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17709" y="2892043"/>
            <a:ext cx="6497320" cy="5043170"/>
          </a:xfrm>
          <a:custGeom>
            <a:avLst/>
            <a:gdLst/>
            <a:ahLst/>
            <a:cxnLst/>
            <a:rect l="l" t="t" r="r" b="b"/>
            <a:pathLst>
              <a:path w="6497319" h="5043170">
                <a:moveTo>
                  <a:pt x="2904452" y="5042395"/>
                </a:moveTo>
                <a:lnTo>
                  <a:pt x="2888348" y="5041062"/>
                </a:lnTo>
                <a:lnTo>
                  <a:pt x="2878785" y="5042916"/>
                </a:lnTo>
                <a:lnTo>
                  <a:pt x="2893326" y="5042840"/>
                </a:lnTo>
                <a:lnTo>
                  <a:pt x="2904452" y="5042395"/>
                </a:lnTo>
                <a:close/>
              </a:path>
              <a:path w="6497319" h="5043170">
                <a:moveTo>
                  <a:pt x="2948508" y="5041900"/>
                </a:moveTo>
                <a:lnTo>
                  <a:pt x="2927972" y="5029200"/>
                </a:lnTo>
                <a:lnTo>
                  <a:pt x="2929077" y="5041900"/>
                </a:lnTo>
                <a:lnTo>
                  <a:pt x="2948508" y="5041900"/>
                </a:lnTo>
                <a:close/>
              </a:path>
              <a:path w="6497319" h="5043170">
                <a:moveTo>
                  <a:pt x="4118864" y="0"/>
                </a:moveTo>
                <a:lnTo>
                  <a:pt x="3997401" y="0"/>
                </a:lnTo>
                <a:lnTo>
                  <a:pt x="3959021" y="12700"/>
                </a:lnTo>
                <a:lnTo>
                  <a:pt x="4118864" y="0"/>
                </a:lnTo>
                <a:close/>
              </a:path>
              <a:path w="6497319" h="5043170">
                <a:moveTo>
                  <a:pt x="4852174" y="2095"/>
                </a:moveTo>
                <a:lnTo>
                  <a:pt x="4847869" y="2197"/>
                </a:lnTo>
                <a:lnTo>
                  <a:pt x="4841011" y="2463"/>
                </a:lnTo>
                <a:lnTo>
                  <a:pt x="4843767" y="2578"/>
                </a:lnTo>
                <a:lnTo>
                  <a:pt x="4851578" y="2209"/>
                </a:lnTo>
                <a:lnTo>
                  <a:pt x="4852174" y="2095"/>
                </a:lnTo>
                <a:close/>
              </a:path>
              <a:path w="6497319" h="5043170">
                <a:moveTo>
                  <a:pt x="5479631" y="10515"/>
                </a:moveTo>
                <a:lnTo>
                  <a:pt x="5472036" y="9880"/>
                </a:lnTo>
                <a:lnTo>
                  <a:pt x="5464391" y="9525"/>
                </a:lnTo>
                <a:lnTo>
                  <a:pt x="5459704" y="10045"/>
                </a:lnTo>
                <a:lnTo>
                  <a:pt x="5479631" y="10515"/>
                </a:lnTo>
                <a:close/>
              </a:path>
              <a:path w="6497319" h="5043170">
                <a:moveTo>
                  <a:pt x="5859107" y="12700"/>
                </a:moveTo>
                <a:lnTo>
                  <a:pt x="5846953" y="0"/>
                </a:lnTo>
                <a:lnTo>
                  <a:pt x="5836945" y="12700"/>
                </a:lnTo>
                <a:lnTo>
                  <a:pt x="5859107" y="12700"/>
                </a:lnTo>
                <a:close/>
              </a:path>
              <a:path w="6497319" h="5043170">
                <a:moveTo>
                  <a:pt x="6485572" y="1363510"/>
                </a:moveTo>
                <a:lnTo>
                  <a:pt x="6484340" y="1366583"/>
                </a:lnTo>
                <a:lnTo>
                  <a:pt x="6483807" y="1378889"/>
                </a:lnTo>
                <a:lnTo>
                  <a:pt x="6483375" y="1416392"/>
                </a:lnTo>
                <a:lnTo>
                  <a:pt x="6485572" y="1363510"/>
                </a:lnTo>
                <a:close/>
              </a:path>
              <a:path w="6497319" h="5043170">
                <a:moveTo>
                  <a:pt x="6488455" y="2489200"/>
                </a:moveTo>
                <a:lnTo>
                  <a:pt x="6487160" y="2476500"/>
                </a:lnTo>
                <a:lnTo>
                  <a:pt x="6487058" y="2480894"/>
                </a:lnTo>
                <a:lnTo>
                  <a:pt x="6488455" y="2489200"/>
                </a:lnTo>
                <a:close/>
              </a:path>
              <a:path w="6497319" h="5043170">
                <a:moveTo>
                  <a:pt x="6492430" y="1803692"/>
                </a:moveTo>
                <a:lnTo>
                  <a:pt x="6491681" y="1803692"/>
                </a:lnTo>
                <a:lnTo>
                  <a:pt x="6490983" y="1806092"/>
                </a:lnTo>
                <a:lnTo>
                  <a:pt x="6490309" y="1809788"/>
                </a:lnTo>
                <a:lnTo>
                  <a:pt x="6491198" y="1808657"/>
                </a:lnTo>
                <a:lnTo>
                  <a:pt x="6491973" y="1806257"/>
                </a:lnTo>
                <a:lnTo>
                  <a:pt x="6492430" y="1803692"/>
                </a:lnTo>
                <a:close/>
              </a:path>
              <a:path w="6497319" h="5043170">
                <a:moveTo>
                  <a:pt x="6497104" y="215900"/>
                </a:moveTo>
                <a:lnTo>
                  <a:pt x="6496596" y="203200"/>
                </a:lnTo>
                <a:lnTo>
                  <a:pt x="6495174" y="190500"/>
                </a:lnTo>
                <a:lnTo>
                  <a:pt x="6492456" y="165100"/>
                </a:lnTo>
                <a:lnTo>
                  <a:pt x="6476593" y="127000"/>
                </a:lnTo>
                <a:lnTo>
                  <a:pt x="6455575" y="93967"/>
                </a:lnTo>
                <a:lnTo>
                  <a:pt x="6424206" y="93967"/>
                </a:lnTo>
                <a:lnTo>
                  <a:pt x="6420282" y="88900"/>
                </a:lnTo>
                <a:lnTo>
                  <a:pt x="6451955" y="88900"/>
                </a:lnTo>
                <a:lnTo>
                  <a:pt x="6442227" y="76200"/>
                </a:lnTo>
                <a:lnTo>
                  <a:pt x="6431953" y="63500"/>
                </a:lnTo>
                <a:lnTo>
                  <a:pt x="6409449" y="50800"/>
                </a:lnTo>
                <a:lnTo>
                  <a:pt x="6391173" y="41160"/>
                </a:lnTo>
                <a:lnTo>
                  <a:pt x="6391173" y="65417"/>
                </a:lnTo>
                <a:lnTo>
                  <a:pt x="6388697" y="63500"/>
                </a:lnTo>
                <a:lnTo>
                  <a:pt x="6390462" y="63500"/>
                </a:lnTo>
                <a:lnTo>
                  <a:pt x="6391173" y="65417"/>
                </a:lnTo>
                <a:lnTo>
                  <a:pt x="6391173" y="41160"/>
                </a:lnTo>
                <a:lnTo>
                  <a:pt x="6385395" y="38100"/>
                </a:lnTo>
                <a:lnTo>
                  <a:pt x="6360147" y="25400"/>
                </a:lnTo>
                <a:lnTo>
                  <a:pt x="6334074" y="12700"/>
                </a:lnTo>
                <a:lnTo>
                  <a:pt x="6269342" y="12700"/>
                </a:lnTo>
                <a:lnTo>
                  <a:pt x="6257277" y="0"/>
                </a:lnTo>
                <a:lnTo>
                  <a:pt x="6228169" y="0"/>
                </a:lnTo>
                <a:lnTo>
                  <a:pt x="6257239" y="12700"/>
                </a:lnTo>
                <a:lnTo>
                  <a:pt x="6174092" y="12700"/>
                </a:lnTo>
                <a:lnTo>
                  <a:pt x="6130925" y="0"/>
                </a:lnTo>
                <a:lnTo>
                  <a:pt x="6103163" y="0"/>
                </a:lnTo>
                <a:lnTo>
                  <a:pt x="6103163" y="31343"/>
                </a:lnTo>
                <a:lnTo>
                  <a:pt x="6017857" y="31343"/>
                </a:lnTo>
                <a:lnTo>
                  <a:pt x="6031496" y="25400"/>
                </a:lnTo>
                <a:lnTo>
                  <a:pt x="6101169" y="25400"/>
                </a:lnTo>
                <a:lnTo>
                  <a:pt x="6103163" y="31343"/>
                </a:lnTo>
                <a:lnTo>
                  <a:pt x="6103163" y="0"/>
                </a:lnTo>
                <a:lnTo>
                  <a:pt x="6015952" y="0"/>
                </a:lnTo>
                <a:lnTo>
                  <a:pt x="5985218" y="12700"/>
                </a:lnTo>
                <a:lnTo>
                  <a:pt x="5884735" y="12700"/>
                </a:lnTo>
                <a:lnTo>
                  <a:pt x="5839345" y="25400"/>
                </a:lnTo>
                <a:lnTo>
                  <a:pt x="5939485" y="25400"/>
                </a:lnTo>
                <a:lnTo>
                  <a:pt x="5956262" y="31343"/>
                </a:lnTo>
                <a:lnTo>
                  <a:pt x="5808599" y="31343"/>
                </a:lnTo>
                <a:lnTo>
                  <a:pt x="5811863" y="25400"/>
                </a:lnTo>
                <a:lnTo>
                  <a:pt x="5839345" y="25400"/>
                </a:lnTo>
                <a:lnTo>
                  <a:pt x="5810694" y="17589"/>
                </a:lnTo>
                <a:lnTo>
                  <a:pt x="5812828" y="17564"/>
                </a:lnTo>
                <a:lnTo>
                  <a:pt x="5819127" y="16865"/>
                </a:lnTo>
                <a:lnTo>
                  <a:pt x="5819889" y="16243"/>
                </a:lnTo>
                <a:lnTo>
                  <a:pt x="5810059" y="16586"/>
                </a:lnTo>
                <a:lnTo>
                  <a:pt x="5807443" y="16713"/>
                </a:lnTo>
                <a:lnTo>
                  <a:pt x="5792775" y="12700"/>
                </a:lnTo>
                <a:lnTo>
                  <a:pt x="5836945" y="12700"/>
                </a:lnTo>
                <a:lnTo>
                  <a:pt x="5798667" y="0"/>
                </a:lnTo>
                <a:lnTo>
                  <a:pt x="5706567" y="0"/>
                </a:lnTo>
                <a:lnTo>
                  <a:pt x="5735815" y="12700"/>
                </a:lnTo>
                <a:lnTo>
                  <a:pt x="5680976" y="0"/>
                </a:lnTo>
                <a:lnTo>
                  <a:pt x="5491048" y="0"/>
                </a:lnTo>
                <a:lnTo>
                  <a:pt x="5499214" y="12700"/>
                </a:lnTo>
                <a:lnTo>
                  <a:pt x="5246535" y="12700"/>
                </a:lnTo>
                <a:lnTo>
                  <a:pt x="5218646" y="0"/>
                </a:lnTo>
                <a:lnTo>
                  <a:pt x="4968824" y="0"/>
                </a:lnTo>
                <a:lnTo>
                  <a:pt x="4942611" y="12700"/>
                </a:lnTo>
                <a:lnTo>
                  <a:pt x="4833391" y="12700"/>
                </a:lnTo>
                <a:lnTo>
                  <a:pt x="4812944" y="0"/>
                </a:lnTo>
                <a:lnTo>
                  <a:pt x="4659198" y="0"/>
                </a:lnTo>
                <a:lnTo>
                  <a:pt x="4659198" y="25400"/>
                </a:lnTo>
                <a:lnTo>
                  <a:pt x="4655515" y="31343"/>
                </a:lnTo>
                <a:lnTo>
                  <a:pt x="4646003" y="31343"/>
                </a:lnTo>
                <a:lnTo>
                  <a:pt x="4659198" y="25400"/>
                </a:lnTo>
                <a:lnTo>
                  <a:pt x="4659198" y="0"/>
                </a:lnTo>
                <a:lnTo>
                  <a:pt x="4525391" y="0"/>
                </a:lnTo>
                <a:lnTo>
                  <a:pt x="4502848" y="12700"/>
                </a:lnTo>
                <a:lnTo>
                  <a:pt x="4229252" y="12700"/>
                </a:lnTo>
                <a:lnTo>
                  <a:pt x="4212018" y="0"/>
                </a:lnTo>
                <a:lnTo>
                  <a:pt x="4118864" y="0"/>
                </a:lnTo>
                <a:lnTo>
                  <a:pt x="4016286" y="12700"/>
                </a:lnTo>
                <a:lnTo>
                  <a:pt x="3959021" y="12700"/>
                </a:lnTo>
                <a:lnTo>
                  <a:pt x="3919042" y="12700"/>
                </a:lnTo>
                <a:lnTo>
                  <a:pt x="3921379" y="0"/>
                </a:lnTo>
                <a:lnTo>
                  <a:pt x="3568598" y="0"/>
                </a:lnTo>
                <a:lnTo>
                  <a:pt x="3616477" y="12700"/>
                </a:lnTo>
                <a:lnTo>
                  <a:pt x="3473831" y="12700"/>
                </a:lnTo>
                <a:lnTo>
                  <a:pt x="3462540" y="0"/>
                </a:lnTo>
                <a:lnTo>
                  <a:pt x="3332670" y="0"/>
                </a:lnTo>
                <a:lnTo>
                  <a:pt x="3307461" y="12700"/>
                </a:lnTo>
                <a:lnTo>
                  <a:pt x="3240976" y="0"/>
                </a:lnTo>
                <a:lnTo>
                  <a:pt x="3179584" y="0"/>
                </a:lnTo>
                <a:lnTo>
                  <a:pt x="3133293" y="12700"/>
                </a:lnTo>
                <a:lnTo>
                  <a:pt x="3010725" y="12700"/>
                </a:lnTo>
                <a:lnTo>
                  <a:pt x="3047835" y="0"/>
                </a:lnTo>
                <a:lnTo>
                  <a:pt x="2980283" y="0"/>
                </a:lnTo>
                <a:lnTo>
                  <a:pt x="2973895" y="12700"/>
                </a:lnTo>
                <a:lnTo>
                  <a:pt x="2947098" y="0"/>
                </a:lnTo>
                <a:lnTo>
                  <a:pt x="2907487" y="12700"/>
                </a:lnTo>
                <a:lnTo>
                  <a:pt x="2725318" y="12700"/>
                </a:lnTo>
                <a:lnTo>
                  <a:pt x="2736634" y="25400"/>
                </a:lnTo>
                <a:lnTo>
                  <a:pt x="2693784" y="12700"/>
                </a:lnTo>
                <a:lnTo>
                  <a:pt x="1871751" y="12700"/>
                </a:lnTo>
                <a:lnTo>
                  <a:pt x="1830489" y="0"/>
                </a:lnTo>
                <a:lnTo>
                  <a:pt x="1777720" y="12700"/>
                </a:lnTo>
                <a:lnTo>
                  <a:pt x="1721078" y="12700"/>
                </a:lnTo>
                <a:lnTo>
                  <a:pt x="1668183" y="0"/>
                </a:lnTo>
                <a:lnTo>
                  <a:pt x="1601571" y="0"/>
                </a:lnTo>
                <a:lnTo>
                  <a:pt x="1550530" y="12700"/>
                </a:lnTo>
                <a:lnTo>
                  <a:pt x="1133754" y="12700"/>
                </a:lnTo>
                <a:lnTo>
                  <a:pt x="1091653" y="25400"/>
                </a:lnTo>
                <a:lnTo>
                  <a:pt x="1065415" y="12700"/>
                </a:lnTo>
                <a:lnTo>
                  <a:pt x="1074381" y="12700"/>
                </a:lnTo>
                <a:lnTo>
                  <a:pt x="1039431" y="0"/>
                </a:lnTo>
                <a:lnTo>
                  <a:pt x="1000226" y="0"/>
                </a:lnTo>
                <a:lnTo>
                  <a:pt x="960793" y="12700"/>
                </a:lnTo>
                <a:lnTo>
                  <a:pt x="925169" y="12700"/>
                </a:lnTo>
                <a:lnTo>
                  <a:pt x="930694" y="0"/>
                </a:lnTo>
                <a:lnTo>
                  <a:pt x="868172" y="0"/>
                </a:lnTo>
                <a:lnTo>
                  <a:pt x="823023" y="12700"/>
                </a:lnTo>
                <a:lnTo>
                  <a:pt x="428586" y="12700"/>
                </a:lnTo>
                <a:lnTo>
                  <a:pt x="481838" y="0"/>
                </a:lnTo>
                <a:lnTo>
                  <a:pt x="435483" y="0"/>
                </a:lnTo>
                <a:lnTo>
                  <a:pt x="378650" y="12700"/>
                </a:lnTo>
                <a:lnTo>
                  <a:pt x="207060" y="12700"/>
                </a:lnTo>
                <a:lnTo>
                  <a:pt x="190449" y="25400"/>
                </a:lnTo>
                <a:lnTo>
                  <a:pt x="156997" y="25400"/>
                </a:lnTo>
                <a:lnTo>
                  <a:pt x="140398" y="38100"/>
                </a:lnTo>
                <a:lnTo>
                  <a:pt x="124091" y="50800"/>
                </a:lnTo>
                <a:lnTo>
                  <a:pt x="122720" y="38100"/>
                </a:lnTo>
                <a:lnTo>
                  <a:pt x="116179" y="38100"/>
                </a:lnTo>
                <a:lnTo>
                  <a:pt x="105384" y="50800"/>
                </a:lnTo>
                <a:lnTo>
                  <a:pt x="91274" y="63500"/>
                </a:lnTo>
                <a:lnTo>
                  <a:pt x="75399" y="76200"/>
                </a:lnTo>
                <a:lnTo>
                  <a:pt x="59067" y="88900"/>
                </a:lnTo>
                <a:lnTo>
                  <a:pt x="43865" y="114300"/>
                </a:lnTo>
                <a:lnTo>
                  <a:pt x="31381" y="139700"/>
                </a:lnTo>
                <a:lnTo>
                  <a:pt x="26301" y="152400"/>
                </a:lnTo>
                <a:lnTo>
                  <a:pt x="22415" y="165100"/>
                </a:lnTo>
                <a:lnTo>
                  <a:pt x="19685" y="190500"/>
                </a:lnTo>
                <a:lnTo>
                  <a:pt x="18046" y="203200"/>
                </a:lnTo>
                <a:lnTo>
                  <a:pt x="17297" y="215900"/>
                </a:lnTo>
                <a:lnTo>
                  <a:pt x="17005" y="228600"/>
                </a:lnTo>
                <a:lnTo>
                  <a:pt x="16852" y="241300"/>
                </a:lnTo>
                <a:lnTo>
                  <a:pt x="16522" y="254000"/>
                </a:lnTo>
                <a:lnTo>
                  <a:pt x="15709" y="279400"/>
                </a:lnTo>
                <a:lnTo>
                  <a:pt x="14566" y="304800"/>
                </a:lnTo>
                <a:lnTo>
                  <a:pt x="12992" y="317500"/>
                </a:lnTo>
                <a:lnTo>
                  <a:pt x="10909" y="342900"/>
                </a:lnTo>
                <a:lnTo>
                  <a:pt x="12192" y="381000"/>
                </a:lnTo>
                <a:lnTo>
                  <a:pt x="12865" y="431800"/>
                </a:lnTo>
                <a:lnTo>
                  <a:pt x="13042" y="482600"/>
                </a:lnTo>
                <a:lnTo>
                  <a:pt x="12814" y="520700"/>
                </a:lnTo>
                <a:lnTo>
                  <a:pt x="12319" y="571500"/>
                </a:lnTo>
                <a:lnTo>
                  <a:pt x="11633" y="622300"/>
                </a:lnTo>
                <a:lnTo>
                  <a:pt x="10871" y="673100"/>
                </a:lnTo>
                <a:lnTo>
                  <a:pt x="10160" y="711200"/>
                </a:lnTo>
                <a:lnTo>
                  <a:pt x="9588" y="762000"/>
                </a:lnTo>
                <a:lnTo>
                  <a:pt x="9398" y="800100"/>
                </a:lnTo>
                <a:lnTo>
                  <a:pt x="9309" y="876300"/>
                </a:lnTo>
                <a:lnTo>
                  <a:pt x="14859" y="850900"/>
                </a:lnTo>
                <a:lnTo>
                  <a:pt x="15798" y="876300"/>
                </a:lnTo>
                <a:lnTo>
                  <a:pt x="16802" y="901700"/>
                </a:lnTo>
                <a:lnTo>
                  <a:pt x="22542" y="914400"/>
                </a:lnTo>
                <a:lnTo>
                  <a:pt x="22974" y="952500"/>
                </a:lnTo>
                <a:lnTo>
                  <a:pt x="23050" y="965200"/>
                </a:lnTo>
                <a:lnTo>
                  <a:pt x="22821" y="977900"/>
                </a:lnTo>
                <a:lnTo>
                  <a:pt x="22313" y="990600"/>
                </a:lnTo>
                <a:lnTo>
                  <a:pt x="22199" y="992606"/>
                </a:lnTo>
                <a:lnTo>
                  <a:pt x="19786" y="984110"/>
                </a:lnTo>
                <a:lnTo>
                  <a:pt x="16344" y="962190"/>
                </a:lnTo>
                <a:lnTo>
                  <a:pt x="12687" y="953617"/>
                </a:lnTo>
                <a:lnTo>
                  <a:pt x="9575" y="984961"/>
                </a:lnTo>
                <a:lnTo>
                  <a:pt x="11633" y="970216"/>
                </a:lnTo>
                <a:lnTo>
                  <a:pt x="13373" y="975321"/>
                </a:lnTo>
                <a:lnTo>
                  <a:pt x="14935" y="991539"/>
                </a:lnTo>
                <a:lnTo>
                  <a:pt x="16459" y="1010132"/>
                </a:lnTo>
                <a:lnTo>
                  <a:pt x="18097" y="1022362"/>
                </a:lnTo>
                <a:lnTo>
                  <a:pt x="19989" y="1019505"/>
                </a:lnTo>
                <a:lnTo>
                  <a:pt x="22059" y="995172"/>
                </a:lnTo>
                <a:lnTo>
                  <a:pt x="14617" y="1130300"/>
                </a:lnTo>
                <a:lnTo>
                  <a:pt x="12547" y="1130300"/>
                </a:lnTo>
                <a:lnTo>
                  <a:pt x="11430" y="1117600"/>
                </a:lnTo>
                <a:lnTo>
                  <a:pt x="10477" y="1092200"/>
                </a:lnTo>
                <a:lnTo>
                  <a:pt x="8890" y="1092200"/>
                </a:lnTo>
                <a:lnTo>
                  <a:pt x="7569" y="1143000"/>
                </a:lnTo>
                <a:lnTo>
                  <a:pt x="5359" y="1155700"/>
                </a:lnTo>
                <a:lnTo>
                  <a:pt x="2692" y="1168400"/>
                </a:lnTo>
                <a:lnTo>
                  <a:pt x="0" y="1193800"/>
                </a:lnTo>
                <a:lnTo>
                  <a:pt x="2959" y="1193800"/>
                </a:lnTo>
                <a:lnTo>
                  <a:pt x="4813" y="1219200"/>
                </a:lnTo>
                <a:lnTo>
                  <a:pt x="5473" y="1244600"/>
                </a:lnTo>
                <a:lnTo>
                  <a:pt x="4838" y="1282700"/>
                </a:lnTo>
                <a:lnTo>
                  <a:pt x="10795" y="1206500"/>
                </a:lnTo>
                <a:lnTo>
                  <a:pt x="12395" y="1270000"/>
                </a:lnTo>
                <a:lnTo>
                  <a:pt x="11277" y="1308100"/>
                </a:lnTo>
                <a:lnTo>
                  <a:pt x="6311" y="1371600"/>
                </a:lnTo>
                <a:lnTo>
                  <a:pt x="5168" y="1409700"/>
                </a:lnTo>
                <a:lnTo>
                  <a:pt x="6756" y="1473200"/>
                </a:lnTo>
                <a:lnTo>
                  <a:pt x="2705" y="1422400"/>
                </a:lnTo>
                <a:lnTo>
                  <a:pt x="3479" y="1460500"/>
                </a:lnTo>
                <a:lnTo>
                  <a:pt x="3975" y="1511300"/>
                </a:lnTo>
                <a:lnTo>
                  <a:pt x="4495" y="1574800"/>
                </a:lnTo>
                <a:lnTo>
                  <a:pt x="5334" y="1625600"/>
                </a:lnTo>
                <a:lnTo>
                  <a:pt x="6832" y="1676400"/>
                </a:lnTo>
                <a:lnTo>
                  <a:pt x="9271" y="1727200"/>
                </a:lnTo>
                <a:lnTo>
                  <a:pt x="12966" y="1765300"/>
                </a:lnTo>
                <a:lnTo>
                  <a:pt x="11544" y="1778000"/>
                </a:lnTo>
                <a:lnTo>
                  <a:pt x="8140" y="1778000"/>
                </a:lnTo>
                <a:lnTo>
                  <a:pt x="7023" y="1765300"/>
                </a:lnTo>
                <a:lnTo>
                  <a:pt x="7061" y="1828800"/>
                </a:lnTo>
                <a:lnTo>
                  <a:pt x="7518" y="1879600"/>
                </a:lnTo>
                <a:lnTo>
                  <a:pt x="8547" y="1930400"/>
                </a:lnTo>
                <a:lnTo>
                  <a:pt x="9817" y="1981200"/>
                </a:lnTo>
                <a:lnTo>
                  <a:pt x="11150" y="2044700"/>
                </a:lnTo>
                <a:lnTo>
                  <a:pt x="12331" y="2095500"/>
                </a:lnTo>
                <a:lnTo>
                  <a:pt x="13182" y="2146300"/>
                </a:lnTo>
                <a:lnTo>
                  <a:pt x="13487" y="2197100"/>
                </a:lnTo>
                <a:lnTo>
                  <a:pt x="13042" y="2247900"/>
                </a:lnTo>
                <a:lnTo>
                  <a:pt x="11671" y="2286000"/>
                </a:lnTo>
                <a:lnTo>
                  <a:pt x="8509" y="2273300"/>
                </a:lnTo>
                <a:lnTo>
                  <a:pt x="9779" y="2298700"/>
                </a:lnTo>
                <a:lnTo>
                  <a:pt x="11430" y="2324100"/>
                </a:lnTo>
                <a:lnTo>
                  <a:pt x="12306" y="2349500"/>
                </a:lnTo>
                <a:lnTo>
                  <a:pt x="11264" y="2374900"/>
                </a:lnTo>
                <a:lnTo>
                  <a:pt x="10223" y="2374900"/>
                </a:lnTo>
                <a:lnTo>
                  <a:pt x="9182" y="2362200"/>
                </a:lnTo>
                <a:lnTo>
                  <a:pt x="8356" y="2374900"/>
                </a:lnTo>
                <a:lnTo>
                  <a:pt x="7937" y="2374900"/>
                </a:lnTo>
                <a:lnTo>
                  <a:pt x="9232" y="2400300"/>
                </a:lnTo>
                <a:lnTo>
                  <a:pt x="10883" y="2425700"/>
                </a:lnTo>
                <a:lnTo>
                  <a:pt x="11976" y="2463800"/>
                </a:lnTo>
                <a:lnTo>
                  <a:pt x="11633" y="2501900"/>
                </a:lnTo>
                <a:lnTo>
                  <a:pt x="8077" y="2463800"/>
                </a:lnTo>
                <a:lnTo>
                  <a:pt x="7264" y="2527300"/>
                </a:lnTo>
                <a:lnTo>
                  <a:pt x="7721" y="2578100"/>
                </a:lnTo>
                <a:lnTo>
                  <a:pt x="9118" y="2628900"/>
                </a:lnTo>
                <a:lnTo>
                  <a:pt x="11125" y="2679700"/>
                </a:lnTo>
                <a:lnTo>
                  <a:pt x="13423" y="2730500"/>
                </a:lnTo>
                <a:lnTo>
                  <a:pt x="15697" y="2768600"/>
                </a:lnTo>
                <a:lnTo>
                  <a:pt x="17627" y="2819400"/>
                </a:lnTo>
                <a:lnTo>
                  <a:pt x="18872" y="2870200"/>
                </a:lnTo>
                <a:lnTo>
                  <a:pt x="13017" y="2895600"/>
                </a:lnTo>
                <a:lnTo>
                  <a:pt x="9067" y="2946400"/>
                </a:lnTo>
                <a:lnTo>
                  <a:pt x="6565" y="3009900"/>
                </a:lnTo>
                <a:lnTo>
                  <a:pt x="5080" y="3073400"/>
                </a:lnTo>
                <a:lnTo>
                  <a:pt x="3771" y="3073400"/>
                </a:lnTo>
                <a:lnTo>
                  <a:pt x="3886" y="3149600"/>
                </a:lnTo>
                <a:lnTo>
                  <a:pt x="4152" y="3187700"/>
                </a:lnTo>
                <a:lnTo>
                  <a:pt x="5016" y="3238500"/>
                </a:lnTo>
                <a:lnTo>
                  <a:pt x="6210" y="3289300"/>
                </a:lnTo>
                <a:lnTo>
                  <a:pt x="7632" y="3340100"/>
                </a:lnTo>
                <a:lnTo>
                  <a:pt x="9207" y="3390900"/>
                </a:lnTo>
                <a:lnTo>
                  <a:pt x="10833" y="3429000"/>
                </a:lnTo>
                <a:lnTo>
                  <a:pt x="12407" y="3479800"/>
                </a:lnTo>
                <a:lnTo>
                  <a:pt x="13868" y="3530600"/>
                </a:lnTo>
                <a:lnTo>
                  <a:pt x="15100" y="3594100"/>
                </a:lnTo>
                <a:lnTo>
                  <a:pt x="12725" y="3619500"/>
                </a:lnTo>
                <a:lnTo>
                  <a:pt x="11023" y="3670300"/>
                </a:lnTo>
                <a:lnTo>
                  <a:pt x="9855" y="3708400"/>
                </a:lnTo>
                <a:lnTo>
                  <a:pt x="9105" y="3771900"/>
                </a:lnTo>
                <a:lnTo>
                  <a:pt x="8661" y="3822700"/>
                </a:lnTo>
                <a:lnTo>
                  <a:pt x="8382" y="3873500"/>
                </a:lnTo>
                <a:lnTo>
                  <a:pt x="8153" y="3937000"/>
                </a:lnTo>
                <a:lnTo>
                  <a:pt x="7848" y="4000500"/>
                </a:lnTo>
                <a:lnTo>
                  <a:pt x="7340" y="4051300"/>
                </a:lnTo>
                <a:lnTo>
                  <a:pt x="6502" y="4102100"/>
                </a:lnTo>
                <a:lnTo>
                  <a:pt x="5232" y="4165600"/>
                </a:lnTo>
                <a:lnTo>
                  <a:pt x="7086" y="4152900"/>
                </a:lnTo>
                <a:lnTo>
                  <a:pt x="9601" y="4152900"/>
                </a:lnTo>
                <a:lnTo>
                  <a:pt x="11963" y="4178300"/>
                </a:lnTo>
                <a:lnTo>
                  <a:pt x="13398" y="4191000"/>
                </a:lnTo>
                <a:lnTo>
                  <a:pt x="13474" y="4229100"/>
                </a:lnTo>
                <a:lnTo>
                  <a:pt x="14846" y="4267200"/>
                </a:lnTo>
                <a:lnTo>
                  <a:pt x="14973" y="4305300"/>
                </a:lnTo>
                <a:lnTo>
                  <a:pt x="11315" y="4305300"/>
                </a:lnTo>
                <a:lnTo>
                  <a:pt x="11480" y="4292600"/>
                </a:lnTo>
                <a:lnTo>
                  <a:pt x="6997" y="4330700"/>
                </a:lnTo>
                <a:lnTo>
                  <a:pt x="5257" y="4368800"/>
                </a:lnTo>
                <a:lnTo>
                  <a:pt x="5080" y="4419600"/>
                </a:lnTo>
                <a:lnTo>
                  <a:pt x="5118" y="4483100"/>
                </a:lnTo>
                <a:lnTo>
                  <a:pt x="16256" y="4495800"/>
                </a:lnTo>
                <a:lnTo>
                  <a:pt x="12966" y="4546600"/>
                </a:lnTo>
                <a:lnTo>
                  <a:pt x="11010" y="4597400"/>
                </a:lnTo>
                <a:lnTo>
                  <a:pt x="10134" y="4648200"/>
                </a:lnTo>
                <a:lnTo>
                  <a:pt x="10185" y="4711700"/>
                </a:lnTo>
                <a:lnTo>
                  <a:pt x="10553" y="4749800"/>
                </a:lnTo>
                <a:lnTo>
                  <a:pt x="11353" y="4813300"/>
                </a:lnTo>
                <a:lnTo>
                  <a:pt x="13093" y="4851400"/>
                </a:lnTo>
                <a:lnTo>
                  <a:pt x="16764" y="4876800"/>
                </a:lnTo>
                <a:lnTo>
                  <a:pt x="18681" y="4876800"/>
                </a:lnTo>
                <a:lnTo>
                  <a:pt x="20345" y="4889500"/>
                </a:lnTo>
                <a:lnTo>
                  <a:pt x="22466" y="4889500"/>
                </a:lnTo>
                <a:lnTo>
                  <a:pt x="29959" y="4914900"/>
                </a:lnTo>
                <a:lnTo>
                  <a:pt x="38963" y="4927600"/>
                </a:lnTo>
                <a:lnTo>
                  <a:pt x="49212" y="4953000"/>
                </a:lnTo>
                <a:lnTo>
                  <a:pt x="60426" y="4965700"/>
                </a:lnTo>
                <a:lnTo>
                  <a:pt x="84721" y="4991100"/>
                </a:lnTo>
                <a:lnTo>
                  <a:pt x="109512" y="5003800"/>
                </a:lnTo>
                <a:lnTo>
                  <a:pt x="133159" y="5029200"/>
                </a:lnTo>
                <a:lnTo>
                  <a:pt x="154038" y="5029200"/>
                </a:lnTo>
                <a:lnTo>
                  <a:pt x="163182" y="5041900"/>
                </a:lnTo>
                <a:lnTo>
                  <a:pt x="733183" y="5041900"/>
                </a:lnTo>
                <a:lnTo>
                  <a:pt x="782777" y="5029200"/>
                </a:lnTo>
                <a:lnTo>
                  <a:pt x="806119" y="5041900"/>
                </a:lnTo>
                <a:lnTo>
                  <a:pt x="1716417" y="5041900"/>
                </a:lnTo>
                <a:lnTo>
                  <a:pt x="1747202" y="5029200"/>
                </a:lnTo>
                <a:lnTo>
                  <a:pt x="1975167" y="5029200"/>
                </a:lnTo>
                <a:lnTo>
                  <a:pt x="1941855" y="5041900"/>
                </a:lnTo>
                <a:lnTo>
                  <a:pt x="1985429" y="5041900"/>
                </a:lnTo>
                <a:lnTo>
                  <a:pt x="2010435" y="5029200"/>
                </a:lnTo>
                <a:lnTo>
                  <a:pt x="2186305" y="5029200"/>
                </a:lnTo>
                <a:lnTo>
                  <a:pt x="2208555" y="5041900"/>
                </a:lnTo>
                <a:lnTo>
                  <a:pt x="2221661" y="5029200"/>
                </a:lnTo>
                <a:lnTo>
                  <a:pt x="2564282" y="5029200"/>
                </a:lnTo>
                <a:lnTo>
                  <a:pt x="2569959" y="5041900"/>
                </a:lnTo>
                <a:lnTo>
                  <a:pt x="2777896" y="5041900"/>
                </a:lnTo>
                <a:lnTo>
                  <a:pt x="2802369" y="5029200"/>
                </a:lnTo>
                <a:lnTo>
                  <a:pt x="2927972" y="5029200"/>
                </a:lnTo>
                <a:lnTo>
                  <a:pt x="3049016" y="5029200"/>
                </a:lnTo>
                <a:lnTo>
                  <a:pt x="3096310" y="5041900"/>
                </a:lnTo>
                <a:lnTo>
                  <a:pt x="3406673" y="5041900"/>
                </a:lnTo>
                <a:lnTo>
                  <a:pt x="3453879" y="5029200"/>
                </a:lnTo>
                <a:lnTo>
                  <a:pt x="3530371" y="5029200"/>
                </a:lnTo>
                <a:lnTo>
                  <a:pt x="3514814" y="5041900"/>
                </a:lnTo>
                <a:lnTo>
                  <a:pt x="3553142" y="5041900"/>
                </a:lnTo>
                <a:lnTo>
                  <a:pt x="3623424" y="5029200"/>
                </a:lnTo>
                <a:lnTo>
                  <a:pt x="3788194" y="5029200"/>
                </a:lnTo>
                <a:lnTo>
                  <a:pt x="3771722" y="5041900"/>
                </a:lnTo>
                <a:lnTo>
                  <a:pt x="4020528" y="5041900"/>
                </a:lnTo>
                <a:lnTo>
                  <a:pt x="4066895" y="5029200"/>
                </a:lnTo>
                <a:lnTo>
                  <a:pt x="6326797" y="5029200"/>
                </a:lnTo>
                <a:lnTo>
                  <a:pt x="6330543" y="5019179"/>
                </a:lnTo>
                <a:lnTo>
                  <a:pt x="6335598" y="5018494"/>
                </a:lnTo>
                <a:lnTo>
                  <a:pt x="6340297" y="5016500"/>
                </a:lnTo>
                <a:lnTo>
                  <a:pt x="6341288" y="5016500"/>
                </a:lnTo>
                <a:lnTo>
                  <a:pt x="6341186" y="5029200"/>
                </a:lnTo>
                <a:lnTo>
                  <a:pt x="6360274" y="5029200"/>
                </a:lnTo>
                <a:lnTo>
                  <a:pt x="6371844" y="5016500"/>
                </a:lnTo>
                <a:lnTo>
                  <a:pt x="6387528" y="5016500"/>
                </a:lnTo>
                <a:lnTo>
                  <a:pt x="6406972" y="5003800"/>
                </a:lnTo>
                <a:lnTo>
                  <a:pt x="6429857" y="4978400"/>
                </a:lnTo>
                <a:lnTo>
                  <a:pt x="6447460" y="4965700"/>
                </a:lnTo>
                <a:lnTo>
                  <a:pt x="6463093" y="4940300"/>
                </a:lnTo>
                <a:lnTo>
                  <a:pt x="6475184" y="4914900"/>
                </a:lnTo>
                <a:lnTo>
                  <a:pt x="6477482" y="4902200"/>
                </a:lnTo>
                <a:lnTo>
                  <a:pt x="6482093" y="4876800"/>
                </a:lnTo>
                <a:lnTo>
                  <a:pt x="6484760" y="4864100"/>
                </a:lnTo>
                <a:lnTo>
                  <a:pt x="6484747" y="4838700"/>
                </a:lnTo>
                <a:lnTo>
                  <a:pt x="6482308" y="4838700"/>
                </a:lnTo>
                <a:lnTo>
                  <a:pt x="6480289" y="4851400"/>
                </a:lnTo>
                <a:lnTo>
                  <a:pt x="6475196" y="4876800"/>
                </a:lnTo>
                <a:lnTo>
                  <a:pt x="6469202" y="4889500"/>
                </a:lnTo>
                <a:lnTo>
                  <a:pt x="6465760" y="4898783"/>
                </a:lnTo>
                <a:lnTo>
                  <a:pt x="6467119" y="4889500"/>
                </a:lnTo>
                <a:lnTo>
                  <a:pt x="6469469" y="4876800"/>
                </a:lnTo>
                <a:lnTo>
                  <a:pt x="6471653" y="4876800"/>
                </a:lnTo>
                <a:lnTo>
                  <a:pt x="6473076" y="4864100"/>
                </a:lnTo>
                <a:lnTo>
                  <a:pt x="6473482" y="4864100"/>
                </a:lnTo>
                <a:lnTo>
                  <a:pt x="6474930" y="4851730"/>
                </a:lnTo>
                <a:lnTo>
                  <a:pt x="6475806" y="4852746"/>
                </a:lnTo>
                <a:lnTo>
                  <a:pt x="6476835" y="4854041"/>
                </a:lnTo>
                <a:lnTo>
                  <a:pt x="6477914" y="4854130"/>
                </a:lnTo>
                <a:lnTo>
                  <a:pt x="6474981" y="4840643"/>
                </a:lnTo>
                <a:lnTo>
                  <a:pt x="6474739" y="4851400"/>
                </a:lnTo>
                <a:lnTo>
                  <a:pt x="6472695" y="4843970"/>
                </a:lnTo>
                <a:lnTo>
                  <a:pt x="6473584" y="4837481"/>
                </a:lnTo>
                <a:lnTo>
                  <a:pt x="6473584" y="4183659"/>
                </a:lnTo>
                <a:lnTo>
                  <a:pt x="6475273" y="4191000"/>
                </a:lnTo>
                <a:lnTo>
                  <a:pt x="6473584" y="4170324"/>
                </a:lnTo>
                <a:lnTo>
                  <a:pt x="6473584" y="4094746"/>
                </a:lnTo>
                <a:lnTo>
                  <a:pt x="6474930" y="4102100"/>
                </a:lnTo>
                <a:lnTo>
                  <a:pt x="6476492" y="4114800"/>
                </a:lnTo>
                <a:lnTo>
                  <a:pt x="6477432" y="4089400"/>
                </a:lnTo>
                <a:lnTo>
                  <a:pt x="6477902" y="4076700"/>
                </a:lnTo>
                <a:lnTo>
                  <a:pt x="6477165" y="4064000"/>
                </a:lnTo>
                <a:lnTo>
                  <a:pt x="6476505" y="4038600"/>
                </a:lnTo>
                <a:lnTo>
                  <a:pt x="6478206" y="4013200"/>
                </a:lnTo>
                <a:lnTo>
                  <a:pt x="6479730" y="4013200"/>
                </a:lnTo>
                <a:lnTo>
                  <a:pt x="6479070" y="4000500"/>
                </a:lnTo>
                <a:lnTo>
                  <a:pt x="6477114" y="3962400"/>
                </a:lnTo>
                <a:lnTo>
                  <a:pt x="6482054" y="3962400"/>
                </a:lnTo>
                <a:lnTo>
                  <a:pt x="6482029" y="3987800"/>
                </a:lnTo>
                <a:lnTo>
                  <a:pt x="6482435" y="3962400"/>
                </a:lnTo>
                <a:lnTo>
                  <a:pt x="6483236" y="3911600"/>
                </a:lnTo>
                <a:lnTo>
                  <a:pt x="6481470" y="3848100"/>
                </a:lnTo>
                <a:lnTo>
                  <a:pt x="6479997" y="3810000"/>
                </a:lnTo>
                <a:lnTo>
                  <a:pt x="6482093" y="3771900"/>
                </a:lnTo>
                <a:lnTo>
                  <a:pt x="6482639" y="3784600"/>
                </a:lnTo>
                <a:lnTo>
                  <a:pt x="6482359" y="3771900"/>
                </a:lnTo>
                <a:lnTo>
                  <a:pt x="6481496" y="3733800"/>
                </a:lnTo>
                <a:lnTo>
                  <a:pt x="6480264" y="3721100"/>
                </a:lnTo>
                <a:lnTo>
                  <a:pt x="6478905" y="3708400"/>
                </a:lnTo>
                <a:lnTo>
                  <a:pt x="6474612" y="3708400"/>
                </a:lnTo>
                <a:lnTo>
                  <a:pt x="6474612" y="3987800"/>
                </a:lnTo>
                <a:lnTo>
                  <a:pt x="6473584" y="3992918"/>
                </a:lnTo>
                <a:lnTo>
                  <a:pt x="6473584" y="3961015"/>
                </a:lnTo>
                <a:lnTo>
                  <a:pt x="6474612" y="3987800"/>
                </a:lnTo>
                <a:lnTo>
                  <a:pt x="6474612" y="3708400"/>
                </a:lnTo>
                <a:lnTo>
                  <a:pt x="6473609" y="3708400"/>
                </a:lnTo>
                <a:lnTo>
                  <a:pt x="6473584" y="3708133"/>
                </a:lnTo>
                <a:lnTo>
                  <a:pt x="6473584" y="3633940"/>
                </a:lnTo>
                <a:lnTo>
                  <a:pt x="6484518" y="3581400"/>
                </a:lnTo>
                <a:lnTo>
                  <a:pt x="6478079" y="3568700"/>
                </a:lnTo>
                <a:lnTo>
                  <a:pt x="6478333" y="3556000"/>
                </a:lnTo>
                <a:lnTo>
                  <a:pt x="6478841" y="3543300"/>
                </a:lnTo>
                <a:lnTo>
                  <a:pt x="6479807" y="3530600"/>
                </a:lnTo>
                <a:lnTo>
                  <a:pt x="6481369" y="3530600"/>
                </a:lnTo>
                <a:lnTo>
                  <a:pt x="6480188" y="3517900"/>
                </a:lnTo>
                <a:lnTo>
                  <a:pt x="6479006" y="3505200"/>
                </a:lnTo>
                <a:lnTo>
                  <a:pt x="6477800" y="3505200"/>
                </a:lnTo>
                <a:lnTo>
                  <a:pt x="6476632" y="3517900"/>
                </a:lnTo>
                <a:lnTo>
                  <a:pt x="6474409" y="3505200"/>
                </a:lnTo>
                <a:lnTo>
                  <a:pt x="6476606" y="3441700"/>
                </a:lnTo>
                <a:lnTo>
                  <a:pt x="6476505" y="3378200"/>
                </a:lnTo>
                <a:lnTo>
                  <a:pt x="6477051" y="3340100"/>
                </a:lnTo>
                <a:lnTo>
                  <a:pt x="6477241" y="3327400"/>
                </a:lnTo>
                <a:lnTo>
                  <a:pt x="6481915" y="3289300"/>
                </a:lnTo>
                <a:lnTo>
                  <a:pt x="6479210" y="3289300"/>
                </a:lnTo>
                <a:lnTo>
                  <a:pt x="6477775" y="3302000"/>
                </a:lnTo>
                <a:lnTo>
                  <a:pt x="6476619" y="3314700"/>
                </a:lnTo>
                <a:lnTo>
                  <a:pt x="6474739" y="3289300"/>
                </a:lnTo>
                <a:lnTo>
                  <a:pt x="6479184" y="3263900"/>
                </a:lnTo>
                <a:lnTo>
                  <a:pt x="6478562" y="3225800"/>
                </a:lnTo>
                <a:lnTo>
                  <a:pt x="6476835" y="3175000"/>
                </a:lnTo>
                <a:lnTo>
                  <a:pt x="6477914" y="3124200"/>
                </a:lnTo>
                <a:lnTo>
                  <a:pt x="6480810" y="3149600"/>
                </a:lnTo>
                <a:lnTo>
                  <a:pt x="6482016" y="3162300"/>
                </a:lnTo>
                <a:lnTo>
                  <a:pt x="6483109" y="3175000"/>
                </a:lnTo>
                <a:lnTo>
                  <a:pt x="6485661" y="3149600"/>
                </a:lnTo>
                <a:lnTo>
                  <a:pt x="6481902" y="3111500"/>
                </a:lnTo>
                <a:lnTo>
                  <a:pt x="6482880" y="3060700"/>
                </a:lnTo>
                <a:lnTo>
                  <a:pt x="6485306" y="3009900"/>
                </a:lnTo>
                <a:lnTo>
                  <a:pt x="6485852" y="2965018"/>
                </a:lnTo>
                <a:lnTo>
                  <a:pt x="6485903" y="2965945"/>
                </a:lnTo>
                <a:lnTo>
                  <a:pt x="6487033" y="2966186"/>
                </a:lnTo>
                <a:lnTo>
                  <a:pt x="6488392" y="2964192"/>
                </a:lnTo>
                <a:lnTo>
                  <a:pt x="6490106" y="2959125"/>
                </a:lnTo>
                <a:lnTo>
                  <a:pt x="6489281" y="2949448"/>
                </a:lnTo>
                <a:lnTo>
                  <a:pt x="6487046" y="2942501"/>
                </a:lnTo>
                <a:lnTo>
                  <a:pt x="6485242" y="2939186"/>
                </a:lnTo>
                <a:lnTo>
                  <a:pt x="6485242" y="2954566"/>
                </a:lnTo>
                <a:lnTo>
                  <a:pt x="6482385" y="2935287"/>
                </a:lnTo>
                <a:lnTo>
                  <a:pt x="6483439" y="2939796"/>
                </a:lnTo>
                <a:lnTo>
                  <a:pt x="6484620" y="2947644"/>
                </a:lnTo>
                <a:lnTo>
                  <a:pt x="6485242" y="2954566"/>
                </a:lnTo>
                <a:lnTo>
                  <a:pt x="6485242" y="2939186"/>
                </a:lnTo>
                <a:lnTo>
                  <a:pt x="6482143" y="2933484"/>
                </a:lnTo>
                <a:lnTo>
                  <a:pt x="6481140" y="2882900"/>
                </a:lnTo>
                <a:lnTo>
                  <a:pt x="6481115" y="2857500"/>
                </a:lnTo>
                <a:lnTo>
                  <a:pt x="6481077" y="2819400"/>
                </a:lnTo>
                <a:lnTo>
                  <a:pt x="6480632" y="2781300"/>
                </a:lnTo>
                <a:lnTo>
                  <a:pt x="6480327" y="2755900"/>
                </a:lnTo>
                <a:lnTo>
                  <a:pt x="6480188" y="2743200"/>
                </a:lnTo>
                <a:lnTo>
                  <a:pt x="6481635" y="2730500"/>
                </a:lnTo>
                <a:lnTo>
                  <a:pt x="6482956" y="2679700"/>
                </a:lnTo>
                <a:lnTo>
                  <a:pt x="6484175" y="2616200"/>
                </a:lnTo>
                <a:lnTo>
                  <a:pt x="6485623" y="2540000"/>
                </a:lnTo>
                <a:lnTo>
                  <a:pt x="6487058" y="2480894"/>
                </a:lnTo>
                <a:lnTo>
                  <a:pt x="6484188" y="2463800"/>
                </a:lnTo>
                <a:lnTo>
                  <a:pt x="6482220" y="2413000"/>
                </a:lnTo>
                <a:lnTo>
                  <a:pt x="6481394" y="2362200"/>
                </a:lnTo>
                <a:lnTo>
                  <a:pt x="6480988" y="2336800"/>
                </a:lnTo>
                <a:lnTo>
                  <a:pt x="6480581" y="2311400"/>
                </a:lnTo>
                <a:lnTo>
                  <a:pt x="6483578" y="2311400"/>
                </a:lnTo>
                <a:lnTo>
                  <a:pt x="6485801" y="2324100"/>
                </a:lnTo>
                <a:lnTo>
                  <a:pt x="6487554" y="2336800"/>
                </a:lnTo>
                <a:lnTo>
                  <a:pt x="6489103" y="2362200"/>
                </a:lnTo>
                <a:lnTo>
                  <a:pt x="6489078" y="2311400"/>
                </a:lnTo>
                <a:lnTo>
                  <a:pt x="6489065" y="2305532"/>
                </a:lnTo>
                <a:lnTo>
                  <a:pt x="6489840" y="2310066"/>
                </a:lnTo>
                <a:lnTo>
                  <a:pt x="6490792" y="2314498"/>
                </a:lnTo>
                <a:lnTo>
                  <a:pt x="6491872" y="2318702"/>
                </a:lnTo>
                <a:lnTo>
                  <a:pt x="6489027" y="2289264"/>
                </a:lnTo>
                <a:lnTo>
                  <a:pt x="6489027" y="2298471"/>
                </a:lnTo>
                <a:lnTo>
                  <a:pt x="6487414" y="2286000"/>
                </a:lnTo>
                <a:lnTo>
                  <a:pt x="6486144" y="2273300"/>
                </a:lnTo>
                <a:lnTo>
                  <a:pt x="6485153" y="2247900"/>
                </a:lnTo>
                <a:lnTo>
                  <a:pt x="6484772" y="2235200"/>
                </a:lnTo>
                <a:lnTo>
                  <a:pt x="6484404" y="2222500"/>
                </a:lnTo>
                <a:lnTo>
                  <a:pt x="6490182" y="2235200"/>
                </a:lnTo>
                <a:lnTo>
                  <a:pt x="6489916" y="2222500"/>
                </a:lnTo>
                <a:lnTo>
                  <a:pt x="6489382" y="2197100"/>
                </a:lnTo>
                <a:lnTo>
                  <a:pt x="6488633" y="2171700"/>
                </a:lnTo>
                <a:lnTo>
                  <a:pt x="6487896" y="2146300"/>
                </a:lnTo>
                <a:lnTo>
                  <a:pt x="6486512" y="2082800"/>
                </a:lnTo>
                <a:lnTo>
                  <a:pt x="6486017" y="2032000"/>
                </a:lnTo>
                <a:lnTo>
                  <a:pt x="6486741" y="1993900"/>
                </a:lnTo>
                <a:lnTo>
                  <a:pt x="6487236" y="1968500"/>
                </a:lnTo>
                <a:lnTo>
                  <a:pt x="6482550" y="1981200"/>
                </a:lnTo>
                <a:lnTo>
                  <a:pt x="6477241" y="1993900"/>
                </a:lnTo>
                <a:lnTo>
                  <a:pt x="6473584" y="1993900"/>
                </a:lnTo>
                <a:lnTo>
                  <a:pt x="6473584" y="1943100"/>
                </a:lnTo>
                <a:lnTo>
                  <a:pt x="6476174" y="1943100"/>
                </a:lnTo>
                <a:lnTo>
                  <a:pt x="6477698" y="1968500"/>
                </a:lnTo>
                <a:lnTo>
                  <a:pt x="6477178" y="1955800"/>
                </a:lnTo>
                <a:lnTo>
                  <a:pt x="6476492" y="1943100"/>
                </a:lnTo>
                <a:lnTo>
                  <a:pt x="6476111" y="1930400"/>
                </a:lnTo>
                <a:lnTo>
                  <a:pt x="6476517" y="1905000"/>
                </a:lnTo>
                <a:lnTo>
                  <a:pt x="6481419" y="1955800"/>
                </a:lnTo>
                <a:lnTo>
                  <a:pt x="6481699" y="1930400"/>
                </a:lnTo>
                <a:lnTo>
                  <a:pt x="6480238" y="1917700"/>
                </a:lnTo>
                <a:lnTo>
                  <a:pt x="6478460" y="1905000"/>
                </a:lnTo>
                <a:lnTo>
                  <a:pt x="6477775" y="1892300"/>
                </a:lnTo>
                <a:lnTo>
                  <a:pt x="6480048" y="1892300"/>
                </a:lnTo>
                <a:lnTo>
                  <a:pt x="6481242" y="1879600"/>
                </a:lnTo>
                <a:lnTo>
                  <a:pt x="6482270" y="1866900"/>
                </a:lnTo>
                <a:lnTo>
                  <a:pt x="6484048" y="1866900"/>
                </a:lnTo>
                <a:lnTo>
                  <a:pt x="6483972" y="1879600"/>
                </a:lnTo>
                <a:lnTo>
                  <a:pt x="6483540" y="1892300"/>
                </a:lnTo>
                <a:lnTo>
                  <a:pt x="6483337" y="1905000"/>
                </a:lnTo>
                <a:lnTo>
                  <a:pt x="6483959" y="1917700"/>
                </a:lnTo>
                <a:lnTo>
                  <a:pt x="6484836" y="1879600"/>
                </a:lnTo>
                <a:lnTo>
                  <a:pt x="6485534" y="1866900"/>
                </a:lnTo>
                <a:lnTo>
                  <a:pt x="6486245" y="1854200"/>
                </a:lnTo>
                <a:lnTo>
                  <a:pt x="6488112" y="1816100"/>
                </a:lnTo>
                <a:lnTo>
                  <a:pt x="6490335" y="1803400"/>
                </a:lnTo>
                <a:lnTo>
                  <a:pt x="6486576" y="1803400"/>
                </a:lnTo>
                <a:lnTo>
                  <a:pt x="6485039" y="1790700"/>
                </a:lnTo>
                <a:lnTo>
                  <a:pt x="6484188" y="1778000"/>
                </a:lnTo>
                <a:lnTo>
                  <a:pt x="6484874" y="1727200"/>
                </a:lnTo>
                <a:lnTo>
                  <a:pt x="6486842" y="1727200"/>
                </a:lnTo>
                <a:lnTo>
                  <a:pt x="6489268" y="1714500"/>
                </a:lnTo>
                <a:lnTo>
                  <a:pt x="6491325" y="1701800"/>
                </a:lnTo>
                <a:lnTo>
                  <a:pt x="6490030" y="1676400"/>
                </a:lnTo>
                <a:lnTo>
                  <a:pt x="6489522" y="1651000"/>
                </a:lnTo>
                <a:lnTo>
                  <a:pt x="6488379" y="1625600"/>
                </a:lnTo>
                <a:lnTo>
                  <a:pt x="6485204" y="1625600"/>
                </a:lnTo>
                <a:lnTo>
                  <a:pt x="6485699" y="1612900"/>
                </a:lnTo>
                <a:lnTo>
                  <a:pt x="6486893" y="1600200"/>
                </a:lnTo>
                <a:lnTo>
                  <a:pt x="6488404" y="1587500"/>
                </a:lnTo>
                <a:lnTo>
                  <a:pt x="6489827" y="1587500"/>
                </a:lnTo>
                <a:lnTo>
                  <a:pt x="6488633" y="1549400"/>
                </a:lnTo>
                <a:lnTo>
                  <a:pt x="6487947" y="1498600"/>
                </a:lnTo>
                <a:lnTo>
                  <a:pt x="6487096" y="1460500"/>
                </a:lnTo>
                <a:lnTo>
                  <a:pt x="6486563" y="1447800"/>
                </a:lnTo>
                <a:lnTo>
                  <a:pt x="6485471" y="1422400"/>
                </a:lnTo>
                <a:lnTo>
                  <a:pt x="6482816" y="1433461"/>
                </a:lnTo>
                <a:lnTo>
                  <a:pt x="6482994" y="1431366"/>
                </a:lnTo>
                <a:lnTo>
                  <a:pt x="6483248" y="1424305"/>
                </a:lnTo>
                <a:lnTo>
                  <a:pt x="6483375" y="1416392"/>
                </a:lnTo>
                <a:lnTo>
                  <a:pt x="6482651" y="1434147"/>
                </a:lnTo>
                <a:lnTo>
                  <a:pt x="6482435" y="1435100"/>
                </a:lnTo>
                <a:lnTo>
                  <a:pt x="6482220" y="1441043"/>
                </a:lnTo>
                <a:lnTo>
                  <a:pt x="6482131" y="1442135"/>
                </a:lnTo>
                <a:lnTo>
                  <a:pt x="6481991" y="1447800"/>
                </a:lnTo>
                <a:lnTo>
                  <a:pt x="6481889" y="1443621"/>
                </a:lnTo>
                <a:lnTo>
                  <a:pt x="6482080" y="1442720"/>
                </a:lnTo>
                <a:lnTo>
                  <a:pt x="6482131" y="1442135"/>
                </a:lnTo>
                <a:lnTo>
                  <a:pt x="6481991" y="1442135"/>
                </a:lnTo>
                <a:lnTo>
                  <a:pt x="6481877" y="1443037"/>
                </a:lnTo>
                <a:lnTo>
                  <a:pt x="6481712" y="1435100"/>
                </a:lnTo>
                <a:lnTo>
                  <a:pt x="6480086" y="1384300"/>
                </a:lnTo>
                <a:lnTo>
                  <a:pt x="6479730" y="1346200"/>
                </a:lnTo>
                <a:lnTo>
                  <a:pt x="6479705" y="1320800"/>
                </a:lnTo>
                <a:lnTo>
                  <a:pt x="6479972" y="1282700"/>
                </a:lnTo>
                <a:lnTo>
                  <a:pt x="6480823" y="1219200"/>
                </a:lnTo>
                <a:lnTo>
                  <a:pt x="6481839" y="1168400"/>
                </a:lnTo>
                <a:lnTo>
                  <a:pt x="6482689" y="1117600"/>
                </a:lnTo>
                <a:lnTo>
                  <a:pt x="6483045" y="1066800"/>
                </a:lnTo>
                <a:lnTo>
                  <a:pt x="6482575" y="1016000"/>
                </a:lnTo>
                <a:lnTo>
                  <a:pt x="6484658" y="1016000"/>
                </a:lnTo>
                <a:lnTo>
                  <a:pt x="6484112" y="990600"/>
                </a:lnTo>
                <a:lnTo>
                  <a:pt x="6483566" y="965200"/>
                </a:lnTo>
                <a:lnTo>
                  <a:pt x="6482855" y="901700"/>
                </a:lnTo>
                <a:lnTo>
                  <a:pt x="6482105" y="850900"/>
                </a:lnTo>
                <a:lnTo>
                  <a:pt x="6480886" y="812800"/>
                </a:lnTo>
                <a:lnTo>
                  <a:pt x="6480188" y="800100"/>
                </a:lnTo>
                <a:lnTo>
                  <a:pt x="6478791" y="774700"/>
                </a:lnTo>
                <a:lnTo>
                  <a:pt x="6479413" y="749300"/>
                </a:lnTo>
                <a:lnTo>
                  <a:pt x="6481000" y="736600"/>
                </a:lnTo>
                <a:lnTo>
                  <a:pt x="6483032" y="723900"/>
                </a:lnTo>
                <a:lnTo>
                  <a:pt x="6485064" y="723900"/>
                </a:lnTo>
                <a:lnTo>
                  <a:pt x="6483845" y="685800"/>
                </a:lnTo>
                <a:lnTo>
                  <a:pt x="6482956" y="647700"/>
                </a:lnTo>
                <a:lnTo>
                  <a:pt x="6483007" y="609600"/>
                </a:lnTo>
                <a:lnTo>
                  <a:pt x="6484594" y="558800"/>
                </a:lnTo>
                <a:lnTo>
                  <a:pt x="6486322" y="584200"/>
                </a:lnTo>
                <a:lnTo>
                  <a:pt x="6487604" y="584200"/>
                </a:lnTo>
                <a:lnTo>
                  <a:pt x="6487261" y="622300"/>
                </a:lnTo>
                <a:lnTo>
                  <a:pt x="6489078" y="558800"/>
                </a:lnTo>
                <a:lnTo>
                  <a:pt x="6489789" y="533400"/>
                </a:lnTo>
                <a:lnTo>
                  <a:pt x="6489446" y="495300"/>
                </a:lnTo>
                <a:lnTo>
                  <a:pt x="6486703" y="431800"/>
                </a:lnTo>
                <a:lnTo>
                  <a:pt x="6489979" y="444500"/>
                </a:lnTo>
                <a:lnTo>
                  <a:pt x="6490919" y="431800"/>
                </a:lnTo>
                <a:lnTo>
                  <a:pt x="6491859" y="419100"/>
                </a:lnTo>
                <a:lnTo>
                  <a:pt x="6491999" y="406400"/>
                </a:lnTo>
                <a:lnTo>
                  <a:pt x="6492151" y="393700"/>
                </a:lnTo>
                <a:lnTo>
                  <a:pt x="6492443" y="368300"/>
                </a:lnTo>
                <a:lnTo>
                  <a:pt x="6491821" y="342900"/>
                </a:lnTo>
                <a:lnTo>
                  <a:pt x="6487998" y="393700"/>
                </a:lnTo>
                <a:lnTo>
                  <a:pt x="6487630" y="368300"/>
                </a:lnTo>
                <a:lnTo>
                  <a:pt x="6487719" y="317500"/>
                </a:lnTo>
                <a:lnTo>
                  <a:pt x="6487820" y="304800"/>
                </a:lnTo>
                <a:lnTo>
                  <a:pt x="6488150" y="279400"/>
                </a:lnTo>
                <a:lnTo>
                  <a:pt x="6495161" y="292100"/>
                </a:lnTo>
                <a:lnTo>
                  <a:pt x="6495859" y="279400"/>
                </a:lnTo>
                <a:lnTo>
                  <a:pt x="6496405" y="266700"/>
                </a:lnTo>
                <a:lnTo>
                  <a:pt x="6496774" y="254000"/>
                </a:lnTo>
                <a:lnTo>
                  <a:pt x="6497104" y="215900"/>
                </a:lnTo>
                <a:close/>
              </a:path>
            </a:pathLst>
          </a:custGeom>
          <a:solidFill>
            <a:srgbClr val="FF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703802" y="6279371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421"/>
                </a:lnTo>
              </a:path>
            </a:pathLst>
          </a:custGeom>
          <a:ln w="3175">
            <a:solidFill>
              <a:srgbClr val="FFE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23360" y="2901174"/>
            <a:ext cx="6487160" cy="4608195"/>
          </a:xfrm>
          <a:custGeom>
            <a:avLst/>
            <a:gdLst/>
            <a:ahLst/>
            <a:cxnLst/>
            <a:rect l="l" t="t" r="r" b="b"/>
            <a:pathLst>
              <a:path w="6487159" h="4608195">
                <a:moveTo>
                  <a:pt x="2222" y="4577219"/>
                </a:moveTo>
                <a:lnTo>
                  <a:pt x="0" y="4542853"/>
                </a:lnTo>
                <a:lnTo>
                  <a:pt x="1866" y="4607611"/>
                </a:lnTo>
                <a:lnTo>
                  <a:pt x="2222" y="4577219"/>
                </a:lnTo>
                <a:close/>
              </a:path>
              <a:path w="6487159" h="4608195">
                <a:moveTo>
                  <a:pt x="678116" y="6794"/>
                </a:moveTo>
                <a:lnTo>
                  <a:pt x="659384" y="4597"/>
                </a:lnTo>
                <a:lnTo>
                  <a:pt x="634098" y="3238"/>
                </a:lnTo>
                <a:lnTo>
                  <a:pt x="606755" y="3111"/>
                </a:lnTo>
                <a:lnTo>
                  <a:pt x="581837" y="4610"/>
                </a:lnTo>
                <a:lnTo>
                  <a:pt x="610336" y="5270"/>
                </a:lnTo>
                <a:lnTo>
                  <a:pt x="660222" y="6883"/>
                </a:lnTo>
                <a:lnTo>
                  <a:pt x="678116" y="6794"/>
                </a:lnTo>
                <a:close/>
              </a:path>
              <a:path w="6487159" h="4608195">
                <a:moveTo>
                  <a:pt x="2422499" y="2159"/>
                </a:moveTo>
                <a:lnTo>
                  <a:pt x="2413368" y="63"/>
                </a:lnTo>
                <a:lnTo>
                  <a:pt x="2386584" y="38"/>
                </a:lnTo>
                <a:lnTo>
                  <a:pt x="2399754" y="6680"/>
                </a:lnTo>
                <a:lnTo>
                  <a:pt x="2416975" y="4864"/>
                </a:lnTo>
                <a:lnTo>
                  <a:pt x="2422499" y="2159"/>
                </a:lnTo>
                <a:close/>
              </a:path>
              <a:path w="6487159" h="4608195">
                <a:moveTo>
                  <a:pt x="6304153" y="584"/>
                </a:moveTo>
                <a:lnTo>
                  <a:pt x="6301117" y="190"/>
                </a:lnTo>
                <a:lnTo>
                  <a:pt x="6295402" y="0"/>
                </a:lnTo>
                <a:lnTo>
                  <a:pt x="6304153" y="584"/>
                </a:lnTo>
                <a:close/>
              </a:path>
              <a:path w="6487159" h="4608195">
                <a:moveTo>
                  <a:pt x="6319825" y="2628"/>
                </a:moveTo>
                <a:lnTo>
                  <a:pt x="6317437" y="2159"/>
                </a:lnTo>
                <a:lnTo>
                  <a:pt x="6304458" y="609"/>
                </a:lnTo>
                <a:lnTo>
                  <a:pt x="6304153" y="584"/>
                </a:lnTo>
                <a:lnTo>
                  <a:pt x="6319825" y="2628"/>
                </a:lnTo>
                <a:close/>
              </a:path>
              <a:path w="6487159" h="4608195">
                <a:moveTo>
                  <a:pt x="6325260" y="3708"/>
                </a:moveTo>
                <a:lnTo>
                  <a:pt x="6321692" y="2882"/>
                </a:lnTo>
                <a:lnTo>
                  <a:pt x="6319825" y="2628"/>
                </a:lnTo>
                <a:lnTo>
                  <a:pt x="6325260" y="3708"/>
                </a:lnTo>
                <a:close/>
              </a:path>
              <a:path w="6487159" h="4608195">
                <a:moveTo>
                  <a:pt x="6340780" y="7315"/>
                </a:moveTo>
                <a:lnTo>
                  <a:pt x="6332182" y="5067"/>
                </a:lnTo>
                <a:lnTo>
                  <a:pt x="6325260" y="3708"/>
                </a:lnTo>
                <a:lnTo>
                  <a:pt x="6340780" y="7315"/>
                </a:lnTo>
                <a:close/>
              </a:path>
              <a:path w="6487159" h="4608195">
                <a:moveTo>
                  <a:pt x="6342393" y="7734"/>
                </a:moveTo>
                <a:lnTo>
                  <a:pt x="6341935" y="7581"/>
                </a:lnTo>
                <a:lnTo>
                  <a:pt x="6340780" y="7315"/>
                </a:lnTo>
                <a:lnTo>
                  <a:pt x="6342393" y="7734"/>
                </a:lnTo>
                <a:close/>
              </a:path>
              <a:path w="6487159" h="4608195">
                <a:moveTo>
                  <a:pt x="6360909" y="13855"/>
                </a:moveTo>
                <a:lnTo>
                  <a:pt x="6359169" y="13157"/>
                </a:lnTo>
                <a:lnTo>
                  <a:pt x="6346749" y="8877"/>
                </a:lnTo>
                <a:lnTo>
                  <a:pt x="6342393" y="7734"/>
                </a:lnTo>
                <a:lnTo>
                  <a:pt x="6360909" y="13855"/>
                </a:lnTo>
                <a:close/>
              </a:path>
              <a:path w="6487159" h="4608195">
                <a:moveTo>
                  <a:pt x="6371044" y="18084"/>
                </a:moveTo>
                <a:lnTo>
                  <a:pt x="6366167" y="15786"/>
                </a:lnTo>
                <a:lnTo>
                  <a:pt x="6360909" y="13855"/>
                </a:lnTo>
                <a:lnTo>
                  <a:pt x="6367805" y="16649"/>
                </a:lnTo>
                <a:lnTo>
                  <a:pt x="6371044" y="18084"/>
                </a:lnTo>
                <a:close/>
              </a:path>
              <a:path w="6487159" h="4608195">
                <a:moveTo>
                  <a:pt x="6455219" y="307860"/>
                </a:moveTo>
                <a:lnTo>
                  <a:pt x="6453619" y="245313"/>
                </a:lnTo>
                <a:lnTo>
                  <a:pt x="6450279" y="287705"/>
                </a:lnTo>
                <a:lnTo>
                  <a:pt x="6455219" y="307860"/>
                </a:lnTo>
                <a:close/>
              </a:path>
              <a:path w="6487159" h="4608195">
                <a:moveTo>
                  <a:pt x="6486080" y="3054451"/>
                </a:moveTo>
                <a:lnTo>
                  <a:pt x="6484760" y="3033039"/>
                </a:lnTo>
                <a:lnTo>
                  <a:pt x="6483744" y="3024035"/>
                </a:lnTo>
                <a:lnTo>
                  <a:pt x="6482740" y="3029648"/>
                </a:lnTo>
                <a:lnTo>
                  <a:pt x="6481470" y="3052127"/>
                </a:lnTo>
                <a:lnTo>
                  <a:pt x="6482461" y="3075902"/>
                </a:lnTo>
                <a:lnTo>
                  <a:pt x="6483693" y="3073362"/>
                </a:lnTo>
                <a:lnTo>
                  <a:pt x="6484975" y="3060776"/>
                </a:lnTo>
                <a:lnTo>
                  <a:pt x="6486080" y="3054451"/>
                </a:lnTo>
                <a:close/>
              </a:path>
              <a:path w="6487159" h="4608195">
                <a:moveTo>
                  <a:pt x="6486868" y="701433"/>
                </a:moveTo>
                <a:lnTo>
                  <a:pt x="6486169" y="682917"/>
                </a:lnTo>
                <a:lnTo>
                  <a:pt x="6485128" y="684237"/>
                </a:lnTo>
                <a:lnTo>
                  <a:pt x="6483604" y="692734"/>
                </a:lnTo>
                <a:lnTo>
                  <a:pt x="6481483" y="695756"/>
                </a:lnTo>
                <a:lnTo>
                  <a:pt x="6486868" y="701433"/>
                </a:lnTo>
                <a:close/>
              </a:path>
            </a:pathLst>
          </a:custGeom>
          <a:solidFill>
            <a:srgbClr val="FF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539388" y="4220996"/>
            <a:ext cx="53340" cy="3421379"/>
          </a:xfrm>
          <a:custGeom>
            <a:avLst/>
            <a:gdLst/>
            <a:ahLst/>
            <a:cxnLst/>
            <a:rect l="l" t="t" r="r" b="b"/>
            <a:pathLst>
              <a:path w="53340" h="3421379">
                <a:moveTo>
                  <a:pt x="15849" y="3388118"/>
                </a:moveTo>
                <a:lnTo>
                  <a:pt x="1892" y="3364915"/>
                </a:lnTo>
                <a:lnTo>
                  <a:pt x="5613" y="3415652"/>
                </a:lnTo>
                <a:lnTo>
                  <a:pt x="8966" y="3420935"/>
                </a:lnTo>
                <a:lnTo>
                  <a:pt x="12700" y="3418573"/>
                </a:lnTo>
                <a:lnTo>
                  <a:pt x="15443" y="3407867"/>
                </a:lnTo>
                <a:lnTo>
                  <a:pt x="15849" y="3388118"/>
                </a:lnTo>
                <a:close/>
              </a:path>
              <a:path w="53340" h="3421379">
                <a:moveTo>
                  <a:pt x="31457" y="3195739"/>
                </a:moveTo>
                <a:lnTo>
                  <a:pt x="25488" y="3166973"/>
                </a:lnTo>
                <a:lnTo>
                  <a:pt x="17995" y="3143046"/>
                </a:lnTo>
                <a:lnTo>
                  <a:pt x="9372" y="3130994"/>
                </a:lnTo>
                <a:lnTo>
                  <a:pt x="0" y="3137865"/>
                </a:lnTo>
                <a:lnTo>
                  <a:pt x="7124" y="3161944"/>
                </a:lnTo>
                <a:lnTo>
                  <a:pt x="10922" y="3180892"/>
                </a:lnTo>
                <a:lnTo>
                  <a:pt x="15201" y="3200400"/>
                </a:lnTo>
                <a:lnTo>
                  <a:pt x="23774" y="3226130"/>
                </a:lnTo>
                <a:lnTo>
                  <a:pt x="23672" y="3248774"/>
                </a:lnTo>
                <a:lnTo>
                  <a:pt x="21501" y="3266262"/>
                </a:lnTo>
                <a:lnTo>
                  <a:pt x="18046" y="3276574"/>
                </a:lnTo>
                <a:lnTo>
                  <a:pt x="14160" y="3277705"/>
                </a:lnTo>
                <a:lnTo>
                  <a:pt x="15316" y="3290798"/>
                </a:lnTo>
                <a:lnTo>
                  <a:pt x="15062" y="3309645"/>
                </a:lnTo>
                <a:lnTo>
                  <a:pt x="15760" y="3329622"/>
                </a:lnTo>
                <a:lnTo>
                  <a:pt x="19850" y="3346107"/>
                </a:lnTo>
                <a:lnTo>
                  <a:pt x="26022" y="3312198"/>
                </a:lnTo>
                <a:lnTo>
                  <a:pt x="28397" y="3274872"/>
                </a:lnTo>
                <a:lnTo>
                  <a:pt x="27076" y="3234969"/>
                </a:lnTo>
                <a:lnTo>
                  <a:pt x="22161" y="3193326"/>
                </a:lnTo>
                <a:lnTo>
                  <a:pt x="24549" y="3188220"/>
                </a:lnTo>
                <a:lnTo>
                  <a:pt x="26987" y="3188957"/>
                </a:lnTo>
                <a:lnTo>
                  <a:pt x="31457" y="3195739"/>
                </a:lnTo>
                <a:close/>
              </a:path>
              <a:path w="53340" h="3421379">
                <a:moveTo>
                  <a:pt x="53200" y="0"/>
                </a:moveTo>
                <a:lnTo>
                  <a:pt x="51536" y="20586"/>
                </a:lnTo>
                <a:lnTo>
                  <a:pt x="52451" y="14973"/>
                </a:lnTo>
                <a:lnTo>
                  <a:pt x="52959" y="7912"/>
                </a:lnTo>
                <a:lnTo>
                  <a:pt x="53200" y="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897189" y="2805725"/>
            <a:ext cx="22225" cy="3175"/>
          </a:xfrm>
          <a:custGeom>
            <a:avLst/>
            <a:gdLst/>
            <a:ahLst/>
            <a:cxnLst/>
            <a:rect l="l" t="t" r="r" b="b"/>
            <a:pathLst>
              <a:path w="22225" h="3175">
                <a:moveTo>
                  <a:pt x="0" y="2978"/>
                </a:moveTo>
                <a:lnTo>
                  <a:pt x="76" y="2131"/>
                </a:lnTo>
                <a:lnTo>
                  <a:pt x="4563" y="1379"/>
                </a:lnTo>
                <a:lnTo>
                  <a:pt x="12303" y="682"/>
                </a:lnTo>
                <a:lnTo>
                  <a:pt x="22142" y="0"/>
                </a:lnTo>
                <a:lnTo>
                  <a:pt x="21371" y="1263"/>
                </a:lnTo>
                <a:lnTo>
                  <a:pt x="15067" y="2646"/>
                </a:lnTo>
                <a:lnTo>
                  <a:pt x="0" y="2978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9129" y="279229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19" h="2539">
                <a:moveTo>
                  <a:pt x="19921" y="1994"/>
                </a:moveTo>
                <a:lnTo>
                  <a:pt x="0" y="1050"/>
                </a:lnTo>
                <a:lnTo>
                  <a:pt x="4681" y="0"/>
                </a:lnTo>
                <a:lnTo>
                  <a:pt x="12341" y="704"/>
                </a:lnTo>
                <a:lnTo>
                  <a:pt x="19921" y="199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592594" y="4168088"/>
            <a:ext cx="4445" cy="53340"/>
          </a:xfrm>
          <a:custGeom>
            <a:avLst/>
            <a:gdLst/>
            <a:ahLst/>
            <a:cxnLst/>
            <a:rect l="l" t="t" r="r" b="b"/>
            <a:pathLst>
              <a:path w="4444" h="53339">
                <a:moveTo>
                  <a:pt x="0" y="52903"/>
                </a:moveTo>
                <a:lnTo>
                  <a:pt x="867" y="15395"/>
                </a:lnTo>
                <a:lnTo>
                  <a:pt x="1926" y="3080"/>
                </a:lnTo>
                <a:lnTo>
                  <a:pt x="4388" y="0"/>
                </a:lnTo>
                <a:lnTo>
                  <a:pt x="0" y="52903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537204" y="6976040"/>
            <a:ext cx="3810" cy="29209"/>
          </a:xfrm>
          <a:custGeom>
            <a:avLst/>
            <a:gdLst/>
            <a:ahLst/>
            <a:cxnLst/>
            <a:rect l="l" t="t" r="r" b="b"/>
            <a:pathLst>
              <a:path w="3809" h="29209">
                <a:moveTo>
                  <a:pt x="3670" y="28725"/>
                </a:moveTo>
                <a:lnTo>
                  <a:pt x="2477" y="22238"/>
                </a:lnTo>
                <a:lnTo>
                  <a:pt x="1451" y="15355"/>
                </a:lnTo>
                <a:lnTo>
                  <a:pt x="616" y="7976"/>
                </a:lnTo>
                <a:lnTo>
                  <a:pt x="0" y="0"/>
                </a:lnTo>
                <a:lnTo>
                  <a:pt x="771" y="824"/>
                </a:lnTo>
                <a:lnTo>
                  <a:pt x="2194" y="1742"/>
                </a:lnTo>
                <a:lnTo>
                  <a:pt x="3670" y="2872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603898" y="5093858"/>
            <a:ext cx="5715" cy="29845"/>
          </a:xfrm>
          <a:custGeom>
            <a:avLst/>
            <a:gdLst/>
            <a:ahLst/>
            <a:cxnLst/>
            <a:rect l="l" t="t" r="r" b="b"/>
            <a:pathLst>
              <a:path w="5715" h="29845">
                <a:moveTo>
                  <a:pt x="5692" y="29430"/>
                </a:moveTo>
                <a:lnTo>
                  <a:pt x="3537" y="25241"/>
                </a:lnTo>
                <a:lnTo>
                  <a:pt x="1609" y="20812"/>
                </a:lnTo>
                <a:lnTo>
                  <a:pt x="26" y="16078"/>
                </a:lnTo>
                <a:lnTo>
                  <a:pt x="0" y="0"/>
                </a:lnTo>
                <a:lnTo>
                  <a:pt x="5692" y="2943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589536" y="5737490"/>
            <a:ext cx="16510" cy="33655"/>
          </a:xfrm>
          <a:custGeom>
            <a:avLst/>
            <a:gdLst/>
            <a:ahLst/>
            <a:cxnLst/>
            <a:rect l="l" t="t" r="r" b="b"/>
            <a:pathLst>
              <a:path w="16509" h="33654">
                <a:moveTo>
                  <a:pt x="10373" y="33287"/>
                </a:moveTo>
                <a:lnTo>
                  <a:pt x="8112" y="33034"/>
                </a:lnTo>
                <a:lnTo>
                  <a:pt x="7149" y="23470"/>
                </a:lnTo>
                <a:lnTo>
                  <a:pt x="5547" y="14741"/>
                </a:lnTo>
                <a:lnTo>
                  <a:pt x="3199" y="6900"/>
                </a:lnTo>
                <a:lnTo>
                  <a:pt x="0" y="0"/>
                </a:lnTo>
                <a:lnTo>
                  <a:pt x="4834" y="4419"/>
                </a:lnTo>
                <a:lnTo>
                  <a:pt x="10386" y="9611"/>
                </a:lnTo>
                <a:lnTo>
                  <a:pt x="14871" y="16554"/>
                </a:lnTo>
                <a:lnTo>
                  <a:pt x="16504" y="26225"/>
                </a:lnTo>
                <a:lnTo>
                  <a:pt x="13072" y="31305"/>
                </a:lnTo>
                <a:lnTo>
                  <a:pt x="10373" y="33287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585214" y="6825907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5" h="19050">
                <a:moveTo>
                  <a:pt x="1622" y="18844"/>
                </a:moveTo>
                <a:lnTo>
                  <a:pt x="0" y="0"/>
                </a:lnTo>
                <a:lnTo>
                  <a:pt x="1622" y="1884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606465" y="4608286"/>
            <a:ext cx="4445" cy="6350"/>
          </a:xfrm>
          <a:custGeom>
            <a:avLst/>
            <a:gdLst/>
            <a:ahLst/>
            <a:cxnLst/>
            <a:rect l="l" t="t" r="r" b="b"/>
            <a:pathLst>
              <a:path w="4444" h="6350">
                <a:moveTo>
                  <a:pt x="0" y="6104"/>
                </a:moveTo>
                <a:lnTo>
                  <a:pt x="1343" y="2407"/>
                </a:lnTo>
                <a:lnTo>
                  <a:pt x="2752" y="0"/>
                </a:lnTo>
                <a:lnTo>
                  <a:pt x="4228" y="0"/>
                </a:lnTo>
                <a:lnTo>
                  <a:pt x="3311" y="2580"/>
                </a:lnTo>
                <a:lnTo>
                  <a:pt x="1755" y="4973"/>
                </a:lnTo>
                <a:lnTo>
                  <a:pt x="0" y="610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5899744" y="7774246"/>
            <a:ext cx="5715" cy="2540"/>
          </a:xfrm>
          <a:custGeom>
            <a:avLst/>
            <a:gdLst/>
            <a:ahLst/>
            <a:cxnLst/>
            <a:rect l="l" t="t" r="r" b="b"/>
            <a:pathLst>
              <a:path w="5715" h="2540">
                <a:moveTo>
                  <a:pt x="584" y="2114"/>
                </a:moveTo>
                <a:lnTo>
                  <a:pt x="771" y="1383"/>
                </a:lnTo>
                <a:lnTo>
                  <a:pt x="0" y="837"/>
                </a:lnTo>
                <a:lnTo>
                  <a:pt x="544" y="0"/>
                </a:lnTo>
                <a:lnTo>
                  <a:pt x="5691" y="79"/>
                </a:lnTo>
                <a:lnTo>
                  <a:pt x="4481" y="917"/>
                </a:lnTo>
                <a:lnTo>
                  <a:pt x="584" y="211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575957" y="7645272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6569" y="13911"/>
                </a:moveTo>
                <a:lnTo>
                  <a:pt x="4388" y="13724"/>
                </a:lnTo>
                <a:lnTo>
                  <a:pt x="2261" y="12315"/>
                </a:lnTo>
                <a:lnTo>
                  <a:pt x="80" y="10971"/>
                </a:lnTo>
                <a:lnTo>
                  <a:pt x="0" y="0"/>
                </a:lnTo>
                <a:lnTo>
                  <a:pt x="6569" y="13911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4940446" y="2777437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30" h="1269">
                <a:moveTo>
                  <a:pt x="2752" y="945"/>
                </a:moveTo>
                <a:lnTo>
                  <a:pt x="0" y="719"/>
                </a:lnTo>
                <a:lnTo>
                  <a:pt x="6854" y="195"/>
                </a:lnTo>
                <a:lnTo>
                  <a:pt x="11156" y="0"/>
                </a:lnTo>
                <a:lnTo>
                  <a:pt x="10568" y="220"/>
                </a:lnTo>
                <a:lnTo>
                  <a:pt x="2752" y="94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084488" y="3758222"/>
            <a:ext cx="25400" cy="69215"/>
          </a:xfrm>
          <a:custGeom>
            <a:avLst/>
            <a:gdLst/>
            <a:ahLst/>
            <a:cxnLst/>
            <a:rect l="l" t="t" r="r" b="b"/>
            <a:pathLst>
              <a:path w="25400" h="69214">
                <a:moveTo>
                  <a:pt x="17038" y="68730"/>
                </a:moveTo>
                <a:lnTo>
                  <a:pt x="13771" y="56499"/>
                </a:lnTo>
                <a:lnTo>
                  <a:pt x="10720" y="37911"/>
                </a:lnTo>
                <a:lnTo>
                  <a:pt x="7598" y="21698"/>
                </a:lnTo>
                <a:lnTo>
                  <a:pt x="4120" y="16596"/>
                </a:lnTo>
                <a:lnTo>
                  <a:pt x="0" y="31337"/>
                </a:lnTo>
                <a:lnTo>
                  <a:pt x="6216" y="0"/>
                </a:lnTo>
                <a:lnTo>
                  <a:pt x="13523" y="8569"/>
                </a:lnTo>
                <a:lnTo>
                  <a:pt x="20409" y="30484"/>
                </a:lnTo>
                <a:lnTo>
                  <a:pt x="25361" y="39183"/>
                </a:lnTo>
                <a:lnTo>
                  <a:pt x="20805" y="65869"/>
                </a:lnTo>
                <a:lnTo>
                  <a:pt x="17038" y="6873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6538373" y="6931235"/>
            <a:ext cx="635" cy="27940"/>
          </a:xfrm>
          <a:custGeom>
            <a:avLst/>
            <a:gdLst/>
            <a:ahLst/>
            <a:cxnLst/>
            <a:rect l="l" t="t" r="r" b="b"/>
            <a:pathLst>
              <a:path w="634" h="27940">
                <a:moveTo>
                  <a:pt x="374" y="27449"/>
                </a:moveTo>
                <a:lnTo>
                  <a:pt x="106" y="22161"/>
                </a:lnTo>
                <a:lnTo>
                  <a:pt x="0" y="15958"/>
                </a:lnTo>
                <a:lnTo>
                  <a:pt x="50" y="8638"/>
                </a:lnTo>
                <a:lnTo>
                  <a:pt x="254" y="0"/>
                </a:lnTo>
                <a:lnTo>
                  <a:pt x="374" y="27449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109849" y="3787404"/>
            <a:ext cx="1270" cy="10160"/>
          </a:xfrm>
          <a:custGeom>
            <a:avLst/>
            <a:gdLst/>
            <a:ahLst/>
            <a:cxnLst/>
            <a:rect l="l" t="t" r="r" b="b"/>
            <a:pathLst>
              <a:path w="1270" h="10160">
                <a:moveTo>
                  <a:pt x="0" y="10000"/>
                </a:moveTo>
                <a:lnTo>
                  <a:pt x="1210" y="0"/>
                </a:lnTo>
                <a:lnTo>
                  <a:pt x="93" y="1000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514913" y="2785285"/>
            <a:ext cx="14604" cy="5715"/>
          </a:xfrm>
          <a:custGeom>
            <a:avLst/>
            <a:gdLst/>
            <a:ahLst/>
            <a:cxnLst/>
            <a:rect l="l" t="t" r="r" b="b"/>
            <a:pathLst>
              <a:path w="14605" h="5714">
                <a:moveTo>
                  <a:pt x="14535" y="5186"/>
                </a:moveTo>
                <a:lnTo>
                  <a:pt x="8604" y="3670"/>
                </a:lnTo>
                <a:lnTo>
                  <a:pt x="2912" y="2087"/>
                </a:lnTo>
                <a:lnTo>
                  <a:pt x="0" y="0"/>
                </a:lnTo>
                <a:lnTo>
                  <a:pt x="10759" y="2486"/>
                </a:lnTo>
                <a:lnTo>
                  <a:pt x="14043" y="3963"/>
                </a:lnTo>
                <a:lnTo>
                  <a:pt x="14535" y="5186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550625" y="2800552"/>
            <a:ext cx="26670" cy="1905"/>
          </a:xfrm>
          <a:custGeom>
            <a:avLst/>
            <a:gdLst/>
            <a:ahLst/>
            <a:cxnLst/>
            <a:rect l="l" t="t" r="r" b="b"/>
            <a:pathLst>
              <a:path w="26669" h="1905">
                <a:moveTo>
                  <a:pt x="26278" y="1582"/>
                </a:moveTo>
                <a:lnTo>
                  <a:pt x="20512" y="1430"/>
                </a:lnTo>
                <a:lnTo>
                  <a:pt x="14266" y="1145"/>
                </a:lnTo>
                <a:lnTo>
                  <a:pt x="7457" y="683"/>
                </a:lnTo>
                <a:lnTo>
                  <a:pt x="0" y="0"/>
                </a:lnTo>
                <a:lnTo>
                  <a:pt x="26278" y="1582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2924849" y="2800399"/>
            <a:ext cx="38735" cy="2540"/>
          </a:xfrm>
          <a:custGeom>
            <a:avLst/>
            <a:gdLst/>
            <a:ahLst/>
            <a:cxnLst/>
            <a:rect l="l" t="t" r="r" b="b"/>
            <a:pathLst>
              <a:path w="38734" h="2539">
                <a:moveTo>
                  <a:pt x="5931" y="2094"/>
                </a:moveTo>
                <a:lnTo>
                  <a:pt x="3603" y="1669"/>
                </a:lnTo>
                <a:lnTo>
                  <a:pt x="1821" y="1243"/>
                </a:lnTo>
                <a:lnTo>
                  <a:pt x="0" y="645"/>
                </a:lnTo>
                <a:lnTo>
                  <a:pt x="12266" y="0"/>
                </a:lnTo>
                <a:lnTo>
                  <a:pt x="21290" y="191"/>
                </a:lnTo>
                <a:lnTo>
                  <a:pt x="25545" y="537"/>
                </a:lnTo>
                <a:lnTo>
                  <a:pt x="18839" y="537"/>
                </a:lnTo>
                <a:lnTo>
                  <a:pt x="11735" y="1073"/>
                </a:lnTo>
                <a:lnTo>
                  <a:pt x="5931" y="2094"/>
                </a:lnTo>
                <a:close/>
              </a:path>
              <a:path w="38734" h="2539">
                <a:moveTo>
                  <a:pt x="26885" y="646"/>
                </a:moveTo>
                <a:lnTo>
                  <a:pt x="18839" y="537"/>
                </a:lnTo>
                <a:lnTo>
                  <a:pt x="25545" y="537"/>
                </a:lnTo>
                <a:lnTo>
                  <a:pt x="26885" y="646"/>
                </a:lnTo>
                <a:close/>
              </a:path>
              <a:path w="38734" h="2539">
                <a:moveTo>
                  <a:pt x="38660" y="1602"/>
                </a:moveTo>
                <a:lnTo>
                  <a:pt x="26885" y="646"/>
                </a:lnTo>
                <a:lnTo>
                  <a:pt x="27671" y="656"/>
                </a:lnTo>
                <a:lnTo>
                  <a:pt x="38660" y="1602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389577" y="2802068"/>
            <a:ext cx="29209" cy="2540"/>
          </a:xfrm>
          <a:custGeom>
            <a:avLst/>
            <a:gdLst/>
            <a:ahLst/>
            <a:cxnLst/>
            <a:rect l="l" t="t" r="r" b="b"/>
            <a:pathLst>
              <a:path w="29209" h="2539">
                <a:moveTo>
                  <a:pt x="10586" y="2380"/>
                </a:moveTo>
                <a:lnTo>
                  <a:pt x="7061" y="1582"/>
                </a:lnTo>
                <a:lnTo>
                  <a:pt x="3032" y="904"/>
                </a:lnTo>
                <a:lnTo>
                  <a:pt x="0" y="0"/>
                </a:lnTo>
                <a:lnTo>
                  <a:pt x="28765" y="1742"/>
                </a:lnTo>
                <a:lnTo>
                  <a:pt x="10586" y="238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4156070" y="7779951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59" h="10795">
                <a:moveTo>
                  <a:pt x="26491" y="10639"/>
                </a:moveTo>
                <a:lnTo>
                  <a:pt x="21544" y="7914"/>
                </a:lnTo>
                <a:lnTo>
                  <a:pt x="15669" y="5209"/>
                </a:lnTo>
                <a:lnTo>
                  <a:pt x="8582" y="2560"/>
                </a:lnTo>
                <a:lnTo>
                  <a:pt x="0" y="0"/>
                </a:lnTo>
                <a:lnTo>
                  <a:pt x="45911" y="147"/>
                </a:lnTo>
                <a:lnTo>
                  <a:pt x="48165" y="1868"/>
                </a:lnTo>
                <a:lnTo>
                  <a:pt x="32960" y="5314"/>
                </a:lnTo>
                <a:lnTo>
                  <a:pt x="26491" y="10639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6538747" y="6958685"/>
            <a:ext cx="5715" cy="21590"/>
          </a:xfrm>
          <a:custGeom>
            <a:avLst/>
            <a:gdLst/>
            <a:ahLst/>
            <a:cxnLst/>
            <a:rect l="l" t="t" r="r" b="b"/>
            <a:pathLst>
              <a:path w="5715" h="21590">
                <a:moveTo>
                  <a:pt x="4069" y="21131"/>
                </a:moveTo>
                <a:lnTo>
                  <a:pt x="2407" y="20759"/>
                </a:lnTo>
                <a:lnTo>
                  <a:pt x="638" y="19097"/>
                </a:lnTo>
                <a:lnTo>
                  <a:pt x="0" y="0"/>
                </a:lnTo>
                <a:lnTo>
                  <a:pt x="638" y="8803"/>
                </a:lnTo>
                <a:lnTo>
                  <a:pt x="2127" y="13697"/>
                </a:lnTo>
                <a:lnTo>
                  <a:pt x="5106" y="17062"/>
                </a:lnTo>
                <a:lnTo>
                  <a:pt x="4069" y="21131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2848991" y="2893698"/>
            <a:ext cx="91440" cy="1905"/>
          </a:xfrm>
          <a:custGeom>
            <a:avLst/>
            <a:gdLst/>
            <a:ahLst/>
            <a:cxnLst/>
            <a:rect l="l" t="t" r="r" b="b"/>
            <a:pathLst>
              <a:path w="91440" h="1905">
                <a:moveTo>
                  <a:pt x="91177" y="1755"/>
                </a:moveTo>
                <a:lnTo>
                  <a:pt x="66787" y="1645"/>
                </a:lnTo>
                <a:lnTo>
                  <a:pt x="42945" y="1316"/>
                </a:lnTo>
                <a:lnTo>
                  <a:pt x="20425" y="768"/>
                </a:lnTo>
                <a:lnTo>
                  <a:pt x="0" y="0"/>
                </a:lnTo>
                <a:lnTo>
                  <a:pt x="91177" y="175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182235" y="7650991"/>
            <a:ext cx="3810" cy="15240"/>
          </a:xfrm>
          <a:custGeom>
            <a:avLst/>
            <a:gdLst/>
            <a:ahLst/>
            <a:cxnLst/>
            <a:rect l="l" t="t" r="r" b="b"/>
            <a:pathLst>
              <a:path w="3809" h="15240">
                <a:moveTo>
                  <a:pt x="153" y="516"/>
                </a:moveTo>
                <a:lnTo>
                  <a:pt x="0" y="26"/>
                </a:lnTo>
                <a:lnTo>
                  <a:pt x="146" y="0"/>
                </a:lnTo>
                <a:lnTo>
                  <a:pt x="153" y="516"/>
                </a:lnTo>
                <a:close/>
              </a:path>
              <a:path w="3809" h="15240">
                <a:moveTo>
                  <a:pt x="3218" y="15174"/>
                </a:moveTo>
                <a:lnTo>
                  <a:pt x="1329" y="7673"/>
                </a:lnTo>
                <a:lnTo>
                  <a:pt x="223" y="4016"/>
                </a:lnTo>
                <a:lnTo>
                  <a:pt x="153" y="516"/>
                </a:lnTo>
                <a:lnTo>
                  <a:pt x="1250" y="4016"/>
                </a:lnTo>
                <a:lnTo>
                  <a:pt x="2593" y="9283"/>
                </a:lnTo>
                <a:lnTo>
                  <a:pt x="3218" y="1517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516463" y="2887261"/>
            <a:ext cx="62230" cy="8255"/>
          </a:xfrm>
          <a:custGeom>
            <a:avLst/>
            <a:gdLst/>
            <a:ahLst/>
            <a:cxnLst/>
            <a:rect l="l" t="t" r="r" b="b"/>
            <a:pathLst>
              <a:path w="62229" h="8255">
                <a:moveTo>
                  <a:pt x="61933" y="8192"/>
                </a:moveTo>
                <a:lnTo>
                  <a:pt x="0" y="3058"/>
                </a:lnTo>
                <a:lnTo>
                  <a:pt x="2500" y="1688"/>
                </a:lnTo>
                <a:lnTo>
                  <a:pt x="6809" y="930"/>
                </a:lnTo>
                <a:lnTo>
                  <a:pt x="10586" y="0"/>
                </a:lnTo>
                <a:lnTo>
                  <a:pt x="23838" y="1360"/>
                </a:lnTo>
                <a:lnTo>
                  <a:pt x="36838" y="3123"/>
                </a:lnTo>
                <a:lnTo>
                  <a:pt x="49549" y="5373"/>
                </a:lnTo>
                <a:lnTo>
                  <a:pt x="61933" y="8192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065322" y="2773260"/>
            <a:ext cx="6555105" cy="5118100"/>
          </a:xfrm>
          <a:custGeom>
            <a:avLst/>
            <a:gdLst/>
            <a:ahLst/>
            <a:cxnLst/>
            <a:rect l="l" t="t" r="r" b="b"/>
            <a:pathLst>
              <a:path w="6555105" h="5118100">
                <a:moveTo>
                  <a:pt x="15760" y="4617682"/>
                </a:moveTo>
                <a:lnTo>
                  <a:pt x="11315" y="4583328"/>
                </a:lnTo>
                <a:lnTo>
                  <a:pt x="15011" y="4648085"/>
                </a:lnTo>
                <a:lnTo>
                  <a:pt x="15760" y="4617682"/>
                </a:lnTo>
                <a:close/>
              </a:path>
              <a:path w="6555105" h="5118100">
                <a:moveTo>
                  <a:pt x="202336" y="4991519"/>
                </a:moveTo>
                <a:lnTo>
                  <a:pt x="192773" y="4986515"/>
                </a:lnTo>
                <a:lnTo>
                  <a:pt x="191503" y="4989220"/>
                </a:lnTo>
                <a:lnTo>
                  <a:pt x="202336" y="4991519"/>
                </a:lnTo>
                <a:close/>
              </a:path>
              <a:path w="6555105" h="5118100">
                <a:moveTo>
                  <a:pt x="515886" y="12700"/>
                </a:moveTo>
                <a:lnTo>
                  <a:pt x="469544" y="12700"/>
                </a:lnTo>
                <a:lnTo>
                  <a:pt x="412711" y="25400"/>
                </a:lnTo>
                <a:lnTo>
                  <a:pt x="462635" y="25400"/>
                </a:lnTo>
                <a:lnTo>
                  <a:pt x="515886" y="12700"/>
                </a:lnTo>
                <a:close/>
              </a:path>
              <a:path w="6555105" h="5118100">
                <a:moveTo>
                  <a:pt x="717880" y="31864"/>
                </a:moveTo>
                <a:lnTo>
                  <a:pt x="699147" y="27457"/>
                </a:lnTo>
                <a:lnTo>
                  <a:pt x="673862" y="24726"/>
                </a:lnTo>
                <a:lnTo>
                  <a:pt x="646518" y="24472"/>
                </a:lnTo>
                <a:lnTo>
                  <a:pt x="621588" y="27470"/>
                </a:lnTo>
                <a:lnTo>
                  <a:pt x="650087" y="28790"/>
                </a:lnTo>
                <a:lnTo>
                  <a:pt x="676795" y="30657"/>
                </a:lnTo>
                <a:lnTo>
                  <a:pt x="699985" y="32029"/>
                </a:lnTo>
                <a:lnTo>
                  <a:pt x="717880" y="31864"/>
                </a:lnTo>
                <a:close/>
              </a:path>
              <a:path w="6555105" h="5118100">
                <a:moveTo>
                  <a:pt x="2462250" y="22580"/>
                </a:moveTo>
                <a:lnTo>
                  <a:pt x="2453119" y="18389"/>
                </a:lnTo>
                <a:lnTo>
                  <a:pt x="2426347" y="18351"/>
                </a:lnTo>
                <a:lnTo>
                  <a:pt x="2439517" y="31623"/>
                </a:lnTo>
                <a:lnTo>
                  <a:pt x="2456726" y="27978"/>
                </a:lnTo>
                <a:lnTo>
                  <a:pt x="2462250" y="22580"/>
                </a:lnTo>
                <a:close/>
              </a:path>
              <a:path w="6555105" h="5118100">
                <a:moveTo>
                  <a:pt x="2847340" y="5105400"/>
                </a:moveTo>
                <a:lnTo>
                  <a:pt x="2842031" y="5101882"/>
                </a:lnTo>
                <a:lnTo>
                  <a:pt x="2843136" y="5105400"/>
                </a:lnTo>
                <a:lnTo>
                  <a:pt x="2847340" y="5105400"/>
                </a:lnTo>
                <a:close/>
              </a:path>
              <a:path w="6555105" h="5118100">
                <a:moveTo>
                  <a:pt x="2885021" y="122212"/>
                </a:moveTo>
                <a:lnTo>
                  <a:pt x="2874848" y="122212"/>
                </a:lnTo>
                <a:lnTo>
                  <a:pt x="2884843" y="122415"/>
                </a:lnTo>
                <a:lnTo>
                  <a:pt x="2885021" y="122351"/>
                </a:lnTo>
                <a:lnTo>
                  <a:pt x="2884843" y="122301"/>
                </a:lnTo>
                <a:lnTo>
                  <a:pt x="2885021" y="122212"/>
                </a:lnTo>
                <a:close/>
              </a:path>
              <a:path w="6555105" h="5118100">
                <a:moveTo>
                  <a:pt x="4117429" y="5017452"/>
                </a:moveTo>
                <a:lnTo>
                  <a:pt x="4117251" y="5017414"/>
                </a:lnTo>
                <a:lnTo>
                  <a:pt x="4117429" y="5017452"/>
                </a:lnTo>
                <a:close/>
              </a:path>
              <a:path w="6555105" h="5118100">
                <a:moveTo>
                  <a:pt x="4462183" y="5080000"/>
                </a:moveTo>
                <a:lnTo>
                  <a:pt x="4432732" y="5073701"/>
                </a:lnTo>
                <a:lnTo>
                  <a:pt x="4434675" y="5080000"/>
                </a:lnTo>
                <a:lnTo>
                  <a:pt x="4462183" y="5080000"/>
                </a:lnTo>
                <a:close/>
              </a:path>
              <a:path w="6555105" h="5118100">
                <a:moveTo>
                  <a:pt x="4533062" y="108153"/>
                </a:moveTo>
                <a:lnTo>
                  <a:pt x="4528883" y="108216"/>
                </a:lnTo>
                <a:lnTo>
                  <a:pt x="4524730" y="108381"/>
                </a:lnTo>
                <a:lnTo>
                  <a:pt x="4508043" y="109842"/>
                </a:lnTo>
                <a:lnTo>
                  <a:pt x="4508563" y="109994"/>
                </a:lnTo>
                <a:lnTo>
                  <a:pt x="4518330" y="109372"/>
                </a:lnTo>
                <a:lnTo>
                  <a:pt x="4533062" y="108153"/>
                </a:lnTo>
                <a:close/>
              </a:path>
              <a:path w="6555105" h="5118100">
                <a:moveTo>
                  <a:pt x="4717948" y="4978400"/>
                </a:moveTo>
                <a:lnTo>
                  <a:pt x="4706785" y="4978400"/>
                </a:lnTo>
                <a:lnTo>
                  <a:pt x="4695672" y="4984928"/>
                </a:lnTo>
                <a:lnTo>
                  <a:pt x="4717948" y="4978400"/>
                </a:lnTo>
                <a:close/>
              </a:path>
              <a:path w="6555105" h="5118100">
                <a:moveTo>
                  <a:pt x="4957648" y="97523"/>
                </a:moveTo>
                <a:lnTo>
                  <a:pt x="4945723" y="101600"/>
                </a:lnTo>
                <a:lnTo>
                  <a:pt x="4954536" y="101600"/>
                </a:lnTo>
                <a:lnTo>
                  <a:pt x="4957648" y="97523"/>
                </a:lnTo>
                <a:close/>
              </a:path>
              <a:path w="6555105" h="5118100">
                <a:moveTo>
                  <a:pt x="5893155" y="25400"/>
                </a:moveTo>
                <a:lnTo>
                  <a:pt x="5881001" y="12700"/>
                </a:lnTo>
                <a:lnTo>
                  <a:pt x="5871007" y="25400"/>
                </a:lnTo>
                <a:lnTo>
                  <a:pt x="5893155" y="25400"/>
                </a:lnTo>
                <a:close/>
              </a:path>
              <a:path w="6555105" h="5118100">
                <a:moveTo>
                  <a:pt x="5961646" y="86067"/>
                </a:moveTo>
                <a:lnTo>
                  <a:pt x="5944895" y="85445"/>
                </a:lnTo>
                <a:lnTo>
                  <a:pt x="5927395" y="84988"/>
                </a:lnTo>
                <a:lnTo>
                  <a:pt x="5909869" y="85026"/>
                </a:lnTo>
                <a:lnTo>
                  <a:pt x="5893016" y="85864"/>
                </a:lnTo>
                <a:lnTo>
                  <a:pt x="5911951" y="87134"/>
                </a:lnTo>
                <a:lnTo>
                  <a:pt x="5929528" y="87477"/>
                </a:lnTo>
                <a:lnTo>
                  <a:pt x="5946013" y="87058"/>
                </a:lnTo>
                <a:lnTo>
                  <a:pt x="5961646" y="86067"/>
                </a:lnTo>
                <a:close/>
              </a:path>
              <a:path w="6555105" h="5118100">
                <a:moveTo>
                  <a:pt x="6009094" y="80467"/>
                </a:moveTo>
                <a:lnTo>
                  <a:pt x="5985624" y="83566"/>
                </a:lnTo>
                <a:lnTo>
                  <a:pt x="5973750" y="84924"/>
                </a:lnTo>
                <a:lnTo>
                  <a:pt x="5961646" y="86067"/>
                </a:lnTo>
                <a:lnTo>
                  <a:pt x="5980036" y="86525"/>
                </a:lnTo>
                <a:lnTo>
                  <a:pt x="5994946" y="86131"/>
                </a:lnTo>
                <a:lnTo>
                  <a:pt x="6005055" y="84315"/>
                </a:lnTo>
                <a:lnTo>
                  <a:pt x="6009094" y="80467"/>
                </a:lnTo>
                <a:close/>
              </a:path>
              <a:path w="6555105" h="5118100">
                <a:moveTo>
                  <a:pt x="6303416" y="25400"/>
                </a:moveTo>
                <a:lnTo>
                  <a:pt x="6291351" y="12700"/>
                </a:lnTo>
                <a:lnTo>
                  <a:pt x="6267361" y="12700"/>
                </a:lnTo>
                <a:lnTo>
                  <a:pt x="6262217" y="25400"/>
                </a:lnTo>
                <a:lnTo>
                  <a:pt x="6303416" y="25400"/>
                </a:lnTo>
                <a:close/>
              </a:path>
              <a:path w="6555105" h="5118100">
                <a:moveTo>
                  <a:pt x="6337478" y="17564"/>
                </a:moveTo>
                <a:lnTo>
                  <a:pt x="6336601" y="17526"/>
                </a:lnTo>
                <a:lnTo>
                  <a:pt x="6332702" y="17475"/>
                </a:lnTo>
                <a:lnTo>
                  <a:pt x="6337478" y="17564"/>
                </a:lnTo>
                <a:close/>
              </a:path>
              <a:path w="6555105" h="5118100">
                <a:moveTo>
                  <a:pt x="6345593" y="17970"/>
                </a:moveTo>
                <a:lnTo>
                  <a:pt x="6343142" y="17678"/>
                </a:lnTo>
                <a:lnTo>
                  <a:pt x="6337478" y="17564"/>
                </a:lnTo>
                <a:lnTo>
                  <a:pt x="6345593" y="17970"/>
                </a:lnTo>
                <a:close/>
              </a:path>
              <a:path w="6555105" h="5118100">
                <a:moveTo>
                  <a:pt x="6366002" y="20307"/>
                </a:moveTo>
                <a:lnTo>
                  <a:pt x="6361341" y="19481"/>
                </a:lnTo>
                <a:lnTo>
                  <a:pt x="6346876" y="18021"/>
                </a:lnTo>
                <a:lnTo>
                  <a:pt x="6345593" y="17970"/>
                </a:lnTo>
                <a:lnTo>
                  <a:pt x="6366002" y="20307"/>
                </a:lnTo>
                <a:close/>
              </a:path>
              <a:path w="6555105" h="5118100">
                <a:moveTo>
                  <a:pt x="6409347" y="4965700"/>
                </a:moveTo>
                <a:lnTo>
                  <a:pt x="6403467" y="4965700"/>
                </a:lnTo>
                <a:lnTo>
                  <a:pt x="6395517" y="4978400"/>
                </a:lnTo>
                <a:lnTo>
                  <a:pt x="6400889" y="4978400"/>
                </a:lnTo>
                <a:lnTo>
                  <a:pt x="6409347" y="4965700"/>
                </a:lnTo>
                <a:close/>
              </a:path>
              <a:path w="6555105" h="5118100">
                <a:moveTo>
                  <a:pt x="6412966" y="32715"/>
                </a:moveTo>
                <a:lnTo>
                  <a:pt x="6408115" y="30861"/>
                </a:lnTo>
                <a:lnTo>
                  <a:pt x="6394158" y="26352"/>
                </a:lnTo>
                <a:lnTo>
                  <a:pt x="6377826" y="22402"/>
                </a:lnTo>
                <a:lnTo>
                  <a:pt x="6366421" y="20383"/>
                </a:lnTo>
                <a:lnTo>
                  <a:pt x="6374295" y="21856"/>
                </a:lnTo>
                <a:lnTo>
                  <a:pt x="6382512" y="23825"/>
                </a:lnTo>
                <a:lnTo>
                  <a:pt x="6388671" y="25222"/>
                </a:lnTo>
                <a:lnTo>
                  <a:pt x="6410274" y="31800"/>
                </a:lnTo>
                <a:lnTo>
                  <a:pt x="6412966" y="32715"/>
                </a:lnTo>
                <a:close/>
              </a:path>
              <a:path w="6555105" h="5118100">
                <a:moveTo>
                  <a:pt x="6419418" y="4956822"/>
                </a:moveTo>
                <a:lnTo>
                  <a:pt x="6412319" y="4965700"/>
                </a:lnTo>
                <a:lnTo>
                  <a:pt x="6416205" y="4965700"/>
                </a:lnTo>
                <a:lnTo>
                  <a:pt x="6419418" y="4956822"/>
                </a:lnTo>
                <a:close/>
              </a:path>
              <a:path w="6555105" h="5118100">
                <a:moveTo>
                  <a:pt x="6421501" y="36131"/>
                </a:moveTo>
                <a:lnTo>
                  <a:pt x="6415951" y="33731"/>
                </a:lnTo>
                <a:lnTo>
                  <a:pt x="6412966" y="32715"/>
                </a:lnTo>
                <a:lnTo>
                  <a:pt x="6417843" y="34582"/>
                </a:lnTo>
                <a:lnTo>
                  <a:pt x="6421501" y="36131"/>
                </a:lnTo>
                <a:close/>
              </a:path>
              <a:path w="6555105" h="5118100">
                <a:moveTo>
                  <a:pt x="6422479" y="4953000"/>
                </a:moveTo>
                <a:lnTo>
                  <a:pt x="6420802" y="4953000"/>
                </a:lnTo>
                <a:lnTo>
                  <a:pt x="6419418" y="4956822"/>
                </a:lnTo>
                <a:lnTo>
                  <a:pt x="6422479" y="4953000"/>
                </a:lnTo>
                <a:close/>
              </a:path>
              <a:path w="6555105" h="5118100">
                <a:moveTo>
                  <a:pt x="6472199" y="4497743"/>
                </a:moveTo>
                <a:lnTo>
                  <a:pt x="6470777" y="4480941"/>
                </a:lnTo>
                <a:lnTo>
                  <a:pt x="6470294" y="4495965"/>
                </a:lnTo>
                <a:lnTo>
                  <a:pt x="6471082" y="4495711"/>
                </a:lnTo>
                <a:lnTo>
                  <a:pt x="6471717" y="4496600"/>
                </a:lnTo>
                <a:lnTo>
                  <a:pt x="6472199" y="4497743"/>
                </a:lnTo>
                <a:close/>
              </a:path>
              <a:path w="6555105" h="5118100">
                <a:moveTo>
                  <a:pt x="6473596" y="4506773"/>
                </a:moveTo>
                <a:lnTo>
                  <a:pt x="6473495" y="4500130"/>
                </a:lnTo>
                <a:lnTo>
                  <a:pt x="6472199" y="4497743"/>
                </a:lnTo>
                <a:lnTo>
                  <a:pt x="6473596" y="4514431"/>
                </a:lnTo>
                <a:lnTo>
                  <a:pt x="6473596" y="4506773"/>
                </a:lnTo>
                <a:close/>
              </a:path>
              <a:path w="6555105" h="5118100">
                <a:moveTo>
                  <a:pt x="6476251" y="4067975"/>
                </a:moveTo>
                <a:lnTo>
                  <a:pt x="6471958" y="4063238"/>
                </a:lnTo>
                <a:lnTo>
                  <a:pt x="6472834" y="4065816"/>
                </a:lnTo>
                <a:lnTo>
                  <a:pt x="6474244" y="4067479"/>
                </a:lnTo>
                <a:lnTo>
                  <a:pt x="6476251" y="4067975"/>
                </a:lnTo>
                <a:close/>
              </a:path>
              <a:path w="6555105" h="5118100">
                <a:moveTo>
                  <a:pt x="6476568" y="4549559"/>
                </a:moveTo>
                <a:lnTo>
                  <a:pt x="6473596" y="4514431"/>
                </a:lnTo>
                <a:lnTo>
                  <a:pt x="6473571" y="4523943"/>
                </a:lnTo>
                <a:lnTo>
                  <a:pt x="6473799" y="4533582"/>
                </a:lnTo>
                <a:lnTo>
                  <a:pt x="6474676" y="4542421"/>
                </a:lnTo>
                <a:lnTo>
                  <a:pt x="6476568" y="4549559"/>
                </a:lnTo>
                <a:close/>
              </a:path>
              <a:path w="6555105" h="5118100">
                <a:moveTo>
                  <a:pt x="6476695" y="3970578"/>
                </a:moveTo>
                <a:lnTo>
                  <a:pt x="6475019" y="3942473"/>
                </a:lnTo>
                <a:lnTo>
                  <a:pt x="6473215" y="3967492"/>
                </a:lnTo>
                <a:lnTo>
                  <a:pt x="6470396" y="3996474"/>
                </a:lnTo>
                <a:lnTo>
                  <a:pt x="6468275" y="4027665"/>
                </a:lnTo>
                <a:lnTo>
                  <a:pt x="6468542" y="4059339"/>
                </a:lnTo>
                <a:lnTo>
                  <a:pt x="6471958" y="4063238"/>
                </a:lnTo>
                <a:lnTo>
                  <a:pt x="6470751" y="4040086"/>
                </a:lnTo>
                <a:lnTo>
                  <a:pt x="6473799" y="4006151"/>
                </a:lnTo>
                <a:lnTo>
                  <a:pt x="6476695" y="3970578"/>
                </a:lnTo>
                <a:close/>
              </a:path>
              <a:path w="6555105" h="5118100">
                <a:moveTo>
                  <a:pt x="6482245" y="348335"/>
                </a:moveTo>
                <a:lnTo>
                  <a:pt x="6479070" y="285788"/>
                </a:lnTo>
                <a:lnTo>
                  <a:pt x="6472364" y="328155"/>
                </a:lnTo>
                <a:lnTo>
                  <a:pt x="6482245" y="348335"/>
                </a:lnTo>
                <a:close/>
              </a:path>
              <a:path w="6555105" h="5118100">
                <a:moveTo>
                  <a:pt x="6484683" y="2411196"/>
                </a:moveTo>
                <a:lnTo>
                  <a:pt x="6483642" y="2412987"/>
                </a:lnTo>
                <a:lnTo>
                  <a:pt x="6482562" y="2416518"/>
                </a:lnTo>
                <a:lnTo>
                  <a:pt x="6481661" y="2423528"/>
                </a:lnTo>
                <a:lnTo>
                  <a:pt x="6482423" y="2422982"/>
                </a:lnTo>
                <a:lnTo>
                  <a:pt x="6483502" y="2417661"/>
                </a:lnTo>
                <a:lnTo>
                  <a:pt x="6484683" y="2411196"/>
                </a:lnTo>
                <a:close/>
              </a:path>
              <a:path w="6555105" h="5118100">
                <a:moveTo>
                  <a:pt x="6519850" y="4051300"/>
                </a:moveTo>
                <a:lnTo>
                  <a:pt x="6519138" y="4038600"/>
                </a:lnTo>
                <a:lnTo>
                  <a:pt x="6518808" y="4038600"/>
                </a:lnTo>
                <a:lnTo>
                  <a:pt x="6519850" y="4051300"/>
                </a:lnTo>
                <a:close/>
              </a:path>
              <a:path w="6555105" h="5118100">
                <a:moveTo>
                  <a:pt x="6532143" y="4889500"/>
                </a:moveTo>
                <a:lnTo>
                  <a:pt x="6530467" y="4876800"/>
                </a:lnTo>
                <a:lnTo>
                  <a:pt x="6527673" y="4864100"/>
                </a:lnTo>
                <a:lnTo>
                  <a:pt x="6525412" y="4864100"/>
                </a:lnTo>
                <a:lnTo>
                  <a:pt x="6524587" y="4876800"/>
                </a:lnTo>
                <a:lnTo>
                  <a:pt x="6522821" y="4889500"/>
                </a:lnTo>
                <a:lnTo>
                  <a:pt x="6520180" y="4902200"/>
                </a:lnTo>
                <a:lnTo>
                  <a:pt x="6516649" y="4914900"/>
                </a:lnTo>
                <a:lnTo>
                  <a:pt x="6512814" y="4914900"/>
                </a:lnTo>
                <a:lnTo>
                  <a:pt x="6508750" y="4927600"/>
                </a:lnTo>
                <a:lnTo>
                  <a:pt x="6504381" y="4927600"/>
                </a:lnTo>
                <a:lnTo>
                  <a:pt x="6506502" y="4914900"/>
                </a:lnTo>
                <a:lnTo>
                  <a:pt x="6508420" y="4902200"/>
                </a:lnTo>
                <a:lnTo>
                  <a:pt x="6509652" y="4902200"/>
                </a:lnTo>
                <a:lnTo>
                  <a:pt x="6509855" y="4889500"/>
                </a:lnTo>
                <a:lnTo>
                  <a:pt x="6511023" y="4876800"/>
                </a:lnTo>
                <a:lnTo>
                  <a:pt x="6503556" y="4876800"/>
                </a:lnTo>
                <a:lnTo>
                  <a:pt x="6496494" y="4864100"/>
                </a:lnTo>
                <a:lnTo>
                  <a:pt x="6477432" y="4864100"/>
                </a:lnTo>
                <a:lnTo>
                  <a:pt x="6473457" y="4876800"/>
                </a:lnTo>
                <a:lnTo>
                  <a:pt x="6467792" y="4876800"/>
                </a:lnTo>
                <a:lnTo>
                  <a:pt x="6463309" y="4889500"/>
                </a:lnTo>
                <a:lnTo>
                  <a:pt x="6457582" y="4902200"/>
                </a:lnTo>
                <a:lnTo>
                  <a:pt x="6450114" y="4914900"/>
                </a:lnTo>
                <a:lnTo>
                  <a:pt x="6440411" y="4927600"/>
                </a:lnTo>
                <a:lnTo>
                  <a:pt x="6436436" y="4940300"/>
                </a:lnTo>
                <a:lnTo>
                  <a:pt x="6433579" y="4940300"/>
                </a:lnTo>
                <a:lnTo>
                  <a:pt x="6429743" y="4953000"/>
                </a:lnTo>
                <a:lnTo>
                  <a:pt x="6424574" y="4965700"/>
                </a:lnTo>
                <a:lnTo>
                  <a:pt x="6419570" y="4965700"/>
                </a:lnTo>
                <a:lnTo>
                  <a:pt x="6413830" y="4978400"/>
                </a:lnTo>
                <a:lnTo>
                  <a:pt x="6408864" y="4978400"/>
                </a:lnTo>
                <a:lnTo>
                  <a:pt x="6404178" y="4991100"/>
                </a:lnTo>
                <a:lnTo>
                  <a:pt x="6383947" y="4991100"/>
                </a:lnTo>
                <a:lnTo>
                  <a:pt x="6392011" y="4978400"/>
                </a:lnTo>
                <a:lnTo>
                  <a:pt x="6388049" y="4978400"/>
                </a:lnTo>
                <a:lnTo>
                  <a:pt x="6381001" y="4991100"/>
                </a:lnTo>
                <a:lnTo>
                  <a:pt x="6366624" y="4991100"/>
                </a:lnTo>
                <a:lnTo>
                  <a:pt x="6358814" y="5003800"/>
                </a:lnTo>
                <a:lnTo>
                  <a:pt x="6346203" y="5003800"/>
                </a:lnTo>
                <a:lnTo>
                  <a:pt x="6338151" y="4991100"/>
                </a:lnTo>
                <a:lnTo>
                  <a:pt x="6324206" y="4991100"/>
                </a:lnTo>
                <a:lnTo>
                  <a:pt x="6322301" y="5003800"/>
                </a:lnTo>
                <a:lnTo>
                  <a:pt x="6318326" y="5003800"/>
                </a:lnTo>
                <a:lnTo>
                  <a:pt x="6241681" y="5016500"/>
                </a:lnTo>
                <a:lnTo>
                  <a:pt x="6242456" y="5003800"/>
                </a:lnTo>
                <a:lnTo>
                  <a:pt x="6248781" y="5003800"/>
                </a:lnTo>
                <a:lnTo>
                  <a:pt x="6221450" y="4991100"/>
                </a:lnTo>
                <a:lnTo>
                  <a:pt x="6208788" y="5003800"/>
                </a:lnTo>
                <a:lnTo>
                  <a:pt x="6217107" y="5003800"/>
                </a:lnTo>
                <a:lnTo>
                  <a:pt x="6220193" y="5016500"/>
                </a:lnTo>
                <a:lnTo>
                  <a:pt x="6167437" y="5016500"/>
                </a:lnTo>
                <a:lnTo>
                  <a:pt x="6153048" y="5003800"/>
                </a:lnTo>
                <a:lnTo>
                  <a:pt x="6012980" y="5003800"/>
                </a:lnTo>
                <a:lnTo>
                  <a:pt x="5986551" y="5016500"/>
                </a:lnTo>
                <a:lnTo>
                  <a:pt x="5942762" y="5003800"/>
                </a:lnTo>
                <a:lnTo>
                  <a:pt x="5850242" y="5003800"/>
                </a:lnTo>
                <a:lnTo>
                  <a:pt x="5834977" y="4991100"/>
                </a:lnTo>
                <a:lnTo>
                  <a:pt x="5815457" y="5003800"/>
                </a:lnTo>
                <a:lnTo>
                  <a:pt x="5746293" y="5003800"/>
                </a:lnTo>
                <a:lnTo>
                  <a:pt x="5711050" y="5016500"/>
                </a:lnTo>
                <a:lnTo>
                  <a:pt x="5726747" y="5003800"/>
                </a:lnTo>
                <a:lnTo>
                  <a:pt x="5604624" y="5003800"/>
                </a:lnTo>
                <a:lnTo>
                  <a:pt x="5577852" y="4991100"/>
                </a:lnTo>
                <a:lnTo>
                  <a:pt x="5536793" y="4991100"/>
                </a:lnTo>
                <a:lnTo>
                  <a:pt x="5489486" y="5003800"/>
                </a:lnTo>
                <a:lnTo>
                  <a:pt x="5226202" y="5003800"/>
                </a:lnTo>
                <a:lnTo>
                  <a:pt x="5203304" y="4991100"/>
                </a:lnTo>
                <a:lnTo>
                  <a:pt x="5178539" y="4991100"/>
                </a:lnTo>
                <a:lnTo>
                  <a:pt x="5159603" y="5003800"/>
                </a:lnTo>
                <a:lnTo>
                  <a:pt x="5121503" y="5003800"/>
                </a:lnTo>
                <a:lnTo>
                  <a:pt x="5075783" y="5016500"/>
                </a:lnTo>
                <a:lnTo>
                  <a:pt x="5010658" y="5016500"/>
                </a:lnTo>
                <a:lnTo>
                  <a:pt x="5026190" y="5003800"/>
                </a:lnTo>
                <a:lnTo>
                  <a:pt x="5050752" y="4991100"/>
                </a:lnTo>
                <a:lnTo>
                  <a:pt x="5037353" y="4991100"/>
                </a:lnTo>
                <a:lnTo>
                  <a:pt x="4997882" y="5003800"/>
                </a:lnTo>
                <a:lnTo>
                  <a:pt x="4962220" y="5003800"/>
                </a:lnTo>
                <a:lnTo>
                  <a:pt x="4956467" y="5016500"/>
                </a:lnTo>
                <a:lnTo>
                  <a:pt x="4926165" y="5003800"/>
                </a:lnTo>
                <a:lnTo>
                  <a:pt x="4898225" y="5003800"/>
                </a:lnTo>
                <a:lnTo>
                  <a:pt x="4882566" y="4991100"/>
                </a:lnTo>
                <a:lnTo>
                  <a:pt x="4870094" y="5003800"/>
                </a:lnTo>
                <a:lnTo>
                  <a:pt x="4750854" y="5003800"/>
                </a:lnTo>
                <a:lnTo>
                  <a:pt x="4738281" y="4991100"/>
                </a:lnTo>
                <a:lnTo>
                  <a:pt x="4685169" y="4991100"/>
                </a:lnTo>
                <a:lnTo>
                  <a:pt x="4695672" y="4984928"/>
                </a:lnTo>
                <a:lnTo>
                  <a:pt x="4674628" y="4991100"/>
                </a:lnTo>
                <a:lnTo>
                  <a:pt x="4662652" y="4991100"/>
                </a:lnTo>
                <a:lnTo>
                  <a:pt x="4663516" y="5003800"/>
                </a:lnTo>
                <a:lnTo>
                  <a:pt x="4591405" y="5003800"/>
                </a:lnTo>
                <a:lnTo>
                  <a:pt x="4588726" y="4991100"/>
                </a:lnTo>
                <a:lnTo>
                  <a:pt x="4529467" y="4991100"/>
                </a:lnTo>
                <a:lnTo>
                  <a:pt x="4487888" y="5003800"/>
                </a:lnTo>
                <a:lnTo>
                  <a:pt x="4171658" y="5003800"/>
                </a:lnTo>
                <a:lnTo>
                  <a:pt x="4127754" y="5016500"/>
                </a:lnTo>
                <a:lnTo>
                  <a:pt x="4129303" y="5016500"/>
                </a:lnTo>
                <a:lnTo>
                  <a:pt x="4130611" y="5029200"/>
                </a:lnTo>
                <a:lnTo>
                  <a:pt x="4101642" y="5029200"/>
                </a:lnTo>
                <a:lnTo>
                  <a:pt x="4077017" y="5041900"/>
                </a:lnTo>
                <a:lnTo>
                  <a:pt x="4056938" y="5041900"/>
                </a:lnTo>
                <a:lnTo>
                  <a:pt x="4042651" y="5029200"/>
                </a:lnTo>
                <a:lnTo>
                  <a:pt x="4038879" y="5029200"/>
                </a:lnTo>
                <a:lnTo>
                  <a:pt x="4032085" y="5016500"/>
                </a:lnTo>
                <a:lnTo>
                  <a:pt x="4016883" y="5016500"/>
                </a:lnTo>
                <a:lnTo>
                  <a:pt x="3995648" y="5016500"/>
                </a:lnTo>
                <a:lnTo>
                  <a:pt x="3946829" y="5029200"/>
                </a:lnTo>
                <a:lnTo>
                  <a:pt x="3861282" y="5029200"/>
                </a:lnTo>
                <a:lnTo>
                  <a:pt x="3870566" y="5016500"/>
                </a:lnTo>
                <a:lnTo>
                  <a:pt x="3946169" y="5016500"/>
                </a:lnTo>
                <a:lnTo>
                  <a:pt x="3922509" y="5003800"/>
                </a:lnTo>
                <a:lnTo>
                  <a:pt x="4016883" y="5016500"/>
                </a:lnTo>
                <a:lnTo>
                  <a:pt x="3994620" y="5003800"/>
                </a:lnTo>
                <a:lnTo>
                  <a:pt x="4027398" y="5003800"/>
                </a:lnTo>
                <a:lnTo>
                  <a:pt x="4007955" y="4991100"/>
                </a:lnTo>
                <a:lnTo>
                  <a:pt x="3745192" y="4991100"/>
                </a:lnTo>
                <a:lnTo>
                  <a:pt x="3734422" y="5003800"/>
                </a:lnTo>
                <a:lnTo>
                  <a:pt x="3737267" y="5003800"/>
                </a:lnTo>
                <a:lnTo>
                  <a:pt x="3726510" y="5016500"/>
                </a:lnTo>
                <a:lnTo>
                  <a:pt x="3619017" y="5016500"/>
                </a:lnTo>
                <a:lnTo>
                  <a:pt x="3587851" y="5003800"/>
                </a:lnTo>
                <a:lnTo>
                  <a:pt x="3562883" y="5003800"/>
                </a:lnTo>
                <a:lnTo>
                  <a:pt x="3537420" y="4991100"/>
                </a:lnTo>
                <a:lnTo>
                  <a:pt x="3504844" y="4991100"/>
                </a:lnTo>
                <a:lnTo>
                  <a:pt x="3458476" y="5003800"/>
                </a:lnTo>
                <a:lnTo>
                  <a:pt x="3435642" y="5003800"/>
                </a:lnTo>
                <a:lnTo>
                  <a:pt x="3411156" y="5016500"/>
                </a:lnTo>
                <a:lnTo>
                  <a:pt x="3319830" y="5016500"/>
                </a:lnTo>
                <a:lnTo>
                  <a:pt x="3351238" y="5003800"/>
                </a:lnTo>
                <a:lnTo>
                  <a:pt x="3256102" y="5003800"/>
                </a:lnTo>
                <a:lnTo>
                  <a:pt x="3236379" y="5016500"/>
                </a:lnTo>
                <a:lnTo>
                  <a:pt x="3156699" y="5016500"/>
                </a:lnTo>
                <a:lnTo>
                  <a:pt x="3180613" y="5003800"/>
                </a:lnTo>
                <a:lnTo>
                  <a:pt x="3165716" y="5003800"/>
                </a:lnTo>
                <a:lnTo>
                  <a:pt x="3146387" y="5016500"/>
                </a:lnTo>
                <a:lnTo>
                  <a:pt x="3112605" y="5016500"/>
                </a:lnTo>
                <a:lnTo>
                  <a:pt x="3099612" y="5003800"/>
                </a:lnTo>
                <a:lnTo>
                  <a:pt x="2847378" y="5003800"/>
                </a:lnTo>
                <a:lnTo>
                  <a:pt x="2794851" y="5016500"/>
                </a:lnTo>
                <a:lnTo>
                  <a:pt x="2696667" y="5016500"/>
                </a:lnTo>
                <a:lnTo>
                  <a:pt x="2703728" y="5003800"/>
                </a:lnTo>
                <a:lnTo>
                  <a:pt x="2594318" y="5003800"/>
                </a:lnTo>
                <a:lnTo>
                  <a:pt x="2594318" y="5016500"/>
                </a:lnTo>
                <a:lnTo>
                  <a:pt x="2591981" y="5029200"/>
                </a:lnTo>
                <a:lnTo>
                  <a:pt x="2559354" y="5029200"/>
                </a:lnTo>
                <a:lnTo>
                  <a:pt x="2539009" y="5016500"/>
                </a:lnTo>
                <a:lnTo>
                  <a:pt x="2594318" y="5016500"/>
                </a:lnTo>
                <a:lnTo>
                  <a:pt x="2594318" y="5003800"/>
                </a:lnTo>
                <a:lnTo>
                  <a:pt x="2280501" y="5003800"/>
                </a:lnTo>
                <a:lnTo>
                  <a:pt x="2230475" y="4991100"/>
                </a:lnTo>
                <a:lnTo>
                  <a:pt x="2133714" y="4991100"/>
                </a:lnTo>
                <a:lnTo>
                  <a:pt x="2067826" y="5003800"/>
                </a:lnTo>
                <a:lnTo>
                  <a:pt x="2048687" y="5003800"/>
                </a:lnTo>
                <a:lnTo>
                  <a:pt x="2055990" y="4991100"/>
                </a:lnTo>
                <a:lnTo>
                  <a:pt x="2026589" y="4991100"/>
                </a:lnTo>
                <a:lnTo>
                  <a:pt x="2025015" y="5003800"/>
                </a:lnTo>
                <a:lnTo>
                  <a:pt x="1793265" y="5003800"/>
                </a:lnTo>
                <a:lnTo>
                  <a:pt x="1736483" y="5016500"/>
                </a:lnTo>
                <a:lnTo>
                  <a:pt x="1575993" y="5016500"/>
                </a:lnTo>
                <a:lnTo>
                  <a:pt x="1531112" y="5003800"/>
                </a:lnTo>
                <a:lnTo>
                  <a:pt x="1495856" y="5003800"/>
                </a:lnTo>
                <a:lnTo>
                  <a:pt x="1452803" y="5016500"/>
                </a:lnTo>
                <a:lnTo>
                  <a:pt x="899922" y="5016500"/>
                </a:lnTo>
                <a:lnTo>
                  <a:pt x="853147" y="5003800"/>
                </a:lnTo>
                <a:lnTo>
                  <a:pt x="569810" y="5003800"/>
                </a:lnTo>
                <a:lnTo>
                  <a:pt x="544385" y="5016500"/>
                </a:lnTo>
                <a:lnTo>
                  <a:pt x="495350" y="5016500"/>
                </a:lnTo>
                <a:lnTo>
                  <a:pt x="462191" y="5003800"/>
                </a:lnTo>
                <a:lnTo>
                  <a:pt x="358051" y="5003800"/>
                </a:lnTo>
                <a:lnTo>
                  <a:pt x="288493" y="4991100"/>
                </a:lnTo>
                <a:lnTo>
                  <a:pt x="250139" y="4991100"/>
                </a:lnTo>
                <a:lnTo>
                  <a:pt x="244449" y="5003800"/>
                </a:lnTo>
                <a:lnTo>
                  <a:pt x="200964" y="5003800"/>
                </a:lnTo>
                <a:lnTo>
                  <a:pt x="186220" y="4991100"/>
                </a:lnTo>
                <a:lnTo>
                  <a:pt x="191414" y="4978400"/>
                </a:lnTo>
                <a:lnTo>
                  <a:pt x="164096" y="4978400"/>
                </a:lnTo>
                <a:lnTo>
                  <a:pt x="157632" y="4965700"/>
                </a:lnTo>
                <a:lnTo>
                  <a:pt x="146278" y="4965700"/>
                </a:lnTo>
                <a:lnTo>
                  <a:pt x="141389" y="4953000"/>
                </a:lnTo>
                <a:lnTo>
                  <a:pt x="136740" y="4953000"/>
                </a:lnTo>
                <a:lnTo>
                  <a:pt x="135763" y="4940300"/>
                </a:lnTo>
                <a:lnTo>
                  <a:pt x="135597" y="4940300"/>
                </a:lnTo>
                <a:lnTo>
                  <a:pt x="135293" y="4927600"/>
                </a:lnTo>
                <a:lnTo>
                  <a:pt x="135039" y="4927600"/>
                </a:lnTo>
                <a:lnTo>
                  <a:pt x="130022" y="4914900"/>
                </a:lnTo>
                <a:lnTo>
                  <a:pt x="126225" y="4902200"/>
                </a:lnTo>
                <a:lnTo>
                  <a:pt x="124231" y="4902200"/>
                </a:lnTo>
                <a:lnTo>
                  <a:pt x="123024" y="4889500"/>
                </a:lnTo>
                <a:lnTo>
                  <a:pt x="120002" y="4889500"/>
                </a:lnTo>
                <a:lnTo>
                  <a:pt x="121272" y="4902200"/>
                </a:lnTo>
                <a:lnTo>
                  <a:pt x="122097" y="4914900"/>
                </a:lnTo>
                <a:lnTo>
                  <a:pt x="119621" y="4914900"/>
                </a:lnTo>
                <a:lnTo>
                  <a:pt x="114528" y="4902200"/>
                </a:lnTo>
                <a:lnTo>
                  <a:pt x="110744" y="4889500"/>
                </a:lnTo>
                <a:lnTo>
                  <a:pt x="108381" y="4876800"/>
                </a:lnTo>
                <a:lnTo>
                  <a:pt x="107556" y="4864100"/>
                </a:lnTo>
                <a:lnTo>
                  <a:pt x="107823" y="4851400"/>
                </a:lnTo>
                <a:lnTo>
                  <a:pt x="108750" y="4838700"/>
                </a:lnTo>
                <a:lnTo>
                  <a:pt x="111277" y="4800600"/>
                </a:lnTo>
                <a:lnTo>
                  <a:pt x="114388" y="4775200"/>
                </a:lnTo>
                <a:lnTo>
                  <a:pt x="117754" y="4749800"/>
                </a:lnTo>
                <a:lnTo>
                  <a:pt x="121005" y="4737100"/>
                </a:lnTo>
                <a:lnTo>
                  <a:pt x="123837" y="4737100"/>
                </a:lnTo>
                <a:lnTo>
                  <a:pt x="112852" y="4533900"/>
                </a:lnTo>
                <a:lnTo>
                  <a:pt x="116205" y="4546600"/>
                </a:lnTo>
                <a:lnTo>
                  <a:pt x="118732" y="4559300"/>
                </a:lnTo>
                <a:lnTo>
                  <a:pt x="120904" y="4584700"/>
                </a:lnTo>
                <a:lnTo>
                  <a:pt x="123202" y="4597400"/>
                </a:lnTo>
                <a:lnTo>
                  <a:pt x="119557" y="4559300"/>
                </a:lnTo>
                <a:lnTo>
                  <a:pt x="120408" y="4546600"/>
                </a:lnTo>
                <a:lnTo>
                  <a:pt x="123558" y="4546600"/>
                </a:lnTo>
                <a:lnTo>
                  <a:pt x="126796" y="4533900"/>
                </a:lnTo>
                <a:lnTo>
                  <a:pt x="127927" y="4521200"/>
                </a:lnTo>
                <a:lnTo>
                  <a:pt x="125806" y="4495800"/>
                </a:lnTo>
                <a:lnTo>
                  <a:pt x="124739" y="4483100"/>
                </a:lnTo>
                <a:lnTo>
                  <a:pt x="122250" y="4495800"/>
                </a:lnTo>
                <a:lnTo>
                  <a:pt x="119443" y="4495800"/>
                </a:lnTo>
                <a:lnTo>
                  <a:pt x="116700" y="4483100"/>
                </a:lnTo>
                <a:lnTo>
                  <a:pt x="114376" y="4483100"/>
                </a:lnTo>
                <a:lnTo>
                  <a:pt x="118198" y="4445000"/>
                </a:lnTo>
                <a:lnTo>
                  <a:pt x="120357" y="4394200"/>
                </a:lnTo>
                <a:lnTo>
                  <a:pt x="121069" y="4343400"/>
                </a:lnTo>
                <a:lnTo>
                  <a:pt x="120548" y="4292600"/>
                </a:lnTo>
                <a:lnTo>
                  <a:pt x="118999" y="4241800"/>
                </a:lnTo>
                <a:lnTo>
                  <a:pt x="127952" y="4254500"/>
                </a:lnTo>
                <a:lnTo>
                  <a:pt x="128092" y="4241800"/>
                </a:lnTo>
                <a:lnTo>
                  <a:pt x="128397" y="4216400"/>
                </a:lnTo>
                <a:lnTo>
                  <a:pt x="128346" y="4178300"/>
                </a:lnTo>
                <a:lnTo>
                  <a:pt x="128333" y="4165600"/>
                </a:lnTo>
                <a:lnTo>
                  <a:pt x="127863" y="4114800"/>
                </a:lnTo>
                <a:lnTo>
                  <a:pt x="127114" y="4064000"/>
                </a:lnTo>
                <a:lnTo>
                  <a:pt x="124548" y="3898900"/>
                </a:lnTo>
                <a:lnTo>
                  <a:pt x="124002" y="3848100"/>
                </a:lnTo>
                <a:lnTo>
                  <a:pt x="123952" y="3835400"/>
                </a:lnTo>
                <a:lnTo>
                  <a:pt x="123825" y="3797300"/>
                </a:lnTo>
                <a:lnTo>
                  <a:pt x="118960" y="3822700"/>
                </a:lnTo>
                <a:lnTo>
                  <a:pt x="112229" y="3835400"/>
                </a:lnTo>
                <a:lnTo>
                  <a:pt x="105994" y="3822700"/>
                </a:lnTo>
                <a:lnTo>
                  <a:pt x="102641" y="3797300"/>
                </a:lnTo>
                <a:lnTo>
                  <a:pt x="109512" y="3784600"/>
                </a:lnTo>
                <a:lnTo>
                  <a:pt x="116370" y="3771900"/>
                </a:lnTo>
                <a:lnTo>
                  <a:pt x="109308" y="3771900"/>
                </a:lnTo>
                <a:lnTo>
                  <a:pt x="106426" y="3784600"/>
                </a:lnTo>
                <a:lnTo>
                  <a:pt x="100799" y="3759200"/>
                </a:lnTo>
                <a:lnTo>
                  <a:pt x="103987" y="3733800"/>
                </a:lnTo>
                <a:lnTo>
                  <a:pt x="109766" y="3721100"/>
                </a:lnTo>
                <a:lnTo>
                  <a:pt x="116090" y="3733800"/>
                </a:lnTo>
                <a:lnTo>
                  <a:pt x="120904" y="3759200"/>
                </a:lnTo>
                <a:lnTo>
                  <a:pt x="118516" y="3721100"/>
                </a:lnTo>
                <a:lnTo>
                  <a:pt x="116128" y="3683000"/>
                </a:lnTo>
                <a:lnTo>
                  <a:pt x="121437" y="3683000"/>
                </a:lnTo>
                <a:lnTo>
                  <a:pt x="124180" y="3695700"/>
                </a:lnTo>
                <a:lnTo>
                  <a:pt x="127596" y="3695700"/>
                </a:lnTo>
                <a:lnTo>
                  <a:pt x="127038" y="3683000"/>
                </a:lnTo>
                <a:lnTo>
                  <a:pt x="125920" y="3657600"/>
                </a:lnTo>
                <a:lnTo>
                  <a:pt x="129438" y="3619500"/>
                </a:lnTo>
                <a:lnTo>
                  <a:pt x="131787" y="3568700"/>
                </a:lnTo>
                <a:lnTo>
                  <a:pt x="126580" y="3530600"/>
                </a:lnTo>
                <a:lnTo>
                  <a:pt x="130657" y="3517900"/>
                </a:lnTo>
                <a:lnTo>
                  <a:pt x="130441" y="3454400"/>
                </a:lnTo>
                <a:lnTo>
                  <a:pt x="129781" y="3403600"/>
                </a:lnTo>
                <a:lnTo>
                  <a:pt x="128841" y="3352800"/>
                </a:lnTo>
                <a:lnTo>
                  <a:pt x="126733" y="3263900"/>
                </a:lnTo>
                <a:lnTo>
                  <a:pt x="125882" y="3213100"/>
                </a:lnTo>
                <a:lnTo>
                  <a:pt x="125361" y="3149600"/>
                </a:lnTo>
                <a:lnTo>
                  <a:pt x="118770" y="3149600"/>
                </a:lnTo>
                <a:lnTo>
                  <a:pt x="115100" y="3124200"/>
                </a:lnTo>
                <a:lnTo>
                  <a:pt x="111874" y="3098800"/>
                </a:lnTo>
                <a:lnTo>
                  <a:pt x="106565" y="3060700"/>
                </a:lnTo>
                <a:lnTo>
                  <a:pt x="108839" y="3009900"/>
                </a:lnTo>
                <a:lnTo>
                  <a:pt x="111607" y="2959100"/>
                </a:lnTo>
                <a:lnTo>
                  <a:pt x="114401" y="2908300"/>
                </a:lnTo>
                <a:lnTo>
                  <a:pt x="116801" y="2857500"/>
                </a:lnTo>
                <a:lnTo>
                  <a:pt x="118364" y="2794000"/>
                </a:lnTo>
                <a:lnTo>
                  <a:pt x="118656" y="2743200"/>
                </a:lnTo>
                <a:lnTo>
                  <a:pt x="114490" y="2705100"/>
                </a:lnTo>
                <a:lnTo>
                  <a:pt x="110540" y="2692400"/>
                </a:lnTo>
                <a:lnTo>
                  <a:pt x="106387" y="2692400"/>
                </a:lnTo>
                <a:lnTo>
                  <a:pt x="101574" y="2679700"/>
                </a:lnTo>
                <a:lnTo>
                  <a:pt x="107784" y="2654300"/>
                </a:lnTo>
                <a:lnTo>
                  <a:pt x="111493" y="2628900"/>
                </a:lnTo>
                <a:lnTo>
                  <a:pt x="114630" y="2603500"/>
                </a:lnTo>
                <a:lnTo>
                  <a:pt x="119126" y="2616200"/>
                </a:lnTo>
                <a:lnTo>
                  <a:pt x="118948" y="2603500"/>
                </a:lnTo>
                <a:lnTo>
                  <a:pt x="118071" y="2540000"/>
                </a:lnTo>
                <a:lnTo>
                  <a:pt x="117716" y="2514600"/>
                </a:lnTo>
                <a:lnTo>
                  <a:pt x="116840" y="2476500"/>
                </a:lnTo>
                <a:lnTo>
                  <a:pt x="115620" y="2438400"/>
                </a:lnTo>
                <a:lnTo>
                  <a:pt x="113893" y="2387600"/>
                </a:lnTo>
                <a:lnTo>
                  <a:pt x="111467" y="2336800"/>
                </a:lnTo>
                <a:lnTo>
                  <a:pt x="110921" y="2324100"/>
                </a:lnTo>
                <a:lnTo>
                  <a:pt x="109829" y="2298700"/>
                </a:lnTo>
                <a:lnTo>
                  <a:pt x="108191" y="2260600"/>
                </a:lnTo>
                <a:lnTo>
                  <a:pt x="105283" y="2273300"/>
                </a:lnTo>
                <a:lnTo>
                  <a:pt x="102908" y="2286000"/>
                </a:lnTo>
                <a:lnTo>
                  <a:pt x="100672" y="2298700"/>
                </a:lnTo>
                <a:lnTo>
                  <a:pt x="98171" y="2286000"/>
                </a:lnTo>
                <a:lnTo>
                  <a:pt x="98209" y="2273300"/>
                </a:lnTo>
                <a:lnTo>
                  <a:pt x="100418" y="2247900"/>
                </a:lnTo>
                <a:lnTo>
                  <a:pt x="103936" y="2222500"/>
                </a:lnTo>
                <a:lnTo>
                  <a:pt x="107886" y="2222500"/>
                </a:lnTo>
                <a:lnTo>
                  <a:pt x="109004" y="2235200"/>
                </a:lnTo>
                <a:lnTo>
                  <a:pt x="108305" y="2222500"/>
                </a:lnTo>
                <a:lnTo>
                  <a:pt x="106210" y="2184400"/>
                </a:lnTo>
                <a:lnTo>
                  <a:pt x="105613" y="2133600"/>
                </a:lnTo>
                <a:lnTo>
                  <a:pt x="106743" y="2070100"/>
                </a:lnTo>
                <a:lnTo>
                  <a:pt x="109131" y="2019300"/>
                </a:lnTo>
                <a:lnTo>
                  <a:pt x="112331" y="1968500"/>
                </a:lnTo>
                <a:lnTo>
                  <a:pt x="115849" y="1905000"/>
                </a:lnTo>
                <a:lnTo>
                  <a:pt x="119253" y="1854200"/>
                </a:lnTo>
                <a:lnTo>
                  <a:pt x="121348" y="1816100"/>
                </a:lnTo>
                <a:lnTo>
                  <a:pt x="122047" y="1803400"/>
                </a:lnTo>
                <a:lnTo>
                  <a:pt x="123786" y="1752600"/>
                </a:lnTo>
                <a:lnTo>
                  <a:pt x="124002" y="1701800"/>
                </a:lnTo>
                <a:lnTo>
                  <a:pt x="122212" y="1651000"/>
                </a:lnTo>
                <a:lnTo>
                  <a:pt x="119380" y="1625600"/>
                </a:lnTo>
                <a:lnTo>
                  <a:pt x="118567" y="1618246"/>
                </a:lnTo>
                <a:lnTo>
                  <a:pt x="118186" y="1612900"/>
                </a:lnTo>
                <a:lnTo>
                  <a:pt x="110070" y="1498600"/>
                </a:lnTo>
                <a:lnTo>
                  <a:pt x="107378" y="1460500"/>
                </a:lnTo>
                <a:lnTo>
                  <a:pt x="108991" y="1435100"/>
                </a:lnTo>
                <a:lnTo>
                  <a:pt x="111455" y="1435100"/>
                </a:lnTo>
                <a:lnTo>
                  <a:pt x="114604" y="1460500"/>
                </a:lnTo>
                <a:lnTo>
                  <a:pt x="118249" y="1460500"/>
                </a:lnTo>
                <a:lnTo>
                  <a:pt x="122174" y="1447800"/>
                </a:lnTo>
                <a:lnTo>
                  <a:pt x="121158" y="1435100"/>
                </a:lnTo>
                <a:lnTo>
                  <a:pt x="117094" y="1384300"/>
                </a:lnTo>
                <a:lnTo>
                  <a:pt x="114795" y="1333500"/>
                </a:lnTo>
                <a:lnTo>
                  <a:pt x="114452" y="1270000"/>
                </a:lnTo>
                <a:lnTo>
                  <a:pt x="114846" y="1244600"/>
                </a:lnTo>
                <a:lnTo>
                  <a:pt x="115227" y="1219200"/>
                </a:lnTo>
                <a:lnTo>
                  <a:pt x="116281" y="1181100"/>
                </a:lnTo>
                <a:lnTo>
                  <a:pt x="116408" y="1168400"/>
                </a:lnTo>
                <a:lnTo>
                  <a:pt x="116789" y="1130300"/>
                </a:lnTo>
                <a:lnTo>
                  <a:pt x="115900" y="1079500"/>
                </a:lnTo>
                <a:lnTo>
                  <a:pt x="112788" y="1028700"/>
                </a:lnTo>
                <a:lnTo>
                  <a:pt x="119926" y="990600"/>
                </a:lnTo>
                <a:lnTo>
                  <a:pt x="124333" y="952500"/>
                </a:lnTo>
                <a:lnTo>
                  <a:pt x="126568" y="901700"/>
                </a:lnTo>
                <a:lnTo>
                  <a:pt x="126720" y="889000"/>
                </a:lnTo>
                <a:lnTo>
                  <a:pt x="127152" y="850900"/>
                </a:lnTo>
                <a:lnTo>
                  <a:pt x="126644" y="787400"/>
                </a:lnTo>
                <a:lnTo>
                  <a:pt x="124498" y="673100"/>
                </a:lnTo>
                <a:lnTo>
                  <a:pt x="123939" y="622300"/>
                </a:lnTo>
                <a:lnTo>
                  <a:pt x="124460" y="571500"/>
                </a:lnTo>
                <a:lnTo>
                  <a:pt x="126593" y="520700"/>
                </a:lnTo>
                <a:lnTo>
                  <a:pt x="129806" y="482600"/>
                </a:lnTo>
                <a:lnTo>
                  <a:pt x="130873" y="469900"/>
                </a:lnTo>
                <a:lnTo>
                  <a:pt x="123367" y="482600"/>
                </a:lnTo>
                <a:lnTo>
                  <a:pt x="120967" y="457200"/>
                </a:lnTo>
                <a:lnTo>
                  <a:pt x="122986" y="431800"/>
                </a:lnTo>
                <a:lnTo>
                  <a:pt x="126695" y="419100"/>
                </a:lnTo>
                <a:lnTo>
                  <a:pt x="129387" y="406400"/>
                </a:lnTo>
                <a:lnTo>
                  <a:pt x="125818" y="406400"/>
                </a:lnTo>
                <a:lnTo>
                  <a:pt x="123329" y="419100"/>
                </a:lnTo>
                <a:lnTo>
                  <a:pt x="121170" y="431800"/>
                </a:lnTo>
                <a:lnTo>
                  <a:pt x="118579" y="419100"/>
                </a:lnTo>
                <a:lnTo>
                  <a:pt x="117805" y="393700"/>
                </a:lnTo>
                <a:lnTo>
                  <a:pt x="117208" y="355600"/>
                </a:lnTo>
                <a:lnTo>
                  <a:pt x="116763" y="330200"/>
                </a:lnTo>
                <a:lnTo>
                  <a:pt x="116382" y="279400"/>
                </a:lnTo>
                <a:lnTo>
                  <a:pt x="116268" y="241300"/>
                </a:lnTo>
                <a:lnTo>
                  <a:pt x="116700" y="241300"/>
                </a:lnTo>
                <a:lnTo>
                  <a:pt x="116801" y="228600"/>
                </a:lnTo>
                <a:lnTo>
                  <a:pt x="118148" y="228600"/>
                </a:lnTo>
                <a:lnTo>
                  <a:pt x="120497" y="215900"/>
                </a:lnTo>
                <a:lnTo>
                  <a:pt x="123825" y="203200"/>
                </a:lnTo>
                <a:lnTo>
                  <a:pt x="139763" y="165100"/>
                </a:lnTo>
                <a:lnTo>
                  <a:pt x="172910" y="139700"/>
                </a:lnTo>
                <a:lnTo>
                  <a:pt x="193217" y="127000"/>
                </a:lnTo>
                <a:lnTo>
                  <a:pt x="204025" y="114300"/>
                </a:lnTo>
                <a:lnTo>
                  <a:pt x="660044" y="114300"/>
                </a:lnTo>
                <a:lnTo>
                  <a:pt x="711746" y="127000"/>
                </a:lnTo>
                <a:lnTo>
                  <a:pt x="858469" y="127000"/>
                </a:lnTo>
                <a:lnTo>
                  <a:pt x="887145" y="114300"/>
                </a:lnTo>
                <a:lnTo>
                  <a:pt x="907554" y="114300"/>
                </a:lnTo>
                <a:lnTo>
                  <a:pt x="926553" y="101600"/>
                </a:lnTo>
                <a:lnTo>
                  <a:pt x="1043355" y="101600"/>
                </a:lnTo>
                <a:lnTo>
                  <a:pt x="998613" y="114300"/>
                </a:lnTo>
                <a:lnTo>
                  <a:pt x="1611807" y="114300"/>
                </a:lnTo>
                <a:lnTo>
                  <a:pt x="1662176" y="101600"/>
                </a:lnTo>
                <a:lnTo>
                  <a:pt x="1752879" y="101600"/>
                </a:lnTo>
                <a:lnTo>
                  <a:pt x="1745729" y="114300"/>
                </a:lnTo>
                <a:lnTo>
                  <a:pt x="1893125" y="114300"/>
                </a:lnTo>
                <a:lnTo>
                  <a:pt x="1916455" y="101600"/>
                </a:lnTo>
                <a:lnTo>
                  <a:pt x="1934451" y="101600"/>
                </a:lnTo>
                <a:lnTo>
                  <a:pt x="1938312" y="114300"/>
                </a:lnTo>
                <a:lnTo>
                  <a:pt x="2209152" y="114300"/>
                </a:lnTo>
                <a:lnTo>
                  <a:pt x="2210295" y="101600"/>
                </a:lnTo>
                <a:lnTo>
                  <a:pt x="2650591" y="101600"/>
                </a:lnTo>
                <a:lnTo>
                  <a:pt x="2693873" y="114300"/>
                </a:lnTo>
                <a:lnTo>
                  <a:pt x="2751874" y="114300"/>
                </a:lnTo>
                <a:lnTo>
                  <a:pt x="2810827" y="101600"/>
                </a:lnTo>
                <a:lnTo>
                  <a:pt x="2872257" y="101600"/>
                </a:lnTo>
                <a:lnTo>
                  <a:pt x="2887561" y="114300"/>
                </a:lnTo>
                <a:lnTo>
                  <a:pt x="2997682" y="114300"/>
                </a:lnTo>
                <a:lnTo>
                  <a:pt x="3001568" y="101600"/>
                </a:lnTo>
                <a:lnTo>
                  <a:pt x="3054324" y="114300"/>
                </a:lnTo>
                <a:lnTo>
                  <a:pt x="3106229" y="114300"/>
                </a:lnTo>
                <a:lnTo>
                  <a:pt x="3156318" y="101600"/>
                </a:lnTo>
                <a:lnTo>
                  <a:pt x="3285833" y="101600"/>
                </a:lnTo>
                <a:lnTo>
                  <a:pt x="3318789" y="114300"/>
                </a:lnTo>
                <a:lnTo>
                  <a:pt x="3372650" y="114300"/>
                </a:lnTo>
                <a:lnTo>
                  <a:pt x="3425812" y="101600"/>
                </a:lnTo>
                <a:lnTo>
                  <a:pt x="3706545" y="101600"/>
                </a:lnTo>
                <a:lnTo>
                  <a:pt x="3690353" y="114300"/>
                </a:lnTo>
                <a:lnTo>
                  <a:pt x="3744442" y="114300"/>
                </a:lnTo>
                <a:lnTo>
                  <a:pt x="3794379" y="101600"/>
                </a:lnTo>
                <a:lnTo>
                  <a:pt x="3732695" y="101600"/>
                </a:lnTo>
                <a:lnTo>
                  <a:pt x="3782237" y="88900"/>
                </a:lnTo>
                <a:lnTo>
                  <a:pt x="3880345" y="88900"/>
                </a:lnTo>
                <a:lnTo>
                  <a:pt x="3857371" y="101600"/>
                </a:lnTo>
                <a:lnTo>
                  <a:pt x="3930993" y="101600"/>
                </a:lnTo>
                <a:lnTo>
                  <a:pt x="3976039" y="88900"/>
                </a:lnTo>
                <a:lnTo>
                  <a:pt x="4126065" y="88900"/>
                </a:lnTo>
                <a:lnTo>
                  <a:pt x="4140352" y="101600"/>
                </a:lnTo>
                <a:lnTo>
                  <a:pt x="4569853" y="101600"/>
                </a:lnTo>
                <a:lnTo>
                  <a:pt x="4568355" y="88900"/>
                </a:lnTo>
                <a:lnTo>
                  <a:pt x="4611738" y="76200"/>
                </a:lnTo>
                <a:lnTo>
                  <a:pt x="4665002" y="76200"/>
                </a:lnTo>
                <a:lnTo>
                  <a:pt x="4693196" y="63500"/>
                </a:lnTo>
                <a:lnTo>
                  <a:pt x="4685322" y="76200"/>
                </a:lnTo>
                <a:lnTo>
                  <a:pt x="4724336" y="76200"/>
                </a:lnTo>
                <a:lnTo>
                  <a:pt x="4752695" y="88900"/>
                </a:lnTo>
                <a:lnTo>
                  <a:pt x="4780800" y="88900"/>
                </a:lnTo>
                <a:lnTo>
                  <a:pt x="4762030" y="101600"/>
                </a:lnTo>
                <a:lnTo>
                  <a:pt x="4800079" y="101600"/>
                </a:lnTo>
                <a:lnTo>
                  <a:pt x="4801628" y="88900"/>
                </a:lnTo>
                <a:lnTo>
                  <a:pt x="4819383" y="88900"/>
                </a:lnTo>
                <a:lnTo>
                  <a:pt x="4827956" y="101600"/>
                </a:lnTo>
                <a:lnTo>
                  <a:pt x="4886744" y="101600"/>
                </a:lnTo>
                <a:lnTo>
                  <a:pt x="4906378" y="88900"/>
                </a:lnTo>
                <a:lnTo>
                  <a:pt x="4964227" y="88900"/>
                </a:lnTo>
                <a:lnTo>
                  <a:pt x="4957648" y="97523"/>
                </a:lnTo>
                <a:lnTo>
                  <a:pt x="4982896" y="88900"/>
                </a:lnTo>
                <a:lnTo>
                  <a:pt x="5296344" y="88900"/>
                </a:lnTo>
                <a:lnTo>
                  <a:pt x="5342864" y="76200"/>
                </a:lnTo>
                <a:lnTo>
                  <a:pt x="5497512" y="76200"/>
                </a:lnTo>
                <a:lnTo>
                  <a:pt x="5486705" y="88900"/>
                </a:lnTo>
                <a:lnTo>
                  <a:pt x="5538660" y="88900"/>
                </a:lnTo>
                <a:lnTo>
                  <a:pt x="5557888" y="101600"/>
                </a:lnTo>
                <a:lnTo>
                  <a:pt x="5640463" y="101600"/>
                </a:lnTo>
                <a:lnTo>
                  <a:pt x="5607329" y="88900"/>
                </a:lnTo>
                <a:lnTo>
                  <a:pt x="5710339" y="88900"/>
                </a:lnTo>
                <a:lnTo>
                  <a:pt x="5758688" y="76200"/>
                </a:lnTo>
                <a:lnTo>
                  <a:pt x="5805754" y="76200"/>
                </a:lnTo>
                <a:lnTo>
                  <a:pt x="5752008" y="88900"/>
                </a:lnTo>
                <a:lnTo>
                  <a:pt x="5887542" y="88900"/>
                </a:lnTo>
                <a:lnTo>
                  <a:pt x="5810821" y="76200"/>
                </a:lnTo>
                <a:lnTo>
                  <a:pt x="5838888" y="76200"/>
                </a:lnTo>
                <a:lnTo>
                  <a:pt x="5845848" y="63500"/>
                </a:lnTo>
                <a:lnTo>
                  <a:pt x="5973470" y="63500"/>
                </a:lnTo>
                <a:lnTo>
                  <a:pt x="6009310" y="76200"/>
                </a:lnTo>
                <a:lnTo>
                  <a:pt x="6036348" y="76200"/>
                </a:lnTo>
                <a:lnTo>
                  <a:pt x="6065469" y="63500"/>
                </a:lnTo>
                <a:lnTo>
                  <a:pt x="6135154" y="63500"/>
                </a:lnTo>
                <a:lnTo>
                  <a:pt x="6139408" y="76200"/>
                </a:lnTo>
                <a:lnTo>
                  <a:pt x="6135903" y="76200"/>
                </a:lnTo>
                <a:lnTo>
                  <a:pt x="6131496" y="88900"/>
                </a:lnTo>
                <a:lnTo>
                  <a:pt x="6150521" y="88900"/>
                </a:lnTo>
                <a:lnTo>
                  <a:pt x="6175070" y="76200"/>
                </a:lnTo>
                <a:lnTo>
                  <a:pt x="6330836" y="76200"/>
                </a:lnTo>
                <a:lnTo>
                  <a:pt x="6329896" y="88900"/>
                </a:lnTo>
                <a:lnTo>
                  <a:pt x="6337948" y="88900"/>
                </a:lnTo>
                <a:lnTo>
                  <a:pt x="6347320" y="76200"/>
                </a:lnTo>
                <a:lnTo>
                  <a:pt x="6361303" y="76200"/>
                </a:lnTo>
                <a:lnTo>
                  <a:pt x="6377851" y="88900"/>
                </a:lnTo>
                <a:lnTo>
                  <a:pt x="6386144" y="88900"/>
                </a:lnTo>
                <a:lnTo>
                  <a:pt x="6387884" y="101600"/>
                </a:lnTo>
                <a:lnTo>
                  <a:pt x="6397003" y="101600"/>
                </a:lnTo>
                <a:lnTo>
                  <a:pt x="6405588" y="114300"/>
                </a:lnTo>
                <a:lnTo>
                  <a:pt x="6417234" y="114300"/>
                </a:lnTo>
                <a:lnTo>
                  <a:pt x="6415621" y="101600"/>
                </a:lnTo>
                <a:lnTo>
                  <a:pt x="6424511" y="101600"/>
                </a:lnTo>
                <a:lnTo>
                  <a:pt x="6431648" y="114300"/>
                </a:lnTo>
                <a:lnTo>
                  <a:pt x="6440894" y="127000"/>
                </a:lnTo>
                <a:lnTo>
                  <a:pt x="6445580" y="127000"/>
                </a:lnTo>
                <a:lnTo>
                  <a:pt x="6517462" y="127000"/>
                </a:lnTo>
                <a:lnTo>
                  <a:pt x="6512674" y="114300"/>
                </a:lnTo>
                <a:lnTo>
                  <a:pt x="6502298" y="101600"/>
                </a:lnTo>
                <a:lnTo>
                  <a:pt x="6491237" y="88900"/>
                </a:lnTo>
                <a:lnTo>
                  <a:pt x="6479629" y="88900"/>
                </a:lnTo>
                <a:lnTo>
                  <a:pt x="6454495" y="63500"/>
                </a:lnTo>
                <a:lnTo>
                  <a:pt x="6427940" y="50800"/>
                </a:lnTo>
                <a:lnTo>
                  <a:pt x="6400343" y="38100"/>
                </a:lnTo>
                <a:lnTo>
                  <a:pt x="6372085" y="25400"/>
                </a:lnTo>
                <a:lnTo>
                  <a:pt x="6321298" y="25400"/>
                </a:lnTo>
                <a:lnTo>
                  <a:pt x="6318682" y="38100"/>
                </a:lnTo>
                <a:lnTo>
                  <a:pt x="6261252" y="25400"/>
                </a:lnTo>
                <a:lnTo>
                  <a:pt x="6208153" y="25400"/>
                </a:lnTo>
                <a:lnTo>
                  <a:pt x="6164986" y="12700"/>
                </a:lnTo>
                <a:lnTo>
                  <a:pt x="6050013" y="12700"/>
                </a:lnTo>
                <a:lnTo>
                  <a:pt x="6019292" y="25400"/>
                </a:lnTo>
                <a:lnTo>
                  <a:pt x="5937428" y="25400"/>
                </a:lnTo>
                <a:lnTo>
                  <a:pt x="5937174" y="38100"/>
                </a:lnTo>
                <a:lnTo>
                  <a:pt x="5918809" y="38100"/>
                </a:lnTo>
                <a:lnTo>
                  <a:pt x="5873407" y="50800"/>
                </a:lnTo>
                <a:lnTo>
                  <a:pt x="5826849" y="38100"/>
                </a:lnTo>
                <a:lnTo>
                  <a:pt x="5803214" y="38100"/>
                </a:lnTo>
                <a:lnTo>
                  <a:pt x="5803163" y="25400"/>
                </a:lnTo>
                <a:lnTo>
                  <a:pt x="5871007" y="25400"/>
                </a:lnTo>
                <a:lnTo>
                  <a:pt x="5832716" y="12700"/>
                </a:lnTo>
                <a:lnTo>
                  <a:pt x="5740628" y="12700"/>
                </a:lnTo>
                <a:lnTo>
                  <a:pt x="5769864" y="25400"/>
                </a:lnTo>
                <a:lnTo>
                  <a:pt x="5715025" y="12700"/>
                </a:lnTo>
                <a:lnTo>
                  <a:pt x="5525097" y="12700"/>
                </a:lnTo>
                <a:lnTo>
                  <a:pt x="5533263" y="25400"/>
                </a:lnTo>
                <a:lnTo>
                  <a:pt x="5412994" y="25400"/>
                </a:lnTo>
                <a:lnTo>
                  <a:pt x="5395049" y="38100"/>
                </a:lnTo>
                <a:lnTo>
                  <a:pt x="5361800" y="38100"/>
                </a:lnTo>
                <a:lnTo>
                  <a:pt x="5341061" y="25400"/>
                </a:lnTo>
                <a:lnTo>
                  <a:pt x="5280596" y="25400"/>
                </a:lnTo>
                <a:lnTo>
                  <a:pt x="5252694" y="12700"/>
                </a:lnTo>
                <a:lnTo>
                  <a:pt x="5271160" y="12700"/>
                </a:lnTo>
                <a:lnTo>
                  <a:pt x="5292141" y="0"/>
                </a:lnTo>
                <a:lnTo>
                  <a:pt x="5225110" y="12700"/>
                </a:lnTo>
                <a:lnTo>
                  <a:pt x="5164086" y="0"/>
                </a:lnTo>
                <a:lnTo>
                  <a:pt x="5002847" y="0"/>
                </a:lnTo>
                <a:lnTo>
                  <a:pt x="5005590" y="12700"/>
                </a:lnTo>
                <a:lnTo>
                  <a:pt x="5002885" y="12700"/>
                </a:lnTo>
                <a:lnTo>
                  <a:pt x="4976673" y="25400"/>
                </a:lnTo>
                <a:lnTo>
                  <a:pt x="4867465" y="25400"/>
                </a:lnTo>
                <a:lnTo>
                  <a:pt x="4847006" y="12700"/>
                </a:lnTo>
                <a:lnTo>
                  <a:pt x="4894491" y="12700"/>
                </a:lnTo>
                <a:lnTo>
                  <a:pt x="4904867" y="0"/>
                </a:lnTo>
                <a:lnTo>
                  <a:pt x="4790554" y="0"/>
                </a:lnTo>
                <a:lnTo>
                  <a:pt x="4774971" y="12700"/>
                </a:lnTo>
                <a:lnTo>
                  <a:pt x="4704664" y="12700"/>
                </a:lnTo>
                <a:lnTo>
                  <a:pt x="4692320" y="0"/>
                </a:lnTo>
                <a:lnTo>
                  <a:pt x="4678972" y="0"/>
                </a:lnTo>
                <a:lnTo>
                  <a:pt x="4679797" y="12700"/>
                </a:lnTo>
                <a:lnTo>
                  <a:pt x="4559452" y="12700"/>
                </a:lnTo>
                <a:lnTo>
                  <a:pt x="4536910" y="25400"/>
                </a:lnTo>
                <a:lnTo>
                  <a:pt x="4517898" y="25400"/>
                </a:lnTo>
                <a:lnTo>
                  <a:pt x="4487240" y="38100"/>
                </a:lnTo>
                <a:lnTo>
                  <a:pt x="4450207" y="38100"/>
                </a:lnTo>
                <a:lnTo>
                  <a:pt x="4455553" y="25400"/>
                </a:lnTo>
                <a:lnTo>
                  <a:pt x="4263314" y="25400"/>
                </a:lnTo>
                <a:lnTo>
                  <a:pt x="4246080" y="12700"/>
                </a:lnTo>
                <a:lnTo>
                  <a:pt x="4240644" y="12700"/>
                </a:lnTo>
                <a:lnTo>
                  <a:pt x="4226039" y="0"/>
                </a:lnTo>
                <a:lnTo>
                  <a:pt x="4169841" y="12700"/>
                </a:lnTo>
                <a:lnTo>
                  <a:pt x="4129113" y="0"/>
                </a:lnTo>
                <a:lnTo>
                  <a:pt x="4028617" y="0"/>
                </a:lnTo>
                <a:lnTo>
                  <a:pt x="4044518" y="12700"/>
                </a:lnTo>
                <a:lnTo>
                  <a:pt x="4031462" y="12700"/>
                </a:lnTo>
                <a:lnTo>
                  <a:pt x="3993083" y="25400"/>
                </a:lnTo>
                <a:lnTo>
                  <a:pt x="4152925" y="12700"/>
                </a:lnTo>
                <a:lnTo>
                  <a:pt x="4050360" y="25400"/>
                </a:lnTo>
                <a:lnTo>
                  <a:pt x="4143679" y="25400"/>
                </a:lnTo>
                <a:lnTo>
                  <a:pt x="4146918" y="38100"/>
                </a:lnTo>
                <a:lnTo>
                  <a:pt x="3953116" y="38100"/>
                </a:lnTo>
                <a:lnTo>
                  <a:pt x="3955440" y="12700"/>
                </a:lnTo>
                <a:lnTo>
                  <a:pt x="3602672" y="12700"/>
                </a:lnTo>
                <a:lnTo>
                  <a:pt x="3650551" y="25400"/>
                </a:lnTo>
                <a:lnTo>
                  <a:pt x="3507905" y="25400"/>
                </a:lnTo>
                <a:lnTo>
                  <a:pt x="3496627" y="12700"/>
                </a:lnTo>
                <a:lnTo>
                  <a:pt x="3366744" y="12700"/>
                </a:lnTo>
                <a:lnTo>
                  <a:pt x="3341547" y="25400"/>
                </a:lnTo>
                <a:lnTo>
                  <a:pt x="3275050" y="12700"/>
                </a:lnTo>
                <a:lnTo>
                  <a:pt x="3213658" y="12700"/>
                </a:lnTo>
                <a:lnTo>
                  <a:pt x="3167380" y="25400"/>
                </a:lnTo>
                <a:lnTo>
                  <a:pt x="3126486" y="25400"/>
                </a:lnTo>
                <a:lnTo>
                  <a:pt x="3081324" y="38100"/>
                </a:lnTo>
                <a:lnTo>
                  <a:pt x="3022168" y="38100"/>
                </a:lnTo>
                <a:lnTo>
                  <a:pt x="3035300" y="25400"/>
                </a:lnTo>
                <a:lnTo>
                  <a:pt x="3044787" y="25400"/>
                </a:lnTo>
                <a:lnTo>
                  <a:pt x="3081896" y="12700"/>
                </a:lnTo>
                <a:lnTo>
                  <a:pt x="3014345" y="12700"/>
                </a:lnTo>
                <a:lnTo>
                  <a:pt x="3007969" y="25400"/>
                </a:lnTo>
                <a:lnTo>
                  <a:pt x="2981172" y="12700"/>
                </a:lnTo>
                <a:lnTo>
                  <a:pt x="2941548" y="25400"/>
                </a:lnTo>
                <a:lnTo>
                  <a:pt x="2843123" y="25400"/>
                </a:lnTo>
                <a:lnTo>
                  <a:pt x="2826639" y="38100"/>
                </a:lnTo>
                <a:lnTo>
                  <a:pt x="2795765" y="38100"/>
                </a:lnTo>
                <a:lnTo>
                  <a:pt x="2800667" y="25400"/>
                </a:lnTo>
                <a:lnTo>
                  <a:pt x="2790596" y="38100"/>
                </a:lnTo>
                <a:lnTo>
                  <a:pt x="2759379" y="38100"/>
                </a:lnTo>
                <a:lnTo>
                  <a:pt x="2770695" y="50800"/>
                </a:lnTo>
                <a:lnTo>
                  <a:pt x="2727845" y="38100"/>
                </a:lnTo>
                <a:lnTo>
                  <a:pt x="2417889" y="38100"/>
                </a:lnTo>
                <a:lnTo>
                  <a:pt x="2373122" y="25400"/>
                </a:lnTo>
                <a:lnTo>
                  <a:pt x="2039099" y="25400"/>
                </a:lnTo>
                <a:lnTo>
                  <a:pt x="2011222" y="38100"/>
                </a:lnTo>
                <a:lnTo>
                  <a:pt x="1931441" y="38100"/>
                </a:lnTo>
                <a:lnTo>
                  <a:pt x="1927923" y="25400"/>
                </a:lnTo>
                <a:lnTo>
                  <a:pt x="1905825" y="25400"/>
                </a:lnTo>
                <a:lnTo>
                  <a:pt x="1864575" y="12700"/>
                </a:lnTo>
                <a:lnTo>
                  <a:pt x="1811807" y="25400"/>
                </a:lnTo>
                <a:lnTo>
                  <a:pt x="1755152" y="25400"/>
                </a:lnTo>
                <a:lnTo>
                  <a:pt x="1702257" y="12700"/>
                </a:lnTo>
                <a:lnTo>
                  <a:pt x="1635645" y="12700"/>
                </a:lnTo>
                <a:lnTo>
                  <a:pt x="1584604" y="25400"/>
                </a:lnTo>
                <a:lnTo>
                  <a:pt x="1431645" y="25400"/>
                </a:lnTo>
                <a:lnTo>
                  <a:pt x="1384833" y="38100"/>
                </a:lnTo>
                <a:lnTo>
                  <a:pt x="1207833" y="38100"/>
                </a:lnTo>
                <a:lnTo>
                  <a:pt x="1199819" y="25400"/>
                </a:lnTo>
                <a:lnTo>
                  <a:pt x="1182090" y="25400"/>
                </a:lnTo>
                <a:lnTo>
                  <a:pt x="1179017" y="38100"/>
                </a:lnTo>
                <a:lnTo>
                  <a:pt x="1167815" y="38100"/>
                </a:lnTo>
                <a:lnTo>
                  <a:pt x="1125715" y="50800"/>
                </a:lnTo>
                <a:lnTo>
                  <a:pt x="1099464" y="38100"/>
                </a:lnTo>
                <a:lnTo>
                  <a:pt x="1041552" y="38100"/>
                </a:lnTo>
                <a:lnTo>
                  <a:pt x="1026515" y="25400"/>
                </a:lnTo>
                <a:lnTo>
                  <a:pt x="1108430" y="25400"/>
                </a:lnTo>
                <a:lnTo>
                  <a:pt x="1073480" y="12700"/>
                </a:lnTo>
                <a:lnTo>
                  <a:pt x="1034275" y="12700"/>
                </a:lnTo>
                <a:lnTo>
                  <a:pt x="994854" y="25400"/>
                </a:lnTo>
                <a:lnTo>
                  <a:pt x="959231" y="25400"/>
                </a:lnTo>
                <a:lnTo>
                  <a:pt x="964742" y="12700"/>
                </a:lnTo>
                <a:lnTo>
                  <a:pt x="902220" y="12700"/>
                </a:lnTo>
                <a:lnTo>
                  <a:pt x="857072" y="25400"/>
                </a:lnTo>
                <a:lnTo>
                  <a:pt x="816965" y="25400"/>
                </a:lnTo>
                <a:lnTo>
                  <a:pt x="769556" y="38100"/>
                </a:lnTo>
                <a:lnTo>
                  <a:pt x="581113" y="38100"/>
                </a:lnTo>
                <a:lnTo>
                  <a:pt x="558863" y="25400"/>
                </a:lnTo>
                <a:lnTo>
                  <a:pt x="521754" y="25400"/>
                </a:lnTo>
                <a:lnTo>
                  <a:pt x="472274" y="38100"/>
                </a:lnTo>
                <a:lnTo>
                  <a:pt x="346697" y="38100"/>
                </a:lnTo>
                <a:lnTo>
                  <a:pt x="403377" y="25400"/>
                </a:lnTo>
                <a:lnTo>
                  <a:pt x="366915" y="25400"/>
                </a:lnTo>
                <a:lnTo>
                  <a:pt x="342112" y="38100"/>
                </a:lnTo>
                <a:lnTo>
                  <a:pt x="231914" y="38100"/>
                </a:lnTo>
                <a:lnTo>
                  <a:pt x="223342" y="50800"/>
                </a:lnTo>
                <a:lnTo>
                  <a:pt x="188798" y="50800"/>
                </a:lnTo>
                <a:lnTo>
                  <a:pt x="171653" y="63500"/>
                </a:lnTo>
                <a:lnTo>
                  <a:pt x="154800" y="76200"/>
                </a:lnTo>
                <a:lnTo>
                  <a:pt x="152057" y="63500"/>
                </a:lnTo>
                <a:lnTo>
                  <a:pt x="144119" y="63500"/>
                </a:lnTo>
                <a:lnTo>
                  <a:pt x="131838" y="76200"/>
                </a:lnTo>
                <a:lnTo>
                  <a:pt x="116078" y="76200"/>
                </a:lnTo>
                <a:lnTo>
                  <a:pt x="80581" y="114300"/>
                </a:lnTo>
                <a:lnTo>
                  <a:pt x="50228" y="165100"/>
                </a:lnTo>
                <a:lnTo>
                  <a:pt x="40373" y="203200"/>
                </a:lnTo>
                <a:lnTo>
                  <a:pt x="37312" y="215900"/>
                </a:lnTo>
                <a:lnTo>
                  <a:pt x="35420" y="228600"/>
                </a:lnTo>
                <a:lnTo>
                  <a:pt x="34442" y="241300"/>
                </a:lnTo>
                <a:lnTo>
                  <a:pt x="34061" y="254000"/>
                </a:lnTo>
                <a:lnTo>
                  <a:pt x="32981" y="292100"/>
                </a:lnTo>
                <a:lnTo>
                  <a:pt x="31356" y="317500"/>
                </a:lnTo>
                <a:lnTo>
                  <a:pt x="29057" y="330200"/>
                </a:lnTo>
                <a:lnTo>
                  <a:pt x="25908" y="355600"/>
                </a:lnTo>
                <a:lnTo>
                  <a:pt x="21767" y="368300"/>
                </a:lnTo>
                <a:lnTo>
                  <a:pt x="24333" y="419100"/>
                </a:lnTo>
                <a:lnTo>
                  <a:pt x="25692" y="457200"/>
                </a:lnTo>
                <a:lnTo>
                  <a:pt x="26035" y="508000"/>
                </a:lnTo>
                <a:lnTo>
                  <a:pt x="25590" y="558800"/>
                </a:lnTo>
                <a:lnTo>
                  <a:pt x="23215" y="647700"/>
                </a:lnTo>
                <a:lnTo>
                  <a:pt x="21704" y="698500"/>
                </a:lnTo>
                <a:lnTo>
                  <a:pt x="20269" y="749300"/>
                </a:lnTo>
                <a:lnTo>
                  <a:pt x="19126" y="800100"/>
                </a:lnTo>
                <a:lnTo>
                  <a:pt x="18491" y="850900"/>
                </a:lnTo>
                <a:lnTo>
                  <a:pt x="18580" y="901700"/>
                </a:lnTo>
                <a:lnTo>
                  <a:pt x="28498" y="889000"/>
                </a:lnTo>
                <a:lnTo>
                  <a:pt x="31318" y="889000"/>
                </a:lnTo>
                <a:lnTo>
                  <a:pt x="31838" y="914400"/>
                </a:lnTo>
                <a:lnTo>
                  <a:pt x="34823" y="939800"/>
                </a:lnTo>
                <a:lnTo>
                  <a:pt x="45059" y="952500"/>
                </a:lnTo>
                <a:lnTo>
                  <a:pt x="45923" y="977900"/>
                </a:lnTo>
                <a:lnTo>
                  <a:pt x="46088" y="1003300"/>
                </a:lnTo>
                <a:lnTo>
                  <a:pt x="45618" y="1016000"/>
                </a:lnTo>
                <a:lnTo>
                  <a:pt x="44615" y="1016000"/>
                </a:lnTo>
                <a:lnTo>
                  <a:pt x="29222" y="1155700"/>
                </a:lnTo>
                <a:lnTo>
                  <a:pt x="25082" y="1168400"/>
                </a:lnTo>
                <a:lnTo>
                  <a:pt x="22847" y="1143000"/>
                </a:lnTo>
                <a:lnTo>
                  <a:pt x="20942" y="1130300"/>
                </a:lnTo>
                <a:lnTo>
                  <a:pt x="17767" y="1117600"/>
                </a:lnTo>
                <a:lnTo>
                  <a:pt x="15113" y="1168400"/>
                </a:lnTo>
                <a:lnTo>
                  <a:pt x="10706" y="1181100"/>
                </a:lnTo>
                <a:lnTo>
                  <a:pt x="5384" y="1193800"/>
                </a:lnTo>
                <a:lnTo>
                  <a:pt x="0" y="1231900"/>
                </a:lnTo>
                <a:lnTo>
                  <a:pt x="5892" y="1231900"/>
                </a:lnTo>
                <a:lnTo>
                  <a:pt x="9613" y="1244600"/>
                </a:lnTo>
                <a:lnTo>
                  <a:pt x="10947" y="1282700"/>
                </a:lnTo>
                <a:lnTo>
                  <a:pt x="9677" y="1320800"/>
                </a:lnTo>
                <a:lnTo>
                  <a:pt x="21564" y="1244600"/>
                </a:lnTo>
                <a:lnTo>
                  <a:pt x="24790" y="1295400"/>
                </a:lnTo>
                <a:lnTo>
                  <a:pt x="22555" y="1333500"/>
                </a:lnTo>
                <a:lnTo>
                  <a:pt x="12611" y="1397000"/>
                </a:lnTo>
                <a:lnTo>
                  <a:pt x="10350" y="1447800"/>
                </a:lnTo>
                <a:lnTo>
                  <a:pt x="13525" y="1498600"/>
                </a:lnTo>
                <a:lnTo>
                  <a:pt x="5410" y="1460500"/>
                </a:lnTo>
                <a:lnTo>
                  <a:pt x="6959" y="1498600"/>
                </a:lnTo>
                <a:lnTo>
                  <a:pt x="7950" y="1549400"/>
                </a:lnTo>
                <a:lnTo>
                  <a:pt x="8978" y="1600200"/>
                </a:lnTo>
                <a:lnTo>
                  <a:pt x="10680" y="1663700"/>
                </a:lnTo>
                <a:lnTo>
                  <a:pt x="13652" y="1714500"/>
                </a:lnTo>
                <a:lnTo>
                  <a:pt x="18542" y="1765300"/>
                </a:lnTo>
                <a:lnTo>
                  <a:pt x="25946" y="1803400"/>
                </a:lnTo>
                <a:lnTo>
                  <a:pt x="23088" y="1803400"/>
                </a:lnTo>
                <a:lnTo>
                  <a:pt x="19583" y="1816100"/>
                </a:lnTo>
                <a:lnTo>
                  <a:pt x="16281" y="1816100"/>
                </a:lnTo>
                <a:lnTo>
                  <a:pt x="14058" y="1790700"/>
                </a:lnTo>
                <a:lnTo>
                  <a:pt x="13906" y="1854200"/>
                </a:lnTo>
                <a:lnTo>
                  <a:pt x="15049" y="1905000"/>
                </a:lnTo>
                <a:lnTo>
                  <a:pt x="19659" y="2019300"/>
                </a:lnTo>
                <a:lnTo>
                  <a:pt x="22313" y="2070100"/>
                </a:lnTo>
                <a:lnTo>
                  <a:pt x="24688" y="2133600"/>
                </a:lnTo>
                <a:lnTo>
                  <a:pt x="26365" y="2184400"/>
                </a:lnTo>
                <a:lnTo>
                  <a:pt x="26974" y="2235200"/>
                </a:lnTo>
                <a:lnTo>
                  <a:pt x="26098" y="2273300"/>
                </a:lnTo>
                <a:lnTo>
                  <a:pt x="23342" y="2324100"/>
                </a:lnTo>
                <a:lnTo>
                  <a:pt x="17043" y="2311400"/>
                </a:lnTo>
                <a:lnTo>
                  <a:pt x="19570" y="2336800"/>
                </a:lnTo>
                <a:lnTo>
                  <a:pt x="22860" y="2349500"/>
                </a:lnTo>
                <a:lnTo>
                  <a:pt x="24625" y="2374900"/>
                </a:lnTo>
                <a:lnTo>
                  <a:pt x="22555" y="2400300"/>
                </a:lnTo>
                <a:lnTo>
                  <a:pt x="16725" y="2400300"/>
                </a:lnTo>
                <a:lnTo>
                  <a:pt x="15887" y="2413000"/>
                </a:lnTo>
                <a:lnTo>
                  <a:pt x="18478" y="2425700"/>
                </a:lnTo>
                <a:lnTo>
                  <a:pt x="21767" y="2463800"/>
                </a:lnTo>
                <a:lnTo>
                  <a:pt x="23964" y="2501900"/>
                </a:lnTo>
                <a:lnTo>
                  <a:pt x="23253" y="2540000"/>
                </a:lnTo>
                <a:lnTo>
                  <a:pt x="16167" y="2501900"/>
                </a:lnTo>
                <a:lnTo>
                  <a:pt x="14541" y="2565400"/>
                </a:lnTo>
                <a:lnTo>
                  <a:pt x="15443" y="2616200"/>
                </a:lnTo>
                <a:lnTo>
                  <a:pt x="18224" y="2667000"/>
                </a:lnTo>
                <a:lnTo>
                  <a:pt x="22237" y="2717800"/>
                </a:lnTo>
                <a:lnTo>
                  <a:pt x="26847" y="2755900"/>
                </a:lnTo>
                <a:lnTo>
                  <a:pt x="31394" y="2806700"/>
                </a:lnTo>
                <a:lnTo>
                  <a:pt x="35242" y="2857500"/>
                </a:lnTo>
                <a:lnTo>
                  <a:pt x="37757" y="2908300"/>
                </a:lnTo>
                <a:lnTo>
                  <a:pt x="26035" y="2921000"/>
                </a:lnTo>
                <a:lnTo>
                  <a:pt x="18135" y="2984500"/>
                </a:lnTo>
                <a:lnTo>
                  <a:pt x="13144" y="3048000"/>
                </a:lnTo>
                <a:lnTo>
                  <a:pt x="10172" y="3098800"/>
                </a:lnTo>
                <a:lnTo>
                  <a:pt x="7543" y="3098800"/>
                </a:lnTo>
                <a:lnTo>
                  <a:pt x="7645" y="3175000"/>
                </a:lnTo>
                <a:lnTo>
                  <a:pt x="8318" y="3213100"/>
                </a:lnTo>
                <a:lnTo>
                  <a:pt x="10045" y="3263900"/>
                </a:lnTo>
                <a:lnTo>
                  <a:pt x="12433" y="3314700"/>
                </a:lnTo>
                <a:lnTo>
                  <a:pt x="15278" y="3365500"/>
                </a:lnTo>
                <a:lnTo>
                  <a:pt x="18415" y="3416300"/>
                </a:lnTo>
                <a:lnTo>
                  <a:pt x="21666" y="3467100"/>
                </a:lnTo>
                <a:lnTo>
                  <a:pt x="24828" y="3517900"/>
                </a:lnTo>
                <a:lnTo>
                  <a:pt x="27736" y="3568700"/>
                </a:lnTo>
                <a:lnTo>
                  <a:pt x="30200" y="3619500"/>
                </a:lnTo>
                <a:lnTo>
                  <a:pt x="25450" y="3657600"/>
                </a:lnTo>
                <a:lnTo>
                  <a:pt x="22047" y="3695700"/>
                </a:lnTo>
                <a:lnTo>
                  <a:pt x="19723" y="3746500"/>
                </a:lnTo>
                <a:lnTo>
                  <a:pt x="18224" y="3797300"/>
                </a:lnTo>
                <a:lnTo>
                  <a:pt x="17335" y="3848100"/>
                </a:lnTo>
                <a:lnTo>
                  <a:pt x="16319" y="3962400"/>
                </a:lnTo>
                <a:lnTo>
                  <a:pt x="15697" y="4025900"/>
                </a:lnTo>
                <a:lnTo>
                  <a:pt x="14693" y="4089400"/>
                </a:lnTo>
                <a:lnTo>
                  <a:pt x="13030" y="4140200"/>
                </a:lnTo>
                <a:lnTo>
                  <a:pt x="10477" y="4191000"/>
                </a:lnTo>
                <a:lnTo>
                  <a:pt x="14185" y="4178300"/>
                </a:lnTo>
                <a:lnTo>
                  <a:pt x="19202" y="4191000"/>
                </a:lnTo>
                <a:lnTo>
                  <a:pt x="23939" y="4203700"/>
                </a:lnTo>
                <a:lnTo>
                  <a:pt x="26797" y="4229100"/>
                </a:lnTo>
                <a:lnTo>
                  <a:pt x="26949" y="4267200"/>
                </a:lnTo>
                <a:lnTo>
                  <a:pt x="29692" y="4305300"/>
                </a:lnTo>
                <a:lnTo>
                  <a:pt x="29946" y="4330700"/>
                </a:lnTo>
                <a:lnTo>
                  <a:pt x="22644" y="4343400"/>
                </a:lnTo>
                <a:lnTo>
                  <a:pt x="22974" y="4330700"/>
                </a:lnTo>
                <a:lnTo>
                  <a:pt x="14020" y="4356100"/>
                </a:lnTo>
                <a:lnTo>
                  <a:pt x="10541" y="4406900"/>
                </a:lnTo>
                <a:lnTo>
                  <a:pt x="10210" y="4445000"/>
                </a:lnTo>
                <a:lnTo>
                  <a:pt x="10261" y="4508500"/>
                </a:lnTo>
                <a:lnTo>
                  <a:pt x="32512" y="4521200"/>
                </a:lnTo>
                <a:lnTo>
                  <a:pt x="25933" y="4572000"/>
                </a:lnTo>
                <a:lnTo>
                  <a:pt x="22021" y="4622800"/>
                </a:lnTo>
                <a:lnTo>
                  <a:pt x="20269" y="4673600"/>
                </a:lnTo>
                <a:lnTo>
                  <a:pt x="20383" y="4749800"/>
                </a:lnTo>
                <a:lnTo>
                  <a:pt x="21120" y="4787900"/>
                </a:lnTo>
                <a:lnTo>
                  <a:pt x="22694" y="4838700"/>
                </a:lnTo>
                <a:lnTo>
                  <a:pt x="23342" y="4864100"/>
                </a:lnTo>
                <a:lnTo>
                  <a:pt x="25184" y="4889500"/>
                </a:lnTo>
                <a:lnTo>
                  <a:pt x="26568" y="4889500"/>
                </a:lnTo>
                <a:lnTo>
                  <a:pt x="27889" y="4902200"/>
                </a:lnTo>
                <a:lnTo>
                  <a:pt x="29489" y="4914900"/>
                </a:lnTo>
                <a:lnTo>
                  <a:pt x="31648" y="4914900"/>
                </a:lnTo>
                <a:lnTo>
                  <a:pt x="33604" y="4927600"/>
                </a:lnTo>
                <a:lnTo>
                  <a:pt x="36017" y="4927600"/>
                </a:lnTo>
                <a:lnTo>
                  <a:pt x="44450" y="4953000"/>
                </a:lnTo>
                <a:lnTo>
                  <a:pt x="54483" y="4978400"/>
                </a:lnTo>
                <a:lnTo>
                  <a:pt x="65811" y="4991100"/>
                </a:lnTo>
                <a:lnTo>
                  <a:pt x="78130" y="5003800"/>
                </a:lnTo>
                <a:lnTo>
                  <a:pt x="104622" y="5041900"/>
                </a:lnTo>
                <a:lnTo>
                  <a:pt x="131508" y="5054600"/>
                </a:lnTo>
                <a:lnTo>
                  <a:pt x="157099" y="5080000"/>
                </a:lnTo>
                <a:lnTo>
                  <a:pt x="179717" y="5092700"/>
                </a:lnTo>
                <a:lnTo>
                  <a:pt x="336042" y="5092700"/>
                </a:lnTo>
                <a:lnTo>
                  <a:pt x="333705" y="5105400"/>
                </a:lnTo>
                <a:lnTo>
                  <a:pt x="663549" y="5105400"/>
                </a:lnTo>
                <a:lnTo>
                  <a:pt x="633158" y="5118100"/>
                </a:lnTo>
                <a:lnTo>
                  <a:pt x="686435" y="5105400"/>
                </a:lnTo>
                <a:lnTo>
                  <a:pt x="767283" y="5080000"/>
                </a:lnTo>
                <a:lnTo>
                  <a:pt x="816876" y="5080000"/>
                </a:lnTo>
                <a:lnTo>
                  <a:pt x="840219" y="5092700"/>
                </a:lnTo>
                <a:lnTo>
                  <a:pt x="938199" y="5092700"/>
                </a:lnTo>
                <a:lnTo>
                  <a:pt x="1036370" y="5105400"/>
                </a:lnTo>
                <a:lnTo>
                  <a:pt x="1231849" y="5105400"/>
                </a:lnTo>
                <a:lnTo>
                  <a:pt x="1277594" y="5093398"/>
                </a:lnTo>
                <a:lnTo>
                  <a:pt x="1273073" y="5105400"/>
                </a:lnTo>
                <a:lnTo>
                  <a:pt x="1487411" y="5105400"/>
                </a:lnTo>
                <a:lnTo>
                  <a:pt x="1491843" y="5092700"/>
                </a:lnTo>
                <a:lnTo>
                  <a:pt x="1508874" y="5092700"/>
                </a:lnTo>
                <a:lnTo>
                  <a:pt x="1550924" y="5105400"/>
                </a:lnTo>
                <a:lnTo>
                  <a:pt x="1607502" y="5092700"/>
                </a:lnTo>
                <a:lnTo>
                  <a:pt x="1750504" y="5092700"/>
                </a:lnTo>
                <a:lnTo>
                  <a:pt x="1781302" y="5080000"/>
                </a:lnTo>
                <a:lnTo>
                  <a:pt x="2063153" y="5080000"/>
                </a:lnTo>
                <a:lnTo>
                  <a:pt x="2087537" y="5067300"/>
                </a:lnTo>
                <a:lnTo>
                  <a:pt x="2178786" y="5067300"/>
                </a:lnTo>
                <a:lnTo>
                  <a:pt x="2220391" y="5080000"/>
                </a:lnTo>
                <a:lnTo>
                  <a:pt x="2277961" y="5080000"/>
                </a:lnTo>
                <a:lnTo>
                  <a:pt x="2306637" y="5067300"/>
                </a:lnTo>
                <a:lnTo>
                  <a:pt x="2339136" y="5080000"/>
                </a:lnTo>
                <a:lnTo>
                  <a:pt x="2436965" y="5080000"/>
                </a:lnTo>
                <a:lnTo>
                  <a:pt x="2448661" y="5092700"/>
                </a:lnTo>
                <a:lnTo>
                  <a:pt x="2469565" y="5092700"/>
                </a:lnTo>
                <a:lnTo>
                  <a:pt x="2478316" y="5105400"/>
                </a:lnTo>
                <a:lnTo>
                  <a:pt x="2453602" y="5118100"/>
                </a:lnTo>
                <a:lnTo>
                  <a:pt x="2497747" y="5105400"/>
                </a:lnTo>
                <a:lnTo>
                  <a:pt x="2549233" y="5105400"/>
                </a:lnTo>
                <a:lnTo>
                  <a:pt x="2604300" y="5092700"/>
                </a:lnTo>
                <a:lnTo>
                  <a:pt x="2611285" y="5092700"/>
                </a:lnTo>
                <a:lnTo>
                  <a:pt x="2540470" y="5080000"/>
                </a:lnTo>
                <a:lnTo>
                  <a:pt x="2604046" y="5080000"/>
                </a:lnTo>
                <a:lnTo>
                  <a:pt x="2611285" y="5092700"/>
                </a:lnTo>
                <a:lnTo>
                  <a:pt x="2812008" y="5092700"/>
                </a:lnTo>
                <a:lnTo>
                  <a:pt x="2836481" y="5080000"/>
                </a:lnTo>
                <a:lnTo>
                  <a:pt x="2912884" y="5080000"/>
                </a:lnTo>
                <a:lnTo>
                  <a:pt x="2914142" y="5080000"/>
                </a:lnTo>
                <a:lnTo>
                  <a:pt x="2910128" y="5092700"/>
                </a:lnTo>
                <a:lnTo>
                  <a:pt x="2912884" y="5080000"/>
                </a:lnTo>
                <a:lnTo>
                  <a:pt x="2812008" y="5092700"/>
                </a:lnTo>
                <a:lnTo>
                  <a:pt x="2828163" y="5092700"/>
                </a:lnTo>
                <a:lnTo>
                  <a:pt x="2842031" y="5101882"/>
                </a:lnTo>
                <a:lnTo>
                  <a:pt x="2839161" y="5092700"/>
                </a:lnTo>
                <a:lnTo>
                  <a:pt x="2886989" y="5092700"/>
                </a:lnTo>
                <a:lnTo>
                  <a:pt x="2884043" y="5105400"/>
                </a:lnTo>
                <a:lnTo>
                  <a:pt x="2962084" y="5105400"/>
                </a:lnTo>
                <a:lnTo>
                  <a:pt x="2967672" y="5092700"/>
                </a:lnTo>
                <a:lnTo>
                  <a:pt x="2982607" y="5092700"/>
                </a:lnTo>
                <a:lnTo>
                  <a:pt x="2962084" y="5080000"/>
                </a:lnTo>
                <a:lnTo>
                  <a:pt x="2938272" y="5080000"/>
                </a:lnTo>
                <a:lnTo>
                  <a:pt x="2953753" y="5067300"/>
                </a:lnTo>
                <a:lnTo>
                  <a:pt x="2979115" y="5067300"/>
                </a:lnTo>
                <a:lnTo>
                  <a:pt x="3028188" y="5080000"/>
                </a:lnTo>
                <a:lnTo>
                  <a:pt x="3083115" y="5080000"/>
                </a:lnTo>
                <a:lnTo>
                  <a:pt x="3130410" y="5092700"/>
                </a:lnTo>
                <a:lnTo>
                  <a:pt x="3387229" y="5092700"/>
                </a:lnTo>
                <a:lnTo>
                  <a:pt x="3440773" y="5080000"/>
                </a:lnTo>
                <a:lnTo>
                  <a:pt x="3487978" y="5080000"/>
                </a:lnTo>
                <a:lnTo>
                  <a:pt x="3526498" y="5067300"/>
                </a:lnTo>
                <a:lnTo>
                  <a:pt x="3547897" y="5067300"/>
                </a:lnTo>
                <a:lnTo>
                  <a:pt x="3561613" y="5080000"/>
                </a:lnTo>
                <a:lnTo>
                  <a:pt x="3535083" y="5080000"/>
                </a:lnTo>
                <a:lnTo>
                  <a:pt x="3524631" y="5092700"/>
                </a:lnTo>
                <a:lnTo>
                  <a:pt x="3573526" y="5080000"/>
                </a:lnTo>
                <a:lnTo>
                  <a:pt x="3727031" y="5080000"/>
                </a:lnTo>
                <a:lnTo>
                  <a:pt x="3750183" y="5067300"/>
                </a:lnTo>
                <a:lnTo>
                  <a:pt x="3775735" y="5067300"/>
                </a:lnTo>
                <a:lnTo>
                  <a:pt x="3781971" y="5080000"/>
                </a:lnTo>
                <a:lnTo>
                  <a:pt x="3805821" y="5080000"/>
                </a:lnTo>
                <a:lnTo>
                  <a:pt x="3859720" y="5092700"/>
                </a:lnTo>
                <a:lnTo>
                  <a:pt x="4007878" y="5092700"/>
                </a:lnTo>
                <a:lnTo>
                  <a:pt x="4054627" y="5080000"/>
                </a:lnTo>
                <a:lnTo>
                  <a:pt x="4147566" y="5080000"/>
                </a:lnTo>
                <a:lnTo>
                  <a:pt x="4194860" y="5067300"/>
                </a:lnTo>
                <a:lnTo>
                  <a:pt x="4402734" y="5067300"/>
                </a:lnTo>
                <a:lnTo>
                  <a:pt x="4432732" y="5073701"/>
                </a:lnTo>
                <a:lnTo>
                  <a:pt x="4430763" y="5067300"/>
                </a:lnTo>
                <a:lnTo>
                  <a:pt x="4481487" y="5080000"/>
                </a:lnTo>
                <a:lnTo>
                  <a:pt x="4894580" y="5080000"/>
                </a:lnTo>
                <a:lnTo>
                  <a:pt x="4946485" y="5067300"/>
                </a:lnTo>
                <a:lnTo>
                  <a:pt x="5152910" y="5067300"/>
                </a:lnTo>
                <a:lnTo>
                  <a:pt x="5204003" y="5080000"/>
                </a:lnTo>
                <a:lnTo>
                  <a:pt x="5468836" y="5080000"/>
                </a:lnTo>
                <a:lnTo>
                  <a:pt x="5501640" y="5067300"/>
                </a:lnTo>
                <a:lnTo>
                  <a:pt x="5520067" y="5080000"/>
                </a:lnTo>
                <a:lnTo>
                  <a:pt x="5608866" y="5067300"/>
                </a:lnTo>
                <a:lnTo>
                  <a:pt x="5741594" y="5067300"/>
                </a:lnTo>
                <a:lnTo>
                  <a:pt x="5785040" y="5080000"/>
                </a:lnTo>
                <a:lnTo>
                  <a:pt x="5986348" y="5080000"/>
                </a:lnTo>
                <a:lnTo>
                  <a:pt x="5965774" y="5067300"/>
                </a:lnTo>
                <a:lnTo>
                  <a:pt x="6178715" y="5067300"/>
                </a:lnTo>
                <a:lnTo>
                  <a:pt x="6180455" y="5080000"/>
                </a:lnTo>
                <a:lnTo>
                  <a:pt x="6321184" y="5067300"/>
                </a:lnTo>
                <a:lnTo>
                  <a:pt x="6382906" y="5067300"/>
                </a:lnTo>
                <a:lnTo>
                  <a:pt x="6386601" y="5080000"/>
                </a:lnTo>
                <a:lnTo>
                  <a:pt x="6401206" y="5067300"/>
                </a:lnTo>
                <a:lnTo>
                  <a:pt x="6431585" y="5067300"/>
                </a:lnTo>
                <a:lnTo>
                  <a:pt x="6453149" y="5054600"/>
                </a:lnTo>
                <a:lnTo>
                  <a:pt x="6465786" y="5041900"/>
                </a:lnTo>
                <a:lnTo>
                  <a:pt x="6478435" y="5029200"/>
                </a:lnTo>
                <a:lnTo>
                  <a:pt x="6513347" y="4978400"/>
                </a:lnTo>
                <a:lnTo>
                  <a:pt x="6529070" y="4927600"/>
                </a:lnTo>
                <a:lnTo>
                  <a:pt x="6531013" y="4914900"/>
                </a:lnTo>
                <a:lnTo>
                  <a:pt x="6532143" y="4889500"/>
                </a:lnTo>
                <a:close/>
              </a:path>
              <a:path w="6555105" h="5118100">
                <a:moveTo>
                  <a:pt x="6537134" y="622300"/>
                </a:moveTo>
                <a:lnTo>
                  <a:pt x="6535458" y="622300"/>
                </a:lnTo>
                <a:lnTo>
                  <a:pt x="6534925" y="660400"/>
                </a:lnTo>
                <a:lnTo>
                  <a:pt x="6537134" y="622300"/>
                </a:lnTo>
                <a:close/>
              </a:path>
              <a:path w="6555105" h="5118100">
                <a:moveTo>
                  <a:pt x="6540754" y="3477564"/>
                </a:moveTo>
                <a:lnTo>
                  <a:pt x="6539992" y="3472167"/>
                </a:lnTo>
                <a:lnTo>
                  <a:pt x="6538023" y="3473856"/>
                </a:lnTo>
                <a:lnTo>
                  <a:pt x="6535356" y="3477780"/>
                </a:lnTo>
                <a:lnTo>
                  <a:pt x="6532512" y="3479076"/>
                </a:lnTo>
                <a:lnTo>
                  <a:pt x="6530010" y="3472891"/>
                </a:lnTo>
                <a:lnTo>
                  <a:pt x="6528371" y="3454374"/>
                </a:lnTo>
                <a:lnTo>
                  <a:pt x="6528117" y="3418662"/>
                </a:lnTo>
                <a:lnTo>
                  <a:pt x="6524688" y="3523818"/>
                </a:lnTo>
                <a:lnTo>
                  <a:pt x="6528308" y="3510153"/>
                </a:lnTo>
                <a:lnTo>
                  <a:pt x="6531902" y="3501618"/>
                </a:lnTo>
                <a:lnTo>
                  <a:pt x="6534848" y="3505504"/>
                </a:lnTo>
                <a:lnTo>
                  <a:pt x="6536525" y="3529088"/>
                </a:lnTo>
                <a:lnTo>
                  <a:pt x="6539763" y="3494925"/>
                </a:lnTo>
                <a:lnTo>
                  <a:pt x="6540754" y="3477564"/>
                </a:lnTo>
                <a:close/>
              </a:path>
              <a:path w="6555105" h="5118100">
                <a:moveTo>
                  <a:pt x="6543980" y="3094926"/>
                </a:moveTo>
                <a:lnTo>
                  <a:pt x="6541338" y="3073514"/>
                </a:lnTo>
                <a:lnTo>
                  <a:pt x="6539306" y="3064510"/>
                </a:lnTo>
                <a:lnTo>
                  <a:pt x="6537299" y="3070123"/>
                </a:lnTo>
                <a:lnTo>
                  <a:pt x="6534759" y="3092602"/>
                </a:lnTo>
                <a:lnTo>
                  <a:pt x="6536728" y="3116376"/>
                </a:lnTo>
                <a:lnTo>
                  <a:pt x="6539204" y="3113824"/>
                </a:lnTo>
                <a:lnTo>
                  <a:pt x="6541757" y="3101238"/>
                </a:lnTo>
                <a:lnTo>
                  <a:pt x="6543980" y="3094926"/>
                </a:lnTo>
                <a:close/>
              </a:path>
              <a:path w="6555105" h="5118100">
                <a:moveTo>
                  <a:pt x="6545580" y="741908"/>
                </a:moveTo>
                <a:lnTo>
                  <a:pt x="6544170" y="723392"/>
                </a:lnTo>
                <a:lnTo>
                  <a:pt x="6542075" y="724712"/>
                </a:lnTo>
                <a:lnTo>
                  <a:pt x="6539039" y="733209"/>
                </a:lnTo>
                <a:lnTo>
                  <a:pt x="6534798" y="736231"/>
                </a:lnTo>
                <a:lnTo>
                  <a:pt x="6545580" y="741908"/>
                </a:lnTo>
                <a:close/>
              </a:path>
              <a:path w="6555105" h="5118100">
                <a:moveTo>
                  <a:pt x="6554660" y="254000"/>
                </a:moveTo>
                <a:lnTo>
                  <a:pt x="6554102" y="228600"/>
                </a:lnTo>
                <a:lnTo>
                  <a:pt x="6552400" y="215900"/>
                </a:lnTo>
                <a:lnTo>
                  <a:pt x="6549161" y="203200"/>
                </a:lnTo>
                <a:lnTo>
                  <a:pt x="6544183" y="177800"/>
                </a:lnTo>
                <a:lnTo>
                  <a:pt x="6537960" y="165100"/>
                </a:lnTo>
                <a:lnTo>
                  <a:pt x="6530619" y="152400"/>
                </a:lnTo>
                <a:lnTo>
                  <a:pt x="6522250" y="139700"/>
                </a:lnTo>
                <a:lnTo>
                  <a:pt x="6520167" y="134175"/>
                </a:lnTo>
                <a:lnTo>
                  <a:pt x="6447142" y="134175"/>
                </a:lnTo>
                <a:lnTo>
                  <a:pt x="6451943" y="139700"/>
                </a:lnTo>
                <a:lnTo>
                  <a:pt x="6448336" y="139700"/>
                </a:lnTo>
                <a:lnTo>
                  <a:pt x="6447142" y="134175"/>
                </a:lnTo>
                <a:lnTo>
                  <a:pt x="6440894" y="127000"/>
                </a:lnTo>
                <a:lnTo>
                  <a:pt x="6433934" y="127000"/>
                </a:lnTo>
                <a:lnTo>
                  <a:pt x="6447129" y="139700"/>
                </a:lnTo>
                <a:lnTo>
                  <a:pt x="6458445" y="152400"/>
                </a:lnTo>
                <a:lnTo>
                  <a:pt x="6467932" y="165100"/>
                </a:lnTo>
                <a:lnTo>
                  <a:pt x="6475603" y="190500"/>
                </a:lnTo>
                <a:lnTo>
                  <a:pt x="6478778" y="203200"/>
                </a:lnTo>
                <a:lnTo>
                  <a:pt x="6481331" y="203200"/>
                </a:lnTo>
                <a:lnTo>
                  <a:pt x="6483375" y="215900"/>
                </a:lnTo>
                <a:lnTo>
                  <a:pt x="6485077" y="228600"/>
                </a:lnTo>
                <a:lnTo>
                  <a:pt x="6486665" y="241300"/>
                </a:lnTo>
                <a:lnTo>
                  <a:pt x="6487261" y="266700"/>
                </a:lnTo>
                <a:lnTo>
                  <a:pt x="6488392" y="304800"/>
                </a:lnTo>
                <a:lnTo>
                  <a:pt x="6489103" y="355600"/>
                </a:lnTo>
                <a:lnTo>
                  <a:pt x="6489014" y="393700"/>
                </a:lnTo>
                <a:lnTo>
                  <a:pt x="6487744" y="431800"/>
                </a:lnTo>
                <a:lnTo>
                  <a:pt x="6480251" y="431800"/>
                </a:lnTo>
                <a:lnTo>
                  <a:pt x="6478194" y="406400"/>
                </a:lnTo>
                <a:lnTo>
                  <a:pt x="6476606" y="368300"/>
                </a:lnTo>
                <a:lnTo>
                  <a:pt x="6470510" y="381000"/>
                </a:lnTo>
                <a:lnTo>
                  <a:pt x="6471742" y="419100"/>
                </a:lnTo>
                <a:lnTo>
                  <a:pt x="6473558" y="469900"/>
                </a:lnTo>
                <a:lnTo>
                  <a:pt x="6475781" y="520700"/>
                </a:lnTo>
                <a:lnTo>
                  <a:pt x="6480607" y="622300"/>
                </a:lnTo>
                <a:lnTo>
                  <a:pt x="6482829" y="673100"/>
                </a:lnTo>
                <a:lnTo>
                  <a:pt x="6484658" y="711200"/>
                </a:lnTo>
                <a:lnTo>
                  <a:pt x="6485890" y="762000"/>
                </a:lnTo>
                <a:lnTo>
                  <a:pt x="6486207" y="800100"/>
                </a:lnTo>
                <a:lnTo>
                  <a:pt x="6486182" y="825500"/>
                </a:lnTo>
                <a:lnTo>
                  <a:pt x="6485763" y="863600"/>
                </a:lnTo>
                <a:lnTo>
                  <a:pt x="6487515" y="825500"/>
                </a:lnTo>
                <a:lnTo>
                  <a:pt x="6495389" y="863600"/>
                </a:lnTo>
                <a:lnTo>
                  <a:pt x="6491694" y="901700"/>
                </a:lnTo>
                <a:lnTo>
                  <a:pt x="6485776" y="965200"/>
                </a:lnTo>
                <a:lnTo>
                  <a:pt x="6487007" y="1028700"/>
                </a:lnTo>
                <a:lnTo>
                  <a:pt x="6484404" y="1016000"/>
                </a:lnTo>
                <a:lnTo>
                  <a:pt x="6480492" y="1003300"/>
                </a:lnTo>
                <a:lnTo>
                  <a:pt x="6477089" y="1003300"/>
                </a:lnTo>
                <a:lnTo>
                  <a:pt x="6476289" y="1054100"/>
                </a:lnTo>
                <a:lnTo>
                  <a:pt x="6476784" y="1092200"/>
                </a:lnTo>
                <a:lnTo>
                  <a:pt x="6478308" y="1143000"/>
                </a:lnTo>
                <a:lnTo>
                  <a:pt x="6480607" y="1193800"/>
                </a:lnTo>
                <a:lnTo>
                  <a:pt x="6483439" y="1257300"/>
                </a:lnTo>
                <a:lnTo>
                  <a:pt x="6486525" y="1308100"/>
                </a:lnTo>
                <a:lnTo>
                  <a:pt x="6489624" y="1384300"/>
                </a:lnTo>
                <a:lnTo>
                  <a:pt x="6483871" y="1358900"/>
                </a:lnTo>
                <a:lnTo>
                  <a:pt x="6481572" y="1397000"/>
                </a:lnTo>
                <a:lnTo>
                  <a:pt x="6480454" y="1447800"/>
                </a:lnTo>
                <a:lnTo>
                  <a:pt x="6479400" y="1549400"/>
                </a:lnTo>
                <a:lnTo>
                  <a:pt x="6478308" y="1587500"/>
                </a:lnTo>
                <a:lnTo>
                  <a:pt x="6481597" y="1600200"/>
                </a:lnTo>
                <a:lnTo>
                  <a:pt x="6483896" y="1625600"/>
                </a:lnTo>
                <a:lnTo>
                  <a:pt x="6491452" y="1625600"/>
                </a:lnTo>
                <a:lnTo>
                  <a:pt x="6484925" y="1676400"/>
                </a:lnTo>
                <a:lnTo>
                  <a:pt x="6481280" y="1727200"/>
                </a:lnTo>
                <a:lnTo>
                  <a:pt x="6479984" y="1778000"/>
                </a:lnTo>
                <a:lnTo>
                  <a:pt x="6480467" y="1828800"/>
                </a:lnTo>
                <a:lnTo>
                  <a:pt x="6482181" y="1879600"/>
                </a:lnTo>
                <a:lnTo>
                  <a:pt x="6484556" y="1917700"/>
                </a:lnTo>
                <a:lnTo>
                  <a:pt x="6487058" y="1968500"/>
                </a:lnTo>
                <a:lnTo>
                  <a:pt x="6489116" y="2019300"/>
                </a:lnTo>
                <a:lnTo>
                  <a:pt x="6490170" y="2070100"/>
                </a:lnTo>
                <a:lnTo>
                  <a:pt x="6489662" y="2108200"/>
                </a:lnTo>
                <a:lnTo>
                  <a:pt x="6487033" y="2159000"/>
                </a:lnTo>
                <a:lnTo>
                  <a:pt x="6481750" y="2197100"/>
                </a:lnTo>
                <a:lnTo>
                  <a:pt x="6480937" y="2184400"/>
                </a:lnTo>
                <a:lnTo>
                  <a:pt x="6477482" y="2159000"/>
                </a:lnTo>
                <a:lnTo>
                  <a:pt x="6476695" y="2171700"/>
                </a:lnTo>
                <a:lnTo>
                  <a:pt x="6481991" y="2324100"/>
                </a:lnTo>
                <a:lnTo>
                  <a:pt x="6487147" y="2311400"/>
                </a:lnTo>
                <a:lnTo>
                  <a:pt x="6489547" y="2311400"/>
                </a:lnTo>
                <a:lnTo>
                  <a:pt x="6491541" y="2286000"/>
                </a:lnTo>
                <a:lnTo>
                  <a:pt x="6495478" y="2273300"/>
                </a:lnTo>
                <a:lnTo>
                  <a:pt x="6499504" y="2286000"/>
                </a:lnTo>
                <a:lnTo>
                  <a:pt x="6502768" y="2311400"/>
                </a:lnTo>
                <a:lnTo>
                  <a:pt x="6504940" y="2349500"/>
                </a:lnTo>
                <a:lnTo>
                  <a:pt x="6505727" y="2374900"/>
                </a:lnTo>
                <a:lnTo>
                  <a:pt x="6500469" y="2349500"/>
                </a:lnTo>
                <a:lnTo>
                  <a:pt x="6494805" y="2349500"/>
                </a:lnTo>
                <a:lnTo>
                  <a:pt x="6489332" y="2374900"/>
                </a:lnTo>
                <a:lnTo>
                  <a:pt x="6484645" y="2400300"/>
                </a:lnTo>
                <a:lnTo>
                  <a:pt x="6487630" y="2400300"/>
                </a:lnTo>
                <a:lnTo>
                  <a:pt x="6490919" y="2413000"/>
                </a:lnTo>
                <a:lnTo>
                  <a:pt x="6493954" y="2413000"/>
                </a:lnTo>
                <a:lnTo>
                  <a:pt x="6489243" y="2438400"/>
                </a:lnTo>
                <a:lnTo>
                  <a:pt x="6492621" y="2451100"/>
                </a:lnTo>
                <a:lnTo>
                  <a:pt x="6499136" y="2463800"/>
                </a:lnTo>
                <a:lnTo>
                  <a:pt x="6503873" y="2489200"/>
                </a:lnTo>
                <a:lnTo>
                  <a:pt x="6501879" y="2527300"/>
                </a:lnTo>
                <a:lnTo>
                  <a:pt x="6496761" y="2527300"/>
                </a:lnTo>
                <a:lnTo>
                  <a:pt x="6499314" y="2552700"/>
                </a:lnTo>
                <a:lnTo>
                  <a:pt x="6502247" y="2590800"/>
                </a:lnTo>
                <a:lnTo>
                  <a:pt x="6504419" y="2616200"/>
                </a:lnTo>
                <a:lnTo>
                  <a:pt x="6504673" y="2654300"/>
                </a:lnTo>
                <a:lnTo>
                  <a:pt x="6498958" y="2654300"/>
                </a:lnTo>
                <a:lnTo>
                  <a:pt x="6496672" y="2641600"/>
                </a:lnTo>
                <a:lnTo>
                  <a:pt x="6494754" y="2616200"/>
                </a:lnTo>
                <a:lnTo>
                  <a:pt x="6490157" y="2603500"/>
                </a:lnTo>
                <a:lnTo>
                  <a:pt x="6493586" y="2654300"/>
                </a:lnTo>
                <a:lnTo>
                  <a:pt x="6499669" y="2692400"/>
                </a:lnTo>
                <a:lnTo>
                  <a:pt x="6503517" y="2743200"/>
                </a:lnTo>
                <a:lnTo>
                  <a:pt x="6500279" y="2781300"/>
                </a:lnTo>
                <a:lnTo>
                  <a:pt x="6498399" y="2768600"/>
                </a:lnTo>
                <a:lnTo>
                  <a:pt x="6495821" y="2717800"/>
                </a:lnTo>
                <a:lnTo>
                  <a:pt x="6493967" y="2692400"/>
                </a:lnTo>
                <a:lnTo>
                  <a:pt x="6486817" y="2730500"/>
                </a:lnTo>
                <a:lnTo>
                  <a:pt x="6483807" y="2755900"/>
                </a:lnTo>
                <a:lnTo>
                  <a:pt x="6482004" y="2806700"/>
                </a:lnTo>
                <a:lnTo>
                  <a:pt x="6482296" y="2806700"/>
                </a:lnTo>
                <a:lnTo>
                  <a:pt x="6480340" y="2839847"/>
                </a:lnTo>
                <a:lnTo>
                  <a:pt x="6477813" y="2874289"/>
                </a:lnTo>
                <a:lnTo>
                  <a:pt x="6479273" y="2857995"/>
                </a:lnTo>
                <a:lnTo>
                  <a:pt x="6476314" y="2908300"/>
                </a:lnTo>
                <a:lnTo>
                  <a:pt x="6479895" y="2882900"/>
                </a:lnTo>
                <a:lnTo>
                  <a:pt x="6491884" y="2933700"/>
                </a:lnTo>
                <a:lnTo>
                  <a:pt x="6495707" y="2984500"/>
                </a:lnTo>
                <a:lnTo>
                  <a:pt x="6495986" y="3035300"/>
                </a:lnTo>
                <a:lnTo>
                  <a:pt x="6497371" y="3098800"/>
                </a:lnTo>
                <a:lnTo>
                  <a:pt x="6504508" y="3149600"/>
                </a:lnTo>
                <a:lnTo>
                  <a:pt x="6494970" y="3111500"/>
                </a:lnTo>
                <a:lnTo>
                  <a:pt x="6490805" y="3111500"/>
                </a:lnTo>
                <a:lnTo>
                  <a:pt x="6487655" y="3124200"/>
                </a:lnTo>
                <a:lnTo>
                  <a:pt x="6481204" y="3124200"/>
                </a:lnTo>
                <a:lnTo>
                  <a:pt x="6480226" y="3133242"/>
                </a:lnTo>
                <a:lnTo>
                  <a:pt x="6476149" y="3128873"/>
                </a:lnTo>
                <a:lnTo>
                  <a:pt x="6478219" y="3132823"/>
                </a:lnTo>
                <a:lnTo>
                  <a:pt x="6479794" y="3133941"/>
                </a:lnTo>
                <a:lnTo>
                  <a:pt x="6480124" y="3134195"/>
                </a:lnTo>
                <a:lnTo>
                  <a:pt x="6478473" y="3149600"/>
                </a:lnTo>
                <a:lnTo>
                  <a:pt x="6475654" y="3175000"/>
                </a:lnTo>
                <a:lnTo>
                  <a:pt x="6472834" y="3187700"/>
                </a:lnTo>
                <a:lnTo>
                  <a:pt x="6470078" y="3187700"/>
                </a:lnTo>
                <a:lnTo>
                  <a:pt x="6473393" y="3225800"/>
                </a:lnTo>
                <a:lnTo>
                  <a:pt x="6471767" y="3251200"/>
                </a:lnTo>
                <a:lnTo>
                  <a:pt x="6471031" y="3289300"/>
                </a:lnTo>
                <a:lnTo>
                  <a:pt x="6477025" y="3340100"/>
                </a:lnTo>
                <a:lnTo>
                  <a:pt x="6475069" y="3352800"/>
                </a:lnTo>
                <a:lnTo>
                  <a:pt x="6473990" y="3365500"/>
                </a:lnTo>
                <a:lnTo>
                  <a:pt x="6471755" y="3378200"/>
                </a:lnTo>
                <a:lnTo>
                  <a:pt x="6466306" y="3378200"/>
                </a:lnTo>
                <a:lnTo>
                  <a:pt x="6468872" y="3403600"/>
                </a:lnTo>
                <a:lnTo>
                  <a:pt x="6471729" y="3403600"/>
                </a:lnTo>
                <a:lnTo>
                  <a:pt x="6474968" y="3378200"/>
                </a:lnTo>
                <a:lnTo>
                  <a:pt x="6478613" y="3378200"/>
                </a:lnTo>
                <a:lnTo>
                  <a:pt x="6481940" y="3416300"/>
                </a:lnTo>
                <a:lnTo>
                  <a:pt x="6482169" y="3454400"/>
                </a:lnTo>
                <a:lnTo>
                  <a:pt x="6480403" y="3505200"/>
                </a:lnTo>
                <a:lnTo>
                  <a:pt x="6477762" y="3543300"/>
                </a:lnTo>
                <a:lnTo>
                  <a:pt x="6475374" y="3594100"/>
                </a:lnTo>
                <a:lnTo>
                  <a:pt x="6474346" y="3644900"/>
                </a:lnTo>
                <a:lnTo>
                  <a:pt x="6475793" y="3695700"/>
                </a:lnTo>
                <a:lnTo>
                  <a:pt x="6480848" y="3759200"/>
                </a:lnTo>
                <a:lnTo>
                  <a:pt x="6486220" y="3822700"/>
                </a:lnTo>
                <a:lnTo>
                  <a:pt x="6492392" y="3873500"/>
                </a:lnTo>
                <a:lnTo>
                  <a:pt x="6498742" y="3911600"/>
                </a:lnTo>
                <a:lnTo>
                  <a:pt x="6504673" y="3962400"/>
                </a:lnTo>
                <a:lnTo>
                  <a:pt x="6509537" y="4025900"/>
                </a:lnTo>
                <a:lnTo>
                  <a:pt x="6504419" y="4038600"/>
                </a:lnTo>
                <a:lnTo>
                  <a:pt x="6499580" y="4013200"/>
                </a:lnTo>
                <a:lnTo>
                  <a:pt x="6495986" y="4000500"/>
                </a:lnTo>
                <a:lnTo>
                  <a:pt x="6494564" y="3987800"/>
                </a:lnTo>
                <a:lnTo>
                  <a:pt x="6491313" y="4038600"/>
                </a:lnTo>
                <a:lnTo>
                  <a:pt x="6490424" y="4076700"/>
                </a:lnTo>
                <a:lnTo>
                  <a:pt x="6491541" y="4114800"/>
                </a:lnTo>
                <a:lnTo>
                  <a:pt x="6494335" y="4152900"/>
                </a:lnTo>
                <a:lnTo>
                  <a:pt x="6489103" y="4152900"/>
                </a:lnTo>
                <a:lnTo>
                  <a:pt x="6486296" y="4165600"/>
                </a:lnTo>
                <a:lnTo>
                  <a:pt x="6483096" y="4178300"/>
                </a:lnTo>
                <a:lnTo>
                  <a:pt x="6485788" y="4203700"/>
                </a:lnTo>
                <a:lnTo>
                  <a:pt x="6490221" y="4216400"/>
                </a:lnTo>
                <a:lnTo>
                  <a:pt x="6493319" y="4241800"/>
                </a:lnTo>
                <a:lnTo>
                  <a:pt x="6491999" y="4267200"/>
                </a:lnTo>
                <a:lnTo>
                  <a:pt x="6488138" y="4267200"/>
                </a:lnTo>
                <a:lnTo>
                  <a:pt x="6479362" y="4241800"/>
                </a:lnTo>
                <a:lnTo>
                  <a:pt x="6475501" y="4229100"/>
                </a:lnTo>
                <a:lnTo>
                  <a:pt x="6478943" y="4267200"/>
                </a:lnTo>
                <a:lnTo>
                  <a:pt x="6483109" y="4305300"/>
                </a:lnTo>
                <a:lnTo>
                  <a:pt x="6487249" y="4356100"/>
                </a:lnTo>
                <a:lnTo>
                  <a:pt x="6490652" y="4394200"/>
                </a:lnTo>
                <a:lnTo>
                  <a:pt x="6485864" y="4394200"/>
                </a:lnTo>
                <a:lnTo>
                  <a:pt x="6481953" y="4381500"/>
                </a:lnTo>
                <a:lnTo>
                  <a:pt x="6478511" y="4356100"/>
                </a:lnTo>
                <a:lnTo>
                  <a:pt x="6475108" y="4343400"/>
                </a:lnTo>
                <a:lnTo>
                  <a:pt x="6477673" y="4394200"/>
                </a:lnTo>
                <a:lnTo>
                  <a:pt x="6480988" y="4457700"/>
                </a:lnTo>
                <a:lnTo>
                  <a:pt x="6485839" y="4495800"/>
                </a:lnTo>
                <a:lnTo>
                  <a:pt x="6492951" y="4533900"/>
                </a:lnTo>
                <a:lnTo>
                  <a:pt x="6495974" y="4495800"/>
                </a:lnTo>
                <a:lnTo>
                  <a:pt x="6496990" y="4483100"/>
                </a:lnTo>
                <a:lnTo>
                  <a:pt x="6495669" y="4495800"/>
                </a:lnTo>
                <a:lnTo>
                  <a:pt x="6487985" y="4495800"/>
                </a:lnTo>
                <a:lnTo>
                  <a:pt x="6485191" y="4483100"/>
                </a:lnTo>
                <a:lnTo>
                  <a:pt x="6482118" y="4445000"/>
                </a:lnTo>
                <a:lnTo>
                  <a:pt x="6484340" y="4419600"/>
                </a:lnTo>
                <a:lnTo>
                  <a:pt x="6489001" y="4406900"/>
                </a:lnTo>
                <a:lnTo>
                  <a:pt x="6493256" y="4394200"/>
                </a:lnTo>
                <a:lnTo>
                  <a:pt x="6495885" y="4445000"/>
                </a:lnTo>
                <a:lnTo>
                  <a:pt x="6504749" y="4406900"/>
                </a:lnTo>
                <a:lnTo>
                  <a:pt x="6505016" y="4356100"/>
                </a:lnTo>
                <a:lnTo>
                  <a:pt x="6500622" y="4305300"/>
                </a:lnTo>
                <a:lnTo>
                  <a:pt x="6497510" y="4267200"/>
                </a:lnTo>
                <a:lnTo>
                  <a:pt x="6495440" y="4241800"/>
                </a:lnTo>
                <a:lnTo>
                  <a:pt x="6493408" y="4191000"/>
                </a:lnTo>
                <a:lnTo>
                  <a:pt x="6510934" y="4229100"/>
                </a:lnTo>
                <a:lnTo>
                  <a:pt x="6504699" y="4191000"/>
                </a:lnTo>
                <a:lnTo>
                  <a:pt x="6496393" y="4140200"/>
                </a:lnTo>
                <a:lnTo>
                  <a:pt x="6500609" y="4127500"/>
                </a:lnTo>
                <a:lnTo>
                  <a:pt x="6510261" y="4127500"/>
                </a:lnTo>
                <a:lnTo>
                  <a:pt x="6513373" y="4152900"/>
                </a:lnTo>
                <a:lnTo>
                  <a:pt x="6515265" y="4127500"/>
                </a:lnTo>
                <a:lnTo>
                  <a:pt x="6516205" y="4114800"/>
                </a:lnTo>
                <a:lnTo>
                  <a:pt x="6514719" y="4089400"/>
                </a:lnTo>
                <a:lnTo>
                  <a:pt x="6513411" y="4076700"/>
                </a:lnTo>
                <a:lnTo>
                  <a:pt x="6516802" y="4038600"/>
                </a:lnTo>
                <a:lnTo>
                  <a:pt x="6518808" y="4038600"/>
                </a:lnTo>
                <a:lnTo>
                  <a:pt x="6514617" y="3987800"/>
                </a:lnTo>
                <a:lnTo>
                  <a:pt x="6521869" y="3987800"/>
                </a:lnTo>
                <a:lnTo>
                  <a:pt x="6524511" y="4000500"/>
                </a:lnTo>
                <a:lnTo>
                  <a:pt x="6524460" y="4013200"/>
                </a:lnTo>
                <a:lnTo>
                  <a:pt x="6525273" y="3987800"/>
                </a:lnTo>
                <a:lnTo>
                  <a:pt x="6526885" y="3937000"/>
                </a:lnTo>
                <a:lnTo>
                  <a:pt x="6523342" y="3886200"/>
                </a:lnTo>
                <a:lnTo>
                  <a:pt x="6520396" y="3835400"/>
                </a:lnTo>
                <a:lnTo>
                  <a:pt x="6524599" y="3810000"/>
                </a:lnTo>
                <a:lnTo>
                  <a:pt x="6525679" y="3810000"/>
                </a:lnTo>
                <a:lnTo>
                  <a:pt x="6523393" y="3771900"/>
                </a:lnTo>
                <a:lnTo>
                  <a:pt x="6520929" y="3746500"/>
                </a:lnTo>
                <a:lnTo>
                  <a:pt x="6518199" y="3733800"/>
                </a:lnTo>
                <a:lnTo>
                  <a:pt x="6507607" y="3733800"/>
                </a:lnTo>
                <a:lnTo>
                  <a:pt x="6502984" y="3721100"/>
                </a:lnTo>
                <a:lnTo>
                  <a:pt x="6497688" y="3695700"/>
                </a:lnTo>
                <a:lnTo>
                  <a:pt x="6529438" y="3619500"/>
                </a:lnTo>
                <a:lnTo>
                  <a:pt x="6516573" y="3606800"/>
                </a:lnTo>
                <a:lnTo>
                  <a:pt x="6517068" y="3594100"/>
                </a:lnTo>
                <a:lnTo>
                  <a:pt x="6518097" y="3568700"/>
                </a:lnTo>
                <a:lnTo>
                  <a:pt x="6520015" y="3568700"/>
                </a:lnTo>
                <a:lnTo>
                  <a:pt x="6523152" y="3556000"/>
                </a:lnTo>
                <a:lnTo>
                  <a:pt x="6518427" y="3543300"/>
                </a:lnTo>
                <a:lnTo>
                  <a:pt x="6509232" y="3543300"/>
                </a:lnTo>
                <a:lnTo>
                  <a:pt x="6513639" y="3479800"/>
                </a:lnTo>
                <a:lnTo>
                  <a:pt x="6513449" y="3416300"/>
                </a:lnTo>
                <a:lnTo>
                  <a:pt x="6514909" y="3352800"/>
                </a:lnTo>
                <a:lnTo>
                  <a:pt x="6519583" y="3340100"/>
                </a:lnTo>
                <a:lnTo>
                  <a:pt x="6524257" y="3327400"/>
                </a:lnTo>
                <a:lnTo>
                  <a:pt x="6518846" y="3327400"/>
                </a:lnTo>
                <a:lnTo>
                  <a:pt x="6515963" y="3340100"/>
                </a:lnTo>
                <a:lnTo>
                  <a:pt x="6513639" y="3340100"/>
                </a:lnTo>
                <a:lnTo>
                  <a:pt x="6509906" y="3314700"/>
                </a:lnTo>
                <a:lnTo>
                  <a:pt x="6518770" y="3289300"/>
                </a:lnTo>
                <a:lnTo>
                  <a:pt x="6517551" y="3251200"/>
                </a:lnTo>
                <a:lnTo>
                  <a:pt x="6514084" y="3213100"/>
                </a:lnTo>
                <a:lnTo>
                  <a:pt x="6516243" y="3162300"/>
                </a:lnTo>
                <a:lnTo>
                  <a:pt x="6522047" y="3175000"/>
                </a:lnTo>
                <a:lnTo>
                  <a:pt x="6524460" y="3200400"/>
                </a:lnTo>
                <a:lnTo>
                  <a:pt x="6526644" y="3200400"/>
                </a:lnTo>
                <a:lnTo>
                  <a:pt x="6531750" y="3175000"/>
                </a:lnTo>
                <a:lnTo>
                  <a:pt x="6529248" y="3162300"/>
                </a:lnTo>
                <a:lnTo>
                  <a:pt x="6526746" y="3149600"/>
                </a:lnTo>
                <a:lnTo>
                  <a:pt x="6524244" y="3136900"/>
                </a:lnTo>
                <a:lnTo>
                  <a:pt x="6526187" y="3086100"/>
                </a:lnTo>
                <a:lnTo>
                  <a:pt x="6531051" y="3035300"/>
                </a:lnTo>
                <a:lnTo>
                  <a:pt x="6532283" y="2997200"/>
                </a:lnTo>
                <a:lnTo>
                  <a:pt x="6525704" y="2971800"/>
                </a:lnTo>
                <a:lnTo>
                  <a:pt x="6523101" y="2946400"/>
                </a:lnTo>
                <a:lnTo>
                  <a:pt x="6522631" y="2895600"/>
                </a:lnTo>
                <a:lnTo>
                  <a:pt x="6522606" y="2882900"/>
                </a:lnTo>
                <a:lnTo>
                  <a:pt x="6522479" y="2832100"/>
                </a:lnTo>
                <a:lnTo>
                  <a:pt x="6520789" y="2781300"/>
                </a:lnTo>
                <a:lnTo>
                  <a:pt x="6523698" y="2755900"/>
                </a:lnTo>
                <a:lnTo>
                  <a:pt x="6526339" y="2705100"/>
                </a:lnTo>
                <a:lnTo>
                  <a:pt x="6528473" y="2654300"/>
                </a:lnTo>
                <a:lnTo>
                  <a:pt x="6531661" y="2578100"/>
                </a:lnTo>
                <a:lnTo>
                  <a:pt x="6534747" y="2514600"/>
                </a:lnTo>
                <a:lnTo>
                  <a:pt x="6537312" y="2514600"/>
                </a:lnTo>
                <a:lnTo>
                  <a:pt x="6528765" y="2489200"/>
                </a:lnTo>
                <a:lnTo>
                  <a:pt x="6524828" y="2451100"/>
                </a:lnTo>
                <a:lnTo>
                  <a:pt x="6522644" y="2374900"/>
                </a:lnTo>
                <a:lnTo>
                  <a:pt x="6521551" y="2336800"/>
                </a:lnTo>
                <a:lnTo>
                  <a:pt x="6527546" y="2349500"/>
                </a:lnTo>
                <a:lnTo>
                  <a:pt x="6532004" y="2349500"/>
                </a:lnTo>
                <a:lnTo>
                  <a:pt x="6535496" y="2374900"/>
                </a:lnTo>
                <a:lnTo>
                  <a:pt x="6538608" y="2387600"/>
                </a:lnTo>
                <a:lnTo>
                  <a:pt x="6538557" y="2336800"/>
                </a:lnTo>
                <a:lnTo>
                  <a:pt x="6538544" y="2324100"/>
                </a:lnTo>
                <a:lnTo>
                  <a:pt x="6535242" y="2324100"/>
                </a:lnTo>
                <a:lnTo>
                  <a:pt x="6532677" y="2298700"/>
                </a:lnTo>
                <a:lnTo>
                  <a:pt x="6530708" y="2286000"/>
                </a:lnTo>
                <a:lnTo>
                  <a:pt x="6529946" y="2273300"/>
                </a:lnTo>
                <a:lnTo>
                  <a:pt x="6529197" y="2260600"/>
                </a:lnTo>
                <a:lnTo>
                  <a:pt x="6540767" y="2273300"/>
                </a:lnTo>
                <a:lnTo>
                  <a:pt x="6540373" y="2260600"/>
                </a:lnTo>
                <a:lnTo>
                  <a:pt x="6539166" y="2222500"/>
                </a:lnTo>
                <a:lnTo>
                  <a:pt x="6537680" y="2197100"/>
                </a:lnTo>
                <a:lnTo>
                  <a:pt x="6536195" y="2171700"/>
                </a:lnTo>
                <a:lnTo>
                  <a:pt x="6533426" y="2120900"/>
                </a:lnTo>
                <a:lnTo>
                  <a:pt x="6532461" y="2057400"/>
                </a:lnTo>
                <a:lnTo>
                  <a:pt x="6533667" y="2032000"/>
                </a:lnTo>
                <a:lnTo>
                  <a:pt x="6534874" y="2006600"/>
                </a:lnTo>
                <a:lnTo>
                  <a:pt x="6525514" y="2006600"/>
                </a:lnTo>
                <a:lnTo>
                  <a:pt x="6514897" y="2032000"/>
                </a:lnTo>
                <a:lnTo>
                  <a:pt x="6504953" y="2019300"/>
                </a:lnTo>
                <a:lnTo>
                  <a:pt x="6497612" y="1968500"/>
                </a:lnTo>
                <a:lnTo>
                  <a:pt x="6508001" y="1968500"/>
                </a:lnTo>
                <a:lnTo>
                  <a:pt x="6512788" y="1981200"/>
                </a:lnTo>
                <a:lnTo>
                  <a:pt x="6515824" y="1993900"/>
                </a:lnTo>
                <a:lnTo>
                  <a:pt x="6514770" y="1981200"/>
                </a:lnTo>
                <a:lnTo>
                  <a:pt x="6513423" y="1968500"/>
                </a:lnTo>
                <a:lnTo>
                  <a:pt x="6512674" y="1955800"/>
                </a:lnTo>
                <a:lnTo>
                  <a:pt x="6513462" y="1943100"/>
                </a:lnTo>
                <a:lnTo>
                  <a:pt x="6523279" y="1981200"/>
                </a:lnTo>
                <a:lnTo>
                  <a:pt x="6523825" y="1955800"/>
                </a:lnTo>
                <a:lnTo>
                  <a:pt x="6520904" y="1955800"/>
                </a:lnTo>
                <a:lnTo>
                  <a:pt x="6517348" y="1943100"/>
                </a:lnTo>
                <a:lnTo>
                  <a:pt x="6515989" y="1917700"/>
                </a:lnTo>
                <a:lnTo>
                  <a:pt x="6520535" y="1917700"/>
                </a:lnTo>
                <a:lnTo>
                  <a:pt x="6522910" y="1905000"/>
                </a:lnTo>
                <a:lnTo>
                  <a:pt x="6528384" y="1905000"/>
                </a:lnTo>
                <a:lnTo>
                  <a:pt x="6527520" y="1917700"/>
                </a:lnTo>
                <a:lnTo>
                  <a:pt x="6527127" y="1930400"/>
                </a:lnTo>
                <a:lnTo>
                  <a:pt x="6528359" y="1943100"/>
                </a:lnTo>
                <a:lnTo>
                  <a:pt x="6530086" y="1917700"/>
                </a:lnTo>
                <a:lnTo>
                  <a:pt x="6531026" y="1905000"/>
                </a:lnTo>
                <a:lnTo>
                  <a:pt x="6532918" y="1879600"/>
                </a:lnTo>
                <a:lnTo>
                  <a:pt x="6536652" y="1854200"/>
                </a:lnTo>
                <a:lnTo>
                  <a:pt x="6538862" y="1841500"/>
                </a:lnTo>
                <a:lnTo>
                  <a:pt x="6541084" y="1828800"/>
                </a:lnTo>
                <a:lnTo>
                  <a:pt x="6537325" y="1841500"/>
                </a:lnTo>
                <a:lnTo>
                  <a:pt x="6533566" y="1828800"/>
                </a:lnTo>
                <a:lnTo>
                  <a:pt x="6530505" y="1816100"/>
                </a:lnTo>
                <a:lnTo>
                  <a:pt x="6528803" y="1803400"/>
                </a:lnTo>
                <a:lnTo>
                  <a:pt x="6530175" y="1765300"/>
                </a:lnTo>
                <a:lnTo>
                  <a:pt x="6534112" y="1752600"/>
                </a:lnTo>
                <a:lnTo>
                  <a:pt x="6538976" y="1752600"/>
                </a:lnTo>
                <a:lnTo>
                  <a:pt x="6543091" y="1727200"/>
                </a:lnTo>
                <a:lnTo>
                  <a:pt x="6540487" y="1701800"/>
                </a:lnTo>
                <a:lnTo>
                  <a:pt x="6539471" y="1689100"/>
                </a:lnTo>
                <a:lnTo>
                  <a:pt x="6537198" y="1663700"/>
                </a:lnTo>
                <a:lnTo>
                  <a:pt x="6530861" y="1651000"/>
                </a:lnTo>
                <a:lnTo>
                  <a:pt x="6531851" y="1638300"/>
                </a:lnTo>
                <a:lnTo>
                  <a:pt x="6534239" y="1625600"/>
                </a:lnTo>
                <a:lnTo>
                  <a:pt x="6537236" y="1625600"/>
                </a:lnTo>
                <a:lnTo>
                  <a:pt x="6540093" y="1612900"/>
                </a:lnTo>
                <a:lnTo>
                  <a:pt x="6537706" y="1574800"/>
                </a:lnTo>
                <a:lnTo>
                  <a:pt x="6536322" y="1536700"/>
                </a:lnTo>
                <a:lnTo>
                  <a:pt x="6534632" y="1485900"/>
                </a:lnTo>
                <a:lnTo>
                  <a:pt x="6533007" y="1473200"/>
                </a:lnTo>
                <a:lnTo>
                  <a:pt x="6531381" y="1460500"/>
                </a:lnTo>
                <a:lnTo>
                  <a:pt x="6525285" y="1460500"/>
                </a:lnTo>
                <a:lnTo>
                  <a:pt x="6524409" y="1473200"/>
                </a:lnTo>
                <a:lnTo>
                  <a:pt x="6523863" y="1473200"/>
                </a:lnTo>
                <a:lnTo>
                  <a:pt x="6520599" y="1422400"/>
                </a:lnTo>
                <a:lnTo>
                  <a:pt x="6520040" y="1384300"/>
                </a:lnTo>
                <a:lnTo>
                  <a:pt x="6519659" y="1358900"/>
                </a:lnTo>
                <a:lnTo>
                  <a:pt x="6520383" y="1308100"/>
                </a:lnTo>
                <a:lnTo>
                  <a:pt x="6522085" y="1257300"/>
                </a:lnTo>
                <a:lnTo>
                  <a:pt x="6524117" y="1206500"/>
                </a:lnTo>
                <a:lnTo>
                  <a:pt x="6525819" y="1143000"/>
                </a:lnTo>
                <a:lnTo>
                  <a:pt x="6526530" y="1092200"/>
                </a:lnTo>
                <a:lnTo>
                  <a:pt x="6525577" y="1041400"/>
                </a:lnTo>
                <a:lnTo>
                  <a:pt x="6529743" y="1041400"/>
                </a:lnTo>
                <a:lnTo>
                  <a:pt x="6529197" y="1028700"/>
                </a:lnTo>
                <a:lnTo>
                  <a:pt x="6527559" y="990600"/>
                </a:lnTo>
                <a:lnTo>
                  <a:pt x="6526136" y="939800"/>
                </a:lnTo>
                <a:lnTo>
                  <a:pt x="6524625" y="889000"/>
                </a:lnTo>
                <a:lnTo>
                  <a:pt x="6522186" y="838200"/>
                </a:lnTo>
                <a:lnTo>
                  <a:pt x="6520789" y="825500"/>
                </a:lnTo>
                <a:lnTo>
                  <a:pt x="6517983" y="800100"/>
                </a:lnTo>
                <a:lnTo>
                  <a:pt x="6519253" y="787400"/>
                </a:lnTo>
                <a:lnTo>
                  <a:pt x="6522402" y="762000"/>
                </a:lnTo>
                <a:lnTo>
                  <a:pt x="6526492" y="749300"/>
                </a:lnTo>
                <a:lnTo>
                  <a:pt x="6530543" y="749300"/>
                </a:lnTo>
                <a:lnTo>
                  <a:pt x="6528105" y="711200"/>
                </a:lnTo>
                <a:lnTo>
                  <a:pt x="6526327" y="685800"/>
                </a:lnTo>
                <a:lnTo>
                  <a:pt x="6526416" y="647700"/>
                </a:lnTo>
                <a:lnTo>
                  <a:pt x="6529603" y="596900"/>
                </a:lnTo>
                <a:lnTo>
                  <a:pt x="6533058" y="609600"/>
                </a:lnTo>
                <a:lnTo>
                  <a:pt x="6535636" y="609600"/>
                </a:lnTo>
                <a:lnTo>
                  <a:pt x="6537871" y="609600"/>
                </a:lnTo>
                <a:lnTo>
                  <a:pt x="6538569" y="596900"/>
                </a:lnTo>
                <a:lnTo>
                  <a:pt x="6539979" y="571500"/>
                </a:lnTo>
                <a:lnTo>
                  <a:pt x="6539293" y="520700"/>
                </a:lnTo>
                <a:lnTo>
                  <a:pt x="6533807" y="469900"/>
                </a:lnTo>
                <a:lnTo>
                  <a:pt x="6540360" y="469900"/>
                </a:lnTo>
                <a:lnTo>
                  <a:pt x="6544132" y="444500"/>
                </a:lnTo>
                <a:lnTo>
                  <a:pt x="6544513" y="431800"/>
                </a:lnTo>
                <a:lnTo>
                  <a:pt x="6545300" y="406400"/>
                </a:lnTo>
                <a:lnTo>
                  <a:pt x="6544056" y="368300"/>
                </a:lnTo>
                <a:lnTo>
                  <a:pt x="6536436" y="431800"/>
                </a:lnTo>
                <a:lnTo>
                  <a:pt x="6535687" y="393700"/>
                </a:lnTo>
                <a:lnTo>
                  <a:pt x="6535648" y="368300"/>
                </a:lnTo>
                <a:lnTo>
                  <a:pt x="6536080" y="330200"/>
                </a:lnTo>
                <a:lnTo>
                  <a:pt x="6536728" y="304800"/>
                </a:lnTo>
                <a:lnTo>
                  <a:pt x="6550749" y="330200"/>
                </a:lnTo>
                <a:lnTo>
                  <a:pt x="6552171" y="304800"/>
                </a:lnTo>
                <a:lnTo>
                  <a:pt x="6553251" y="292100"/>
                </a:lnTo>
                <a:lnTo>
                  <a:pt x="6554000" y="279400"/>
                </a:lnTo>
                <a:lnTo>
                  <a:pt x="6554470" y="266700"/>
                </a:lnTo>
                <a:lnTo>
                  <a:pt x="6554660" y="25400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785577" y="4544478"/>
            <a:ext cx="3701415" cy="607060"/>
          </a:xfrm>
          <a:custGeom>
            <a:avLst/>
            <a:gdLst/>
            <a:ahLst/>
            <a:cxnLst/>
            <a:rect l="l" t="t" r="r" b="b"/>
            <a:pathLst>
              <a:path w="3701415" h="607060">
                <a:moveTo>
                  <a:pt x="588543" y="502450"/>
                </a:moveTo>
                <a:lnTo>
                  <a:pt x="587502" y="104089"/>
                </a:lnTo>
                <a:lnTo>
                  <a:pt x="500494" y="10833"/>
                </a:lnTo>
                <a:lnTo>
                  <a:pt x="102222" y="14630"/>
                </a:lnTo>
                <a:lnTo>
                  <a:pt x="14020" y="104178"/>
                </a:lnTo>
                <a:lnTo>
                  <a:pt x="0" y="502450"/>
                </a:lnTo>
                <a:lnTo>
                  <a:pt x="102222" y="606386"/>
                </a:lnTo>
                <a:lnTo>
                  <a:pt x="500494" y="597484"/>
                </a:lnTo>
                <a:lnTo>
                  <a:pt x="588543" y="502450"/>
                </a:lnTo>
                <a:close/>
              </a:path>
              <a:path w="3701415" h="607060">
                <a:moveTo>
                  <a:pt x="1374063" y="502450"/>
                </a:moveTo>
                <a:lnTo>
                  <a:pt x="1361617" y="104267"/>
                </a:lnTo>
                <a:lnTo>
                  <a:pt x="1274241" y="0"/>
                </a:lnTo>
                <a:lnTo>
                  <a:pt x="875969" y="19608"/>
                </a:lnTo>
                <a:lnTo>
                  <a:pt x="787781" y="104178"/>
                </a:lnTo>
                <a:lnTo>
                  <a:pt x="785444" y="502450"/>
                </a:lnTo>
                <a:lnTo>
                  <a:pt x="875969" y="593826"/>
                </a:lnTo>
                <a:lnTo>
                  <a:pt x="1274241" y="606539"/>
                </a:lnTo>
                <a:lnTo>
                  <a:pt x="1374063" y="502450"/>
                </a:lnTo>
                <a:close/>
              </a:path>
              <a:path w="3701415" h="607060">
                <a:moveTo>
                  <a:pt x="2139785" y="502450"/>
                </a:moveTo>
                <a:lnTo>
                  <a:pt x="2133955" y="104140"/>
                </a:lnTo>
                <a:lnTo>
                  <a:pt x="2048014" y="11785"/>
                </a:lnTo>
                <a:lnTo>
                  <a:pt x="1649730" y="5461"/>
                </a:lnTo>
                <a:lnTo>
                  <a:pt x="1551330" y="104178"/>
                </a:lnTo>
                <a:lnTo>
                  <a:pt x="1553603" y="502450"/>
                </a:lnTo>
                <a:lnTo>
                  <a:pt x="1649730" y="593115"/>
                </a:lnTo>
                <a:lnTo>
                  <a:pt x="2048014" y="587717"/>
                </a:lnTo>
                <a:lnTo>
                  <a:pt x="2139785" y="502450"/>
                </a:lnTo>
                <a:close/>
              </a:path>
              <a:path w="3701415" h="607060">
                <a:moveTo>
                  <a:pt x="3700856" y="104444"/>
                </a:moveTo>
                <a:lnTo>
                  <a:pt x="3595522" y="76"/>
                </a:lnTo>
                <a:lnTo>
                  <a:pt x="3197237" y="21793"/>
                </a:lnTo>
                <a:lnTo>
                  <a:pt x="3092653" y="104178"/>
                </a:lnTo>
                <a:lnTo>
                  <a:pt x="3114637" y="502450"/>
                </a:lnTo>
                <a:lnTo>
                  <a:pt x="3197237" y="595185"/>
                </a:lnTo>
                <a:lnTo>
                  <a:pt x="3595522" y="606628"/>
                </a:lnTo>
                <a:lnTo>
                  <a:pt x="3679025" y="502450"/>
                </a:lnTo>
                <a:lnTo>
                  <a:pt x="3700856" y="10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4655927" y="4550003"/>
            <a:ext cx="1369695" cy="601345"/>
          </a:xfrm>
          <a:custGeom>
            <a:avLst/>
            <a:gdLst/>
            <a:ahLst/>
            <a:cxnLst/>
            <a:rect l="l" t="t" r="r" b="b"/>
            <a:pathLst>
              <a:path w="1369694" h="601345">
                <a:moveTo>
                  <a:pt x="589153" y="496925"/>
                </a:moveTo>
                <a:lnTo>
                  <a:pt x="586740" y="98602"/>
                </a:lnTo>
                <a:lnTo>
                  <a:pt x="498919" y="0"/>
                </a:lnTo>
                <a:lnTo>
                  <a:pt x="100660" y="2959"/>
                </a:lnTo>
                <a:lnTo>
                  <a:pt x="0" y="98653"/>
                </a:lnTo>
                <a:lnTo>
                  <a:pt x="6997" y="496925"/>
                </a:lnTo>
                <a:lnTo>
                  <a:pt x="100660" y="597662"/>
                </a:lnTo>
                <a:lnTo>
                  <a:pt x="498919" y="600875"/>
                </a:lnTo>
                <a:lnTo>
                  <a:pt x="589153" y="496925"/>
                </a:lnTo>
                <a:close/>
              </a:path>
              <a:path w="1369694" h="601345">
                <a:moveTo>
                  <a:pt x="1369123" y="496925"/>
                </a:moveTo>
                <a:lnTo>
                  <a:pt x="1364310" y="98666"/>
                </a:lnTo>
                <a:lnTo>
                  <a:pt x="1272679" y="12344"/>
                </a:lnTo>
                <a:lnTo>
                  <a:pt x="874407" y="15798"/>
                </a:lnTo>
                <a:lnTo>
                  <a:pt x="788758" y="98653"/>
                </a:lnTo>
                <a:lnTo>
                  <a:pt x="776655" y="496925"/>
                </a:lnTo>
                <a:lnTo>
                  <a:pt x="874407" y="600430"/>
                </a:lnTo>
                <a:lnTo>
                  <a:pt x="1272679" y="598563"/>
                </a:lnTo>
                <a:lnTo>
                  <a:pt x="1369123" y="496925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2330887" y="3753598"/>
            <a:ext cx="2141855" cy="1397000"/>
          </a:xfrm>
          <a:custGeom>
            <a:avLst/>
            <a:gdLst/>
            <a:ahLst/>
            <a:cxnLst/>
            <a:rect l="l" t="t" r="r" b="b"/>
            <a:pathLst>
              <a:path w="2141855" h="1397000">
                <a:moveTo>
                  <a:pt x="593839" y="97116"/>
                </a:moveTo>
                <a:lnTo>
                  <a:pt x="502704" y="12255"/>
                </a:lnTo>
                <a:lnTo>
                  <a:pt x="104419" y="685"/>
                </a:lnTo>
                <a:lnTo>
                  <a:pt x="7175" y="97167"/>
                </a:lnTo>
                <a:lnTo>
                  <a:pt x="0" y="495439"/>
                </a:lnTo>
                <a:lnTo>
                  <a:pt x="104419" y="596239"/>
                </a:lnTo>
                <a:lnTo>
                  <a:pt x="502704" y="583844"/>
                </a:lnTo>
                <a:lnTo>
                  <a:pt x="587908" y="495439"/>
                </a:lnTo>
                <a:lnTo>
                  <a:pt x="593839" y="97116"/>
                </a:lnTo>
                <a:close/>
              </a:path>
              <a:path w="2141855" h="1397000">
                <a:moveTo>
                  <a:pt x="1376362" y="1293329"/>
                </a:moveTo>
                <a:lnTo>
                  <a:pt x="1365262" y="895121"/>
                </a:lnTo>
                <a:lnTo>
                  <a:pt x="1276451" y="793102"/>
                </a:lnTo>
                <a:lnTo>
                  <a:pt x="878166" y="803021"/>
                </a:lnTo>
                <a:lnTo>
                  <a:pt x="793864" y="895057"/>
                </a:lnTo>
                <a:lnTo>
                  <a:pt x="787463" y="1293329"/>
                </a:lnTo>
                <a:lnTo>
                  <a:pt x="878166" y="1389557"/>
                </a:lnTo>
                <a:lnTo>
                  <a:pt x="1276451" y="1396415"/>
                </a:lnTo>
                <a:lnTo>
                  <a:pt x="1376362" y="1293329"/>
                </a:lnTo>
                <a:close/>
              </a:path>
              <a:path w="2141855" h="1397000">
                <a:moveTo>
                  <a:pt x="2141410" y="495439"/>
                </a:moveTo>
                <a:lnTo>
                  <a:pt x="2138921" y="97129"/>
                </a:lnTo>
                <a:lnTo>
                  <a:pt x="2050211" y="10172"/>
                </a:lnTo>
                <a:lnTo>
                  <a:pt x="1651927" y="0"/>
                </a:lnTo>
                <a:lnTo>
                  <a:pt x="1553933" y="97167"/>
                </a:lnTo>
                <a:lnTo>
                  <a:pt x="1553387" y="495439"/>
                </a:lnTo>
                <a:lnTo>
                  <a:pt x="1651927" y="588149"/>
                </a:lnTo>
                <a:lnTo>
                  <a:pt x="2050211" y="586473"/>
                </a:lnTo>
                <a:lnTo>
                  <a:pt x="2141410" y="495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4656080" y="3745254"/>
            <a:ext cx="1378585" cy="595630"/>
          </a:xfrm>
          <a:custGeom>
            <a:avLst/>
            <a:gdLst/>
            <a:ahLst/>
            <a:cxnLst/>
            <a:rect l="l" t="t" r="r" b="b"/>
            <a:pathLst>
              <a:path w="1378584" h="595629">
                <a:moveTo>
                  <a:pt x="604291" y="105575"/>
                </a:moveTo>
                <a:lnTo>
                  <a:pt x="498767" y="0"/>
                </a:lnTo>
                <a:lnTo>
                  <a:pt x="100507" y="20853"/>
                </a:lnTo>
                <a:lnTo>
                  <a:pt x="0" y="105511"/>
                </a:lnTo>
                <a:lnTo>
                  <a:pt x="14071" y="503783"/>
                </a:lnTo>
                <a:lnTo>
                  <a:pt x="100507" y="595541"/>
                </a:lnTo>
                <a:lnTo>
                  <a:pt x="498767" y="593140"/>
                </a:lnTo>
                <a:lnTo>
                  <a:pt x="589635" y="503783"/>
                </a:lnTo>
                <a:lnTo>
                  <a:pt x="604291" y="105575"/>
                </a:lnTo>
                <a:close/>
              </a:path>
              <a:path w="1378584" h="595629">
                <a:moveTo>
                  <a:pt x="1378064" y="503783"/>
                </a:moveTo>
                <a:lnTo>
                  <a:pt x="1363586" y="105575"/>
                </a:lnTo>
                <a:lnTo>
                  <a:pt x="1272527" y="1816"/>
                </a:lnTo>
                <a:lnTo>
                  <a:pt x="874255" y="10668"/>
                </a:lnTo>
                <a:lnTo>
                  <a:pt x="788581" y="105511"/>
                </a:lnTo>
                <a:lnTo>
                  <a:pt x="777278" y="503783"/>
                </a:lnTo>
                <a:lnTo>
                  <a:pt x="874255" y="592683"/>
                </a:lnTo>
                <a:lnTo>
                  <a:pt x="1272527" y="589546"/>
                </a:lnTo>
                <a:lnTo>
                  <a:pt x="1378064" y="503783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783202" y="3749115"/>
            <a:ext cx="3696970" cy="2997200"/>
          </a:xfrm>
          <a:custGeom>
            <a:avLst/>
            <a:gdLst/>
            <a:ahLst/>
            <a:cxnLst/>
            <a:rect l="l" t="t" r="r" b="b"/>
            <a:pathLst>
              <a:path w="3696969" h="2997200">
                <a:moveTo>
                  <a:pt x="605853" y="2495385"/>
                </a:moveTo>
                <a:lnTo>
                  <a:pt x="502869" y="2392299"/>
                </a:lnTo>
                <a:lnTo>
                  <a:pt x="104597" y="2405253"/>
                </a:lnTo>
                <a:lnTo>
                  <a:pt x="7162" y="2495321"/>
                </a:lnTo>
                <a:lnTo>
                  <a:pt x="0" y="2893606"/>
                </a:lnTo>
                <a:lnTo>
                  <a:pt x="104597" y="2983700"/>
                </a:lnTo>
                <a:lnTo>
                  <a:pt x="502869" y="2984843"/>
                </a:lnTo>
                <a:lnTo>
                  <a:pt x="594194" y="2893606"/>
                </a:lnTo>
                <a:lnTo>
                  <a:pt x="605853" y="2495385"/>
                </a:lnTo>
                <a:close/>
              </a:path>
              <a:path w="3696969" h="2997200">
                <a:moveTo>
                  <a:pt x="1363294" y="2495207"/>
                </a:moveTo>
                <a:lnTo>
                  <a:pt x="1276616" y="2403221"/>
                </a:lnTo>
                <a:lnTo>
                  <a:pt x="878344" y="2394585"/>
                </a:lnTo>
                <a:lnTo>
                  <a:pt x="795832" y="2495321"/>
                </a:lnTo>
                <a:lnTo>
                  <a:pt x="796036" y="2893606"/>
                </a:lnTo>
                <a:lnTo>
                  <a:pt x="878344" y="2986341"/>
                </a:lnTo>
                <a:lnTo>
                  <a:pt x="1276616" y="2987040"/>
                </a:lnTo>
                <a:lnTo>
                  <a:pt x="1362964" y="2893606"/>
                </a:lnTo>
                <a:lnTo>
                  <a:pt x="1363294" y="2495207"/>
                </a:lnTo>
                <a:close/>
              </a:path>
              <a:path w="3696969" h="2997200">
                <a:moveTo>
                  <a:pt x="2141817" y="2893606"/>
                </a:moveTo>
                <a:lnTo>
                  <a:pt x="2138819" y="2495296"/>
                </a:lnTo>
                <a:lnTo>
                  <a:pt x="2050389" y="2394115"/>
                </a:lnTo>
                <a:lnTo>
                  <a:pt x="1652104" y="2409660"/>
                </a:lnTo>
                <a:lnTo>
                  <a:pt x="1550022" y="2495321"/>
                </a:lnTo>
                <a:lnTo>
                  <a:pt x="1567040" y="2893606"/>
                </a:lnTo>
                <a:lnTo>
                  <a:pt x="1652104" y="2978353"/>
                </a:lnTo>
                <a:lnTo>
                  <a:pt x="2050389" y="2991167"/>
                </a:lnTo>
                <a:lnTo>
                  <a:pt x="2141817" y="2893606"/>
                </a:lnTo>
                <a:close/>
              </a:path>
              <a:path w="3696969" h="2997200">
                <a:moveTo>
                  <a:pt x="2917355" y="101638"/>
                </a:moveTo>
                <a:lnTo>
                  <a:pt x="2824137" y="0"/>
                </a:lnTo>
                <a:lnTo>
                  <a:pt x="2425852" y="1244"/>
                </a:lnTo>
                <a:lnTo>
                  <a:pt x="2333434" y="101650"/>
                </a:lnTo>
                <a:lnTo>
                  <a:pt x="2336050" y="499922"/>
                </a:lnTo>
                <a:lnTo>
                  <a:pt x="2425852" y="590029"/>
                </a:lnTo>
                <a:lnTo>
                  <a:pt x="2824137" y="591947"/>
                </a:lnTo>
                <a:lnTo>
                  <a:pt x="2909011" y="499922"/>
                </a:lnTo>
                <a:lnTo>
                  <a:pt x="2917355" y="101638"/>
                </a:lnTo>
                <a:close/>
              </a:path>
              <a:path w="3696969" h="2997200">
                <a:moveTo>
                  <a:pt x="3696411" y="2495346"/>
                </a:moveTo>
                <a:lnTo>
                  <a:pt x="3597897" y="2404795"/>
                </a:lnTo>
                <a:lnTo>
                  <a:pt x="3199612" y="2407970"/>
                </a:lnTo>
                <a:lnTo>
                  <a:pt x="3106953" y="2495321"/>
                </a:lnTo>
                <a:lnTo>
                  <a:pt x="3105772" y="2893606"/>
                </a:lnTo>
                <a:lnTo>
                  <a:pt x="3199612" y="2996717"/>
                </a:lnTo>
                <a:lnTo>
                  <a:pt x="3597897" y="2993771"/>
                </a:lnTo>
                <a:lnTo>
                  <a:pt x="3689502" y="2893606"/>
                </a:lnTo>
                <a:lnTo>
                  <a:pt x="3696411" y="2495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4652206" y="6139014"/>
            <a:ext cx="1374775" cy="608965"/>
          </a:xfrm>
          <a:custGeom>
            <a:avLst/>
            <a:gdLst/>
            <a:ahLst/>
            <a:cxnLst/>
            <a:rect l="l" t="t" r="r" b="b"/>
            <a:pathLst>
              <a:path w="1374775" h="608965">
                <a:moveTo>
                  <a:pt x="605256" y="503707"/>
                </a:moveTo>
                <a:lnTo>
                  <a:pt x="588010" y="105600"/>
                </a:lnTo>
                <a:lnTo>
                  <a:pt x="502640" y="19545"/>
                </a:lnTo>
                <a:lnTo>
                  <a:pt x="104381" y="23177"/>
                </a:lnTo>
                <a:lnTo>
                  <a:pt x="0" y="105422"/>
                </a:lnTo>
                <a:lnTo>
                  <a:pt x="16624" y="503707"/>
                </a:lnTo>
                <a:lnTo>
                  <a:pt x="104381" y="595083"/>
                </a:lnTo>
                <a:lnTo>
                  <a:pt x="502640" y="608025"/>
                </a:lnTo>
                <a:lnTo>
                  <a:pt x="605256" y="503707"/>
                </a:lnTo>
                <a:close/>
              </a:path>
              <a:path w="1374775" h="608965">
                <a:moveTo>
                  <a:pt x="1374609" y="105384"/>
                </a:moveTo>
                <a:lnTo>
                  <a:pt x="1276400" y="0"/>
                </a:lnTo>
                <a:lnTo>
                  <a:pt x="878128" y="22174"/>
                </a:lnTo>
                <a:lnTo>
                  <a:pt x="791171" y="105422"/>
                </a:lnTo>
                <a:lnTo>
                  <a:pt x="778649" y="503707"/>
                </a:lnTo>
                <a:lnTo>
                  <a:pt x="878128" y="588111"/>
                </a:lnTo>
                <a:lnTo>
                  <a:pt x="1276400" y="608558"/>
                </a:lnTo>
                <a:lnTo>
                  <a:pt x="1374203" y="503707"/>
                </a:lnTo>
                <a:lnTo>
                  <a:pt x="1374609" y="105384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0798226" y="5350471"/>
            <a:ext cx="3681095" cy="2193925"/>
          </a:xfrm>
          <a:custGeom>
            <a:avLst/>
            <a:gdLst/>
            <a:ahLst/>
            <a:cxnLst/>
            <a:rect l="l" t="t" r="r" b="b"/>
            <a:pathLst>
              <a:path w="3681094" h="2193925">
                <a:moveTo>
                  <a:pt x="590638" y="2090153"/>
                </a:moveTo>
                <a:lnTo>
                  <a:pt x="570141" y="1692097"/>
                </a:lnTo>
                <a:lnTo>
                  <a:pt x="487845" y="1598574"/>
                </a:lnTo>
                <a:lnTo>
                  <a:pt x="89573" y="1606169"/>
                </a:lnTo>
                <a:lnTo>
                  <a:pt x="812" y="1691868"/>
                </a:lnTo>
                <a:lnTo>
                  <a:pt x="0" y="2090153"/>
                </a:lnTo>
                <a:lnTo>
                  <a:pt x="89573" y="2190318"/>
                </a:lnTo>
                <a:lnTo>
                  <a:pt x="487845" y="2176348"/>
                </a:lnTo>
                <a:lnTo>
                  <a:pt x="590638" y="2090153"/>
                </a:lnTo>
                <a:close/>
              </a:path>
              <a:path w="3681094" h="2193925">
                <a:moveTo>
                  <a:pt x="591934" y="494360"/>
                </a:moveTo>
                <a:lnTo>
                  <a:pt x="589648" y="95897"/>
                </a:lnTo>
                <a:lnTo>
                  <a:pt x="487845" y="3073"/>
                </a:lnTo>
                <a:lnTo>
                  <a:pt x="89573" y="7493"/>
                </a:lnTo>
                <a:lnTo>
                  <a:pt x="6350" y="96088"/>
                </a:lnTo>
                <a:lnTo>
                  <a:pt x="4406" y="494360"/>
                </a:lnTo>
                <a:lnTo>
                  <a:pt x="89573" y="594677"/>
                </a:lnTo>
                <a:lnTo>
                  <a:pt x="487845" y="576529"/>
                </a:lnTo>
                <a:lnTo>
                  <a:pt x="591934" y="494360"/>
                </a:lnTo>
                <a:close/>
              </a:path>
              <a:path w="3681094" h="2193925">
                <a:moveTo>
                  <a:pt x="1363002" y="494360"/>
                </a:moveTo>
                <a:lnTo>
                  <a:pt x="1351368" y="96151"/>
                </a:lnTo>
                <a:lnTo>
                  <a:pt x="1261592" y="596"/>
                </a:lnTo>
                <a:lnTo>
                  <a:pt x="863320" y="12065"/>
                </a:lnTo>
                <a:lnTo>
                  <a:pt x="759358" y="96088"/>
                </a:lnTo>
                <a:lnTo>
                  <a:pt x="774839" y="494360"/>
                </a:lnTo>
                <a:lnTo>
                  <a:pt x="863320" y="582193"/>
                </a:lnTo>
                <a:lnTo>
                  <a:pt x="1261592" y="580491"/>
                </a:lnTo>
                <a:lnTo>
                  <a:pt x="1363002" y="494360"/>
                </a:lnTo>
                <a:close/>
              </a:path>
              <a:path w="3681094" h="2193925">
                <a:moveTo>
                  <a:pt x="1363560" y="2090153"/>
                </a:moveTo>
                <a:lnTo>
                  <a:pt x="1357642" y="1691830"/>
                </a:lnTo>
                <a:lnTo>
                  <a:pt x="1261592" y="1588223"/>
                </a:lnTo>
                <a:lnTo>
                  <a:pt x="863320" y="1598612"/>
                </a:lnTo>
                <a:lnTo>
                  <a:pt x="774230" y="1691868"/>
                </a:lnTo>
                <a:lnTo>
                  <a:pt x="780745" y="2090153"/>
                </a:lnTo>
                <a:lnTo>
                  <a:pt x="863320" y="2173452"/>
                </a:lnTo>
                <a:lnTo>
                  <a:pt x="1261592" y="2185009"/>
                </a:lnTo>
                <a:lnTo>
                  <a:pt x="1363560" y="2090153"/>
                </a:lnTo>
                <a:close/>
              </a:path>
              <a:path w="3681094" h="2193925">
                <a:moveTo>
                  <a:pt x="2137092" y="95973"/>
                </a:moveTo>
                <a:lnTo>
                  <a:pt x="2035365" y="10096"/>
                </a:lnTo>
                <a:lnTo>
                  <a:pt x="1637080" y="0"/>
                </a:lnTo>
                <a:lnTo>
                  <a:pt x="1545932" y="96088"/>
                </a:lnTo>
                <a:lnTo>
                  <a:pt x="1535569" y="494360"/>
                </a:lnTo>
                <a:lnTo>
                  <a:pt x="1637080" y="598449"/>
                </a:lnTo>
                <a:lnTo>
                  <a:pt x="2035365" y="596176"/>
                </a:lnTo>
                <a:lnTo>
                  <a:pt x="2135124" y="494360"/>
                </a:lnTo>
                <a:lnTo>
                  <a:pt x="2137092" y="95973"/>
                </a:lnTo>
                <a:close/>
              </a:path>
              <a:path w="3681094" h="2193925">
                <a:moveTo>
                  <a:pt x="2140470" y="2090153"/>
                </a:moveTo>
                <a:lnTo>
                  <a:pt x="2133181" y="1691767"/>
                </a:lnTo>
                <a:lnTo>
                  <a:pt x="2035365" y="1592618"/>
                </a:lnTo>
                <a:lnTo>
                  <a:pt x="1637080" y="1602041"/>
                </a:lnTo>
                <a:lnTo>
                  <a:pt x="1550035" y="1691868"/>
                </a:lnTo>
                <a:lnTo>
                  <a:pt x="1543710" y="2090153"/>
                </a:lnTo>
                <a:lnTo>
                  <a:pt x="1637080" y="2193480"/>
                </a:lnTo>
                <a:lnTo>
                  <a:pt x="2035365" y="2192972"/>
                </a:lnTo>
                <a:lnTo>
                  <a:pt x="2140470" y="2090153"/>
                </a:lnTo>
                <a:close/>
              </a:path>
              <a:path w="3681094" h="2193925">
                <a:moveTo>
                  <a:pt x="2896387" y="2090153"/>
                </a:moveTo>
                <a:lnTo>
                  <a:pt x="2895879" y="1691767"/>
                </a:lnTo>
                <a:lnTo>
                  <a:pt x="2809113" y="1605495"/>
                </a:lnTo>
                <a:lnTo>
                  <a:pt x="2410828" y="1593951"/>
                </a:lnTo>
                <a:lnTo>
                  <a:pt x="2314473" y="1691868"/>
                </a:lnTo>
                <a:lnTo>
                  <a:pt x="2324544" y="2090153"/>
                </a:lnTo>
                <a:lnTo>
                  <a:pt x="2410828" y="2181834"/>
                </a:lnTo>
                <a:lnTo>
                  <a:pt x="2809113" y="2192210"/>
                </a:lnTo>
                <a:lnTo>
                  <a:pt x="2896387" y="2090153"/>
                </a:lnTo>
                <a:close/>
              </a:path>
              <a:path w="3681094" h="2193925">
                <a:moveTo>
                  <a:pt x="2908020" y="1292250"/>
                </a:moveTo>
                <a:lnTo>
                  <a:pt x="2897543" y="894041"/>
                </a:lnTo>
                <a:lnTo>
                  <a:pt x="2809113" y="807554"/>
                </a:lnTo>
                <a:lnTo>
                  <a:pt x="2410828" y="792302"/>
                </a:lnTo>
                <a:lnTo>
                  <a:pt x="2312873" y="893965"/>
                </a:lnTo>
                <a:lnTo>
                  <a:pt x="2327198" y="1292250"/>
                </a:lnTo>
                <a:lnTo>
                  <a:pt x="2410828" y="1380388"/>
                </a:lnTo>
                <a:lnTo>
                  <a:pt x="2809113" y="1389456"/>
                </a:lnTo>
                <a:lnTo>
                  <a:pt x="2908020" y="1292250"/>
                </a:lnTo>
                <a:close/>
              </a:path>
              <a:path w="3681094" h="2193925">
                <a:moveTo>
                  <a:pt x="3680739" y="494360"/>
                </a:moveTo>
                <a:lnTo>
                  <a:pt x="3673779" y="96113"/>
                </a:lnTo>
                <a:lnTo>
                  <a:pt x="3582873" y="3111"/>
                </a:lnTo>
                <a:lnTo>
                  <a:pt x="3184588" y="7988"/>
                </a:lnTo>
                <a:lnTo>
                  <a:pt x="3099473" y="96088"/>
                </a:lnTo>
                <a:lnTo>
                  <a:pt x="3086354" y="494360"/>
                </a:lnTo>
                <a:lnTo>
                  <a:pt x="3184588" y="594106"/>
                </a:lnTo>
                <a:lnTo>
                  <a:pt x="3582873" y="588670"/>
                </a:lnTo>
                <a:lnTo>
                  <a:pt x="3680739" y="494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4656016" y="5345658"/>
            <a:ext cx="1376045" cy="591185"/>
          </a:xfrm>
          <a:custGeom>
            <a:avLst/>
            <a:gdLst/>
            <a:ahLst/>
            <a:cxnLst/>
            <a:rect l="l" t="t" r="r" b="b"/>
            <a:pathLst>
              <a:path w="1376044" h="591185">
                <a:moveTo>
                  <a:pt x="591756" y="499173"/>
                </a:moveTo>
                <a:lnTo>
                  <a:pt x="584238" y="100876"/>
                </a:lnTo>
                <a:lnTo>
                  <a:pt x="498830" y="16383"/>
                </a:lnTo>
                <a:lnTo>
                  <a:pt x="100571" y="0"/>
                </a:lnTo>
                <a:lnTo>
                  <a:pt x="10261" y="100901"/>
                </a:lnTo>
                <a:lnTo>
                  <a:pt x="0" y="499173"/>
                </a:lnTo>
                <a:lnTo>
                  <a:pt x="100571" y="586549"/>
                </a:lnTo>
                <a:lnTo>
                  <a:pt x="498830" y="584034"/>
                </a:lnTo>
                <a:lnTo>
                  <a:pt x="591756" y="499173"/>
                </a:lnTo>
                <a:close/>
              </a:path>
              <a:path w="1376044" h="591185">
                <a:moveTo>
                  <a:pt x="1375854" y="100736"/>
                </a:moveTo>
                <a:lnTo>
                  <a:pt x="1272590" y="18313"/>
                </a:lnTo>
                <a:lnTo>
                  <a:pt x="874318" y="3352"/>
                </a:lnTo>
                <a:lnTo>
                  <a:pt x="778510" y="100901"/>
                </a:lnTo>
                <a:lnTo>
                  <a:pt x="781151" y="499173"/>
                </a:lnTo>
                <a:lnTo>
                  <a:pt x="874318" y="590880"/>
                </a:lnTo>
                <a:lnTo>
                  <a:pt x="1272590" y="588746"/>
                </a:lnTo>
                <a:lnTo>
                  <a:pt x="1373847" y="499173"/>
                </a:lnTo>
                <a:lnTo>
                  <a:pt x="1375854" y="100736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3106314" y="5356767"/>
            <a:ext cx="592455" cy="593090"/>
          </a:xfrm>
          <a:custGeom>
            <a:avLst/>
            <a:gdLst/>
            <a:ahLst/>
            <a:cxnLst/>
            <a:rect l="l" t="t" r="r" b="b"/>
            <a:pathLst>
              <a:path w="592455" h="593089">
                <a:moveTo>
                  <a:pt x="501026" y="592577"/>
                </a:moveTo>
                <a:lnTo>
                  <a:pt x="102748" y="587855"/>
                </a:lnTo>
                <a:lnTo>
                  <a:pt x="0" y="488060"/>
                </a:lnTo>
                <a:lnTo>
                  <a:pt x="6809" y="89781"/>
                </a:lnTo>
                <a:lnTo>
                  <a:pt x="102748" y="452"/>
                </a:lnTo>
                <a:lnTo>
                  <a:pt x="501026" y="0"/>
                </a:lnTo>
                <a:lnTo>
                  <a:pt x="592084" y="89728"/>
                </a:lnTo>
                <a:lnTo>
                  <a:pt x="586073" y="488060"/>
                </a:lnTo>
                <a:lnTo>
                  <a:pt x="501026" y="5925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518343" y="2340533"/>
            <a:ext cx="838200" cy="1049020"/>
          </a:xfrm>
          <a:custGeom>
            <a:avLst/>
            <a:gdLst/>
            <a:ahLst/>
            <a:cxnLst/>
            <a:rect l="l" t="t" r="r" b="b"/>
            <a:pathLst>
              <a:path w="838200" h="1049020">
                <a:moveTo>
                  <a:pt x="16116" y="324205"/>
                </a:moveTo>
                <a:lnTo>
                  <a:pt x="13576" y="322910"/>
                </a:lnTo>
                <a:lnTo>
                  <a:pt x="12141" y="320446"/>
                </a:lnTo>
                <a:lnTo>
                  <a:pt x="11239" y="320675"/>
                </a:lnTo>
                <a:lnTo>
                  <a:pt x="10363" y="327456"/>
                </a:lnTo>
                <a:lnTo>
                  <a:pt x="12242" y="325793"/>
                </a:lnTo>
                <a:lnTo>
                  <a:pt x="14211" y="324866"/>
                </a:lnTo>
                <a:lnTo>
                  <a:pt x="16116" y="324205"/>
                </a:lnTo>
                <a:close/>
              </a:path>
              <a:path w="838200" h="1049020">
                <a:moveTo>
                  <a:pt x="16903" y="232410"/>
                </a:moveTo>
                <a:lnTo>
                  <a:pt x="16903" y="232613"/>
                </a:lnTo>
                <a:lnTo>
                  <a:pt x="16903" y="232410"/>
                </a:lnTo>
                <a:close/>
              </a:path>
              <a:path w="838200" h="1049020">
                <a:moveTo>
                  <a:pt x="16941" y="323621"/>
                </a:moveTo>
                <a:lnTo>
                  <a:pt x="16205" y="323850"/>
                </a:lnTo>
                <a:lnTo>
                  <a:pt x="16814" y="323850"/>
                </a:lnTo>
                <a:lnTo>
                  <a:pt x="16941" y="323621"/>
                </a:lnTo>
                <a:close/>
              </a:path>
              <a:path w="838200" h="1049020">
                <a:moveTo>
                  <a:pt x="17627" y="239585"/>
                </a:moveTo>
                <a:lnTo>
                  <a:pt x="16903" y="232613"/>
                </a:lnTo>
                <a:lnTo>
                  <a:pt x="16764" y="238760"/>
                </a:lnTo>
                <a:lnTo>
                  <a:pt x="17627" y="239585"/>
                </a:lnTo>
                <a:close/>
              </a:path>
              <a:path w="838200" h="1049020">
                <a:moveTo>
                  <a:pt x="20535" y="241642"/>
                </a:moveTo>
                <a:lnTo>
                  <a:pt x="19456" y="241300"/>
                </a:lnTo>
                <a:lnTo>
                  <a:pt x="17627" y="239585"/>
                </a:lnTo>
                <a:lnTo>
                  <a:pt x="18211" y="245110"/>
                </a:lnTo>
                <a:lnTo>
                  <a:pt x="20535" y="241642"/>
                </a:lnTo>
                <a:close/>
              </a:path>
              <a:path w="838200" h="1049020">
                <a:moveTo>
                  <a:pt x="49034" y="151130"/>
                </a:moveTo>
                <a:lnTo>
                  <a:pt x="48133" y="152400"/>
                </a:lnTo>
                <a:lnTo>
                  <a:pt x="48336" y="152920"/>
                </a:lnTo>
                <a:lnTo>
                  <a:pt x="49034" y="151130"/>
                </a:lnTo>
                <a:close/>
              </a:path>
              <a:path w="838200" h="1049020">
                <a:moveTo>
                  <a:pt x="80606" y="73317"/>
                </a:moveTo>
                <a:lnTo>
                  <a:pt x="80416" y="72466"/>
                </a:lnTo>
                <a:lnTo>
                  <a:pt x="80149" y="72085"/>
                </a:lnTo>
                <a:lnTo>
                  <a:pt x="79705" y="72783"/>
                </a:lnTo>
                <a:lnTo>
                  <a:pt x="80022" y="73075"/>
                </a:lnTo>
                <a:lnTo>
                  <a:pt x="80314" y="73101"/>
                </a:lnTo>
                <a:lnTo>
                  <a:pt x="80606" y="73317"/>
                </a:lnTo>
                <a:close/>
              </a:path>
              <a:path w="838200" h="1049020">
                <a:moveTo>
                  <a:pt x="93141" y="912545"/>
                </a:moveTo>
                <a:lnTo>
                  <a:pt x="92900" y="911733"/>
                </a:lnTo>
                <a:lnTo>
                  <a:pt x="92773" y="910844"/>
                </a:lnTo>
                <a:lnTo>
                  <a:pt x="92265" y="910183"/>
                </a:lnTo>
                <a:lnTo>
                  <a:pt x="86271" y="921131"/>
                </a:lnTo>
                <a:lnTo>
                  <a:pt x="86829" y="921296"/>
                </a:lnTo>
                <a:lnTo>
                  <a:pt x="89039" y="918438"/>
                </a:lnTo>
                <a:lnTo>
                  <a:pt x="91478" y="915606"/>
                </a:lnTo>
                <a:lnTo>
                  <a:pt x="93141" y="912545"/>
                </a:lnTo>
                <a:close/>
              </a:path>
              <a:path w="838200" h="1049020">
                <a:moveTo>
                  <a:pt x="96672" y="990739"/>
                </a:moveTo>
                <a:lnTo>
                  <a:pt x="94132" y="986929"/>
                </a:lnTo>
                <a:lnTo>
                  <a:pt x="93218" y="982472"/>
                </a:lnTo>
                <a:lnTo>
                  <a:pt x="90906" y="973785"/>
                </a:lnTo>
                <a:lnTo>
                  <a:pt x="92011" y="978662"/>
                </a:lnTo>
                <a:lnTo>
                  <a:pt x="93091" y="985304"/>
                </a:lnTo>
                <a:lnTo>
                  <a:pt x="96481" y="990815"/>
                </a:lnTo>
                <a:lnTo>
                  <a:pt x="96672" y="990739"/>
                </a:lnTo>
                <a:close/>
              </a:path>
              <a:path w="838200" h="1049020">
                <a:moveTo>
                  <a:pt x="97421" y="992581"/>
                </a:moveTo>
                <a:lnTo>
                  <a:pt x="96481" y="990815"/>
                </a:lnTo>
                <a:lnTo>
                  <a:pt x="97320" y="992606"/>
                </a:lnTo>
                <a:close/>
              </a:path>
              <a:path w="838200" h="1049020">
                <a:moveTo>
                  <a:pt x="111417" y="34290"/>
                </a:moveTo>
                <a:lnTo>
                  <a:pt x="109613" y="36830"/>
                </a:lnTo>
                <a:lnTo>
                  <a:pt x="109613" y="36957"/>
                </a:lnTo>
                <a:lnTo>
                  <a:pt x="111417" y="34290"/>
                </a:lnTo>
                <a:close/>
              </a:path>
              <a:path w="838200" h="1049020">
                <a:moveTo>
                  <a:pt x="129806" y="849630"/>
                </a:moveTo>
                <a:lnTo>
                  <a:pt x="128549" y="850900"/>
                </a:lnTo>
                <a:lnTo>
                  <a:pt x="126301" y="854468"/>
                </a:lnTo>
                <a:lnTo>
                  <a:pt x="128016" y="853440"/>
                </a:lnTo>
                <a:lnTo>
                  <a:pt x="129806" y="849630"/>
                </a:lnTo>
                <a:close/>
              </a:path>
              <a:path w="838200" h="1049020">
                <a:moveTo>
                  <a:pt x="159575" y="160147"/>
                </a:moveTo>
                <a:lnTo>
                  <a:pt x="158165" y="159613"/>
                </a:lnTo>
                <a:lnTo>
                  <a:pt x="158623" y="161963"/>
                </a:lnTo>
                <a:lnTo>
                  <a:pt x="159575" y="160147"/>
                </a:lnTo>
                <a:close/>
              </a:path>
              <a:path w="838200" h="1049020">
                <a:moveTo>
                  <a:pt x="167716" y="136766"/>
                </a:moveTo>
                <a:lnTo>
                  <a:pt x="167436" y="135813"/>
                </a:lnTo>
                <a:lnTo>
                  <a:pt x="166852" y="138633"/>
                </a:lnTo>
                <a:lnTo>
                  <a:pt x="167436" y="137718"/>
                </a:lnTo>
                <a:lnTo>
                  <a:pt x="167716" y="136766"/>
                </a:lnTo>
                <a:close/>
              </a:path>
              <a:path w="838200" h="1049020">
                <a:moveTo>
                  <a:pt x="194157" y="114300"/>
                </a:moveTo>
                <a:lnTo>
                  <a:pt x="193890" y="113398"/>
                </a:lnTo>
                <a:lnTo>
                  <a:pt x="193700" y="113030"/>
                </a:lnTo>
                <a:lnTo>
                  <a:pt x="194157" y="114300"/>
                </a:lnTo>
                <a:close/>
              </a:path>
              <a:path w="838200" h="1049020">
                <a:moveTo>
                  <a:pt x="229577" y="154940"/>
                </a:moveTo>
                <a:lnTo>
                  <a:pt x="225539" y="158750"/>
                </a:lnTo>
                <a:lnTo>
                  <a:pt x="227977" y="157480"/>
                </a:lnTo>
                <a:lnTo>
                  <a:pt x="228536" y="156210"/>
                </a:lnTo>
                <a:lnTo>
                  <a:pt x="229577" y="154940"/>
                </a:lnTo>
                <a:close/>
              </a:path>
              <a:path w="838200" h="1049020">
                <a:moveTo>
                  <a:pt x="239344" y="27355"/>
                </a:moveTo>
                <a:lnTo>
                  <a:pt x="239153" y="19723"/>
                </a:lnTo>
                <a:lnTo>
                  <a:pt x="230200" y="22466"/>
                </a:lnTo>
                <a:lnTo>
                  <a:pt x="229971" y="19138"/>
                </a:lnTo>
                <a:lnTo>
                  <a:pt x="220878" y="23888"/>
                </a:lnTo>
                <a:lnTo>
                  <a:pt x="215874" y="22948"/>
                </a:lnTo>
                <a:lnTo>
                  <a:pt x="213169" y="18796"/>
                </a:lnTo>
                <a:lnTo>
                  <a:pt x="214680" y="16611"/>
                </a:lnTo>
                <a:lnTo>
                  <a:pt x="212496" y="17716"/>
                </a:lnTo>
                <a:lnTo>
                  <a:pt x="206717" y="13271"/>
                </a:lnTo>
                <a:lnTo>
                  <a:pt x="203212" y="16979"/>
                </a:lnTo>
                <a:lnTo>
                  <a:pt x="209118" y="23520"/>
                </a:lnTo>
                <a:lnTo>
                  <a:pt x="216027" y="25400"/>
                </a:lnTo>
                <a:lnTo>
                  <a:pt x="225831" y="25234"/>
                </a:lnTo>
                <a:lnTo>
                  <a:pt x="226834" y="27470"/>
                </a:lnTo>
                <a:lnTo>
                  <a:pt x="224409" y="28295"/>
                </a:lnTo>
                <a:lnTo>
                  <a:pt x="223520" y="29286"/>
                </a:lnTo>
                <a:lnTo>
                  <a:pt x="239344" y="27355"/>
                </a:lnTo>
                <a:close/>
              </a:path>
              <a:path w="838200" h="1049020">
                <a:moveTo>
                  <a:pt x="244741" y="36830"/>
                </a:moveTo>
                <a:lnTo>
                  <a:pt x="242989" y="34505"/>
                </a:lnTo>
                <a:lnTo>
                  <a:pt x="241757" y="35560"/>
                </a:lnTo>
                <a:lnTo>
                  <a:pt x="244741" y="36830"/>
                </a:lnTo>
                <a:close/>
              </a:path>
              <a:path w="838200" h="1049020">
                <a:moveTo>
                  <a:pt x="246214" y="31750"/>
                </a:moveTo>
                <a:lnTo>
                  <a:pt x="240906" y="31750"/>
                </a:lnTo>
                <a:lnTo>
                  <a:pt x="242989" y="34505"/>
                </a:lnTo>
                <a:lnTo>
                  <a:pt x="246214" y="31750"/>
                </a:lnTo>
                <a:close/>
              </a:path>
              <a:path w="838200" h="1049020">
                <a:moveTo>
                  <a:pt x="249034" y="26035"/>
                </a:moveTo>
                <a:lnTo>
                  <a:pt x="247815" y="25031"/>
                </a:lnTo>
                <a:lnTo>
                  <a:pt x="245656" y="23520"/>
                </a:lnTo>
                <a:lnTo>
                  <a:pt x="243611" y="24168"/>
                </a:lnTo>
                <a:lnTo>
                  <a:pt x="249034" y="26035"/>
                </a:lnTo>
                <a:close/>
              </a:path>
              <a:path w="838200" h="1049020">
                <a:moveTo>
                  <a:pt x="249516" y="26200"/>
                </a:moveTo>
                <a:lnTo>
                  <a:pt x="249034" y="26035"/>
                </a:lnTo>
                <a:lnTo>
                  <a:pt x="249389" y="26327"/>
                </a:lnTo>
                <a:lnTo>
                  <a:pt x="249516" y="26200"/>
                </a:lnTo>
                <a:close/>
              </a:path>
              <a:path w="838200" h="1049020">
                <a:moveTo>
                  <a:pt x="252006" y="27559"/>
                </a:moveTo>
                <a:lnTo>
                  <a:pt x="249389" y="26327"/>
                </a:lnTo>
                <a:lnTo>
                  <a:pt x="250393" y="27139"/>
                </a:lnTo>
                <a:lnTo>
                  <a:pt x="251294" y="27813"/>
                </a:lnTo>
                <a:lnTo>
                  <a:pt x="252006" y="27559"/>
                </a:lnTo>
                <a:close/>
              </a:path>
              <a:path w="838200" h="1049020">
                <a:moveTo>
                  <a:pt x="254279" y="34328"/>
                </a:moveTo>
                <a:lnTo>
                  <a:pt x="246621" y="31750"/>
                </a:lnTo>
                <a:lnTo>
                  <a:pt x="246214" y="31750"/>
                </a:lnTo>
                <a:lnTo>
                  <a:pt x="249072" y="33020"/>
                </a:lnTo>
                <a:lnTo>
                  <a:pt x="254279" y="34328"/>
                </a:lnTo>
                <a:close/>
              </a:path>
              <a:path w="838200" h="1049020">
                <a:moveTo>
                  <a:pt x="254660" y="28803"/>
                </a:moveTo>
                <a:lnTo>
                  <a:pt x="252831" y="27000"/>
                </a:lnTo>
                <a:lnTo>
                  <a:pt x="252615" y="27330"/>
                </a:lnTo>
                <a:lnTo>
                  <a:pt x="252310" y="27482"/>
                </a:lnTo>
                <a:lnTo>
                  <a:pt x="252006" y="27559"/>
                </a:lnTo>
                <a:lnTo>
                  <a:pt x="254660" y="28803"/>
                </a:lnTo>
                <a:close/>
              </a:path>
              <a:path w="838200" h="1049020">
                <a:moveTo>
                  <a:pt x="258241" y="39446"/>
                </a:moveTo>
                <a:lnTo>
                  <a:pt x="257949" y="40652"/>
                </a:lnTo>
                <a:lnTo>
                  <a:pt x="258241" y="39446"/>
                </a:lnTo>
                <a:close/>
              </a:path>
              <a:path w="838200" h="1049020">
                <a:moveTo>
                  <a:pt x="259194" y="35560"/>
                </a:moveTo>
                <a:lnTo>
                  <a:pt x="254279" y="34328"/>
                </a:lnTo>
                <a:lnTo>
                  <a:pt x="258787" y="37198"/>
                </a:lnTo>
                <a:lnTo>
                  <a:pt x="259194" y="35560"/>
                </a:lnTo>
                <a:close/>
              </a:path>
              <a:path w="838200" h="1049020">
                <a:moveTo>
                  <a:pt x="260121" y="1029017"/>
                </a:moveTo>
                <a:lnTo>
                  <a:pt x="252844" y="1032510"/>
                </a:lnTo>
                <a:lnTo>
                  <a:pt x="245160" y="1037590"/>
                </a:lnTo>
                <a:lnTo>
                  <a:pt x="237540" y="1041400"/>
                </a:lnTo>
                <a:lnTo>
                  <a:pt x="229044" y="1043940"/>
                </a:lnTo>
                <a:lnTo>
                  <a:pt x="231216" y="1049020"/>
                </a:lnTo>
                <a:lnTo>
                  <a:pt x="235051" y="1046480"/>
                </a:lnTo>
                <a:lnTo>
                  <a:pt x="238594" y="1045210"/>
                </a:lnTo>
                <a:lnTo>
                  <a:pt x="241858" y="1043940"/>
                </a:lnTo>
                <a:lnTo>
                  <a:pt x="244995" y="1041400"/>
                </a:lnTo>
                <a:lnTo>
                  <a:pt x="247777" y="1038860"/>
                </a:lnTo>
                <a:lnTo>
                  <a:pt x="250469" y="1036320"/>
                </a:lnTo>
                <a:lnTo>
                  <a:pt x="255879" y="1032510"/>
                </a:lnTo>
                <a:lnTo>
                  <a:pt x="260121" y="1029017"/>
                </a:lnTo>
                <a:close/>
              </a:path>
              <a:path w="838200" h="1049020">
                <a:moveTo>
                  <a:pt x="260781" y="1028700"/>
                </a:moveTo>
                <a:lnTo>
                  <a:pt x="260667" y="1028484"/>
                </a:lnTo>
                <a:lnTo>
                  <a:pt x="260502" y="1028700"/>
                </a:lnTo>
                <a:lnTo>
                  <a:pt x="260121" y="1029017"/>
                </a:lnTo>
                <a:lnTo>
                  <a:pt x="260781" y="1028700"/>
                </a:lnTo>
                <a:close/>
              </a:path>
              <a:path w="838200" h="1049020">
                <a:moveTo>
                  <a:pt x="266979" y="626833"/>
                </a:moveTo>
                <a:lnTo>
                  <a:pt x="264414" y="627380"/>
                </a:lnTo>
                <a:lnTo>
                  <a:pt x="263105" y="631190"/>
                </a:lnTo>
                <a:lnTo>
                  <a:pt x="266052" y="631190"/>
                </a:lnTo>
                <a:lnTo>
                  <a:pt x="266979" y="626833"/>
                </a:lnTo>
                <a:close/>
              </a:path>
              <a:path w="838200" h="1049020">
                <a:moveTo>
                  <a:pt x="267512" y="626719"/>
                </a:moveTo>
                <a:lnTo>
                  <a:pt x="267131" y="626110"/>
                </a:lnTo>
                <a:lnTo>
                  <a:pt x="266979" y="626833"/>
                </a:lnTo>
                <a:lnTo>
                  <a:pt x="267512" y="626719"/>
                </a:lnTo>
                <a:close/>
              </a:path>
              <a:path w="838200" h="1049020">
                <a:moveTo>
                  <a:pt x="269201" y="45720"/>
                </a:moveTo>
                <a:lnTo>
                  <a:pt x="262204" y="39370"/>
                </a:lnTo>
                <a:lnTo>
                  <a:pt x="258787" y="37198"/>
                </a:lnTo>
                <a:lnTo>
                  <a:pt x="258241" y="39446"/>
                </a:lnTo>
                <a:lnTo>
                  <a:pt x="265455" y="44450"/>
                </a:lnTo>
                <a:lnTo>
                  <a:pt x="269201" y="45720"/>
                </a:lnTo>
                <a:close/>
              </a:path>
              <a:path w="838200" h="1049020">
                <a:moveTo>
                  <a:pt x="273824" y="67043"/>
                </a:moveTo>
                <a:lnTo>
                  <a:pt x="271576" y="64744"/>
                </a:lnTo>
                <a:lnTo>
                  <a:pt x="272796" y="68580"/>
                </a:lnTo>
                <a:lnTo>
                  <a:pt x="273824" y="67043"/>
                </a:lnTo>
                <a:close/>
              </a:path>
              <a:path w="838200" h="1049020">
                <a:moveTo>
                  <a:pt x="280530" y="59690"/>
                </a:moveTo>
                <a:lnTo>
                  <a:pt x="278739" y="58420"/>
                </a:lnTo>
                <a:lnTo>
                  <a:pt x="275158" y="55880"/>
                </a:lnTo>
                <a:lnTo>
                  <a:pt x="269367" y="52070"/>
                </a:lnTo>
                <a:lnTo>
                  <a:pt x="257454" y="44450"/>
                </a:lnTo>
                <a:lnTo>
                  <a:pt x="257949" y="40652"/>
                </a:lnTo>
                <a:lnTo>
                  <a:pt x="257340" y="43180"/>
                </a:lnTo>
                <a:lnTo>
                  <a:pt x="256247" y="44450"/>
                </a:lnTo>
                <a:lnTo>
                  <a:pt x="250799" y="41910"/>
                </a:lnTo>
                <a:lnTo>
                  <a:pt x="252349" y="49530"/>
                </a:lnTo>
                <a:lnTo>
                  <a:pt x="259740" y="55880"/>
                </a:lnTo>
                <a:lnTo>
                  <a:pt x="269113" y="62230"/>
                </a:lnTo>
                <a:lnTo>
                  <a:pt x="271576" y="64744"/>
                </a:lnTo>
                <a:lnTo>
                  <a:pt x="269544" y="58420"/>
                </a:lnTo>
                <a:lnTo>
                  <a:pt x="276504" y="58420"/>
                </a:lnTo>
                <a:lnTo>
                  <a:pt x="280530" y="59690"/>
                </a:lnTo>
                <a:close/>
              </a:path>
              <a:path w="838200" h="1049020">
                <a:moveTo>
                  <a:pt x="284721" y="62814"/>
                </a:moveTo>
                <a:lnTo>
                  <a:pt x="283413" y="61569"/>
                </a:lnTo>
                <a:lnTo>
                  <a:pt x="282003" y="60782"/>
                </a:lnTo>
                <a:lnTo>
                  <a:pt x="280517" y="60198"/>
                </a:lnTo>
                <a:lnTo>
                  <a:pt x="283654" y="63207"/>
                </a:lnTo>
                <a:lnTo>
                  <a:pt x="284721" y="62814"/>
                </a:lnTo>
                <a:close/>
              </a:path>
              <a:path w="838200" h="1049020">
                <a:moveTo>
                  <a:pt x="285635" y="65506"/>
                </a:moveTo>
                <a:lnTo>
                  <a:pt x="285038" y="64668"/>
                </a:lnTo>
                <a:lnTo>
                  <a:pt x="284378" y="63919"/>
                </a:lnTo>
                <a:lnTo>
                  <a:pt x="283654" y="63207"/>
                </a:lnTo>
                <a:lnTo>
                  <a:pt x="282778" y="63500"/>
                </a:lnTo>
                <a:lnTo>
                  <a:pt x="282079" y="63944"/>
                </a:lnTo>
                <a:lnTo>
                  <a:pt x="282028" y="64757"/>
                </a:lnTo>
                <a:lnTo>
                  <a:pt x="283565" y="64325"/>
                </a:lnTo>
                <a:lnTo>
                  <a:pt x="284645" y="64528"/>
                </a:lnTo>
                <a:lnTo>
                  <a:pt x="285635" y="65506"/>
                </a:lnTo>
                <a:close/>
              </a:path>
              <a:path w="838200" h="1049020">
                <a:moveTo>
                  <a:pt x="288036" y="69100"/>
                </a:moveTo>
                <a:lnTo>
                  <a:pt x="287134" y="67335"/>
                </a:lnTo>
                <a:lnTo>
                  <a:pt x="286397" y="66230"/>
                </a:lnTo>
                <a:lnTo>
                  <a:pt x="285635" y="65506"/>
                </a:lnTo>
                <a:lnTo>
                  <a:pt x="286473" y="66662"/>
                </a:lnTo>
                <a:lnTo>
                  <a:pt x="287299" y="67856"/>
                </a:lnTo>
                <a:lnTo>
                  <a:pt x="288036" y="69100"/>
                </a:lnTo>
                <a:close/>
              </a:path>
              <a:path w="838200" h="1049020">
                <a:moveTo>
                  <a:pt x="296379" y="81368"/>
                </a:moveTo>
                <a:lnTo>
                  <a:pt x="295783" y="81229"/>
                </a:lnTo>
                <a:lnTo>
                  <a:pt x="295059" y="81368"/>
                </a:lnTo>
                <a:lnTo>
                  <a:pt x="294157" y="81800"/>
                </a:lnTo>
                <a:lnTo>
                  <a:pt x="296379" y="81368"/>
                </a:lnTo>
                <a:close/>
              </a:path>
              <a:path w="838200" h="1049020">
                <a:moveTo>
                  <a:pt x="299059" y="82029"/>
                </a:moveTo>
                <a:lnTo>
                  <a:pt x="298157" y="81026"/>
                </a:lnTo>
                <a:lnTo>
                  <a:pt x="296379" y="81368"/>
                </a:lnTo>
                <a:lnTo>
                  <a:pt x="299059" y="82029"/>
                </a:lnTo>
                <a:close/>
              </a:path>
              <a:path w="838200" h="1049020">
                <a:moveTo>
                  <a:pt x="300837" y="82461"/>
                </a:moveTo>
                <a:lnTo>
                  <a:pt x="299059" y="82029"/>
                </a:lnTo>
                <a:lnTo>
                  <a:pt x="300647" y="83769"/>
                </a:lnTo>
                <a:lnTo>
                  <a:pt x="300837" y="82461"/>
                </a:lnTo>
                <a:close/>
              </a:path>
              <a:path w="838200" h="1049020">
                <a:moveTo>
                  <a:pt x="303847" y="98513"/>
                </a:moveTo>
                <a:lnTo>
                  <a:pt x="302247" y="94221"/>
                </a:lnTo>
                <a:lnTo>
                  <a:pt x="302717" y="86042"/>
                </a:lnTo>
                <a:lnTo>
                  <a:pt x="300647" y="83769"/>
                </a:lnTo>
                <a:lnTo>
                  <a:pt x="298818" y="96291"/>
                </a:lnTo>
                <a:lnTo>
                  <a:pt x="303847" y="98513"/>
                </a:lnTo>
                <a:close/>
              </a:path>
              <a:path w="838200" h="1049020">
                <a:moveTo>
                  <a:pt x="306679" y="929767"/>
                </a:moveTo>
                <a:lnTo>
                  <a:pt x="305841" y="926236"/>
                </a:lnTo>
                <a:lnTo>
                  <a:pt x="304419" y="922515"/>
                </a:lnTo>
                <a:lnTo>
                  <a:pt x="304533" y="923277"/>
                </a:lnTo>
                <a:lnTo>
                  <a:pt x="304711" y="924026"/>
                </a:lnTo>
                <a:lnTo>
                  <a:pt x="306679" y="929767"/>
                </a:lnTo>
                <a:close/>
              </a:path>
              <a:path w="838200" h="1049020">
                <a:moveTo>
                  <a:pt x="322427" y="852170"/>
                </a:moveTo>
                <a:lnTo>
                  <a:pt x="321983" y="852449"/>
                </a:lnTo>
                <a:lnTo>
                  <a:pt x="321056" y="855980"/>
                </a:lnTo>
                <a:lnTo>
                  <a:pt x="322427" y="852170"/>
                </a:lnTo>
                <a:close/>
              </a:path>
              <a:path w="838200" h="1049020">
                <a:moveTo>
                  <a:pt x="335076" y="177800"/>
                </a:moveTo>
                <a:lnTo>
                  <a:pt x="334594" y="173990"/>
                </a:lnTo>
                <a:lnTo>
                  <a:pt x="332397" y="173990"/>
                </a:lnTo>
                <a:lnTo>
                  <a:pt x="334378" y="177800"/>
                </a:lnTo>
                <a:lnTo>
                  <a:pt x="335076" y="177800"/>
                </a:lnTo>
                <a:close/>
              </a:path>
              <a:path w="838200" h="1049020">
                <a:moveTo>
                  <a:pt x="337845" y="173990"/>
                </a:moveTo>
                <a:lnTo>
                  <a:pt x="333476" y="165100"/>
                </a:lnTo>
                <a:lnTo>
                  <a:pt x="334594" y="173990"/>
                </a:lnTo>
                <a:lnTo>
                  <a:pt x="337845" y="173990"/>
                </a:lnTo>
                <a:close/>
              </a:path>
              <a:path w="838200" h="1049020">
                <a:moveTo>
                  <a:pt x="343115" y="214172"/>
                </a:moveTo>
                <a:lnTo>
                  <a:pt x="341972" y="213829"/>
                </a:lnTo>
                <a:lnTo>
                  <a:pt x="341172" y="213855"/>
                </a:lnTo>
                <a:lnTo>
                  <a:pt x="340436" y="213868"/>
                </a:lnTo>
                <a:lnTo>
                  <a:pt x="343115" y="214172"/>
                </a:lnTo>
                <a:close/>
              </a:path>
              <a:path w="838200" h="1049020">
                <a:moveTo>
                  <a:pt x="347764" y="280670"/>
                </a:moveTo>
                <a:lnTo>
                  <a:pt x="346875" y="281330"/>
                </a:lnTo>
                <a:lnTo>
                  <a:pt x="347510" y="282308"/>
                </a:lnTo>
                <a:lnTo>
                  <a:pt x="347764" y="280670"/>
                </a:lnTo>
                <a:close/>
              </a:path>
              <a:path w="838200" h="1049020">
                <a:moveTo>
                  <a:pt x="350062" y="725220"/>
                </a:moveTo>
                <a:lnTo>
                  <a:pt x="346760" y="724509"/>
                </a:lnTo>
                <a:lnTo>
                  <a:pt x="348132" y="729424"/>
                </a:lnTo>
                <a:lnTo>
                  <a:pt x="348399" y="731926"/>
                </a:lnTo>
                <a:lnTo>
                  <a:pt x="347446" y="734974"/>
                </a:lnTo>
                <a:lnTo>
                  <a:pt x="345998" y="738505"/>
                </a:lnTo>
                <a:lnTo>
                  <a:pt x="346202" y="741819"/>
                </a:lnTo>
                <a:lnTo>
                  <a:pt x="348170" y="738251"/>
                </a:lnTo>
                <a:lnTo>
                  <a:pt x="348678" y="735025"/>
                </a:lnTo>
                <a:lnTo>
                  <a:pt x="348411" y="731926"/>
                </a:lnTo>
                <a:lnTo>
                  <a:pt x="349478" y="728167"/>
                </a:lnTo>
                <a:lnTo>
                  <a:pt x="350062" y="725220"/>
                </a:lnTo>
                <a:close/>
              </a:path>
              <a:path w="838200" h="1049020">
                <a:moveTo>
                  <a:pt x="350850" y="289560"/>
                </a:moveTo>
                <a:lnTo>
                  <a:pt x="348094" y="283210"/>
                </a:lnTo>
                <a:lnTo>
                  <a:pt x="347510" y="282308"/>
                </a:lnTo>
                <a:lnTo>
                  <a:pt x="346202" y="290830"/>
                </a:lnTo>
                <a:lnTo>
                  <a:pt x="350850" y="289560"/>
                </a:lnTo>
                <a:close/>
              </a:path>
              <a:path w="838200" h="1049020">
                <a:moveTo>
                  <a:pt x="358978" y="317385"/>
                </a:moveTo>
                <a:lnTo>
                  <a:pt x="358597" y="317512"/>
                </a:lnTo>
                <a:lnTo>
                  <a:pt x="358178" y="318350"/>
                </a:lnTo>
                <a:lnTo>
                  <a:pt x="357720" y="319379"/>
                </a:lnTo>
                <a:lnTo>
                  <a:pt x="358203" y="319036"/>
                </a:lnTo>
                <a:lnTo>
                  <a:pt x="358660" y="318465"/>
                </a:lnTo>
                <a:lnTo>
                  <a:pt x="358978" y="317385"/>
                </a:lnTo>
                <a:close/>
              </a:path>
              <a:path w="838200" h="1049020">
                <a:moveTo>
                  <a:pt x="368769" y="625767"/>
                </a:moveTo>
                <a:lnTo>
                  <a:pt x="364172" y="622363"/>
                </a:lnTo>
                <a:lnTo>
                  <a:pt x="364769" y="631672"/>
                </a:lnTo>
                <a:lnTo>
                  <a:pt x="368769" y="625767"/>
                </a:lnTo>
                <a:close/>
              </a:path>
              <a:path w="838200" h="1049020">
                <a:moveTo>
                  <a:pt x="373011" y="525780"/>
                </a:moveTo>
                <a:lnTo>
                  <a:pt x="371792" y="524510"/>
                </a:lnTo>
                <a:lnTo>
                  <a:pt x="371906" y="521970"/>
                </a:lnTo>
                <a:lnTo>
                  <a:pt x="372338" y="513080"/>
                </a:lnTo>
                <a:lnTo>
                  <a:pt x="371144" y="500380"/>
                </a:lnTo>
                <a:lnTo>
                  <a:pt x="368820" y="485140"/>
                </a:lnTo>
                <a:lnTo>
                  <a:pt x="365912" y="469900"/>
                </a:lnTo>
                <a:lnTo>
                  <a:pt x="368858" y="472440"/>
                </a:lnTo>
                <a:lnTo>
                  <a:pt x="369239" y="469900"/>
                </a:lnTo>
                <a:lnTo>
                  <a:pt x="370014" y="464820"/>
                </a:lnTo>
                <a:lnTo>
                  <a:pt x="370332" y="455930"/>
                </a:lnTo>
                <a:lnTo>
                  <a:pt x="370408" y="445770"/>
                </a:lnTo>
                <a:lnTo>
                  <a:pt x="370674" y="438150"/>
                </a:lnTo>
                <a:lnTo>
                  <a:pt x="367715" y="435610"/>
                </a:lnTo>
                <a:lnTo>
                  <a:pt x="367804" y="433070"/>
                </a:lnTo>
                <a:lnTo>
                  <a:pt x="367957" y="429260"/>
                </a:lnTo>
                <a:lnTo>
                  <a:pt x="363918" y="433070"/>
                </a:lnTo>
                <a:lnTo>
                  <a:pt x="368528" y="410210"/>
                </a:lnTo>
                <a:lnTo>
                  <a:pt x="365772" y="394970"/>
                </a:lnTo>
                <a:lnTo>
                  <a:pt x="364845" y="389890"/>
                </a:lnTo>
                <a:lnTo>
                  <a:pt x="364312" y="387350"/>
                </a:lnTo>
                <a:lnTo>
                  <a:pt x="361937" y="375920"/>
                </a:lnTo>
                <a:lnTo>
                  <a:pt x="360349" y="368300"/>
                </a:lnTo>
                <a:lnTo>
                  <a:pt x="362572" y="347980"/>
                </a:lnTo>
                <a:lnTo>
                  <a:pt x="362940" y="351790"/>
                </a:lnTo>
                <a:lnTo>
                  <a:pt x="365861" y="355600"/>
                </a:lnTo>
                <a:lnTo>
                  <a:pt x="365607" y="353060"/>
                </a:lnTo>
                <a:lnTo>
                  <a:pt x="364464" y="347980"/>
                </a:lnTo>
                <a:lnTo>
                  <a:pt x="363321" y="342900"/>
                </a:lnTo>
                <a:lnTo>
                  <a:pt x="362458" y="339090"/>
                </a:lnTo>
                <a:lnTo>
                  <a:pt x="360464" y="330200"/>
                </a:lnTo>
                <a:lnTo>
                  <a:pt x="355828" y="332740"/>
                </a:lnTo>
                <a:lnTo>
                  <a:pt x="357898" y="334010"/>
                </a:lnTo>
                <a:lnTo>
                  <a:pt x="357759" y="334238"/>
                </a:lnTo>
                <a:lnTo>
                  <a:pt x="357759" y="382270"/>
                </a:lnTo>
                <a:lnTo>
                  <a:pt x="354914" y="383540"/>
                </a:lnTo>
                <a:lnTo>
                  <a:pt x="352729" y="384111"/>
                </a:lnTo>
                <a:lnTo>
                  <a:pt x="352412" y="378891"/>
                </a:lnTo>
                <a:lnTo>
                  <a:pt x="352094" y="375920"/>
                </a:lnTo>
                <a:lnTo>
                  <a:pt x="353479" y="375920"/>
                </a:lnTo>
                <a:lnTo>
                  <a:pt x="357759" y="382270"/>
                </a:lnTo>
                <a:lnTo>
                  <a:pt x="357759" y="334238"/>
                </a:lnTo>
                <a:lnTo>
                  <a:pt x="354685" y="339090"/>
                </a:lnTo>
                <a:lnTo>
                  <a:pt x="351472" y="336550"/>
                </a:lnTo>
                <a:lnTo>
                  <a:pt x="348488" y="330200"/>
                </a:lnTo>
                <a:lnTo>
                  <a:pt x="347827" y="325120"/>
                </a:lnTo>
                <a:lnTo>
                  <a:pt x="350939" y="328930"/>
                </a:lnTo>
                <a:lnTo>
                  <a:pt x="353631" y="327660"/>
                </a:lnTo>
                <a:lnTo>
                  <a:pt x="354774" y="325120"/>
                </a:lnTo>
                <a:lnTo>
                  <a:pt x="355904" y="322580"/>
                </a:lnTo>
                <a:lnTo>
                  <a:pt x="357124" y="320040"/>
                </a:lnTo>
                <a:lnTo>
                  <a:pt x="357720" y="318770"/>
                </a:lnTo>
                <a:lnTo>
                  <a:pt x="356349" y="320040"/>
                </a:lnTo>
                <a:lnTo>
                  <a:pt x="354507" y="318770"/>
                </a:lnTo>
                <a:lnTo>
                  <a:pt x="353060" y="318770"/>
                </a:lnTo>
                <a:lnTo>
                  <a:pt x="354482" y="313690"/>
                </a:lnTo>
                <a:lnTo>
                  <a:pt x="351116" y="311150"/>
                </a:lnTo>
                <a:lnTo>
                  <a:pt x="347116" y="309880"/>
                </a:lnTo>
                <a:lnTo>
                  <a:pt x="346646" y="300990"/>
                </a:lnTo>
                <a:lnTo>
                  <a:pt x="349313" y="302260"/>
                </a:lnTo>
                <a:lnTo>
                  <a:pt x="348881" y="300990"/>
                </a:lnTo>
                <a:lnTo>
                  <a:pt x="347129" y="295910"/>
                </a:lnTo>
                <a:lnTo>
                  <a:pt x="342900" y="290830"/>
                </a:lnTo>
                <a:lnTo>
                  <a:pt x="342620" y="284480"/>
                </a:lnTo>
                <a:lnTo>
                  <a:pt x="346875" y="281330"/>
                </a:lnTo>
                <a:lnTo>
                  <a:pt x="343979" y="276860"/>
                </a:lnTo>
                <a:lnTo>
                  <a:pt x="340956" y="270510"/>
                </a:lnTo>
                <a:lnTo>
                  <a:pt x="341452" y="264160"/>
                </a:lnTo>
                <a:lnTo>
                  <a:pt x="343674" y="267970"/>
                </a:lnTo>
                <a:lnTo>
                  <a:pt x="344678" y="273050"/>
                </a:lnTo>
                <a:lnTo>
                  <a:pt x="346900" y="276860"/>
                </a:lnTo>
                <a:lnTo>
                  <a:pt x="351840" y="266700"/>
                </a:lnTo>
                <a:lnTo>
                  <a:pt x="349999" y="266700"/>
                </a:lnTo>
                <a:lnTo>
                  <a:pt x="349948" y="264160"/>
                </a:lnTo>
                <a:lnTo>
                  <a:pt x="349872" y="260350"/>
                </a:lnTo>
                <a:lnTo>
                  <a:pt x="349846" y="259410"/>
                </a:lnTo>
                <a:lnTo>
                  <a:pt x="350278" y="251294"/>
                </a:lnTo>
                <a:lnTo>
                  <a:pt x="349808" y="255016"/>
                </a:lnTo>
                <a:lnTo>
                  <a:pt x="349745" y="247650"/>
                </a:lnTo>
                <a:lnTo>
                  <a:pt x="349732" y="243840"/>
                </a:lnTo>
                <a:lnTo>
                  <a:pt x="348742" y="247650"/>
                </a:lnTo>
                <a:lnTo>
                  <a:pt x="340372" y="241300"/>
                </a:lnTo>
                <a:lnTo>
                  <a:pt x="337185" y="232410"/>
                </a:lnTo>
                <a:lnTo>
                  <a:pt x="334657" y="222250"/>
                </a:lnTo>
                <a:lnTo>
                  <a:pt x="329069" y="213360"/>
                </a:lnTo>
                <a:lnTo>
                  <a:pt x="328269" y="212090"/>
                </a:lnTo>
                <a:lnTo>
                  <a:pt x="334505" y="218440"/>
                </a:lnTo>
                <a:lnTo>
                  <a:pt x="336588" y="217170"/>
                </a:lnTo>
                <a:lnTo>
                  <a:pt x="337566" y="214630"/>
                </a:lnTo>
                <a:lnTo>
                  <a:pt x="340448" y="213360"/>
                </a:lnTo>
                <a:lnTo>
                  <a:pt x="340639" y="212090"/>
                </a:lnTo>
                <a:lnTo>
                  <a:pt x="341236" y="208280"/>
                </a:lnTo>
                <a:lnTo>
                  <a:pt x="341693" y="201930"/>
                </a:lnTo>
                <a:lnTo>
                  <a:pt x="343852" y="203200"/>
                </a:lnTo>
                <a:lnTo>
                  <a:pt x="342887" y="201930"/>
                </a:lnTo>
                <a:lnTo>
                  <a:pt x="340944" y="199390"/>
                </a:lnTo>
                <a:lnTo>
                  <a:pt x="340410" y="194310"/>
                </a:lnTo>
                <a:lnTo>
                  <a:pt x="339255" y="187960"/>
                </a:lnTo>
                <a:lnTo>
                  <a:pt x="338315" y="186690"/>
                </a:lnTo>
                <a:lnTo>
                  <a:pt x="334518" y="181610"/>
                </a:lnTo>
                <a:lnTo>
                  <a:pt x="336346" y="181610"/>
                </a:lnTo>
                <a:lnTo>
                  <a:pt x="334378" y="177800"/>
                </a:lnTo>
                <a:lnTo>
                  <a:pt x="332359" y="177800"/>
                </a:lnTo>
                <a:lnTo>
                  <a:pt x="327164" y="166370"/>
                </a:lnTo>
                <a:lnTo>
                  <a:pt x="324904" y="152400"/>
                </a:lnTo>
                <a:lnTo>
                  <a:pt x="324586" y="151130"/>
                </a:lnTo>
                <a:lnTo>
                  <a:pt x="321398" y="138430"/>
                </a:lnTo>
                <a:lnTo>
                  <a:pt x="317347" y="132080"/>
                </a:lnTo>
                <a:lnTo>
                  <a:pt x="313296" y="125730"/>
                </a:lnTo>
                <a:lnTo>
                  <a:pt x="312483" y="124460"/>
                </a:lnTo>
                <a:lnTo>
                  <a:pt x="308394" y="119126"/>
                </a:lnTo>
                <a:lnTo>
                  <a:pt x="308394" y="135890"/>
                </a:lnTo>
                <a:lnTo>
                  <a:pt x="304444" y="141732"/>
                </a:lnTo>
                <a:lnTo>
                  <a:pt x="301002" y="132181"/>
                </a:lnTo>
                <a:lnTo>
                  <a:pt x="301294" y="132080"/>
                </a:lnTo>
                <a:lnTo>
                  <a:pt x="308394" y="135890"/>
                </a:lnTo>
                <a:lnTo>
                  <a:pt x="308394" y="119126"/>
                </a:lnTo>
                <a:lnTo>
                  <a:pt x="304711" y="114300"/>
                </a:lnTo>
                <a:lnTo>
                  <a:pt x="297561" y="107950"/>
                </a:lnTo>
                <a:lnTo>
                  <a:pt x="290410" y="102870"/>
                </a:lnTo>
                <a:lnTo>
                  <a:pt x="287845" y="100330"/>
                </a:lnTo>
                <a:lnTo>
                  <a:pt x="284480" y="97028"/>
                </a:lnTo>
                <a:lnTo>
                  <a:pt x="282676" y="93268"/>
                </a:lnTo>
                <a:lnTo>
                  <a:pt x="282676" y="87630"/>
                </a:lnTo>
                <a:lnTo>
                  <a:pt x="291541" y="95250"/>
                </a:lnTo>
                <a:lnTo>
                  <a:pt x="289712" y="88900"/>
                </a:lnTo>
                <a:lnTo>
                  <a:pt x="289166" y="87630"/>
                </a:lnTo>
                <a:lnTo>
                  <a:pt x="288074" y="85090"/>
                </a:lnTo>
                <a:lnTo>
                  <a:pt x="287528" y="83820"/>
                </a:lnTo>
                <a:lnTo>
                  <a:pt x="286981" y="82550"/>
                </a:lnTo>
                <a:lnTo>
                  <a:pt x="283298" y="77470"/>
                </a:lnTo>
                <a:lnTo>
                  <a:pt x="279476" y="74371"/>
                </a:lnTo>
                <a:lnTo>
                  <a:pt x="279476" y="76200"/>
                </a:lnTo>
                <a:lnTo>
                  <a:pt x="279044" y="80010"/>
                </a:lnTo>
                <a:lnTo>
                  <a:pt x="278345" y="80848"/>
                </a:lnTo>
                <a:lnTo>
                  <a:pt x="278345" y="85090"/>
                </a:lnTo>
                <a:lnTo>
                  <a:pt x="278257" y="86588"/>
                </a:lnTo>
                <a:lnTo>
                  <a:pt x="277596" y="85585"/>
                </a:lnTo>
                <a:lnTo>
                  <a:pt x="278345" y="85090"/>
                </a:lnTo>
                <a:lnTo>
                  <a:pt x="278345" y="80848"/>
                </a:lnTo>
                <a:lnTo>
                  <a:pt x="276174" y="83426"/>
                </a:lnTo>
                <a:lnTo>
                  <a:pt x="267703" y="70637"/>
                </a:lnTo>
                <a:lnTo>
                  <a:pt x="272986" y="73660"/>
                </a:lnTo>
                <a:lnTo>
                  <a:pt x="279476" y="76200"/>
                </a:lnTo>
                <a:lnTo>
                  <a:pt x="279476" y="74371"/>
                </a:lnTo>
                <a:lnTo>
                  <a:pt x="278612" y="73660"/>
                </a:lnTo>
                <a:lnTo>
                  <a:pt x="281076" y="73660"/>
                </a:lnTo>
                <a:lnTo>
                  <a:pt x="281749" y="67310"/>
                </a:lnTo>
                <a:lnTo>
                  <a:pt x="277050" y="62230"/>
                </a:lnTo>
                <a:lnTo>
                  <a:pt x="273824" y="67043"/>
                </a:lnTo>
                <a:lnTo>
                  <a:pt x="276555" y="69850"/>
                </a:lnTo>
                <a:lnTo>
                  <a:pt x="267182" y="69850"/>
                </a:lnTo>
                <a:lnTo>
                  <a:pt x="263144" y="63741"/>
                </a:lnTo>
                <a:lnTo>
                  <a:pt x="241376" y="41617"/>
                </a:lnTo>
                <a:lnTo>
                  <a:pt x="217424" y="27736"/>
                </a:lnTo>
                <a:lnTo>
                  <a:pt x="191287" y="22923"/>
                </a:lnTo>
                <a:lnTo>
                  <a:pt x="189484" y="23266"/>
                </a:lnTo>
                <a:lnTo>
                  <a:pt x="190665" y="16510"/>
                </a:lnTo>
                <a:lnTo>
                  <a:pt x="190919" y="13271"/>
                </a:lnTo>
                <a:lnTo>
                  <a:pt x="191376" y="14846"/>
                </a:lnTo>
                <a:lnTo>
                  <a:pt x="196672" y="14389"/>
                </a:lnTo>
                <a:lnTo>
                  <a:pt x="201244" y="7721"/>
                </a:lnTo>
                <a:lnTo>
                  <a:pt x="192227" y="8978"/>
                </a:lnTo>
                <a:lnTo>
                  <a:pt x="191033" y="9982"/>
                </a:lnTo>
                <a:lnTo>
                  <a:pt x="186626" y="3810"/>
                </a:lnTo>
                <a:lnTo>
                  <a:pt x="172808" y="0"/>
                </a:lnTo>
                <a:lnTo>
                  <a:pt x="168605" y="1270"/>
                </a:lnTo>
                <a:lnTo>
                  <a:pt x="164833" y="3810"/>
                </a:lnTo>
                <a:lnTo>
                  <a:pt x="157734" y="10160"/>
                </a:lnTo>
                <a:lnTo>
                  <a:pt x="150787" y="7620"/>
                </a:lnTo>
                <a:lnTo>
                  <a:pt x="150507" y="7620"/>
                </a:lnTo>
                <a:lnTo>
                  <a:pt x="164592" y="2540"/>
                </a:lnTo>
                <a:lnTo>
                  <a:pt x="155155" y="0"/>
                </a:lnTo>
                <a:lnTo>
                  <a:pt x="151028" y="6350"/>
                </a:lnTo>
                <a:lnTo>
                  <a:pt x="147383" y="11430"/>
                </a:lnTo>
                <a:lnTo>
                  <a:pt x="145059" y="10160"/>
                </a:lnTo>
                <a:lnTo>
                  <a:pt x="141909" y="8890"/>
                </a:lnTo>
                <a:lnTo>
                  <a:pt x="138061" y="10160"/>
                </a:lnTo>
                <a:lnTo>
                  <a:pt x="129908" y="26492"/>
                </a:lnTo>
                <a:lnTo>
                  <a:pt x="126517" y="25400"/>
                </a:lnTo>
                <a:lnTo>
                  <a:pt x="131432" y="16510"/>
                </a:lnTo>
                <a:lnTo>
                  <a:pt x="121589" y="21590"/>
                </a:lnTo>
                <a:lnTo>
                  <a:pt x="121932" y="25400"/>
                </a:lnTo>
                <a:lnTo>
                  <a:pt x="125006" y="26670"/>
                </a:lnTo>
                <a:lnTo>
                  <a:pt x="127241" y="29210"/>
                </a:lnTo>
                <a:lnTo>
                  <a:pt x="125107" y="34290"/>
                </a:lnTo>
                <a:lnTo>
                  <a:pt x="116928" y="35560"/>
                </a:lnTo>
                <a:lnTo>
                  <a:pt x="115684" y="31750"/>
                </a:lnTo>
                <a:lnTo>
                  <a:pt x="112318" y="40640"/>
                </a:lnTo>
                <a:lnTo>
                  <a:pt x="109651" y="39370"/>
                </a:lnTo>
                <a:lnTo>
                  <a:pt x="109613" y="36957"/>
                </a:lnTo>
                <a:lnTo>
                  <a:pt x="107988" y="39370"/>
                </a:lnTo>
                <a:lnTo>
                  <a:pt x="104000" y="45720"/>
                </a:lnTo>
                <a:lnTo>
                  <a:pt x="101028" y="52070"/>
                </a:lnTo>
                <a:lnTo>
                  <a:pt x="100711" y="57150"/>
                </a:lnTo>
                <a:lnTo>
                  <a:pt x="97370" y="59270"/>
                </a:lnTo>
                <a:lnTo>
                  <a:pt x="97370" y="499110"/>
                </a:lnTo>
                <a:lnTo>
                  <a:pt x="97066" y="506730"/>
                </a:lnTo>
                <a:lnTo>
                  <a:pt x="97116" y="509270"/>
                </a:lnTo>
                <a:lnTo>
                  <a:pt x="96913" y="510540"/>
                </a:lnTo>
                <a:lnTo>
                  <a:pt x="92659" y="510540"/>
                </a:lnTo>
                <a:lnTo>
                  <a:pt x="89598" y="508000"/>
                </a:lnTo>
                <a:lnTo>
                  <a:pt x="89065" y="505460"/>
                </a:lnTo>
                <a:lnTo>
                  <a:pt x="92456" y="506730"/>
                </a:lnTo>
                <a:lnTo>
                  <a:pt x="94208" y="509270"/>
                </a:lnTo>
                <a:lnTo>
                  <a:pt x="95148" y="505460"/>
                </a:lnTo>
                <a:lnTo>
                  <a:pt x="95783" y="502920"/>
                </a:lnTo>
                <a:lnTo>
                  <a:pt x="97370" y="499110"/>
                </a:lnTo>
                <a:lnTo>
                  <a:pt x="97370" y="59270"/>
                </a:lnTo>
                <a:lnTo>
                  <a:pt x="94703" y="60960"/>
                </a:lnTo>
                <a:lnTo>
                  <a:pt x="89992" y="67310"/>
                </a:lnTo>
                <a:lnTo>
                  <a:pt x="85610" y="72390"/>
                </a:lnTo>
                <a:lnTo>
                  <a:pt x="80619" y="72390"/>
                </a:lnTo>
                <a:lnTo>
                  <a:pt x="81407" y="76200"/>
                </a:lnTo>
                <a:lnTo>
                  <a:pt x="80327" y="87630"/>
                </a:lnTo>
                <a:lnTo>
                  <a:pt x="77927" y="93980"/>
                </a:lnTo>
                <a:lnTo>
                  <a:pt x="74015" y="90170"/>
                </a:lnTo>
                <a:lnTo>
                  <a:pt x="70916" y="95161"/>
                </a:lnTo>
                <a:lnTo>
                  <a:pt x="63703" y="106680"/>
                </a:lnTo>
                <a:lnTo>
                  <a:pt x="57251" y="107950"/>
                </a:lnTo>
                <a:lnTo>
                  <a:pt x="58242" y="118110"/>
                </a:lnTo>
                <a:lnTo>
                  <a:pt x="55219" y="129540"/>
                </a:lnTo>
                <a:lnTo>
                  <a:pt x="51295" y="143510"/>
                </a:lnTo>
                <a:lnTo>
                  <a:pt x="49606" y="156210"/>
                </a:lnTo>
                <a:lnTo>
                  <a:pt x="48336" y="152920"/>
                </a:lnTo>
                <a:lnTo>
                  <a:pt x="45554" y="160020"/>
                </a:lnTo>
                <a:lnTo>
                  <a:pt x="41770" y="161290"/>
                </a:lnTo>
                <a:lnTo>
                  <a:pt x="38404" y="166370"/>
                </a:lnTo>
                <a:lnTo>
                  <a:pt x="42506" y="170180"/>
                </a:lnTo>
                <a:lnTo>
                  <a:pt x="44361" y="176530"/>
                </a:lnTo>
                <a:lnTo>
                  <a:pt x="45389" y="184150"/>
                </a:lnTo>
                <a:lnTo>
                  <a:pt x="47015" y="190500"/>
                </a:lnTo>
                <a:lnTo>
                  <a:pt x="41287" y="193040"/>
                </a:lnTo>
                <a:lnTo>
                  <a:pt x="38239" y="189230"/>
                </a:lnTo>
                <a:lnTo>
                  <a:pt x="35585" y="185420"/>
                </a:lnTo>
                <a:lnTo>
                  <a:pt x="31102" y="182880"/>
                </a:lnTo>
                <a:lnTo>
                  <a:pt x="34226" y="186690"/>
                </a:lnTo>
                <a:lnTo>
                  <a:pt x="35179" y="193040"/>
                </a:lnTo>
                <a:lnTo>
                  <a:pt x="36093" y="199390"/>
                </a:lnTo>
                <a:lnTo>
                  <a:pt x="39103" y="200660"/>
                </a:lnTo>
                <a:lnTo>
                  <a:pt x="32410" y="207010"/>
                </a:lnTo>
                <a:lnTo>
                  <a:pt x="35140" y="207010"/>
                </a:lnTo>
                <a:lnTo>
                  <a:pt x="27508" y="209550"/>
                </a:lnTo>
                <a:lnTo>
                  <a:pt x="31661" y="212090"/>
                </a:lnTo>
                <a:lnTo>
                  <a:pt x="31686" y="215900"/>
                </a:lnTo>
                <a:lnTo>
                  <a:pt x="30797" y="219710"/>
                </a:lnTo>
                <a:lnTo>
                  <a:pt x="32194" y="224790"/>
                </a:lnTo>
                <a:lnTo>
                  <a:pt x="27470" y="229870"/>
                </a:lnTo>
                <a:lnTo>
                  <a:pt x="24384" y="231140"/>
                </a:lnTo>
                <a:lnTo>
                  <a:pt x="22758" y="232410"/>
                </a:lnTo>
                <a:lnTo>
                  <a:pt x="22479" y="238760"/>
                </a:lnTo>
                <a:lnTo>
                  <a:pt x="20535" y="241642"/>
                </a:lnTo>
                <a:lnTo>
                  <a:pt x="23393" y="242570"/>
                </a:lnTo>
                <a:lnTo>
                  <a:pt x="26974" y="243840"/>
                </a:lnTo>
                <a:lnTo>
                  <a:pt x="25463" y="251460"/>
                </a:lnTo>
                <a:lnTo>
                  <a:pt x="22567" y="252730"/>
                </a:lnTo>
                <a:lnTo>
                  <a:pt x="18884" y="252730"/>
                </a:lnTo>
                <a:lnTo>
                  <a:pt x="15049" y="254000"/>
                </a:lnTo>
                <a:lnTo>
                  <a:pt x="16103" y="261620"/>
                </a:lnTo>
                <a:lnTo>
                  <a:pt x="18008" y="267970"/>
                </a:lnTo>
                <a:lnTo>
                  <a:pt x="19583" y="274320"/>
                </a:lnTo>
                <a:lnTo>
                  <a:pt x="19634" y="279400"/>
                </a:lnTo>
                <a:lnTo>
                  <a:pt x="18288" y="280670"/>
                </a:lnTo>
                <a:lnTo>
                  <a:pt x="17614" y="281940"/>
                </a:lnTo>
                <a:lnTo>
                  <a:pt x="16281" y="279400"/>
                </a:lnTo>
                <a:lnTo>
                  <a:pt x="17602" y="289560"/>
                </a:lnTo>
                <a:lnTo>
                  <a:pt x="16611" y="299720"/>
                </a:lnTo>
                <a:lnTo>
                  <a:pt x="15963" y="312420"/>
                </a:lnTo>
                <a:lnTo>
                  <a:pt x="18300" y="322580"/>
                </a:lnTo>
                <a:lnTo>
                  <a:pt x="17526" y="322580"/>
                </a:lnTo>
                <a:lnTo>
                  <a:pt x="16941" y="323621"/>
                </a:lnTo>
                <a:lnTo>
                  <a:pt x="20294" y="322580"/>
                </a:lnTo>
                <a:lnTo>
                  <a:pt x="27025" y="322580"/>
                </a:lnTo>
                <a:lnTo>
                  <a:pt x="26479" y="328930"/>
                </a:lnTo>
                <a:lnTo>
                  <a:pt x="30657" y="334010"/>
                </a:lnTo>
                <a:lnTo>
                  <a:pt x="25349" y="335280"/>
                </a:lnTo>
                <a:lnTo>
                  <a:pt x="25920" y="332740"/>
                </a:lnTo>
                <a:lnTo>
                  <a:pt x="23914" y="331470"/>
                </a:lnTo>
                <a:lnTo>
                  <a:pt x="22529" y="330200"/>
                </a:lnTo>
                <a:lnTo>
                  <a:pt x="24015" y="336550"/>
                </a:lnTo>
                <a:lnTo>
                  <a:pt x="20358" y="336550"/>
                </a:lnTo>
                <a:lnTo>
                  <a:pt x="19608" y="334010"/>
                </a:lnTo>
                <a:lnTo>
                  <a:pt x="19329" y="328930"/>
                </a:lnTo>
                <a:lnTo>
                  <a:pt x="17094" y="327660"/>
                </a:lnTo>
                <a:lnTo>
                  <a:pt x="18288" y="336550"/>
                </a:lnTo>
                <a:lnTo>
                  <a:pt x="19837" y="345440"/>
                </a:lnTo>
                <a:lnTo>
                  <a:pt x="20561" y="353060"/>
                </a:lnTo>
                <a:lnTo>
                  <a:pt x="20510" y="355600"/>
                </a:lnTo>
                <a:lnTo>
                  <a:pt x="19710" y="361950"/>
                </a:lnTo>
                <a:lnTo>
                  <a:pt x="16471" y="359410"/>
                </a:lnTo>
                <a:lnTo>
                  <a:pt x="15900" y="353060"/>
                </a:lnTo>
                <a:lnTo>
                  <a:pt x="15684" y="351790"/>
                </a:lnTo>
                <a:lnTo>
                  <a:pt x="15278" y="349250"/>
                </a:lnTo>
                <a:lnTo>
                  <a:pt x="11899" y="351790"/>
                </a:lnTo>
                <a:lnTo>
                  <a:pt x="15240" y="341630"/>
                </a:lnTo>
                <a:lnTo>
                  <a:pt x="16065" y="339090"/>
                </a:lnTo>
                <a:lnTo>
                  <a:pt x="10896" y="341630"/>
                </a:lnTo>
                <a:lnTo>
                  <a:pt x="10655" y="339090"/>
                </a:lnTo>
                <a:lnTo>
                  <a:pt x="10274" y="336550"/>
                </a:lnTo>
                <a:lnTo>
                  <a:pt x="4699" y="339090"/>
                </a:lnTo>
                <a:lnTo>
                  <a:pt x="3200" y="349250"/>
                </a:lnTo>
                <a:lnTo>
                  <a:pt x="3492" y="358140"/>
                </a:lnTo>
                <a:lnTo>
                  <a:pt x="3797" y="365760"/>
                </a:lnTo>
                <a:lnTo>
                  <a:pt x="3683" y="368300"/>
                </a:lnTo>
                <a:lnTo>
                  <a:pt x="2540" y="377190"/>
                </a:lnTo>
                <a:lnTo>
                  <a:pt x="6146" y="382270"/>
                </a:lnTo>
                <a:lnTo>
                  <a:pt x="8521" y="377190"/>
                </a:lnTo>
                <a:lnTo>
                  <a:pt x="12128" y="381000"/>
                </a:lnTo>
                <a:lnTo>
                  <a:pt x="11442" y="396240"/>
                </a:lnTo>
                <a:lnTo>
                  <a:pt x="5435" y="403860"/>
                </a:lnTo>
                <a:lnTo>
                  <a:pt x="25" y="410210"/>
                </a:lnTo>
                <a:lnTo>
                  <a:pt x="1143" y="420370"/>
                </a:lnTo>
                <a:lnTo>
                  <a:pt x="5054" y="424180"/>
                </a:lnTo>
                <a:lnTo>
                  <a:pt x="8890" y="427990"/>
                </a:lnTo>
                <a:lnTo>
                  <a:pt x="10871" y="433070"/>
                </a:lnTo>
                <a:lnTo>
                  <a:pt x="9283" y="441960"/>
                </a:lnTo>
                <a:lnTo>
                  <a:pt x="1371" y="436880"/>
                </a:lnTo>
                <a:lnTo>
                  <a:pt x="647" y="445770"/>
                </a:lnTo>
                <a:lnTo>
                  <a:pt x="3454" y="448310"/>
                </a:lnTo>
                <a:lnTo>
                  <a:pt x="6819" y="452120"/>
                </a:lnTo>
                <a:lnTo>
                  <a:pt x="7797" y="453390"/>
                </a:lnTo>
                <a:lnTo>
                  <a:pt x="8318" y="457200"/>
                </a:lnTo>
                <a:lnTo>
                  <a:pt x="8318" y="458470"/>
                </a:lnTo>
                <a:lnTo>
                  <a:pt x="8102" y="459740"/>
                </a:lnTo>
                <a:lnTo>
                  <a:pt x="7848" y="462280"/>
                </a:lnTo>
                <a:lnTo>
                  <a:pt x="7404" y="464820"/>
                </a:lnTo>
                <a:lnTo>
                  <a:pt x="6629" y="468630"/>
                </a:lnTo>
                <a:lnTo>
                  <a:pt x="5080" y="467360"/>
                </a:lnTo>
                <a:lnTo>
                  <a:pt x="4584" y="459740"/>
                </a:lnTo>
                <a:lnTo>
                  <a:pt x="3898" y="454660"/>
                </a:lnTo>
                <a:lnTo>
                  <a:pt x="3835" y="452120"/>
                </a:lnTo>
                <a:lnTo>
                  <a:pt x="3314" y="453390"/>
                </a:lnTo>
                <a:lnTo>
                  <a:pt x="0" y="458470"/>
                </a:lnTo>
                <a:lnTo>
                  <a:pt x="1028" y="464820"/>
                </a:lnTo>
                <a:lnTo>
                  <a:pt x="4775" y="469900"/>
                </a:lnTo>
                <a:lnTo>
                  <a:pt x="7531" y="471170"/>
                </a:lnTo>
                <a:lnTo>
                  <a:pt x="7442" y="478790"/>
                </a:lnTo>
                <a:lnTo>
                  <a:pt x="228" y="483870"/>
                </a:lnTo>
                <a:lnTo>
                  <a:pt x="457" y="491490"/>
                </a:lnTo>
                <a:lnTo>
                  <a:pt x="927" y="500380"/>
                </a:lnTo>
                <a:lnTo>
                  <a:pt x="2286" y="516890"/>
                </a:lnTo>
                <a:lnTo>
                  <a:pt x="2451" y="518160"/>
                </a:lnTo>
                <a:lnTo>
                  <a:pt x="17487" y="516890"/>
                </a:lnTo>
                <a:lnTo>
                  <a:pt x="30492" y="515620"/>
                </a:lnTo>
                <a:lnTo>
                  <a:pt x="49225" y="514350"/>
                </a:lnTo>
                <a:lnTo>
                  <a:pt x="56934" y="513080"/>
                </a:lnTo>
                <a:lnTo>
                  <a:pt x="72910" y="513080"/>
                </a:lnTo>
                <a:lnTo>
                  <a:pt x="70358" y="514350"/>
                </a:lnTo>
                <a:lnTo>
                  <a:pt x="67640" y="515620"/>
                </a:lnTo>
                <a:lnTo>
                  <a:pt x="68440" y="516890"/>
                </a:lnTo>
                <a:lnTo>
                  <a:pt x="76479" y="519430"/>
                </a:lnTo>
                <a:lnTo>
                  <a:pt x="92976" y="518160"/>
                </a:lnTo>
                <a:lnTo>
                  <a:pt x="104825" y="518160"/>
                </a:lnTo>
                <a:lnTo>
                  <a:pt x="104559" y="516890"/>
                </a:lnTo>
                <a:lnTo>
                  <a:pt x="104584" y="513080"/>
                </a:lnTo>
                <a:lnTo>
                  <a:pt x="104635" y="510540"/>
                </a:lnTo>
                <a:lnTo>
                  <a:pt x="104775" y="502920"/>
                </a:lnTo>
                <a:lnTo>
                  <a:pt x="104889" y="499110"/>
                </a:lnTo>
                <a:lnTo>
                  <a:pt x="105016" y="495300"/>
                </a:lnTo>
                <a:lnTo>
                  <a:pt x="105397" y="486410"/>
                </a:lnTo>
                <a:lnTo>
                  <a:pt x="105625" y="482600"/>
                </a:lnTo>
                <a:lnTo>
                  <a:pt x="106222" y="472440"/>
                </a:lnTo>
                <a:lnTo>
                  <a:pt x="106730" y="466090"/>
                </a:lnTo>
                <a:lnTo>
                  <a:pt x="107264" y="461010"/>
                </a:lnTo>
                <a:lnTo>
                  <a:pt x="108826" y="450850"/>
                </a:lnTo>
                <a:lnTo>
                  <a:pt x="112661" y="431800"/>
                </a:lnTo>
                <a:lnTo>
                  <a:pt x="106934" y="422910"/>
                </a:lnTo>
                <a:lnTo>
                  <a:pt x="107124" y="420370"/>
                </a:lnTo>
                <a:lnTo>
                  <a:pt x="109943" y="419100"/>
                </a:lnTo>
                <a:lnTo>
                  <a:pt x="111010" y="421640"/>
                </a:lnTo>
                <a:lnTo>
                  <a:pt x="111302" y="419100"/>
                </a:lnTo>
                <a:lnTo>
                  <a:pt x="111594" y="416560"/>
                </a:lnTo>
                <a:lnTo>
                  <a:pt x="107226" y="416560"/>
                </a:lnTo>
                <a:lnTo>
                  <a:pt x="104965" y="415290"/>
                </a:lnTo>
                <a:lnTo>
                  <a:pt x="104876" y="411480"/>
                </a:lnTo>
                <a:lnTo>
                  <a:pt x="104838" y="410210"/>
                </a:lnTo>
                <a:lnTo>
                  <a:pt x="108915" y="408940"/>
                </a:lnTo>
                <a:lnTo>
                  <a:pt x="110578" y="412750"/>
                </a:lnTo>
                <a:lnTo>
                  <a:pt x="109855" y="408940"/>
                </a:lnTo>
                <a:lnTo>
                  <a:pt x="107683" y="397510"/>
                </a:lnTo>
                <a:lnTo>
                  <a:pt x="106286" y="379730"/>
                </a:lnTo>
                <a:lnTo>
                  <a:pt x="106248" y="377190"/>
                </a:lnTo>
                <a:lnTo>
                  <a:pt x="106667" y="369570"/>
                </a:lnTo>
                <a:lnTo>
                  <a:pt x="107137" y="360680"/>
                </a:lnTo>
                <a:lnTo>
                  <a:pt x="111582" y="345440"/>
                </a:lnTo>
                <a:lnTo>
                  <a:pt x="113030" y="349250"/>
                </a:lnTo>
                <a:lnTo>
                  <a:pt x="113093" y="345440"/>
                </a:lnTo>
                <a:lnTo>
                  <a:pt x="113182" y="340360"/>
                </a:lnTo>
                <a:lnTo>
                  <a:pt x="110109" y="334010"/>
                </a:lnTo>
                <a:lnTo>
                  <a:pt x="107657" y="327660"/>
                </a:lnTo>
                <a:lnTo>
                  <a:pt x="109702" y="320040"/>
                </a:lnTo>
                <a:lnTo>
                  <a:pt x="110439" y="322580"/>
                </a:lnTo>
                <a:lnTo>
                  <a:pt x="110909" y="320040"/>
                </a:lnTo>
                <a:lnTo>
                  <a:pt x="113906" y="303530"/>
                </a:lnTo>
                <a:lnTo>
                  <a:pt x="114604" y="299720"/>
                </a:lnTo>
                <a:lnTo>
                  <a:pt x="118351" y="276860"/>
                </a:lnTo>
                <a:lnTo>
                  <a:pt x="123532" y="256540"/>
                </a:lnTo>
                <a:lnTo>
                  <a:pt x="132067" y="238760"/>
                </a:lnTo>
                <a:lnTo>
                  <a:pt x="130340" y="232410"/>
                </a:lnTo>
                <a:lnTo>
                  <a:pt x="133235" y="222250"/>
                </a:lnTo>
                <a:lnTo>
                  <a:pt x="135470" y="212090"/>
                </a:lnTo>
                <a:lnTo>
                  <a:pt x="131749" y="205740"/>
                </a:lnTo>
                <a:lnTo>
                  <a:pt x="138201" y="198120"/>
                </a:lnTo>
                <a:lnTo>
                  <a:pt x="142824" y="193040"/>
                </a:lnTo>
                <a:lnTo>
                  <a:pt x="147599" y="187960"/>
                </a:lnTo>
                <a:lnTo>
                  <a:pt x="154470" y="175260"/>
                </a:lnTo>
                <a:lnTo>
                  <a:pt x="157200" y="170180"/>
                </a:lnTo>
                <a:lnTo>
                  <a:pt x="153060" y="166370"/>
                </a:lnTo>
                <a:lnTo>
                  <a:pt x="150304" y="163830"/>
                </a:lnTo>
                <a:lnTo>
                  <a:pt x="152107" y="156210"/>
                </a:lnTo>
                <a:lnTo>
                  <a:pt x="158178" y="158750"/>
                </a:lnTo>
                <a:lnTo>
                  <a:pt x="157695" y="156210"/>
                </a:lnTo>
                <a:lnTo>
                  <a:pt x="155994" y="147320"/>
                </a:lnTo>
                <a:lnTo>
                  <a:pt x="165303" y="144780"/>
                </a:lnTo>
                <a:lnTo>
                  <a:pt x="165925" y="142240"/>
                </a:lnTo>
                <a:lnTo>
                  <a:pt x="166852" y="138430"/>
                </a:lnTo>
                <a:lnTo>
                  <a:pt x="165303" y="140970"/>
                </a:lnTo>
                <a:lnTo>
                  <a:pt x="161620" y="142240"/>
                </a:lnTo>
                <a:lnTo>
                  <a:pt x="160108" y="140970"/>
                </a:lnTo>
                <a:lnTo>
                  <a:pt x="163626" y="132080"/>
                </a:lnTo>
                <a:lnTo>
                  <a:pt x="169557" y="125730"/>
                </a:lnTo>
                <a:lnTo>
                  <a:pt x="175628" y="121920"/>
                </a:lnTo>
                <a:lnTo>
                  <a:pt x="179565" y="121920"/>
                </a:lnTo>
                <a:lnTo>
                  <a:pt x="181597" y="116840"/>
                </a:lnTo>
                <a:lnTo>
                  <a:pt x="183921" y="111760"/>
                </a:lnTo>
                <a:lnTo>
                  <a:pt x="184772" y="107950"/>
                </a:lnTo>
                <a:lnTo>
                  <a:pt x="185432" y="105410"/>
                </a:lnTo>
                <a:lnTo>
                  <a:pt x="185661" y="105410"/>
                </a:lnTo>
                <a:lnTo>
                  <a:pt x="186677" y="107950"/>
                </a:lnTo>
                <a:lnTo>
                  <a:pt x="186207" y="110490"/>
                </a:lnTo>
                <a:lnTo>
                  <a:pt x="186842" y="111760"/>
                </a:lnTo>
                <a:lnTo>
                  <a:pt x="186905" y="109220"/>
                </a:lnTo>
                <a:lnTo>
                  <a:pt x="188137" y="110490"/>
                </a:lnTo>
                <a:lnTo>
                  <a:pt x="189407" y="113030"/>
                </a:lnTo>
                <a:lnTo>
                  <a:pt x="189598" y="110490"/>
                </a:lnTo>
                <a:lnTo>
                  <a:pt x="188810" y="109220"/>
                </a:lnTo>
                <a:lnTo>
                  <a:pt x="188620" y="106680"/>
                </a:lnTo>
                <a:lnTo>
                  <a:pt x="188455" y="105410"/>
                </a:lnTo>
                <a:lnTo>
                  <a:pt x="191668" y="107950"/>
                </a:lnTo>
                <a:lnTo>
                  <a:pt x="193687" y="109220"/>
                </a:lnTo>
                <a:lnTo>
                  <a:pt x="196850" y="110490"/>
                </a:lnTo>
                <a:lnTo>
                  <a:pt x="193776" y="113030"/>
                </a:lnTo>
                <a:lnTo>
                  <a:pt x="193890" y="113398"/>
                </a:lnTo>
                <a:lnTo>
                  <a:pt x="194322" y="114300"/>
                </a:lnTo>
                <a:lnTo>
                  <a:pt x="198005" y="118110"/>
                </a:lnTo>
                <a:lnTo>
                  <a:pt x="200571" y="121920"/>
                </a:lnTo>
                <a:lnTo>
                  <a:pt x="220992" y="157480"/>
                </a:lnTo>
                <a:lnTo>
                  <a:pt x="219849" y="148590"/>
                </a:lnTo>
                <a:lnTo>
                  <a:pt x="227660" y="147320"/>
                </a:lnTo>
                <a:lnTo>
                  <a:pt x="230898" y="153670"/>
                </a:lnTo>
                <a:lnTo>
                  <a:pt x="229577" y="154940"/>
                </a:lnTo>
                <a:lnTo>
                  <a:pt x="233451" y="157480"/>
                </a:lnTo>
                <a:lnTo>
                  <a:pt x="235864" y="165100"/>
                </a:lnTo>
                <a:lnTo>
                  <a:pt x="228282" y="165100"/>
                </a:lnTo>
                <a:lnTo>
                  <a:pt x="224447" y="161290"/>
                </a:lnTo>
                <a:lnTo>
                  <a:pt x="230276" y="170180"/>
                </a:lnTo>
                <a:lnTo>
                  <a:pt x="228561" y="171450"/>
                </a:lnTo>
                <a:lnTo>
                  <a:pt x="226733" y="168910"/>
                </a:lnTo>
                <a:lnTo>
                  <a:pt x="224066" y="170180"/>
                </a:lnTo>
                <a:lnTo>
                  <a:pt x="226441" y="173990"/>
                </a:lnTo>
                <a:lnTo>
                  <a:pt x="226923" y="180340"/>
                </a:lnTo>
                <a:lnTo>
                  <a:pt x="228015" y="186690"/>
                </a:lnTo>
                <a:lnTo>
                  <a:pt x="232206" y="191770"/>
                </a:lnTo>
                <a:lnTo>
                  <a:pt x="230441" y="193040"/>
                </a:lnTo>
                <a:lnTo>
                  <a:pt x="235038" y="207010"/>
                </a:lnTo>
                <a:lnTo>
                  <a:pt x="239141" y="218440"/>
                </a:lnTo>
                <a:lnTo>
                  <a:pt x="242874" y="228600"/>
                </a:lnTo>
                <a:lnTo>
                  <a:pt x="246062" y="240030"/>
                </a:lnTo>
                <a:lnTo>
                  <a:pt x="252272" y="240030"/>
                </a:lnTo>
                <a:lnTo>
                  <a:pt x="274789" y="240030"/>
                </a:lnTo>
                <a:lnTo>
                  <a:pt x="275069" y="241300"/>
                </a:lnTo>
                <a:lnTo>
                  <a:pt x="252310" y="241300"/>
                </a:lnTo>
                <a:lnTo>
                  <a:pt x="252539" y="247650"/>
                </a:lnTo>
                <a:lnTo>
                  <a:pt x="258432" y="252730"/>
                </a:lnTo>
                <a:lnTo>
                  <a:pt x="258711" y="260350"/>
                </a:lnTo>
                <a:lnTo>
                  <a:pt x="258826" y="267970"/>
                </a:lnTo>
                <a:lnTo>
                  <a:pt x="258851" y="274320"/>
                </a:lnTo>
                <a:lnTo>
                  <a:pt x="259308" y="285750"/>
                </a:lnTo>
                <a:lnTo>
                  <a:pt x="260845" y="298450"/>
                </a:lnTo>
                <a:lnTo>
                  <a:pt x="263779" y="303530"/>
                </a:lnTo>
                <a:lnTo>
                  <a:pt x="267970" y="303530"/>
                </a:lnTo>
                <a:lnTo>
                  <a:pt x="286639" y="303530"/>
                </a:lnTo>
                <a:lnTo>
                  <a:pt x="286829" y="304800"/>
                </a:lnTo>
                <a:lnTo>
                  <a:pt x="269303" y="304800"/>
                </a:lnTo>
                <a:lnTo>
                  <a:pt x="270649" y="306070"/>
                </a:lnTo>
                <a:lnTo>
                  <a:pt x="268020" y="308610"/>
                </a:lnTo>
                <a:lnTo>
                  <a:pt x="266890" y="313690"/>
                </a:lnTo>
                <a:lnTo>
                  <a:pt x="265785" y="317500"/>
                </a:lnTo>
                <a:lnTo>
                  <a:pt x="263232" y="316230"/>
                </a:lnTo>
                <a:lnTo>
                  <a:pt x="265595" y="327660"/>
                </a:lnTo>
                <a:lnTo>
                  <a:pt x="267728" y="339090"/>
                </a:lnTo>
                <a:lnTo>
                  <a:pt x="270497" y="350520"/>
                </a:lnTo>
                <a:lnTo>
                  <a:pt x="274739" y="365760"/>
                </a:lnTo>
                <a:lnTo>
                  <a:pt x="276694" y="361950"/>
                </a:lnTo>
                <a:lnTo>
                  <a:pt x="277279" y="359410"/>
                </a:lnTo>
                <a:lnTo>
                  <a:pt x="279298" y="360680"/>
                </a:lnTo>
                <a:lnTo>
                  <a:pt x="280682" y="365760"/>
                </a:lnTo>
                <a:lnTo>
                  <a:pt x="278003" y="370840"/>
                </a:lnTo>
                <a:lnTo>
                  <a:pt x="275386" y="370840"/>
                </a:lnTo>
                <a:lnTo>
                  <a:pt x="274726" y="369570"/>
                </a:lnTo>
                <a:lnTo>
                  <a:pt x="277761" y="392430"/>
                </a:lnTo>
                <a:lnTo>
                  <a:pt x="271881" y="439420"/>
                </a:lnTo>
                <a:lnTo>
                  <a:pt x="275399" y="458470"/>
                </a:lnTo>
                <a:lnTo>
                  <a:pt x="274815" y="457200"/>
                </a:lnTo>
                <a:lnTo>
                  <a:pt x="281089" y="481330"/>
                </a:lnTo>
                <a:lnTo>
                  <a:pt x="280035" y="483870"/>
                </a:lnTo>
                <a:lnTo>
                  <a:pt x="276123" y="480060"/>
                </a:lnTo>
                <a:lnTo>
                  <a:pt x="273697" y="482600"/>
                </a:lnTo>
                <a:lnTo>
                  <a:pt x="277355" y="499110"/>
                </a:lnTo>
                <a:lnTo>
                  <a:pt x="276872" y="514350"/>
                </a:lnTo>
                <a:lnTo>
                  <a:pt x="275729" y="528320"/>
                </a:lnTo>
                <a:lnTo>
                  <a:pt x="277431" y="543560"/>
                </a:lnTo>
                <a:lnTo>
                  <a:pt x="270217" y="558800"/>
                </a:lnTo>
                <a:lnTo>
                  <a:pt x="269036" y="579120"/>
                </a:lnTo>
                <a:lnTo>
                  <a:pt x="268935" y="581660"/>
                </a:lnTo>
                <a:lnTo>
                  <a:pt x="268439" y="603250"/>
                </a:lnTo>
                <a:lnTo>
                  <a:pt x="263448" y="621030"/>
                </a:lnTo>
                <a:lnTo>
                  <a:pt x="267309" y="621030"/>
                </a:lnTo>
                <a:lnTo>
                  <a:pt x="270332" y="626110"/>
                </a:lnTo>
                <a:lnTo>
                  <a:pt x="267512" y="626719"/>
                </a:lnTo>
                <a:lnTo>
                  <a:pt x="268770" y="628650"/>
                </a:lnTo>
                <a:lnTo>
                  <a:pt x="265658" y="665480"/>
                </a:lnTo>
                <a:lnTo>
                  <a:pt x="257556" y="701040"/>
                </a:lnTo>
                <a:lnTo>
                  <a:pt x="246583" y="736600"/>
                </a:lnTo>
                <a:lnTo>
                  <a:pt x="234848" y="770890"/>
                </a:lnTo>
                <a:lnTo>
                  <a:pt x="234746" y="779780"/>
                </a:lnTo>
                <a:lnTo>
                  <a:pt x="238975" y="786130"/>
                </a:lnTo>
                <a:lnTo>
                  <a:pt x="241401" y="793750"/>
                </a:lnTo>
                <a:lnTo>
                  <a:pt x="235877" y="803910"/>
                </a:lnTo>
                <a:lnTo>
                  <a:pt x="231317" y="796290"/>
                </a:lnTo>
                <a:lnTo>
                  <a:pt x="230441" y="802640"/>
                </a:lnTo>
                <a:lnTo>
                  <a:pt x="229235" y="808990"/>
                </a:lnTo>
                <a:lnTo>
                  <a:pt x="227723" y="815340"/>
                </a:lnTo>
                <a:lnTo>
                  <a:pt x="225971" y="821690"/>
                </a:lnTo>
                <a:lnTo>
                  <a:pt x="224370" y="828040"/>
                </a:lnTo>
                <a:lnTo>
                  <a:pt x="223824" y="829310"/>
                </a:lnTo>
                <a:lnTo>
                  <a:pt x="222516" y="831850"/>
                </a:lnTo>
                <a:lnTo>
                  <a:pt x="222059" y="834390"/>
                </a:lnTo>
                <a:lnTo>
                  <a:pt x="220764" y="833120"/>
                </a:lnTo>
                <a:lnTo>
                  <a:pt x="219468" y="831850"/>
                </a:lnTo>
                <a:lnTo>
                  <a:pt x="206489" y="831850"/>
                </a:lnTo>
                <a:lnTo>
                  <a:pt x="200406" y="830580"/>
                </a:lnTo>
                <a:lnTo>
                  <a:pt x="188887" y="833120"/>
                </a:lnTo>
                <a:lnTo>
                  <a:pt x="191490" y="831850"/>
                </a:lnTo>
                <a:lnTo>
                  <a:pt x="191439" y="829310"/>
                </a:lnTo>
                <a:lnTo>
                  <a:pt x="196100" y="829310"/>
                </a:lnTo>
                <a:lnTo>
                  <a:pt x="191058" y="826770"/>
                </a:lnTo>
                <a:lnTo>
                  <a:pt x="181216" y="826770"/>
                </a:lnTo>
                <a:lnTo>
                  <a:pt x="173532" y="830580"/>
                </a:lnTo>
                <a:lnTo>
                  <a:pt x="165836" y="833120"/>
                </a:lnTo>
                <a:lnTo>
                  <a:pt x="160159" y="838200"/>
                </a:lnTo>
                <a:lnTo>
                  <a:pt x="160858" y="839470"/>
                </a:lnTo>
                <a:lnTo>
                  <a:pt x="153860" y="842010"/>
                </a:lnTo>
                <a:lnTo>
                  <a:pt x="157810" y="836930"/>
                </a:lnTo>
                <a:lnTo>
                  <a:pt x="152831" y="836930"/>
                </a:lnTo>
                <a:lnTo>
                  <a:pt x="131165" y="854710"/>
                </a:lnTo>
                <a:lnTo>
                  <a:pt x="126149" y="854710"/>
                </a:lnTo>
                <a:lnTo>
                  <a:pt x="111594" y="871220"/>
                </a:lnTo>
                <a:lnTo>
                  <a:pt x="115824" y="869950"/>
                </a:lnTo>
                <a:lnTo>
                  <a:pt x="112572" y="873760"/>
                </a:lnTo>
                <a:lnTo>
                  <a:pt x="101866" y="891540"/>
                </a:lnTo>
                <a:lnTo>
                  <a:pt x="98132" y="897890"/>
                </a:lnTo>
                <a:lnTo>
                  <a:pt x="96964" y="905510"/>
                </a:lnTo>
                <a:lnTo>
                  <a:pt x="93141" y="911860"/>
                </a:lnTo>
                <a:lnTo>
                  <a:pt x="94564" y="916940"/>
                </a:lnTo>
                <a:lnTo>
                  <a:pt x="92875" y="924560"/>
                </a:lnTo>
                <a:lnTo>
                  <a:pt x="91884" y="930910"/>
                </a:lnTo>
                <a:lnTo>
                  <a:pt x="90627" y="937260"/>
                </a:lnTo>
                <a:lnTo>
                  <a:pt x="90462" y="941070"/>
                </a:lnTo>
                <a:lnTo>
                  <a:pt x="90551" y="943660"/>
                </a:lnTo>
                <a:lnTo>
                  <a:pt x="89242" y="951230"/>
                </a:lnTo>
                <a:lnTo>
                  <a:pt x="101219" y="984250"/>
                </a:lnTo>
                <a:lnTo>
                  <a:pt x="96837" y="981710"/>
                </a:lnTo>
                <a:lnTo>
                  <a:pt x="103022" y="994410"/>
                </a:lnTo>
                <a:lnTo>
                  <a:pt x="97421" y="991870"/>
                </a:lnTo>
                <a:lnTo>
                  <a:pt x="102311" y="999490"/>
                </a:lnTo>
                <a:lnTo>
                  <a:pt x="107569" y="1005840"/>
                </a:lnTo>
                <a:lnTo>
                  <a:pt x="112166" y="1008380"/>
                </a:lnTo>
                <a:lnTo>
                  <a:pt x="115112" y="1007110"/>
                </a:lnTo>
                <a:lnTo>
                  <a:pt x="118440" y="1016000"/>
                </a:lnTo>
                <a:lnTo>
                  <a:pt x="124155" y="1022350"/>
                </a:lnTo>
                <a:lnTo>
                  <a:pt x="131114" y="1027430"/>
                </a:lnTo>
                <a:lnTo>
                  <a:pt x="138226" y="1031240"/>
                </a:lnTo>
                <a:lnTo>
                  <a:pt x="145427" y="1033780"/>
                </a:lnTo>
                <a:lnTo>
                  <a:pt x="151523" y="1036320"/>
                </a:lnTo>
                <a:lnTo>
                  <a:pt x="156451" y="1041400"/>
                </a:lnTo>
                <a:lnTo>
                  <a:pt x="160121" y="1046480"/>
                </a:lnTo>
                <a:lnTo>
                  <a:pt x="188239" y="1049020"/>
                </a:lnTo>
                <a:lnTo>
                  <a:pt x="214477" y="1045210"/>
                </a:lnTo>
                <a:lnTo>
                  <a:pt x="238036" y="1036320"/>
                </a:lnTo>
                <a:lnTo>
                  <a:pt x="258152" y="1023620"/>
                </a:lnTo>
                <a:lnTo>
                  <a:pt x="260667" y="1028484"/>
                </a:lnTo>
                <a:lnTo>
                  <a:pt x="264325" y="1023620"/>
                </a:lnTo>
                <a:lnTo>
                  <a:pt x="270306" y="1016000"/>
                </a:lnTo>
                <a:lnTo>
                  <a:pt x="273748" y="1012190"/>
                </a:lnTo>
                <a:lnTo>
                  <a:pt x="276047" y="1009650"/>
                </a:lnTo>
                <a:lnTo>
                  <a:pt x="277698" y="1007110"/>
                </a:lnTo>
                <a:lnTo>
                  <a:pt x="281838" y="1000760"/>
                </a:lnTo>
                <a:lnTo>
                  <a:pt x="285927" y="995680"/>
                </a:lnTo>
                <a:lnTo>
                  <a:pt x="287972" y="993140"/>
                </a:lnTo>
                <a:lnTo>
                  <a:pt x="292862" y="986790"/>
                </a:lnTo>
                <a:lnTo>
                  <a:pt x="289471" y="998220"/>
                </a:lnTo>
                <a:lnTo>
                  <a:pt x="289255" y="1002030"/>
                </a:lnTo>
                <a:lnTo>
                  <a:pt x="292341" y="994410"/>
                </a:lnTo>
                <a:lnTo>
                  <a:pt x="295998" y="988060"/>
                </a:lnTo>
                <a:lnTo>
                  <a:pt x="296456" y="986790"/>
                </a:lnTo>
                <a:lnTo>
                  <a:pt x="298704" y="980440"/>
                </a:lnTo>
                <a:lnTo>
                  <a:pt x="299681" y="976630"/>
                </a:lnTo>
                <a:lnTo>
                  <a:pt x="300062" y="975169"/>
                </a:lnTo>
                <a:lnTo>
                  <a:pt x="276313" y="975169"/>
                </a:lnTo>
                <a:lnTo>
                  <a:pt x="276974" y="974191"/>
                </a:lnTo>
                <a:lnTo>
                  <a:pt x="300342" y="974090"/>
                </a:lnTo>
                <a:lnTo>
                  <a:pt x="300672" y="972820"/>
                </a:lnTo>
                <a:lnTo>
                  <a:pt x="302475" y="969010"/>
                </a:lnTo>
                <a:lnTo>
                  <a:pt x="303682" y="966470"/>
                </a:lnTo>
                <a:lnTo>
                  <a:pt x="303999" y="963930"/>
                </a:lnTo>
                <a:lnTo>
                  <a:pt x="304622" y="958850"/>
                </a:lnTo>
                <a:lnTo>
                  <a:pt x="305231" y="951230"/>
                </a:lnTo>
                <a:lnTo>
                  <a:pt x="306730" y="944880"/>
                </a:lnTo>
                <a:lnTo>
                  <a:pt x="305269" y="933450"/>
                </a:lnTo>
                <a:lnTo>
                  <a:pt x="304660" y="929640"/>
                </a:lnTo>
                <a:lnTo>
                  <a:pt x="303898" y="927100"/>
                </a:lnTo>
                <a:lnTo>
                  <a:pt x="303593" y="925830"/>
                </a:lnTo>
                <a:lnTo>
                  <a:pt x="302653" y="922020"/>
                </a:lnTo>
                <a:lnTo>
                  <a:pt x="301942" y="919480"/>
                </a:lnTo>
                <a:lnTo>
                  <a:pt x="301104" y="918210"/>
                </a:lnTo>
                <a:lnTo>
                  <a:pt x="303390" y="918210"/>
                </a:lnTo>
                <a:lnTo>
                  <a:pt x="304431" y="922020"/>
                </a:lnTo>
                <a:lnTo>
                  <a:pt x="303949" y="918210"/>
                </a:lnTo>
                <a:lnTo>
                  <a:pt x="303847" y="916940"/>
                </a:lnTo>
                <a:lnTo>
                  <a:pt x="302882" y="915670"/>
                </a:lnTo>
                <a:lnTo>
                  <a:pt x="301967" y="914400"/>
                </a:lnTo>
                <a:lnTo>
                  <a:pt x="299821" y="915670"/>
                </a:lnTo>
                <a:lnTo>
                  <a:pt x="301802" y="916940"/>
                </a:lnTo>
                <a:lnTo>
                  <a:pt x="299351" y="919480"/>
                </a:lnTo>
                <a:lnTo>
                  <a:pt x="295363" y="918210"/>
                </a:lnTo>
                <a:lnTo>
                  <a:pt x="291096" y="914400"/>
                </a:lnTo>
                <a:lnTo>
                  <a:pt x="288975" y="911860"/>
                </a:lnTo>
                <a:lnTo>
                  <a:pt x="286829" y="910590"/>
                </a:lnTo>
                <a:lnTo>
                  <a:pt x="284937" y="908050"/>
                </a:lnTo>
                <a:lnTo>
                  <a:pt x="284048" y="906780"/>
                </a:lnTo>
                <a:lnTo>
                  <a:pt x="283921" y="905510"/>
                </a:lnTo>
                <a:lnTo>
                  <a:pt x="283057" y="904240"/>
                </a:lnTo>
                <a:lnTo>
                  <a:pt x="288099" y="908050"/>
                </a:lnTo>
                <a:lnTo>
                  <a:pt x="290944" y="904240"/>
                </a:lnTo>
                <a:lnTo>
                  <a:pt x="293319" y="902970"/>
                </a:lnTo>
                <a:lnTo>
                  <a:pt x="294424" y="901700"/>
                </a:lnTo>
                <a:lnTo>
                  <a:pt x="295783" y="900430"/>
                </a:lnTo>
                <a:lnTo>
                  <a:pt x="299631" y="900430"/>
                </a:lnTo>
                <a:lnTo>
                  <a:pt x="301345" y="901700"/>
                </a:lnTo>
                <a:lnTo>
                  <a:pt x="303542" y="905510"/>
                </a:lnTo>
                <a:lnTo>
                  <a:pt x="304025" y="902970"/>
                </a:lnTo>
                <a:lnTo>
                  <a:pt x="304126" y="900430"/>
                </a:lnTo>
                <a:lnTo>
                  <a:pt x="304177" y="899160"/>
                </a:lnTo>
                <a:lnTo>
                  <a:pt x="301256" y="897890"/>
                </a:lnTo>
                <a:lnTo>
                  <a:pt x="304076" y="894080"/>
                </a:lnTo>
                <a:lnTo>
                  <a:pt x="306273" y="894080"/>
                </a:lnTo>
                <a:lnTo>
                  <a:pt x="307022" y="899160"/>
                </a:lnTo>
                <a:lnTo>
                  <a:pt x="308330" y="894080"/>
                </a:lnTo>
                <a:lnTo>
                  <a:pt x="309308" y="890270"/>
                </a:lnTo>
                <a:lnTo>
                  <a:pt x="309499" y="884656"/>
                </a:lnTo>
                <a:lnTo>
                  <a:pt x="309689" y="881380"/>
                </a:lnTo>
                <a:lnTo>
                  <a:pt x="311378" y="876300"/>
                </a:lnTo>
                <a:lnTo>
                  <a:pt x="312229" y="873760"/>
                </a:lnTo>
                <a:lnTo>
                  <a:pt x="314121" y="875030"/>
                </a:lnTo>
                <a:lnTo>
                  <a:pt x="313791" y="877570"/>
                </a:lnTo>
                <a:lnTo>
                  <a:pt x="315480" y="880110"/>
                </a:lnTo>
                <a:lnTo>
                  <a:pt x="314833" y="873760"/>
                </a:lnTo>
                <a:lnTo>
                  <a:pt x="314820" y="867410"/>
                </a:lnTo>
                <a:lnTo>
                  <a:pt x="316128" y="859790"/>
                </a:lnTo>
                <a:lnTo>
                  <a:pt x="319455" y="852170"/>
                </a:lnTo>
                <a:lnTo>
                  <a:pt x="320370" y="853440"/>
                </a:lnTo>
                <a:lnTo>
                  <a:pt x="321983" y="852449"/>
                </a:lnTo>
                <a:lnTo>
                  <a:pt x="322059" y="852170"/>
                </a:lnTo>
                <a:lnTo>
                  <a:pt x="322389" y="850900"/>
                </a:lnTo>
                <a:lnTo>
                  <a:pt x="323710" y="845820"/>
                </a:lnTo>
                <a:lnTo>
                  <a:pt x="324040" y="844550"/>
                </a:lnTo>
                <a:lnTo>
                  <a:pt x="324713" y="842010"/>
                </a:lnTo>
                <a:lnTo>
                  <a:pt x="325869" y="828040"/>
                </a:lnTo>
                <a:lnTo>
                  <a:pt x="325970" y="826770"/>
                </a:lnTo>
                <a:lnTo>
                  <a:pt x="327698" y="812800"/>
                </a:lnTo>
                <a:lnTo>
                  <a:pt x="332701" y="797560"/>
                </a:lnTo>
                <a:lnTo>
                  <a:pt x="336524" y="801370"/>
                </a:lnTo>
                <a:lnTo>
                  <a:pt x="338810" y="798830"/>
                </a:lnTo>
                <a:lnTo>
                  <a:pt x="339432" y="797560"/>
                </a:lnTo>
                <a:lnTo>
                  <a:pt x="341299" y="793750"/>
                </a:lnTo>
                <a:lnTo>
                  <a:pt x="345732" y="792480"/>
                </a:lnTo>
                <a:lnTo>
                  <a:pt x="346113" y="788670"/>
                </a:lnTo>
                <a:lnTo>
                  <a:pt x="346265" y="784860"/>
                </a:lnTo>
                <a:lnTo>
                  <a:pt x="346303" y="783590"/>
                </a:lnTo>
                <a:lnTo>
                  <a:pt x="346417" y="779780"/>
                </a:lnTo>
                <a:lnTo>
                  <a:pt x="341655" y="783590"/>
                </a:lnTo>
                <a:lnTo>
                  <a:pt x="342569" y="775970"/>
                </a:lnTo>
                <a:lnTo>
                  <a:pt x="342620" y="767080"/>
                </a:lnTo>
                <a:lnTo>
                  <a:pt x="342925" y="760730"/>
                </a:lnTo>
                <a:lnTo>
                  <a:pt x="344995" y="754380"/>
                </a:lnTo>
                <a:lnTo>
                  <a:pt x="346456" y="762000"/>
                </a:lnTo>
                <a:lnTo>
                  <a:pt x="347586" y="754380"/>
                </a:lnTo>
                <a:lnTo>
                  <a:pt x="349288" y="742950"/>
                </a:lnTo>
                <a:lnTo>
                  <a:pt x="343941" y="753110"/>
                </a:lnTo>
                <a:lnTo>
                  <a:pt x="343395" y="751840"/>
                </a:lnTo>
                <a:lnTo>
                  <a:pt x="341757" y="748030"/>
                </a:lnTo>
                <a:lnTo>
                  <a:pt x="338975" y="746760"/>
                </a:lnTo>
                <a:lnTo>
                  <a:pt x="337464" y="745490"/>
                </a:lnTo>
                <a:lnTo>
                  <a:pt x="339115" y="739140"/>
                </a:lnTo>
                <a:lnTo>
                  <a:pt x="339305" y="741680"/>
                </a:lnTo>
                <a:lnTo>
                  <a:pt x="339763" y="739140"/>
                </a:lnTo>
                <a:lnTo>
                  <a:pt x="341591" y="728980"/>
                </a:lnTo>
                <a:lnTo>
                  <a:pt x="346786" y="723900"/>
                </a:lnTo>
                <a:lnTo>
                  <a:pt x="345160" y="718820"/>
                </a:lnTo>
                <a:lnTo>
                  <a:pt x="343395" y="712470"/>
                </a:lnTo>
                <a:lnTo>
                  <a:pt x="346570" y="704850"/>
                </a:lnTo>
                <a:lnTo>
                  <a:pt x="349364" y="703580"/>
                </a:lnTo>
                <a:lnTo>
                  <a:pt x="354888" y="708660"/>
                </a:lnTo>
                <a:lnTo>
                  <a:pt x="356755" y="707390"/>
                </a:lnTo>
                <a:lnTo>
                  <a:pt x="355676" y="703580"/>
                </a:lnTo>
                <a:lnTo>
                  <a:pt x="354596" y="699770"/>
                </a:lnTo>
                <a:lnTo>
                  <a:pt x="354965" y="690880"/>
                </a:lnTo>
                <a:lnTo>
                  <a:pt x="355269" y="681990"/>
                </a:lnTo>
                <a:lnTo>
                  <a:pt x="353339" y="675640"/>
                </a:lnTo>
                <a:lnTo>
                  <a:pt x="352945" y="674370"/>
                </a:lnTo>
                <a:lnTo>
                  <a:pt x="354304" y="676910"/>
                </a:lnTo>
                <a:lnTo>
                  <a:pt x="358317" y="678180"/>
                </a:lnTo>
                <a:lnTo>
                  <a:pt x="359295" y="676910"/>
                </a:lnTo>
                <a:lnTo>
                  <a:pt x="356895" y="674370"/>
                </a:lnTo>
                <a:lnTo>
                  <a:pt x="354507" y="671830"/>
                </a:lnTo>
                <a:lnTo>
                  <a:pt x="356730" y="666750"/>
                </a:lnTo>
                <a:lnTo>
                  <a:pt x="357632" y="666750"/>
                </a:lnTo>
                <a:lnTo>
                  <a:pt x="360807" y="668020"/>
                </a:lnTo>
                <a:lnTo>
                  <a:pt x="360718" y="666750"/>
                </a:lnTo>
                <a:lnTo>
                  <a:pt x="360362" y="661670"/>
                </a:lnTo>
                <a:lnTo>
                  <a:pt x="354990" y="661670"/>
                </a:lnTo>
                <a:lnTo>
                  <a:pt x="356565" y="654050"/>
                </a:lnTo>
                <a:lnTo>
                  <a:pt x="356831" y="655320"/>
                </a:lnTo>
                <a:lnTo>
                  <a:pt x="357708" y="655320"/>
                </a:lnTo>
                <a:lnTo>
                  <a:pt x="358203" y="657860"/>
                </a:lnTo>
                <a:lnTo>
                  <a:pt x="358749" y="654050"/>
                </a:lnTo>
                <a:lnTo>
                  <a:pt x="360045" y="645160"/>
                </a:lnTo>
                <a:lnTo>
                  <a:pt x="360489" y="632460"/>
                </a:lnTo>
                <a:lnTo>
                  <a:pt x="360718" y="624840"/>
                </a:lnTo>
                <a:lnTo>
                  <a:pt x="360870" y="619760"/>
                </a:lnTo>
                <a:lnTo>
                  <a:pt x="362496" y="608330"/>
                </a:lnTo>
                <a:lnTo>
                  <a:pt x="366229" y="608330"/>
                </a:lnTo>
                <a:lnTo>
                  <a:pt x="366966" y="613410"/>
                </a:lnTo>
                <a:lnTo>
                  <a:pt x="367461" y="617220"/>
                </a:lnTo>
                <a:lnTo>
                  <a:pt x="370535" y="617220"/>
                </a:lnTo>
                <a:lnTo>
                  <a:pt x="370065" y="608330"/>
                </a:lnTo>
                <a:lnTo>
                  <a:pt x="369989" y="607060"/>
                </a:lnTo>
                <a:lnTo>
                  <a:pt x="369658" y="600710"/>
                </a:lnTo>
                <a:lnTo>
                  <a:pt x="369595" y="599440"/>
                </a:lnTo>
                <a:lnTo>
                  <a:pt x="367957" y="582930"/>
                </a:lnTo>
                <a:lnTo>
                  <a:pt x="367830" y="581660"/>
                </a:lnTo>
                <a:lnTo>
                  <a:pt x="366534" y="562610"/>
                </a:lnTo>
                <a:lnTo>
                  <a:pt x="366572" y="561340"/>
                </a:lnTo>
                <a:lnTo>
                  <a:pt x="366903" y="549910"/>
                </a:lnTo>
                <a:lnTo>
                  <a:pt x="367017" y="546100"/>
                </a:lnTo>
                <a:lnTo>
                  <a:pt x="366052" y="549910"/>
                </a:lnTo>
                <a:lnTo>
                  <a:pt x="362204" y="546100"/>
                </a:lnTo>
                <a:lnTo>
                  <a:pt x="364197" y="538480"/>
                </a:lnTo>
                <a:lnTo>
                  <a:pt x="367322" y="530860"/>
                </a:lnTo>
                <a:lnTo>
                  <a:pt x="366903" y="521970"/>
                </a:lnTo>
                <a:lnTo>
                  <a:pt x="367665" y="524510"/>
                </a:lnTo>
                <a:lnTo>
                  <a:pt x="373011" y="525780"/>
                </a:lnTo>
                <a:close/>
              </a:path>
              <a:path w="838200" h="1049020">
                <a:moveTo>
                  <a:pt x="561263" y="73317"/>
                </a:moveTo>
                <a:lnTo>
                  <a:pt x="561060" y="72466"/>
                </a:lnTo>
                <a:lnTo>
                  <a:pt x="560806" y="72085"/>
                </a:lnTo>
                <a:lnTo>
                  <a:pt x="560362" y="72783"/>
                </a:lnTo>
                <a:lnTo>
                  <a:pt x="560679" y="73075"/>
                </a:lnTo>
                <a:lnTo>
                  <a:pt x="560971" y="73101"/>
                </a:lnTo>
                <a:lnTo>
                  <a:pt x="561263" y="73317"/>
                </a:lnTo>
                <a:close/>
              </a:path>
              <a:path w="838200" h="1049020">
                <a:moveTo>
                  <a:pt x="681913" y="7721"/>
                </a:moveTo>
                <a:lnTo>
                  <a:pt x="672896" y="8978"/>
                </a:lnTo>
                <a:lnTo>
                  <a:pt x="670852" y="10680"/>
                </a:lnTo>
                <a:lnTo>
                  <a:pt x="672045" y="14846"/>
                </a:lnTo>
                <a:lnTo>
                  <a:pt x="677341" y="14389"/>
                </a:lnTo>
                <a:lnTo>
                  <a:pt x="681913" y="7721"/>
                </a:lnTo>
                <a:close/>
              </a:path>
              <a:path w="838200" h="1049020">
                <a:moveTo>
                  <a:pt x="720026" y="27355"/>
                </a:moveTo>
                <a:lnTo>
                  <a:pt x="719810" y="19723"/>
                </a:lnTo>
                <a:lnTo>
                  <a:pt x="710844" y="22466"/>
                </a:lnTo>
                <a:lnTo>
                  <a:pt x="710641" y="19138"/>
                </a:lnTo>
                <a:lnTo>
                  <a:pt x="701535" y="23888"/>
                </a:lnTo>
                <a:lnTo>
                  <a:pt x="696544" y="22948"/>
                </a:lnTo>
                <a:lnTo>
                  <a:pt x="693839" y="18796"/>
                </a:lnTo>
                <a:lnTo>
                  <a:pt x="695337" y="16611"/>
                </a:lnTo>
                <a:lnTo>
                  <a:pt x="693166" y="17716"/>
                </a:lnTo>
                <a:lnTo>
                  <a:pt x="687387" y="13271"/>
                </a:lnTo>
                <a:lnTo>
                  <a:pt x="683895" y="16979"/>
                </a:lnTo>
                <a:lnTo>
                  <a:pt x="689800" y="23520"/>
                </a:lnTo>
                <a:lnTo>
                  <a:pt x="696683" y="25400"/>
                </a:lnTo>
                <a:lnTo>
                  <a:pt x="706513" y="25234"/>
                </a:lnTo>
                <a:lnTo>
                  <a:pt x="707504" y="27470"/>
                </a:lnTo>
                <a:lnTo>
                  <a:pt x="705078" y="28295"/>
                </a:lnTo>
                <a:lnTo>
                  <a:pt x="704189" y="29286"/>
                </a:lnTo>
                <a:lnTo>
                  <a:pt x="720026" y="27355"/>
                </a:lnTo>
                <a:close/>
              </a:path>
              <a:path w="838200" h="1049020">
                <a:moveTo>
                  <a:pt x="765390" y="62814"/>
                </a:moveTo>
                <a:lnTo>
                  <a:pt x="764057" y="61569"/>
                </a:lnTo>
                <a:lnTo>
                  <a:pt x="762660" y="60782"/>
                </a:lnTo>
                <a:lnTo>
                  <a:pt x="761187" y="60198"/>
                </a:lnTo>
                <a:lnTo>
                  <a:pt x="764324" y="63207"/>
                </a:lnTo>
                <a:lnTo>
                  <a:pt x="765390" y="62814"/>
                </a:lnTo>
                <a:close/>
              </a:path>
              <a:path w="838200" h="1049020">
                <a:moveTo>
                  <a:pt x="768705" y="69100"/>
                </a:moveTo>
                <a:lnTo>
                  <a:pt x="767791" y="67335"/>
                </a:lnTo>
                <a:lnTo>
                  <a:pt x="767054" y="66230"/>
                </a:lnTo>
                <a:lnTo>
                  <a:pt x="766305" y="65506"/>
                </a:lnTo>
                <a:lnTo>
                  <a:pt x="767969" y="67856"/>
                </a:lnTo>
                <a:lnTo>
                  <a:pt x="768705" y="69100"/>
                </a:lnTo>
                <a:close/>
              </a:path>
              <a:path w="838200" h="1049020">
                <a:moveTo>
                  <a:pt x="837806" y="495414"/>
                </a:moveTo>
                <a:lnTo>
                  <a:pt x="836612" y="436791"/>
                </a:lnTo>
                <a:lnTo>
                  <a:pt x="833081" y="378891"/>
                </a:lnTo>
                <a:lnTo>
                  <a:pt x="827201" y="322529"/>
                </a:lnTo>
                <a:lnTo>
                  <a:pt x="818997" y="268566"/>
                </a:lnTo>
                <a:lnTo>
                  <a:pt x="808494" y="217817"/>
                </a:lnTo>
                <a:lnTo>
                  <a:pt x="795705" y="171119"/>
                </a:lnTo>
                <a:lnTo>
                  <a:pt x="780643" y="129324"/>
                </a:lnTo>
                <a:lnTo>
                  <a:pt x="763346" y="93243"/>
                </a:lnTo>
                <a:lnTo>
                  <a:pt x="722045" y="41617"/>
                </a:lnTo>
                <a:lnTo>
                  <a:pt x="671957" y="22923"/>
                </a:lnTo>
                <a:lnTo>
                  <a:pt x="645820" y="27736"/>
                </a:lnTo>
                <a:lnTo>
                  <a:pt x="600113" y="63728"/>
                </a:lnTo>
                <a:lnTo>
                  <a:pt x="563270" y="129311"/>
                </a:lnTo>
                <a:lnTo>
                  <a:pt x="548208" y="171119"/>
                </a:lnTo>
                <a:lnTo>
                  <a:pt x="535432" y="217805"/>
                </a:lnTo>
                <a:lnTo>
                  <a:pt x="524929" y="268554"/>
                </a:lnTo>
                <a:lnTo>
                  <a:pt x="516724" y="322529"/>
                </a:lnTo>
                <a:lnTo>
                  <a:pt x="510844" y="378879"/>
                </a:lnTo>
                <a:lnTo>
                  <a:pt x="507314" y="436791"/>
                </a:lnTo>
                <a:lnTo>
                  <a:pt x="506120" y="495414"/>
                </a:lnTo>
                <a:lnTo>
                  <a:pt x="562444" y="495414"/>
                </a:lnTo>
                <a:lnTo>
                  <a:pt x="564730" y="414235"/>
                </a:lnTo>
                <a:lnTo>
                  <a:pt x="571119" y="340436"/>
                </a:lnTo>
                <a:lnTo>
                  <a:pt x="580910" y="274612"/>
                </a:lnTo>
                <a:lnTo>
                  <a:pt x="593407" y="217322"/>
                </a:lnTo>
                <a:lnTo>
                  <a:pt x="607910" y="169164"/>
                </a:lnTo>
                <a:lnTo>
                  <a:pt x="623722" y="130695"/>
                </a:lnTo>
                <a:lnTo>
                  <a:pt x="656437" y="85153"/>
                </a:lnTo>
                <a:lnTo>
                  <a:pt x="671957" y="79248"/>
                </a:lnTo>
                <a:lnTo>
                  <a:pt x="687463" y="85153"/>
                </a:lnTo>
                <a:lnTo>
                  <a:pt x="720191" y="130695"/>
                </a:lnTo>
                <a:lnTo>
                  <a:pt x="736003" y="169164"/>
                </a:lnTo>
                <a:lnTo>
                  <a:pt x="750506" y="217322"/>
                </a:lnTo>
                <a:lnTo>
                  <a:pt x="763003" y="274612"/>
                </a:lnTo>
                <a:lnTo>
                  <a:pt x="772807" y="340436"/>
                </a:lnTo>
                <a:lnTo>
                  <a:pt x="779195" y="414235"/>
                </a:lnTo>
                <a:lnTo>
                  <a:pt x="781481" y="495414"/>
                </a:lnTo>
                <a:lnTo>
                  <a:pt x="780097" y="558749"/>
                </a:lnTo>
                <a:lnTo>
                  <a:pt x="776173" y="617753"/>
                </a:lnTo>
                <a:lnTo>
                  <a:pt x="770039" y="672160"/>
                </a:lnTo>
                <a:lnTo>
                  <a:pt x="761987" y="721702"/>
                </a:lnTo>
                <a:lnTo>
                  <a:pt x="752373" y="766127"/>
                </a:lnTo>
                <a:lnTo>
                  <a:pt x="741489" y="805141"/>
                </a:lnTo>
                <a:lnTo>
                  <a:pt x="717270" y="865949"/>
                </a:lnTo>
                <a:lnTo>
                  <a:pt x="708533" y="862126"/>
                </a:lnTo>
                <a:lnTo>
                  <a:pt x="699350" y="859256"/>
                </a:lnTo>
                <a:lnTo>
                  <a:pt x="689762" y="857440"/>
                </a:lnTo>
                <a:lnTo>
                  <a:pt x="679780" y="856818"/>
                </a:lnTo>
                <a:lnTo>
                  <a:pt x="646899" y="863447"/>
                </a:lnTo>
                <a:lnTo>
                  <a:pt x="620039" y="881557"/>
                </a:lnTo>
                <a:lnTo>
                  <a:pt x="601929" y="908418"/>
                </a:lnTo>
                <a:lnTo>
                  <a:pt x="595299" y="941298"/>
                </a:lnTo>
                <a:lnTo>
                  <a:pt x="601929" y="974191"/>
                </a:lnTo>
                <a:lnTo>
                  <a:pt x="620039" y="1001052"/>
                </a:lnTo>
                <a:lnTo>
                  <a:pt x="646899" y="1019149"/>
                </a:lnTo>
                <a:lnTo>
                  <a:pt x="679780" y="1025791"/>
                </a:lnTo>
                <a:lnTo>
                  <a:pt x="712673" y="1019149"/>
                </a:lnTo>
                <a:lnTo>
                  <a:pt x="739533" y="1001052"/>
                </a:lnTo>
                <a:lnTo>
                  <a:pt x="757631" y="974191"/>
                </a:lnTo>
                <a:lnTo>
                  <a:pt x="764273" y="941298"/>
                </a:lnTo>
                <a:lnTo>
                  <a:pt x="763803" y="932472"/>
                </a:lnTo>
                <a:lnTo>
                  <a:pt x="762444" y="923925"/>
                </a:lnTo>
                <a:lnTo>
                  <a:pt x="760260" y="915670"/>
                </a:lnTo>
                <a:lnTo>
                  <a:pt x="757275" y="907770"/>
                </a:lnTo>
                <a:lnTo>
                  <a:pt x="775982" y="872223"/>
                </a:lnTo>
                <a:lnTo>
                  <a:pt x="792264" y="830224"/>
                </a:lnTo>
                <a:lnTo>
                  <a:pt x="806094" y="782713"/>
                </a:lnTo>
                <a:lnTo>
                  <a:pt x="817448" y="730643"/>
                </a:lnTo>
                <a:lnTo>
                  <a:pt x="826325" y="674928"/>
                </a:lnTo>
                <a:lnTo>
                  <a:pt x="832688" y="616534"/>
                </a:lnTo>
                <a:lnTo>
                  <a:pt x="836523" y="556387"/>
                </a:lnTo>
                <a:lnTo>
                  <a:pt x="837806" y="49541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0998937" y="2340533"/>
            <a:ext cx="854075" cy="1049020"/>
          </a:xfrm>
          <a:custGeom>
            <a:avLst/>
            <a:gdLst/>
            <a:ahLst/>
            <a:cxnLst/>
            <a:rect l="l" t="t" r="r" b="b"/>
            <a:pathLst>
              <a:path w="854075" h="1049020">
                <a:moveTo>
                  <a:pt x="16167" y="324205"/>
                </a:moveTo>
                <a:lnTo>
                  <a:pt x="13652" y="322910"/>
                </a:lnTo>
                <a:lnTo>
                  <a:pt x="12204" y="320446"/>
                </a:lnTo>
                <a:lnTo>
                  <a:pt x="11303" y="320675"/>
                </a:lnTo>
                <a:lnTo>
                  <a:pt x="10426" y="327456"/>
                </a:lnTo>
                <a:lnTo>
                  <a:pt x="12293" y="325793"/>
                </a:lnTo>
                <a:lnTo>
                  <a:pt x="14262" y="324866"/>
                </a:lnTo>
                <a:lnTo>
                  <a:pt x="16167" y="324205"/>
                </a:lnTo>
                <a:close/>
              </a:path>
              <a:path w="854075" h="1049020">
                <a:moveTo>
                  <a:pt x="16954" y="323621"/>
                </a:moveTo>
                <a:lnTo>
                  <a:pt x="16205" y="323850"/>
                </a:lnTo>
                <a:lnTo>
                  <a:pt x="16827" y="323850"/>
                </a:lnTo>
                <a:lnTo>
                  <a:pt x="16954" y="323621"/>
                </a:lnTo>
                <a:close/>
              </a:path>
              <a:path w="854075" h="1049020">
                <a:moveTo>
                  <a:pt x="17703" y="239636"/>
                </a:moveTo>
                <a:lnTo>
                  <a:pt x="16954" y="232410"/>
                </a:lnTo>
                <a:lnTo>
                  <a:pt x="16764" y="238760"/>
                </a:lnTo>
                <a:lnTo>
                  <a:pt x="17703" y="239636"/>
                </a:lnTo>
                <a:close/>
              </a:path>
              <a:path w="854075" h="1049020">
                <a:moveTo>
                  <a:pt x="20599" y="241668"/>
                </a:moveTo>
                <a:lnTo>
                  <a:pt x="19469" y="241300"/>
                </a:lnTo>
                <a:lnTo>
                  <a:pt x="17703" y="239636"/>
                </a:lnTo>
                <a:lnTo>
                  <a:pt x="18275" y="245110"/>
                </a:lnTo>
                <a:lnTo>
                  <a:pt x="20599" y="241668"/>
                </a:lnTo>
                <a:close/>
              </a:path>
              <a:path w="854075" h="1049020">
                <a:moveTo>
                  <a:pt x="49110" y="151130"/>
                </a:moveTo>
                <a:lnTo>
                  <a:pt x="48209" y="152400"/>
                </a:lnTo>
                <a:lnTo>
                  <a:pt x="48412" y="152920"/>
                </a:lnTo>
                <a:lnTo>
                  <a:pt x="49110" y="151130"/>
                </a:lnTo>
                <a:close/>
              </a:path>
              <a:path w="854075" h="1049020">
                <a:moveTo>
                  <a:pt x="49961" y="471170"/>
                </a:moveTo>
                <a:lnTo>
                  <a:pt x="49110" y="471170"/>
                </a:lnTo>
                <a:lnTo>
                  <a:pt x="49784" y="471347"/>
                </a:lnTo>
                <a:lnTo>
                  <a:pt x="49961" y="471170"/>
                </a:lnTo>
                <a:close/>
              </a:path>
              <a:path w="854075" h="1049020">
                <a:moveTo>
                  <a:pt x="54813" y="465366"/>
                </a:moveTo>
                <a:lnTo>
                  <a:pt x="53124" y="463550"/>
                </a:lnTo>
                <a:lnTo>
                  <a:pt x="51206" y="462280"/>
                </a:lnTo>
                <a:lnTo>
                  <a:pt x="54813" y="465366"/>
                </a:lnTo>
                <a:close/>
              </a:path>
              <a:path w="854075" h="1049020">
                <a:moveTo>
                  <a:pt x="55562" y="469036"/>
                </a:moveTo>
                <a:lnTo>
                  <a:pt x="54914" y="469277"/>
                </a:lnTo>
                <a:lnTo>
                  <a:pt x="54178" y="469900"/>
                </a:lnTo>
                <a:lnTo>
                  <a:pt x="52895" y="471170"/>
                </a:lnTo>
                <a:lnTo>
                  <a:pt x="54889" y="471170"/>
                </a:lnTo>
                <a:lnTo>
                  <a:pt x="55562" y="469036"/>
                </a:lnTo>
                <a:close/>
              </a:path>
              <a:path w="854075" h="1049020">
                <a:moveTo>
                  <a:pt x="56680" y="468630"/>
                </a:moveTo>
                <a:lnTo>
                  <a:pt x="55689" y="468630"/>
                </a:lnTo>
                <a:lnTo>
                  <a:pt x="55562" y="469036"/>
                </a:lnTo>
                <a:lnTo>
                  <a:pt x="56680" y="468630"/>
                </a:lnTo>
                <a:close/>
              </a:path>
              <a:path w="854075" h="1049020">
                <a:moveTo>
                  <a:pt x="70027" y="389890"/>
                </a:moveTo>
                <a:lnTo>
                  <a:pt x="68211" y="394970"/>
                </a:lnTo>
                <a:lnTo>
                  <a:pt x="69291" y="394970"/>
                </a:lnTo>
                <a:lnTo>
                  <a:pt x="70027" y="389890"/>
                </a:lnTo>
                <a:close/>
              </a:path>
              <a:path w="854075" h="1049020">
                <a:moveTo>
                  <a:pt x="93192" y="912558"/>
                </a:moveTo>
                <a:lnTo>
                  <a:pt x="92964" y="911758"/>
                </a:lnTo>
                <a:lnTo>
                  <a:pt x="92837" y="910856"/>
                </a:lnTo>
                <a:lnTo>
                  <a:pt x="92316" y="910196"/>
                </a:lnTo>
                <a:lnTo>
                  <a:pt x="86347" y="921131"/>
                </a:lnTo>
                <a:lnTo>
                  <a:pt x="86893" y="921308"/>
                </a:lnTo>
                <a:lnTo>
                  <a:pt x="89103" y="918451"/>
                </a:lnTo>
                <a:lnTo>
                  <a:pt x="91541" y="915619"/>
                </a:lnTo>
                <a:lnTo>
                  <a:pt x="93192" y="912558"/>
                </a:lnTo>
                <a:close/>
              </a:path>
              <a:path w="854075" h="1049020">
                <a:moveTo>
                  <a:pt x="96748" y="990727"/>
                </a:moveTo>
                <a:lnTo>
                  <a:pt x="94208" y="986929"/>
                </a:lnTo>
                <a:lnTo>
                  <a:pt x="93294" y="982459"/>
                </a:lnTo>
                <a:lnTo>
                  <a:pt x="90982" y="973785"/>
                </a:lnTo>
                <a:lnTo>
                  <a:pt x="92075" y="978662"/>
                </a:lnTo>
                <a:lnTo>
                  <a:pt x="93141" y="985304"/>
                </a:lnTo>
                <a:lnTo>
                  <a:pt x="96545" y="990815"/>
                </a:lnTo>
                <a:lnTo>
                  <a:pt x="96748" y="990727"/>
                </a:lnTo>
                <a:close/>
              </a:path>
              <a:path w="854075" h="1049020">
                <a:moveTo>
                  <a:pt x="97497" y="992593"/>
                </a:moveTo>
                <a:lnTo>
                  <a:pt x="96545" y="990815"/>
                </a:lnTo>
                <a:lnTo>
                  <a:pt x="97383" y="992606"/>
                </a:lnTo>
                <a:close/>
              </a:path>
              <a:path w="854075" h="1049020">
                <a:moveTo>
                  <a:pt x="111480" y="34290"/>
                </a:moveTo>
                <a:lnTo>
                  <a:pt x="109689" y="36830"/>
                </a:lnTo>
                <a:lnTo>
                  <a:pt x="109689" y="36957"/>
                </a:lnTo>
                <a:lnTo>
                  <a:pt x="111480" y="34290"/>
                </a:lnTo>
                <a:close/>
              </a:path>
              <a:path w="854075" h="1049020">
                <a:moveTo>
                  <a:pt x="129870" y="849630"/>
                </a:moveTo>
                <a:lnTo>
                  <a:pt x="128625" y="852170"/>
                </a:lnTo>
                <a:lnTo>
                  <a:pt x="126568" y="854341"/>
                </a:lnTo>
                <a:lnTo>
                  <a:pt x="128079" y="853440"/>
                </a:lnTo>
                <a:lnTo>
                  <a:pt x="129870" y="849630"/>
                </a:lnTo>
                <a:close/>
              </a:path>
              <a:path w="854075" h="1049020">
                <a:moveTo>
                  <a:pt x="131711" y="962660"/>
                </a:moveTo>
                <a:lnTo>
                  <a:pt x="130378" y="962660"/>
                </a:lnTo>
                <a:lnTo>
                  <a:pt x="129781" y="963866"/>
                </a:lnTo>
                <a:lnTo>
                  <a:pt x="131711" y="962660"/>
                </a:lnTo>
                <a:close/>
              </a:path>
              <a:path w="854075" h="1049020">
                <a:moveTo>
                  <a:pt x="139941" y="972870"/>
                </a:moveTo>
                <a:lnTo>
                  <a:pt x="139890" y="971194"/>
                </a:lnTo>
                <a:lnTo>
                  <a:pt x="139814" y="970724"/>
                </a:lnTo>
                <a:lnTo>
                  <a:pt x="139534" y="971194"/>
                </a:lnTo>
                <a:lnTo>
                  <a:pt x="139941" y="972870"/>
                </a:lnTo>
                <a:close/>
              </a:path>
              <a:path w="854075" h="1049020">
                <a:moveTo>
                  <a:pt x="140017" y="970368"/>
                </a:moveTo>
                <a:lnTo>
                  <a:pt x="138188" y="968743"/>
                </a:lnTo>
                <a:lnTo>
                  <a:pt x="138010" y="969048"/>
                </a:lnTo>
                <a:lnTo>
                  <a:pt x="137934" y="969314"/>
                </a:lnTo>
                <a:lnTo>
                  <a:pt x="137871" y="969645"/>
                </a:lnTo>
                <a:lnTo>
                  <a:pt x="139014" y="970026"/>
                </a:lnTo>
                <a:lnTo>
                  <a:pt x="139814" y="970724"/>
                </a:lnTo>
                <a:lnTo>
                  <a:pt x="140017" y="970368"/>
                </a:lnTo>
                <a:close/>
              </a:path>
              <a:path w="854075" h="1049020">
                <a:moveTo>
                  <a:pt x="140335" y="908939"/>
                </a:moveTo>
                <a:lnTo>
                  <a:pt x="139763" y="909027"/>
                </a:lnTo>
                <a:lnTo>
                  <a:pt x="139242" y="909281"/>
                </a:lnTo>
                <a:lnTo>
                  <a:pt x="138684" y="909459"/>
                </a:lnTo>
                <a:lnTo>
                  <a:pt x="138442" y="910107"/>
                </a:lnTo>
                <a:lnTo>
                  <a:pt x="138176" y="910831"/>
                </a:lnTo>
                <a:lnTo>
                  <a:pt x="137922" y="911491"/>
                </a:lnTo>
                <a:lnTo>
                  <a:pt x="140335" y="908939"/>
                </a:lnTo>
                <a:close/>
              </a:path>
              <a:path w="854075" h="1049020">
                <a:moveTo>
                  <a:pt x="140919" y="926896"/>
                </a:moveTo>
                <a:lnTo>
                  <a:pt x="140500" y="921435"/>
                </a:lnTo>
                <a:lnTo>
                  <a:pt x="133756" y="920813"/>
                </a:lnTo>
                <a:lnTo>
                  <a:pt x="133819" y="924521"/>
                </a:lnTo>
                <a:lnTo>
                  <a:pt x="140919" y="926896"/>
                </a:lnTo>
                <a:close/>
              </a:path>
              <a:path w="854075" h="1049020">
                <a:moveTo>
                  <a:pt x="143294" y="55880"/>
                </a:moveTo>
                <a:lnTo>
                  <a:pt x="143027" y="55600"/>
                </a:lnTo>
                <a:lnTo>
                  <a:pt x="142811" y="55880"/>
                </a:lnTo>
                <a:lnTo>
                  <a:pt x="143294" y="55880"/>
                </a:lnTo>
                <a:close/>
              </a:path>
              <a:path w="854075" h="1049020">
                <a:moveTo>
                  <a:pt x="154101" y="66446"/>
                </a:moveTo>
                <a:lnTo>
                  <a:pt x="153644" y="66027"/>
                </a:lnTo>
                <a:lnTo>
                  <a:pt x="142786" y="80048"/>
                </a:lnTo>
                <a:lnTo>
                  <a:pt x="144043" y="79108"/>
                </a:lnTo>
                <a:lnTo>
                  <a:pt x="148894" y="74320"/>
                </a:lnTo>
                <a:lnTo>
                  <a:pt x="151358" y="70218"/>
                </a:lnTo>
                <a:lnTo>
                  <a:pt x="154101" y="66446"/>
                </a:lnTo>
                <a:close/>
              </a:path>
              <a:path w="854075" h="1049020">
                <a:moveTo>
                  <a:pt x="158165" y="885190"/>
                </a:moveTo>
                <a:lnTo>
                  <a:pt x="157772" y="884656"/>
                </a:lnTo>
                <a:lnTo>
                  <a:pt x="156552" y="885190"/>
                </a:lnTo>
                <a:lnTo>
                  <a:pt x="158165" y="885190"/>
                </a:lnTo>
                <a:close/>
              </a:path>
              <a:path w="854075" h="1049020">
                <a:moveTo>
                  <a:pt x="159651" y="160147"/>
                </a:moveTo>
                <a:lnTo>
                  <a:pt x="158242" y="159600"/>
                </a:lnTo>
                <a:lnTo>
                  <a:pt x="158699" y="161963"/>
                </a:lnTo>
                <a:lnTo>
                  <a:pt x="159651" y="160147"/>
                </a:lnTo>
                <a:close/>
              </a:path>
              <a:path w="854075" h="1049020">
                <a:moveTo>
                  <a:pt x="167792" y="136766"/>
                </a:moveTo>
                <a:lnTo>
                  <a:pt x="167513" y="135813"/>
                </a:lnTo>
                <a:lnTo>
                  <a:pt x="166928" y="138633"/>
                </a:lnTo>
                <a:lnTo>
                  <a:pt x="167513" y="137718"/>
                </a:lnTo>
                <a:lnTo>
                  <a:pt x="167792" y="136766"/>
                </a:lnTo>
                <a:close/>
              </a:path>
              <a:path w="854075" h="1049020">
                <a:moveTo>
                  <a:pt x="192938" y="1001699"/>
                </a:moveTo>
                <a:lnTo>
                  <a:pt x="192646" y="1000912"/>
                </a:lnTo>
                <a:lnTo>
                  <a:pt x="191706" y="999578"/>
                </a:lnTo>
                <a:lnTo>
                  <a:pt x="191858" y="1000645"/>
                </a:lnTo>
                <a:lnTo>
                  <a:pt x="192366" y="1001483"/>
                </a:lnTo>
                <a:lnTo>
                  <a:pt x="192913" y="1002296"/>
                </a:lnTo>
                <a:lnTo>
                  <a:pt x="192938" y="1001699"/>
                </a:lnTo>
                <a:close/>
              </a:path>
              <a:path w="854075" h="1049020">
                <a:moveTo>
                  <a:pt x="194233" y="114300"/>
                </a:moveTo>
                <a:lnTo>
                  <a:pt x="193967" y="113449"/>
                </a:lnTo>
                <a:lnTo>
                  <a:pt x="193763" y="113030"/>
                </a:lnTo>
                <a:lnTo>
                  <a:pt x="194233" y="114300"/>
                </a:lnTo>
                <a:close/>
              </a:path>
              <a:path w="854075" h="1049020">
                <a:moveTo>
                  <a:pt x="229641" y="154940"/>
                </a:moveTo>
                <a:lnTo>
                  <a:pt x="225615" y="158750"/>
                </a:lnTo>
                <a:lnTo>
                  <a:pt x="228041" y="158750"/>
                </a:lnTo>
                <a:lnTo>
                  <a:pt x="228600" y="156210"/>
                </a:lnTo>
                <a:lnTo>
                  <a:pt x="229641" y="154940"/>
                </a:lnTo>
                <a:close/>
              </a:path>
              <a:path w="854075" h="1049020">
                <a:moveTo>
                  <a:pt x="244792" y="36830"/>
                </a:moveTo>
                <a:lnTo>
                  <a:pt x="242557" y="33870"/>
                </a:lnTo>
                <a:lnTo>
                  <a:pt x="241808" y="34290"/>
                </a:lnTo>
                <a:lnTo>
                  <a:pt x="244792" y="36830"/>
                </a:lnTo>
                <a:close/>
              </a:path>
              <a:path w="854075" h="1049020">
                <a:moveTo>
                  <a:pt x="246253" y="31750"/>
                </a:moveTo>
                <a:lnTo>
                  <a:pt x="240944" y="31750"/>
                </a:lnTo>
                <a:lnTo>
                  <a:pt x="242557" y="33870"/>
                </a:lnTo>
                <a:lnTo>
                  <a:pt x="246253" y="31750"/>
                </a:lnTo>
                <a:close/>
              </a:path>
              <a:path w="854075" h="1049020">
                <a:moveTo>
                  <a:pt x="246951" y="903719"/>
                </a:moveTo>
                <a:lnTo>
                  <a:pt x="246011" y="904240"/>
                </a:lnTo>
                <a:lnTo>
                  <a:pt x="246176" y="904519"/>
                </a:lnTo>
                <a:lnTo>
                  <a:pt x="246951" y="903719"/>
                </a:lnTo>
                <a:close/>
              </a:path>
              <a:path w="854075" h="1049020">
                <a:moveTo>
                  <a:pt x="247497" y="906780"/>
                </a:moveTo>
                <a:lnTo>
                  <a:pt x="246176" y="904519"/>
                </a:lnTo>
                <a:lnTo>
                  <a:pt x="245249" y="905510"/>
                </a:lnTo>
                <a:lnTo>
                  <a:pt x="247497" y="906780"/>
                </a:lnTo>
                <a:close/>
              </a:path>
              <a:path w="854075" h="1049020">
                <a:moveTo>
                  <a:pt x="249097" y="26035"/>
                </a:moveTo>
                <a:lnTo>
                  <a:pt x="247891" y="25031"/>
                </a:lnTo>
                <a:lnTo>
                  <a:pt x="245719" y="23520"/>
                </a:lnTo>
                <a:lnTo>
                  <a:pt x="243674" y="24168"/>
                </a:lnTo>
                <a:lnTo>
                  <a:pt x="249097" y="26035"/>
                </a:lnTo>
                <a:close/>
              </a:path>
              <a:path w="854075" h="1049020">
                <a:moveTo>
                  <a:pt x="249580" y="26200"/>
                </a:moveTo>
                <a:lnTo>
                  <a:pt x="249097" y="26035"/>
                </a:lnTo>
                <a:lnTo>
                  <a:pt x="249466" y="26327"/>
                </a:lnTo>
                <a:lnTo>
                  <a:pt x="249580" y="26200"/>
                </a:lnTo>
                <a:close/>
              </a:path>
              <a:path w="854075" h="1049020">
                <a:moveTo>
                  <a:pt x="252082" y="27559"/>
                </a:moveTo>
                <a:lnTo>
                  <a:pt x="249466" y="26327"/>
                </a:lnTo>
                <a:lnTo>
                  <a:pt x="250469" y="27139"/>
                </a:lnTo>
                <a:lnTo>
                  <a:pt x="251358" y="27813"/>
                </a:lnTo>
                <a:lnTo>
                  <a:pt x="252082" y="27559"/>
                </a:lnTo>
                <a:close/>
              </a:path>
              <a:path w="854075" h="1049020">
                <a:moveTo>
                  <a:pt x="254330" y="34328"/>
                </a:moveTo>
                <a:lnTo>
                  <a:pt x="246659" y="31750"/>
                </a:lnTo>
                <a:lnTo>
                  <a:pt x="246253" y="31750"/>
                </a:lnTo>
                <a:lnTo>
                  <a:pt x="249123" y="33020"/>
                </a:lnTo>
                <a:lnTo>
                  <a:pt x="254330" y="34328"/>
                </a:lnTo>
                <a:close/>
              </a:path>
              <a:path w="854075" h="1049020">
                <a:moveTo>
                  <a:pt x="254723" y="28803"/>
                </a:moveTo>
                <a:lnTo>
                  <a:pt x="252907" y="27000"/>
                </a:lnTo>
                <a:lnTo>
                  <a:pt x="252691" y="27330"/>
                </a:lnTo>
                <a:lnTo>
                  <a:pt x="252387" y="27482"/>
                </a:lnTo>
                <a:lnTo>
                  <a:pt x="252082" y="27559"/>
                </a:lnTo>
                <a:lnTo>
                  <a:pt x="254723" y="28803"/>
                </a:lnTo>
                <a:close/>
              </a:path>
              <a:path w="854075" h="1049020">
                <a:moveTo>
                  <a:pt x="258292" y="39446"/>
                </a:moveTo>
                <a:lnTo>
                  <a:pt x="258025" y="40525"/>
                </a:lnTo>
                <a:lnTo>
                  <a:pt x="258292" y="39446"/>
                </a:lnTo>
                <a:close/>
              </a:path>
              <a:path w="854075" h="1049020">
                <a:moveTo>
                  <a:pt x="259232" y="35560"/>
                </a:moveTo>
                <a:lnTo>
                  <a:pt x="254330" y="34328"/>
                </a:lnTo>
                <a:lnTo>
                  <a:pt x="258838" y="37198"/>
                </a:lnTo>
                <a:lnTo>
                  <a:pt x="259232" y="35560"/>
                </a:lnTo>
                <a:close/>
              </a:path>
              <a:path w="854075" h="1049020">
                <a:moveTo>
                  <a:pt x="260197" y="1029017"/>
                </a:moveTo>
                <a:lnTo>
                  <a:pt x="252933" y="1032510"/>
                </a:lnTo>
                <a:lnTo>
                  <a:pt x="245249" y="1037590"/>
                </a:lnTo>
                <a:lnTo>
                  <a:pt x="237629" y="1041400"/>
                </a:lnTo>
                <a:lnTo>
                  <a:pt x="229120" y="1043940"/>
                </a:lnTo>
                <a:lnTo>
                  <a:pt x="231305" y="1049020"/>
                </a:lnTo>
                <a:lnTo>
                  <a:pt x="235140" y="1046480"/>
                </a:lnTo>
                <a:lnTo>
                  <a:pt x="238671" y="1045210"/>
                </a:lnTo>
                <a:lnTo>
                  <a:pt x="241947" y="1043940"/>
                </a:lnTo>
                <a:lnTo>
                  <a:pt x="245084" y="1041400"/>
                </a:lnTo>
                <a:lnTo>
                  <a:pt x="247865" y="1038860"/>
                </a:lnTo>
                <a:lnTo>
                  <a:pt x="250545" y="1037590"/>
                </a:lnTo>
                <a:lnTo>
                  <a:pt x="255968" y="1032510"/>
                </a:lnTo>
                <a:lnTo>
                  <a:pt x="260197" y="1029017"/>
                </a:lnTo>
                <a:close/>
              </a:path>
              <a:path w="854075" h="1049020">
                <a:moveTo>
                  <a:pt x="260870" y="1028700"/>
                </a:moveTo>
                <a:lnTo>
                  <a:pt x="260756" y="1028484"/>
                </a:lnTo>
                <a:lnTo>
                  <a:pt x="260591" y="1028700"/>
                </a:lnTo>
                <a:lnTo>
                  <a:pt x="260197" y="1029017"/>
                </a:lnTo>
                <a:lnTo>
                  <a:pt x="260870" y="1028700"/>
                </a:lnTo>
                <a:close/>
              </a:path>
              <a:path w="854075" h="1049020">
                <a:moveTo>
                  <a:pt x="261645" y="975360"/>
                </a:moveTo>
                <a:lnTo>
                  <a:pt x="261607" y="975131"/>
                </a:lnTo>
                <a:lnTo>
                  <a:pt x="260718" y="975360"/>
                </a:lnTo>
                <a:lnTo>
                  <a:pt x="261645" y="975360"/>
                </a:lnTo>
                <a:close/>
              </a:path>
              <a:path w="854075" h="1049020">
                <a:moveTo>
                  <a:pt x="265709" y="930910"/>
                </a:moveTo>
                <a:lnTo>
                  <a:pt x="265671" y="930503"/>
                </a:lnTo>
                <a:lnTo>
                  <a:pt x="265569" y="930910"/>
                </a:lnTo>
                <a:lnTo>
                  <a:pt x="265709" y="930910"/>
                </a:lnTo>
                <a:close/>
              </a:path>
              <a:path w="854075" h="1049020">
                <a:moveTo>
                  <a:pt x="265722" y="932878"/>
                </a:moveTo>
                <a:lnTo>
                  <a:pt x="265709" y="932014"/>
                </a:lnTo>
                <a:lnTo>
                  <a:pt x="265239" y="935126"/>
                </a:lnTo>
                <a:lnTo>
                  <a:pt x="265633" y="933881"/>
                </a:lnTo>
                <a:lnTo>
                  <a:pt x="265722" y="932878"/>
                </a:lnTo>
                <a:close/>
              </a:path>
              <a:path w="854075" h="1049020">
                <a:moveTo>
                  <a:pt x="267068" y="626833"/>
                </a:moveTo>
                <a:lnTo>
                  <a:pt x="264502" y="627380"/>
                </a:lnTo>
                <a:lnTo>
                  <a:pt x="263182" y="631190"/>
                </a:lnTo>
                <a:lnTo>
                  <a:pt x="266153" y="631190"/>
                </a:lnTo>
                <a:lnTo>
                  <a:pt x="267068" y="626833"/>
                </a:lnTo>
                <a:close/>
              </a:path>
              <a:path w="854075" h="1049020">
                <a:moveTo>
                  <a:pt x="267487" y="626745"/>
                </a:moveTo>
                <a:lnTo>
                  <a:pt x="267220" y="626110"/>
                </a:lnTo>
                <a:lnTo>
                  <a:pt x="267068" y="626833"/>
                </a:lnTo>
                <a:lnTo>
                  <a:pt x="267487" y="626745"/>
                </a:lnTo>
                <a:close/>
              </a:path>
              <a:path w="854075" h="1049020">
                <a:moveTo>
                  <a:pt x="269265" y="45720"/>
                </a:moveTo>
                <a:lnTo>
                  <a:pt x="262255" y="39370"/>
                </a:lnTo>
                <a:lnTo>
                  <a:pt x="258838" y="37198"/>
                </a:lnTo>
                <a:lnTo>
                  <a:pt x="258292" y="39446"/>
                </a:lnTo>
                <a:lnTo>
                  <a:pt x="265506" y="44450"/>
                </a:lnTo>
                <a:lnTo>
                  <a:pt x="269265" y="45720"/>
                </a:lnTo>
                <a:close/>
              </a:path>
              <a:path w="854075" h="1049020">
                <a:moveTo>
                  <a:pt x="269621" y="932180"/>
                </a:moveTo>
                <a:lnTo>
                  <a:pt x="268592" y="934720"/>
                </a:lnTo>
                <a:lnTo>
                  <a:pt x="269519" y="935355"/>
                </a:lnTo>
                <a:lnTo>
                  <a:pt x="269621" y="932180"/>
                </a:lnTo>
                <a:close/>
              </a:path>
              <a:path w="854075" h="1049020">
                <a:moveTo>
                  <a:pt x="271056" y="938530"/>
                </a:moveTo>
                <a:lnTo>
                  <a:pt x="270433" y="935990"/>
                </a:lnTo>
                <a:lnTo>
                  <a:pt x="269519" y="935355"/>
                </a:lnTo>
                <a:lnTo>
                  <a:pt x="269417" y="938530"/>
                </a:lnTo>
                <a:lnTo>
                  <a:pt x="271056" y="938530"/>
                </a:lnTo>
                <a:close/>
              </a:path>
              <a:path w="854075" h="1049020">
                <a:moveTo>
                  <a:pt x="273875" y="67056"/>
                </a:moveTo>
                <a:lnTo>
                  <a:pt x="271640" y="64757"/>
                </a:lnTo>
                <a:lnTo>
                  <a:pt x="272859" y="68580"/>
                </a:lnTo>
                <a:lnTo>
                  <a:pt x="273875" y="67056"/>
                </a:lnTo>
                <a:close/>
              </a:path>
              <a:path w="854075" h="1049020">
                <a:moveTo>
                  <a:pt x="278307" y="103593"/>
                </a:moveTo>
                <a:lnTo>
                  <a:pt x="276694" y="99060"/>
                </a:lnTo>
                <a:lnTo>
                  <a:pt x="278053" y="104140"/>
                </a:lnTo>
                <a:lnTo>
                  <a:pt x="278307" y="103593"/>
                </a:lnTo>
                <a:close/>
              </a:path>
              <a:path w="854075" h="1049020">
                <a:moveTo>
                  <a:pt x="280593" y="59690"/>
                </a:moveTo>
                <a:lnTo>
                  <a:pt x="278803" y="58420"/>
                </a:lnTo>
                <a:lnTo>
                  <a:pt x="275221" y="55880"/>
                </a:lnTo>
                <a:lnTo>
                  <a:pt x="269417" y="50800"/>
                </a:lnTo>
                <a:lnTo>
                  <a:pt x="263436" y="48260"/>
                </a:lnTo>
                <a:lnTo>
                  <a:pt x="257505" y="44450"/>
                </a:lnTo>
                <a:lnTo>
                  <a:pt x="258025" y="40525"/>
                </a:lnTo>
                <a:lnTo>
                  <a:pt x="257390" y="43180"/>
                </a:lnTo>
                <a:lnTo>
                  <a:pt x="256298" y="44450"/>
                </a:lnTo>
                <a:lnTo>
                  <a:pt x="250837" y="40640"/>
                </a:lnTo>
                <a:lnTo>
                  <a:pt x="252387" y="49530"/>
                </a:lnTo>
                <a:lnTo>
                  <a:pt x="259791" y="55880"/>
                </a:lnTo>
                <a:lnTo>
                  <a:pt x="269163" y="62230"/>
                </a:lnTo>
                <a:lnTo>
                  <a:pt x="271640" y="64757"/>
                </a:lnTo>
                <a:lnTo>
                  <a:pt x="269608" y="58420"/>
                </a:lnTo>
                <a:lnTo>
                  <a:pt x="276567" y="58420"/>
                </a:lnTo>
                <a:lnTo>
                  <a:pt x="280593" y="59690"/>
                </a:lnTo>
                <a:close/>
              </a:path>
              <a:path w="854075" h="1049020">
                <a:moveTo>
                  <a:pt x="285711" y="65506"/>
                </a:moveTo>
                <a:lnTo>
                  <a:pt x="285115" y="64668"/>
                </a:lnTo>
                <a:lnTo>
                  <a:pt x="284441" y="63919"/>
                </a:lnTo>
                <a:lnTo>
                  <a:pt x="283730" y="63207"/>
                </a:lnTo>
                <a:lnTo>
                  <a:pt x="282854" y="63500"/>
                </a:lnTo>
                <a:lnTo>
                  <a:pt x="282130" y="63944"/>
                </a:lnTo>
                <a:lnTo>
                  <a:pt x="282092" y="64757"/>
                </a:lnTo>
                <a:lnTo>
                  <a:pt x="283641" y="64325"/>
                </a:lnTo>
                <a:lnTo>
                  <a:pt x="284721" y="64528"/>
                </a:lnTo>
                <a:lnTo>
                  <a:pt x="285711" y="65506"/>
                </a:lnTo>
                <a:close/>
              </a:path>
              <a:path w="854075" h="1049020">
                <a:moveTo>
                  <a:pt x="294017" y="761936"/>
                </a:moveTo>
                <a:lnTo>
                  <a:pt x="291782" y="756894"/>
                </a:lnTo>
                <a:lnTo>
                  <a:pt x="290106" y="762393"/>
                </a:lnTo>
                <a:lnTo>
                  <a:pt x="286435" y="767346"/>
                </a:lnTo>
                <a:lnTo>
                  <a:pt x="286575" y="770382"/>
                </a:lnTo>
                <a:lnTo>
                  <a:pt x="290449" y="768489"/>
                </a:lnTo>
                <a:lnTo>
                  <a:pt x="294017" y="761936"/>
                </a:lnTo>
                <a:close/>
              </a:path>
              <a:path w="854075" h="1049020">
                <a:moveTo>
                  <a:pt x="296430" y="81368"/>
                </a:moveTo>
                <a:lnTo>
                  <a:pt x="295859" y="81229"/>
                </a:lnTo>
                <a:lnTo>
                  <a:pt x="295135" y="81368"/>
                </a:lnTo>
                <a:lnTo>
                  <a:pt x="294208" y="81800"/>
                </a:lnTo>
                <a:lnTo>
                  <a:pt x="296430" y="81368"/>
                </a:lnTo>
                <a:close/>
              </a:path>
              <a:path w="854075" h="1049020">
                <a:moveTo>
                  <a:pt x="299110" y="82016"/>
                </a:moveTo>
                <a:lnTo>
                  <a:pt x="298208" y="81026"/>
                </a:lnTo>
                <a:lnTo>
                  <a:pt x="296430" y="81343"/>
                </a:lnTo>
                <a:lnTo>
                  <a:pt x="299110" y="82016"/>
                </a:lnTo>
                <a:close/>
              </a:path>
              <a:path w="854075" h="1049020">
                <a:moveTo>
                  <a:pt x="299326" y="717550"/>
                </a:moveTo>
                <a:lnTo>
                  <a:pt x="297624" y="712470"/>
                </a:lnTo>
                <a:lnTo>
                  <a:pt x="297954" y="716280"/>
                </a:lnTo>
                <a:lnTo>
                  <a:pt x="299313" y="719950"/>
                </a:lnTo>
                <a:lnTo>
                  <a:pt x="299326" y="717550"/>
                </a:lnTo>
                <a:close/>
              </a:path>
              <a:path w="854075" h="1049020">
                <a:moveTo>
                  <a:pt x="300913" y="82461"/>
                </a:moveTo>
                <a:lnTo>
                  <a:pt x="299110" y="82016"/>
                </a:lnTo>
                <a:lnTo>
                  <a:pt x="300723" y="83781"/>
                </a:lnTo>
                <a:lnTo>
                  <a:pt x="300913" y="82461"/>
                </a:lnTo>
                <a:close/>
              </a:path>
              <a:path w="854075" h="1049020">
                <a:moveTo>
                  <a:pt x="303911" y="98513"/>
                </a:moveTo>
                <a:lnTo>
                  <a:pt x="302310" y="94221"/>
                </a:lnTo>
                <a:lnTo>
                  <a:pt x="302780" y="86042"/>
                </a:lnTo>
                <a:lnTo>
                  <a:pt x="300723" y="83781"/>
                </a:lnTo>
                <a:lnTo>
                  <a:pt x="298894" y="96291"/>
                </a:lnTo>
                <a:lnTo>
                  <a:pt x="303911" y="98513"/>
                </a:lnTo>
                <a:close/>
              </a:path>
              <a:path w="854075" h="1049020">
                <a:moveTo>
                  <a:pt x="305358" y="156718"/>
                </a:moveTo>
                <a:lnTo>
                  <a:pt x="305257" y="156298"/>
                </a:lnTo>
                <a:lnTo>
                  <a:pt x="305066" y="156210"/>
                </a:lnTo>
                <a:lnTo>
                  <a:pt x="305358" y="156718"/>
                </a:lnTo>
                <a:close/>
              </a:path>
              <a:path w="854075" h="1049020">
                <a:moveTo>
                  <a:pt x="305676" y="236220"/>
                </a:moveTo>
                <a:lnTo>
                  <a:pt x="300126" y="215900"/>
                </a:lnTo>
                <a:lnTo>
                  <a:pt x="292277" y="198120"/>
                </a:lnTo>
                <a:lnTo>
                  <a:pt x="283133" y="181610"/>
                </a:lnTo>
                <a:lnTo>
                  <a:pt x="277710" y="171450"/>
                </a:lnTo>
                <a:lnTo>
                  <a:pt x="274332" y="165100"/>
                </a:lnTo>
                <a:lnTo>
                  <a:pt x="273646" y="163830"/>
                </a:lnTo>
                <a:lnTo>
                  <a:pt x="272516" y="147320"/>
                </a:lnTo>
                <a:lnTo>
                  <a:pt x="256057" y="105410"/>
                </a:lnTo>
                <a:lnTo>
                  <a:pt x="243471" y="82550"/>
                </a:lnTo>
                <a:lnTo>
                  <a:pt x="240601" y="77470"/>
                </a:lnTo>
                <a:lnTo>
                  <a:pt x="242125" y="82550"/>
                </a:lnTo>
                <a:lnTo>
                  <a:pt x="235381" y="82550"/>
                </a:lnTo>
                <a:lnTo>
                  <a:pt x="229082" y="76200"/>
                </a:lnTo>
                <a:lnTo>
                  <a:pt x="226021" y="72390"/>
                </a:lnTo>
                <a:lnTo>
                  <a:pt x="219875" y="68580"/>
                </a:lnTo>
                <a:lnTo>
                  <a:pt x="215074" y="67310"/>
                </a:lnTo>
                <a:lnTo>
                  <a:pt x="210426" y="64770"/>
                </a:lnTo>
                <a:lnTo>
                  <a:pt x="206870" y="63500"/>
                </a:lnTo>
                <a:lnTo>
                  <a:pt x="208813" y="59690"/>
                </a:lnTo>
                <a:lnTo>
                  <a:pt x="212064" y="60960"/>
                </a:lnTo>
                <a:lnTo>
                  <a:pt x="211594" y="59690"/>
                </a:lnTo>
                <a:lnTo>
                  <a:pt x="210159" y="55880"/>
                </a:lnTo>
                <a:lnTo>
                  <a:pt x="203238" y="50800"/>
                </a:lnTo>
                <a:lnTo>
                  <a:pt x="194271" y="49530"/>
                </a:lnTo>
                <a:lnTo>
                  <a:pt x="187413" y="49530"/>
                </a:lnTo>
                <a:lnTo>
                  <a:pt x="180441" y="50800"/>
                </a:lnTo>
                <a:lnTo>
                  <a:pt x="173647" y="53340"/>
                </a:lnTo>
                <a:lnTo>
                  <a:pt x="167322" y="55880"/>
                </a:lnTo>
                <a:lnTo>
                  <a:pt x="168211" y="62230"/>
                </a:lnTo>
                <a:lnTo>
                  <a:pt x="169341" y="67310"/>
                </a:lnTo>
                <a:lnTo>
                  <a:pt x="164236" y="68580"/>
                </a:lnTo>
                <a:lnTo>
                  <a:pt x="159194" y="71120"/>
                </a:lnTo>
                <a:lnTo>
                  <a:pt x="153987" y="73660"/>
                </a:lnTo>
                <a:lnTo>
                  <a:pt x="148272" y="78740"/>
                </a:lnTo>
                <a:lnTo>
                  <a:pt x="145288" y="81280"/>
                </a:lnTo>
                <a:lnTo>
                  <a:pt x="142151" y="85090"/>
                </a:lnTo>
                <a:lnTo>
                  <a:pt x="137909" y="91440"/>
                </a:lnTo>
                <a:lnTo>
                  <a:pt x="134239" y="96520"/>
                </a:lnTo>
                <a:lnTo>
                  <a:pt x="131102" y="102870"/>
                </a:lnTo>
                <a:lnTo>
                  <a:pt x="128409" y="109220"/>
                </a:lnTo>
                <a:lnTo>
                  <a:pt x="123748" y="120650"/>
                </a:lnTo>
                <a:lnTo>
                  <a:pt x="119418" y="130810"/>
                </a:lnTo>
                <a:lnTo>
                  <a:pt x="114554" y="138430"/>
                </a:lnTo>
                <a:lnTo>
                  <a:pt x="108292" y="143510"/>
                </a:lnTo>
                <a:lnTo>
                  <a:pt x="108483" y="151130"/>
                </a:lnTo>
                <a:lnTo>
                  <a:pt x="105511" y="158750"/>
                </a:lnTo>
                <a:lnTo>
                  <a:pt x="106095" y="166370"/>
                </a:lnTo>
                <a:lnTo>
                  <a:pt x="100571" y="163830"/>
                </a:lnTo>
                <a:lnTo>
                  <a:pt x="97434" y="171259"/>
                </a:lnTo>
                <a:lnTo>
                  <a:pt x="97434" y="499110"/>
                </a:lnTo>
                <a:lnTo>
                  <a:pt x="97129" y="506730"/>
                </a:lnTo>
                <a:lnTo>
                  <a:pt x="97193" y="509270"/>
                </a:lnTo>
                <a:lnTo>
                  <a:pt x="96989" y="510540"/>
                </a:lnTo>
                <a:lnTo>
                  <a:pt x="92722" y="510540"/>
                </a:lnTo>
                <a:lnTo>
                  <a:pt x="89662" y="508000"/>
                </a:lnTo>
                <a:lnTo>
                  <a:pt x="89128" y="505460"/>
                </a:lnTo>
                <a:lnTo>
                  <a:pt x="92519" y="506730"/>
                </a:lnTo>
                <a:lnTo>
                  <a:pt x="94272" y="509270"/>
                </a:lnTo>
                <a:lnTo>
                  <a:pt x="95224" y="505460"/>
                </a:lnTo>
                <a:lnTo>
                  <a:pt x="95859" y="502920"/>
                </a:lnTo>
                <a:lnTo>
                  <a:pt x="97434" y="499110"/>
                </a:lnTo>
                <a:lnTo>
                  <a:pt x="97434" y="171259"/>
                </a:lnTo>
                <a:lnTo>
                  <a:pt x="95745" y="175260"/>
                </a:lnTo>
                <a:lnTo>
                  <a:pt x="91909" y="185420"/>
                </a:lnTo>
                <a:lnTo>
                  <a:pt x="88633" y="196850"/>
                </a:lnTo>
                <a:lnTo>
                  <a:pt x="85483" y="212090"/>
                </a:lnTo>
                <a:lnTo>
                  <a:pt x="82537" y="207010"/>
                </a:lnTo>
                <a:lnTo>
                  <a:pt x="82981" y="214630"/>
                </a:lnTo>
                <a:lnTo>
                  <a:pt x="87287" y="222250"/>
                </a:lnTo>
                <a:lnTo>
                  <a:pt x="91859" y="229870"/>
                </a:lnTo>
                <a:lnTo>
                  <a:pt x="93091" y="237490"/>
                </a:lnTo>
                <a:lnTo>
                  <a:pt x="83654" y="238760"/>
                </a:lnTo>
                <a:lnTo>
                  <a:pt x="79273" y="255270"/>
                </a:lnTo>
                <a:lnTo>
                  <a:pt x="74434" y="270510"/>
                </a:lnTo>
                <a:lnTo>
                  <a:pt x="71361" y="287020"/>
                </a:lnTo>
                <a:lnTo>
                  <a:pt x="72237" y="303530"/>
                </a:lnTo>
                <a:lnTo>
                  <a:pt x="71018" y="303530"/>
                </a:lnTo>
                <a:lnTo>
                  <a:pt x="68529" y="302260"/>
                </a:lnTo>
                <a:lnTo>
                  <a:pt x="68719" y="298450"/>
                </a:lnTo>
                <a:lnTo>
                  <a:pt x="66344" y="308610"/>
                </a:lnTo>
                <a:lnTo>
                  <a:pt x="63919" y="321310"/>
                </a:lnTo>
                <a:lnTo>
                  <a:pt x="64211" y="331470"/>
                </a:lnTo>
                <a:lnTo>
                  <a:pt x="70015" y="335280"/>
                </a:lnTo>
                <a:lnTo>
                  <a:pt x="66154" y="339090"/>
                </a:lnTo>
                <a:lnTo>
                  <a:pt x="65722" y="346710"/>
                </a:lnTo>
                <a:lnTo>
                  <a:pt x="65811" y="349250"/>
                </a:lnTo>
                <a:lnTo>
                  <a:pt x="67119" y="359410"/>
                </a:lnTo>
                <a:lnTo>
                  <a:pt x="69176" y="369570"/>
                </a:lnTo>
                <a:lnTo>
                  <a:pt x="63500" y="367030"/>
                </a:lnTo>
                <a:lnTo>
                  <a:pt x="67640" y="373380"/>
                </a:lnTo>
                <a:lnTo>
                  <a:pt x="70370" y="378460"/>
                </a:lnTo>
                <a:lnTo>
                  <a:pt x="72072" y="383540"/>
                </a:lnTo>
                <a:lnTo>
                  <a:pt x="73113" y="392430"/>
                </a:lnTo>
                <a:lnTo>
                  <a:pt x="72123" y="394970"/>
                </a:lnTo>
                <a:lnTo>
                  <a:pt x="69291" y="394970"/>
                </a:lnTo>
                <a:lnTo>
                  <a:pt x="69113" y="396240"/>
                </a:lnTo>
                <a:lnTo>
                  <a:pt x="70535" y="400050"/>
                </a:lnTo>
                <a:lnTo>
                  <a:pt x="71958" y="405130"/>
                </a:lnTo>
                <a:lnTo>
                  <a:pt x="71031" y="411480"/>
                </a:lnTo>
                <a:lnTo>
                  <a:pt x="67551" y="406400"/>
                </a:lnTo>
                <a:lnTo>
                  <a:pt x="66484" y="417830"/>
                </a:lnTo>
                <a:lnTo>
                  <a:pt x="68541" y="417830"/>
                </a:lnTo>
                <a:lnTo>
                  <a:pt x="72555" y="424180"/>
                </a:lnTo>
                <a:lnTo>
                  <a:pt x="72961" y="430530"/>
                </a:lnTo>
                <a:lnTo>
                  <a:pt x="71475" y="436880"/>
                </a:lnTo>
                <a:lnTo>
                  <a:pt x="68592" y="443230"/>
                </a:lnTo>
                <a:lnTo>
                  <a:pt x="64833" y="445770"/>
                </a:lnTo>
                <a:lnTo>
                  <a:pt x="67983" y="448310"/>
                </a:lnTo>
                <a:lnTo>
                  <a:pt x="72199" y="454660"/>
                </a:lnTo>
                <a:lnTo>
                  <a:pt x="70497" y="461010"/>
                </a:lnTo>
                <a:lnTo>
                  <a:pt x="68478" y="461010"/>
                </a:lnTo>
                <a:lnTo>
                  <a:pt x="67271" y="458470"/>
                </a:lnTo>
                <a:lnTo>
                  <a:pt x="66700" y="457200"/>
                </a:lnTo>
                <a:lnTo>
                  <a:pt x="65722" y="462280"/>
                </a:lnTo>
                <a:lnTo>
                  <a:pt x="65747" y="465366"/>
                </a:lnTo>
                <a:lnTo>
                  <a:pt x="66128" y="467360"/>
                </a:lnTo>
                <a:lnTo>
                  <a:pt x="66916" y="469900"/>
                </a:lnTo>
                <a:lnTo>
                  <a:pt x="68364" y="473710"/>
                </a:lnTo>
                <a:lnTo>
                  <a:pt x="69037" y="476250"/>
                </a:lnTo>
                <a:lnTo>
                  <a:pt x="69151" y="478790"/>
                </a:lnTo>
                <a:lnTo>
                  <a:pt x="69138" y="480060"/>
                </a:lnTo>
                <a:lnTo>
                  <a:pt x="68872" y="481330"/>
                </a:lnTo>
                <a:lnTo>
                  <a:pt x="68859" y="482600"/>
                </a:lnTo>
                <a:lnTo>
                  <a:pt x="67741" y="481330"/>
                </a:lnTo>
                <a:lnTo>
                  <a:pt x="66624" y="480060"/>
                </a:lnTo>
                <a:lnTo>
                  <a:pt x="65354" y="480060"/>
                </a:lnTo>
                <a:lnTo>
                  <a:pt x="63474" y="478790"/>
                </a:lnTo>
                <a:lnTo>
                  <a:pt x="62230" y="477520"/>
                </a:lnTo>
                <a:lnTo>
                  <a:pt x="61252" y="476250"/>
                </a:lnTo>
                <a:lnTo>
                  <a:pt x="64274" y="476250"/>
                </a:lnTo>
                <a:lnTo>
                  <a:pt x="64008" y="474980"/>
                </a:lnTo>
                <a:lnTo>
                  <a:pt x="64135" y="474980"/>
                </a:lnTo>
                <a:lnTo>
                  <a:pt x="64541" y="468630"/>
                </a:lnTo>
                <a:lnTo>
                  <a:pt x="64731" y="467360"/>
                </a:lnTo>
                <a:lnTo>
                  <a:pt x="64935" y="467360"/>
                </a:lnTo>
                <a:lnTo>
                  <a:pt x="59563" y="466090"/>
                </a:lnTo>
                <a:lnTo>
                  <a:pt x="58610" y="468630"/>
                </a:lnTo>
                <a:lnTo>
                  <a:pt x="54813" y="465366"/>
                </a:lnTo>
                <a:lnTo>
                  <a:pt x="56654" y="467360"/>
                </a:lnTo>
                <a:lnTo>
                  <a:pt x="58559" y="471170"/>
                </a:lnTo>
                <a:lnTo>
                  <a:pt x="58674" y="471347"/>
                </a:lnTo>
                <a:lnTo>
                  <a:pt x="60032" y="472440"/>
                </a:lnTo>
                <a:lnTo>
                  <a:pt x="58559" y="471258"/>
                </a:lnTo>
                <a:lnTo>
                  <a:pt x="57772" y="471170"/>
                </a:lnTo>
                <a:lnTo>
                  <a:pt x="57772" y="474052"/>
                </a:lnTo>
                <a:lnTo>
                  <a:pt x="56743" y="474980"/>
                </a:lnTo>
                <a:lnTo>
                  <a:pt x="56146" y="474980"/>
                </a:lnTo>
                <a:lnTo>
                  <a:pt x="57772" y="474052"/>
                </a:lnTo>
                <a:lnTo>
                  <a:pt x="57772" y="471170"/>
                </a:lnTo>
                <a:lnTo>
                  <a:pt x="56248" y="471170"/>
                </a:lnTo>
                <a:lnTo>
                  <a:pt x="55092" y="472440"/>
                </a:lnTo>
                <a:lnTo>
                  <a:pt x="53962" y="472440"/>
                </a:lnTo>
                <a:lnTo>
                  <a:pt x="52108" y="471957"/>
                </a:lnTo>
                <a:lnTo>
                  <a:pt x="52895" y="471170"/>
                </a:lnTo>
                <a:lnTo>
                  <a:pt x="53251" y="469900"/>
                </a:lnTo>
                <a:lnTo>
                  <a:pt x="54914" y="469277"/>
                </a:lnTo>
                <a:lnTo>
                  <a:pt x="55689" y="468630"/>
                </a:lnTo>
                <a:lnTo>
                  <a:pt x="55372" y="468630"/>
                </a:lnTo>
                <a:lnTo>
                  <a:pt x="54965" y="467360"/>
                </a:lnTo>
                <a:lnTo>
                  <a:pt x="54254" y="467360"/>
                </a:lnTo>
                <a:lnTo>
                  <a:pt x="52641" y="468630"/>
                </a:lnTo>
                <a:lnTo>
                  <a:pt x="52362" y="468630"/>
                </a:lnTo>
                <a:lnTo>
                  <a:pt x="49961" y="471170"/>
                </a:lnTo>
                <a:lnTo>
                  <a:pt x="52298" y="471170"/>
                </a:lnTo>
                <a:lnTo>
                  <a:pt x="51917" y="471906"/>
                </a:lnTo>
                <a:lnTo>
                  <a:pt x="49784" y="471347"/>
                </a:lnTo>
                <a:lnTo>
                  <a:pt x="46355" y="474980"/>
                </a:lnTo>
                <a:lnTo>
                  <a:pt x="47345" y="469900"/>
                </a:lnTo>
                <a:lnTo>
                  <a:pt x="42367" y="477520"/>
                </a:lnTo>
                <a:lnTo>
                  <a:pt x="46570" y="477520"/>
                </a:lnTo>
                <a:lnTo>
                  <a:pt x="48666" y="477520"/>
                </a:lnTo>
                <a:lnTo>
                  <a:pt x="49644" y="477126"/>
                </a:lnTo>
                <a:lnTo>
                  <a:pt x="49872" y="477520"/>
                </a:lnTo>
                <a:lnTo>
                  <a:pt x="50355" y="477520"/>
                </a:lnTo>
                <a:lnTo>
                  <a:pt x="50698" y="478790"/>
                </a:lnTo>
                <a:lnTo>
                  <a:pt x="50546" y="478790"/>
                </a:lnTo>
                <a:lnTo>
                  <a:pt x="48983" y="480060"/>
                </a:lnTo>
                <a:lnTo>
                  <a:pt x="48234" y="480060"/>
                </a:lnTo>
                <a:lnTo>
                  <a:pt x="46380" y="481330"/>
                </a:lnTo>
                <a:lnTo>
                  <a:pt x="44640" y="480060"/>
                </a:lnTo>
                <a:lnTo>
                  <a:pt x="44462" y="479450"/>
                </a:lnTo>
                <a:lnTo>
                  <a:pt x="46583" y="477710"/>
                </a:lnTo>
                <a:lnTo>
                  <a:pt x="45478" y="477824"/>
                </a:lnTo>
                <a:lnTo>
                  <a:pt x="45097" y="477951"/>
                </a:lnTo>
                <a:lnTo>
                  <a:pt x="44704" y="478205"/>
                </a:lnTo>
                <a:lnTo>
                  <a:pt x="44297" y="478243"/>
                </a:lnTo>
                <a:lnTo>
                  <a:pt x="44208" y="478764"/>
                </a:lnTo>
                <a:lnTo>
                  <a:pt x="41833" y="481330"/>
                </a:lnTo>
                <a:lnTo>
                  <a:pt x="39027" y="482600"/>
                </a:lnTo>
                <a:lnTo>
                  <a:pt x="36334" y="483870"/>
                </a:lnTo>
                <a:lnTo>
                  <a:pt x="33858" y="486410"/>
                </a:lnTo>
                <a:lnTo>
                  <a:pt x="32969" y="485140"/>
                </a:lnTo>
                <a:lnTo>
                  <a:pt x="49999" y="462280"/>
                </a:lnTo>
                <a:lnTo>
                  <a:pt x="49618" y="461010"/>
                </a:lnTo>
                <a:lnTo>
                  <a:pt x="49263" y="462280"/>
                </a:lnTo>
                <a:lnTo>
                  <a:pt x="48323" y="452120"/>
                </a:lnTo>
                <a:lnTo>
                  <a:pt x="47955" y="447040"/>
                </a:lnTo>
                <a:lnTo>
                  <a:pt x="47650" y="441960"/>
                </a:lnTo>
                <a:lnTo>
                  <a:pt x="47066" y="436880"/>
                </a:lnTo>
                <a:lnTo>
                  <a:pt x="45986" y="430530"/>
                </a:lnTo>
                <a:lnTo>
                  <a:pt x="44399" y="422910"/>
                </a:lnTo>
                <a:lnTo>
                  <a:pt x="42049" y="417830"/>
                </a:lnTo>
                <a:lnTo>
                  <a:pt x="38671" y="412750"/>
                </a:lnTo>
                <a:lnTo>
                  <a:pt x="37503" y="407670"/>
                </a:lnTo>
                <a:lnTo>
                  <a:pt x="42176" y="406400"/>
                </a:lnTo>
                <a:lnTo>
                  <a:pt x="44056" y="405130"/>
                </a:lnTo>
                <a:lnTo>
                  <a:pt x="44945" y="407670"/>
                </a:lnTo>
                <a:lnTo>
                  <a:pt x="44627" y="411480"/>
                </a:lnTo>
                <a:lnTo>
                  <a:pt x="46126" y="412750"/>
                </a:lnTo>
                <a:lnTo>
                  <a:pt x="45326" y="405130"/>
                </a:lnTo>
                <a:lnTo>
                  <a:pt x="45186" y="403860"/>
                </a:lnTo>
                <a:lnTo>
                  <a:pt x="44780" y="393700"/>
                </a:lnTo>
                <a:lnTo>
                  <a:pt x="43395" y="384810"/>
                </a:lnTo>
                <a:lnTo>
                  <a:pt x="39535" y="379730"/>
                </a:lnTo>
                <a:lnTo>
                  <a:pt x="41503" y="377190"/>
                </a:lnTo>
                <a:lnTo>
                  <a:pt x="42494" y="375920"/>
                </a:lnTo>
                <a:lnTo>
                  <a:pt x="44551" y="377190"/>
                </a:lnTo>
                <a:lnTo>
                  <a:pt x="45783" y="377190"/>
                </a:lnTo>
                <a:lnTo>
                  <a:pt x="45872" y="375920"/>
                </a:lnTo>
                <a:lnTo>
                  <a:pt x="46291" y="369570"/>
                </a:lnTo>
                <a:lnTo>
                  <a:pt x="48463" y="372110"/>
                </a:lnTo>
                <a:lnTo>
                  <a:pt x="48983" y="369570"/>
                </a:lnTo>
                <a:lnTo>
                  <a:pt x="50546" y="361950"/>
                </a:lnTo>
                <a:lnTo>
                  <a:pt x="53149" y="349250"/>
                </a:lnTo>
                <a:lnTo>
                  <a:pt x="51409" y="336550"/>
                </a:lnTo>
                <a:lnTo>
                  <a:pt x="51231" y="335280"/>
                </a:lnTo>
                <a:lnTo>
                  <a:pt x="49999" y="326390"/>
                </a:lnTo>
                <a:lnTo>
                  <a:pt x="48094" y="303530"/>
                </a:lnTo>
                <a:lnTo>
                  <a:pt x="55219" y="281940"/>
                </a:lnTo>
                <a:lnTo>
                  <a:pt x="56476" y="278130"/>
                </a:lnTo>
                <a:lnTo>
                  <a:pt x="55054" y="280670"/>
                </a:lnTo>
                <a:lnTo>
                  <a:pt x="54394" y="281940"/>
                </a:lnTo>
                <a:lnTo>
                  <a:pt x="53009" y="281940"/>
                </a:lnTo>
                <a:lnTo>
                  <a:pt x="61061" y="250190"/>
                </a:lnTo>
                <a:lnTo>
                  <a:pt x="66992" y="217170"/>
                </a:lnTo>
                <a:lnTo>
                  <a:pt x="72834" y="193040"/>
                </a:lnTo>
                <a:lnTo>
                  <a:pt x="74980" y="184150"/>
                </a:lnTo>
                <a:lnTo>
                  <a:pt x="88607" y="156210"/>
                </a:lnTo>
                <a:lnTo>
                  <a:pt x="89217" y="154940"/>
                </a:lnTo>
                <a:lnTo>
                  <a:pt x="95402" y="144780"/>
                </a:lnTo>
                <a:lnTo>
                  <a:pt x="91287" y="142240"/>
                </a:lnTo>
                <a:lnTo>
                  <a:pt x="90601" y="133350"/>
                </a:lnTo>
                <a:lnTo>
                  <a:pt x="97472" y="133350"/>
                </a:lnTo>
                <a:lnTo>
                  <a:pt x="95796" y="119380"/>
                </a:lnTo>
                <a:lnTo>
                  <a:pt x="101384" y="107950"/>
                </a:lnTo>
                <a:lnTo>
                  <a:pt x="110959" y="99060"/>
                </a:lnTo>
                <a:lnTo>
                  <a:pt x="116522" y="93980"/>
                </a:lnTo>
                <a:lnTo>
                  <a:pt x="120688" y="90170"/>
                </a:lnTo>
                <a:lnTo>
                  <a:pt x="126733" y="76200"/>
                </a:lnTo>
                <a:lnTo>
                  <a:pt x="121602" y="76200"/>
                </a:lnTo>
                <a:lnTo>
                  <a:pt x="125933" y="69850"/>
                </a:lnTo>
                <a:lnTo>
                  <a:pt x="130848" y="63500"/>
                </a:lnTo>
                <a:lnTo>
                  <a:pt x="135343" y="59690"/>
                </a:lnTo>
                <a:lnTo>
                  <a:pt x="138442" y="59690"/>
                </a:lnTo>
                <a:lnTo>
                  <a:pt x="138417" y="58420"/>
                </a:lnTo>
                <a:lnTo>
                  <a:pt x="137109" y="54610"/>
                </a:lnTo>
                <a:lnTo>
                  <a:pt x="140817" y="53340"/>
                </a:lnTo>
                <a:lnTo>
                  <a:pt x="143027" y="55600"/>
                </a:lnTo>
                <a:lnTo>
                  <a:pt x="144703" y="53340"/>
                </a:lnTo>
                <a:lnTo>
                  <a:pt x="154127" y="40640"/>
                </a:lnTo>
                <a:lnTo>
                  <a:pt x="154609" y="40640"/>
                </a:lnTo>
                <a:lnTo>
                  <a:pt x="161531" y="38100"/>
                </a:lnTo>
                <a:lnTo>
                  <a:pt x="162560" y="40640"/>
                </a:lnTo>
                <a:lnTo>
                  <a:pt x="164147" y="43180"/>
                </a:lnTo>
                <a:lnTo>
                  <a:pt x="165798" y="46990"/>
                </a:lnTo>
                <a:lnTo>
                  <a:pt x="167830" y="48260"/>
                </a:lnTo>
                <a:lnTo>
                  <a:pt x="175869" y="45720"/>
                </a:lnTo>
                <a:lnTo>
                  <a:pt x="180682" y="41910"/>
                </a:lnTo>
                <a:lnTo>
                  <a:pt x="185978" y="38100"/>
                </a:lnTo>
                <a:lnTo>
                  <a:pt x="189522" y="35560"/>
                </a:lnTo>
                <a:lnTo>
                  <a:pt x="193065" y="33020"/>
                </a:lnTo>
                <a:lnTo>
                  <a:pt x="190728" y="31750"/>
                </a:lnTo>
                <a:lnTo>
                  <a:pt x="187731" y="31750"/>
                </a:lnTo>
                <a:lnTo>
                  <a:pt x="182753" y="29210"/>
                </a:lnTo>
                <a:lnTo>
                  <a:pt x="181978" y="26670"/>
                </a:lnTo>
                <a:lnTo>
                  <a:pt x="189420" y="24130"/>
                </a:lnTo>
                <a:lnTo>
                  <a:pt x="190741" y="16510"/>
                </a:lnTo>
                <a:lnTo>
                  <a:pt x="191147" y="11430"/>
                </a:lnTo>
                <a:lnTo>
                  <a:pt x="191262" y="10160"/>
                </a:lnTo>
                <a:lnTo>
                  <a:pt x="186715" y="3810"/>
                </a:lnTo>
                <a:lnTo>
                  <a:pt x="172897" y="0"/>
                </a:lnTo>
                <a:lnTo>
                  <a:pt x="168694" y="1270"/>
                </a:lnTo>
                <a:lnTo>
                  <a:pt x="164922" y="3810"/>
                </a:lnTo>
                <a:lnTo>
                  <a:pt x="157822" y="10160"/>
                </a:lnTo>
                <a:lnTo>
                  <a:pt x="150863" y="7620"/>
                </a:lnTo>
                <a:lnTo>
                  <a:pt x="150583" y="7620"/>
                </a:lnTo>
                <a:lnTo>
                  <a:pt x="164668" y="2540"/>
                </a:lnTo>
                <a:lnTo>
                  <a:pt x="155219" y="0"/>
                </a:lnTo>
                <a:lnTo>
                  <a:pt x="151104" y="6350"/>
                </a:lnTo>
                <a:lnTo>
                  <a:pt x="147459" y="11430"/>
                </a:lnTo>
                <a:lnTo>
                  <a:pt x="145135" y="10160"/>
                </a:lnTo>
                <a:lnTo>
                  <a:pt x="141973" y="8890"/>
                </a:lnTo>
                <a:lnTo>
                  <a:pt x="138150" y="10160"/>
                </a:lnTo>
                <a:lnTo>
                  <a:pt x="129984" y="26492"/>
                </a:lnTo>
                <a:lnTo>
                  <a:pt x="126593" y="25400"/>
                </a:lnTo>
                <a:lnTo>
                  <a:pt x="131495" y="16510"/>
                </a:lnTo>
                <a:lnTo>
                  <a:pt x="121653" y="21590"/>
                </a:lnTo>
                <a:lnTo>
                  <a:pt x="122008" y="25400"/>
                </a:lnTo>
                <a:lnTo>
                  <a:pt x="125082" y="26670"/>
                </a:lnTo>
                <a:lnTo>
                  <a:pt x="127330" y="29210"/>
                </a:lnTo>
                <a:lnTo>
                  <a:pt x="125196" y="34290"/>
                </a:lnTo>
                <a:lnTo>
                  <a:pt x="117005" y="35560"/>
                </a:lnTo>
                <a:lnTo>
                  <a:pt x="115760" y="31750"/>
                </a:lnTo>
                <a:lnTo>
                  <a:pt x="112382" y="40640"/>
                </a:lnTo>
                <a:lnTo>
                  <a:pt x="109728" y="39370"/>
                </a:lnTo>
                <a:lnTo>
                  <a:pt x="109689" y="36957"/>
                </a:lnTo>
                <a:lnTo>
                  <a:pt x="108064" y="39370"/>
                </a:lnTo>
                <a:lnTo>
                  <a:pt x="104076" y="45720"/>
                </a:lnTo>
                <a:lnTo>
                  <a:pt x="101104" y="52070"/>
                </a:lnTo>
                <a:lnTo>
                  <a:pt x="100774" y="57150"/>
                </a:lnTo>
                <a:lnTo>
                  <a:pt x="94780" y="60960"/>
                </a:lnTo>
                <a:lnTo>
                  <a:pt x="90068" y="67310"/>
                </a:lnTo>
                <a:lnTo>
                  <a:pt x="85686" y="72390"/>
                </a:lnTo>
                <a:lnTo>
                  <a:pt x="80695" y="72390"/>
                </a:lnTo>
                <a:lnTo>
                  <a:pt x="81483" y="76200"/>
                </a:lnTo>
                <a:lnTo>
                  <a:pt x="80403" y="87630"/>
                </a:lnTo>
                <a:lnTo>
                  <a:pt x="77990" y="93980"/>
                </a:lnTo>
                <a:lnTo>
                  <a:pt x="74091" y="90170"/>
                </a:lnTo>
                <a:lnTo>
                  <a:pt x="69354" y="97790"/>
                </a:lnTo>
                <a:lnTo>
                  <a:pt x="63779" y="106680"/>
                </a:lnTo>
                <a:lnTo>
                  <a:pt x="57327" y="107950"/>
                </a:lnTo>
                <a:lnTo>
                  <a:pt x="58318" y="118110"/>
                </a:lnTo>
                <a:lnTo>
                  <a:pt x="55295" y="129540"/>
                </a:lnTo>
                <a:lnTo>
                  <a:pt x="51371" y="143510"/>
                </a:lnTo>
                <a:lnTo>
                  <a:pt x="49682" y="156210"/>
                </a:lnTo>
                <a:lnTo>
                  <a:pt x="48412" y="152920"/>
                </a:lnTo>
                <a:lnTo>
                  <a:pt x="45643" y="160020"/>
                </a:lnTo>
                <a:lnTo>
                  <a:pt x="41846" y="161290"/>
                </a:lnTo>
                <a:lnTo>
                  <a:pt x="38481" y="166370"/>
                </a:lnTo>
                <a:lnTo>
                  <a:pt x="42595" y="170180"/>
                </a:lnTo>
                <a:lnTo>
                  <a:pt x="44450" y="176530"/>
                </a:lnTo>
                <a:lnTo>
                  <a:pt x="45466" y="184150"/>
                </a:lnTo>
                <a:lnTo>
                  <a:pt x="47091" y="190500"/>
                </a:lnTo>
                <a:lnTo>
                  <a:pt x="41363" y="193040"/>
                </a:lnTo>
                <a:lnTo>
                  <a:pt x="38315" y="189230"/>
                </a:lnTo>
                <a:lnTo>
                  <a:pt x="35661" y="185420"/>
                </a:lnTo>
                <a:lnTo>
                  <a:pt x="31165" y="182880"/>
                </a:lnTo>
                <a:lnTo>
                  <a:pt x="34302" y="186690"/>
                </a:lnTo>
                <a:lnTo>
                  <a:pt x="35255" y="193040"/>
                </a:lnTo>
                <a:lnTo>
                  <a:pt x="36169" y="199390"/>
                </a:lnTo>
                <a:lnTo>
                  <a:pt x="39179" y="200660"/>
                </a:lnTo>
                <a:lnTo>
                  <a:pt x="32486" y="207010"/>
                </a:lnTo>
                <a:lnTo>
                  <a:pt x="35217" y="207010"/>
                </a:lnTo>
                <a:lnTo>
                  <a:pt x="27584" y="209550"/>
                </a:lnTo>
                <a:lnTo>
                  <a:pt x="31737" y="212090"/>
                </a:lnTo>
                <a:lnTo>
                  <a:pt x="31762" y="215900"/>
                </a:lnTo>
                <a:lnTo>
                  <a:pt x="30861" y="219710"/>
                </a:lnTo>
                <a:lnTo>
                  <a:pt x="32258" y="224790"/>
                </a:lnTo>
                <a:lnTo>
                  <a:pt x="27546" y="229870"/>
                </a:lnTo>
                <a:lnTo>
                  <a:pt x="24447" y="231140"/>
                </a:lnTo>
                <a:lnTo>
                  <a:pt x="22834" y="232410"/>
                </a:lnTo>
                <a:lnTo>
                  <a:pt x="22555" y="238760"/>
                </a:lnTo>
                <a:lnTo>
                  <a:pt x="20599" y="241668"/>
                </a:lnTo>
                <a:lnTo>
                  <a:pt x="23406" y="242570"/>
                </a:lnTo>
                <a:lnTo>
                  <a:pt x="26987" y="243840"/>
                </a:lnTo>
                <a:lnTo>
                  <a:pt x="25476" y="251460"/>
                </a:lnTo>
                <a:lnTo>
                  <a:pt x="22567" y="252730"/>
                </a:lnTo>
                <a:lnTo>
                  <a:pt x="18884" y="252730"/>
                </a:lnTo>
                <a:lnTo>
                  <a:pt x="15049" y="254000"/>
                </a:lnTo>
                <a:lnTo>
                  <a:pt x="16103" y="261620"/>
                </a:lnTo>
                <a:lnTo>
                  <a:pt x="18008" y="267970"/>
                </a:lnTo>
                <a:lnTo>
                  <a:pt x="19583" y="274320"/>
                </a:lnTo>
                <a:lnTo>
                  <a:pt x="19646" y="279400"/>
                </a:lnTo>
                <a:lnTo>
                  <a:pt x="18300" y="280670"/>
                </a:lnTo>
                <a:lnTo>
                  <a:pt x="17614" y="281940"/>
                </a:lnTo>
                <a:lnTo>
                  <a:pt x="16294" y="279400"/>
                </a:lnTo>
                <a:lnTo>
                  <a:pt x="17602" y="289560"/>
                </a:lnTo>
                <a:lnTo>
                  <a:pt x="16611" y="299720"/>
                </a:lnTo>
                <a:lnTo>
                  <a:pt x="15976" y="312420"/>
                </a:lnTo>
                <a:lnTo>
                  <a:pt x="18313" y="322580"/>
                </a:lnTo>
                <a:lnTo>
                  <a:pt x="17526" y="322580"/>
                </a:lnTo>
                <a:lnTo>
                  <a:pt x="16954" y="323621"/>
                </a:lnTo>
                <a:lnTo>
                  <a:pt x="20320" y="322580"/>
                </a:lnTo>
                <a:lnTo>
                  <a:pt x="27038" y="322580"/>
                </a:lnTo>
                <a:lnTo>
                  <a:pt x="26492" y="328930"/>
                </a:lnTo>
                <a:lnTo>
                  <a:pt x="30670" y="334010"/>
                </a:lnTo>
                <a:lnTo>
                  <a:pt x="25361" y="335280"/>
                </a:lnTo>
                <a:lnTo>
                  <a:pt x="25920" y="332740"/>
                </a:lnTo>
                <a:lnTo>
                  <a:pt x="23914" y="331470"/>
                </a:lnTo>
                <a:lnTo>
                  <a:pt x="22529" y="330200"/>
                </a:lnTo>
                <a:lnTo>
                  <a:pt x="24015" y="336550"/>
                </a:lnTo>
                <a:lnTo>
                  <a:pt x="20358" y="336550"/>
                </a:lnTo>
                <a:lnTo>
                  <a:pt x="19608" y="334010"/>
                </a:lnTo>
                <a:lnTo>
                  <a:pt x="19342" y="328930"/>
                </a:lnTo>
                <a:lnTo>
                  <a:pt x="17106" y="327660"/>
                </a:lnTo>
                <a:lnTo>
                  <a:pt x="18300" y="336550"/>
                </a:lnTo>
                <a:lnTo>
                  <a:pt x="19862" y="345440"/>
                </a:lnTo>
                <a:lnTo>
                  <a:pt x="20574" y="353060"/>
                </a:lnTo>
                <a:lnTo>
                  <a:pt x="20523" y="355600"/>
                </a:lnTo>
                <a:lnTo>
                  <a:pt x="19723" y="361950"/>
                </a:lnTo>
                <a:lnTo>
                  <a:pt x="16471" y="359410"/>
                </a:lnTo>
                <a:lnTo>
                  <a:pt x="15900" y="353060"/>
                </a:lnTo>
                <a:lnTo>
                  <a:pt x="15697" y="351790"/>
                </a:lnTo>
                <a:lnTo>
                  <a:pt x="15278" y="349250"/>
                </a:lnTo>
                <a:lnTo>
                  <a:pt x="11899" y="351790"/>
                </a:lnTo>
                <a:lnTo>
                  <a:pt x="15227" y="341630"/>
                </a:lnTo>
                <a:lnTo>
                  <a:pt x="16065" y="339090"/>
                </a:lnTo>
                <a:lnTo>
                  <a:pt x="10883" y="341630"/>
                </a:lnTo>
                <a:lnTo>
                  <a:pt x="10642" y="339090"/>
                </a:lnTo>
                <a:lnTo>
                  <a:pt x="10261" y="336550"/>
                </a:lnTo>
                <a:lnTo>
                  <a:pt x="4699" y="339090"/>
                </a:lnTo>
                <a:lnTo>
                  <a:pt x="3187" y="350520"/>
                </a:lnTo>
                <a:lnTo>
                  <a:pt x="3784" y="365760"/>
                </a:lnTo>
                <a:lnTo>
                  <a:pt x="3670" y="368300"/>
                </a:lnTo>
                <a:lnTo>
                  <a:pt x="2540" y="377190"/>
                </a:lnTo>
                <a:lnTo>
                  <a:pt x="6146" y="382270"/>
                </a:lnTo>
                <a:lnTo>
                  <a:pt x="8509" y="377190"/>
                </a:lnTo>
                <a:lnTo>
                  <a:pt x="12128" y="381000"/>
                </a:lnTo>
                <a:lnTo>
                  <a:pt x="11442" y="396240"/>
                </a:lnTo>
                <a:lnTo>
                  <a:pt x="5422" y="403860"/>
                </a:lnTo>
                <a:lnTo>
                  <a:pt x="25" y="410210"/>
                </a:lnTo>
                <a:lnTo>
                  <a:pt x="1143" y="420370"/>
                </a:lnTo>
                <a:lnTo>
                  <a:pt x="5054" y="424180"/>
                </a:lnTo>
                <a:lnTo>
                  <a:pt x="8877" y="427990"/>
                </a:lnTo>
                <a:lnTo>
                  <a:pt x="10871" y="433070"/>
                </a:lnTo>
                <a:lnTo>
                  <a:pt x="9283" y="441960"/>
                </a:lnTo>
                <a:lnTo>
                  <a:pt x="1371" y="436880"/>
                </a:lnTo>
                <a:lnTo>
                  <a:pt x="622" y="445770"/>
                </a:lnTo>
                <a:lnTo>
                  <a:pt x="3429" y="448310"/>
                </a:lnTo>
                <a:lnTo>
                  <a:pt x="5664" y="450850"/>
                </a:lnTo>
                <a:lnTo>
                  <a:pt x="6807" y="452120"/>
                </a:lnTo>
                <a:lnTo>
                  <a:pt x="7797" y="453390"/>
                </a:lnTo>
                <a:lnTo>
                  <a:pt x="8293" y="457200"/>
                </a:lnTo>
                <a:lnTo>
                  <a:pt x="8305" y="458470"/>
                </a:lnTo>
                <a:lnTo>
                  <a:pt x="8089" y="459740"/>
                </a:lnTo>
                <a:lnTo>
                  <a:pt x="7848" y="462280"/>
                </a:lnTo>
                <a:lnTo>
                  <a:pt x="7378" y="464820"/>
                </a:lnTo>
                <a:lnTo>
                  <a:pt x="6604" y="468630"/>
                </a:lnTo>
                <a:lnTo>
                  <a:pt x="5067" y="467360"/>
                </a:lnTo>
                <a:lnTo>
                  <a:pt x="4559" y="459740"/>
                </a:lnTo>
                <a:lnTo>
                  <a:pt x="3886" y="454660"/>
                </a:lnTo>
                <a:lnTo>
                  <a:pt x="3810" y="452120"/>
                </a:lnTo>
                <a:lnTo>
                  <a:pt x="3302" y="453390"/>
                </a:lnTo>
                <a:lnTo>
                  <a:pt x="0" y="458470"/>
                </a:lnTo>
                <a:lnTo>
                  <a:pt x="1028" y="464820"/>
                </a:lnTo>
                <a:lnTo>
                  <a:pt x="4787" y="469900"/>
                </a:lnTo>
                <a:lnTo>
                  <a:pt x="7531" y="471170"/>
                </a:lnTo>
                <a:lnTo>
                  <a:pt x="7429" y="478790"/>
                </a:lnTo>
                <a:lnTo>
                  <a:pt x="228" y="483870"/>
                </a:lnTo>
                <a:lnTo>
                  <a:pt x="457" y="491490"/>
                </a:lnTo>
                <a:lnTo>
                  <a:pt x="914" y="500380"/>
                </a:lnTo>
                <a:lnTo>
                  <a:pt x="2260" y="516890"/>
                </a:lnTo>
                <a:lnTo>
                  <a:pt x="2463" y="518160"/>
                </a:lnTo>
                <a:lnTo>
                  <a:pt x="17487" y="516890"/>
                </a:lnTo>
                <a:lnTo>
                  <a:pt x="30480" y="515620"/>
                </a:lnTo>
                <a:lnTo>
                  <a:pt x="49212" y="514350"/>
                </a:lnTo>
                <a:lnTo>
                  <a:pt x="56934" y="513080"/>
                </a:lnTo>
                <a:lnTo>
                  <a:pt x="72898" y="513080"/>
                </a:lnTo>
                <a:lnTo>
                  <a:pt x="70345" y="514350"/>
                </a:lnTo>
                <a:lnTo>
                  <a:pt x="67627" y="515620"/>
                </a:lnTo>
                <a:lnTo>
                  <a:pt x="68440" y="518160"/>
                </a:lnTo>
                <a:lnTo>
                  <a:pt x="76466" y="519430"/>
                </a:lnTo>
                <a:lnTo>
                  <a:pt x="92976" y="518160"/>
                </a:lnTo>
                <a:lnTo>
                  <a:pt x="104838" y="518160"/>
                </a:lnTo>
                <a:lnTo>
                  <a:pt x="104571" y="516890"/>
                </a:lnTo>
                <a:lnTo>
                  <a:pt x="104597" y="513080"/>
                </a:lnTo>
                <a:lnTo>
                  <a:pt x="104635" y="510540"/>
                </a:lnTo>
                <a:lnTo>
                  <a:pt x="104775" y="502920"/>
                </a:lnTo>
                <a:lnTo>
                  <a:pt x="104902" y="499110"/>
                </a:lnTo>
                <a:lnTo>
                  <a:pt x="105016" y="495300"/>
                </a:lnTo>
                <a:lnTo>
                  <a:pt x="105397" y="486410"/>
                </a:lnTo>
                <a:lnTo>
                  <a:pt x="105625" y="482600"/>
                </a:lnTo>
                <a:lnTo>
                  <a:pt x="106235" y="472440"/>
                </a:lnTo>
                <a:lnTo>
                  <a:pt x="106730" y="466090"/>
                </a:lnTo>
                <a:lnTo>
                  <a:pt x="107264" y="461010"/>
                </a:lnTo>
                <a:lnTo>
                  <a:pt x="108851" y="450850"/>
                </a:lnTo>
                <a:lnTo>
                  <a:pt x="112687" y="431800"/>
                </a:lnTo>
                <a:lnTo>
                  <a:pt x="106946" y="422910"/>
                </a:lnTo>
                <a:lnTo>
                  <a:pt x="107149" y="420370"/>
                </a:lnTo>
                <a:lnTo>
                  <a:pt x="109969" y="419100"/>
                </a:lnTo>
                <a:lnTo>
                  <a:pt x="111036" y="421640"/>
                </a:lnTo>
                <a:lnTo>
                  <a:pt x="111315" y="419100"/>
                </a:lnTo>
                <a:lnTo>
                  <a:pt x="111607" y="416560"/>
                </a:lnTo>
                <a:lnTo>
                  <a:pt x="109893" y="416560"/>
                </a:lnTo>
                <a:lnTo>
                  <a:pt x="107238" y="417830"/>
                </a:lnTo>
                <a:lnTo>
                  <a:pt x="104978" y="415290"/>
                </a:lnTo>
                <a:lnTo>
                  <a:pt x="104889" y="411480"/>
                </a:lnTo>
                <a:lnTo>
                  <a:pt x="104863" y="410210"/>
                </a:lnTo>
                <a:lnTo>
                  <a:pt x="108927" y="408940"/>
                </a:lnTo>
                <a:lnTo>
                  <a:pt x="110591" y="412750"/>
                </a:lnTo>
                <a:lnTo>
                  <a:pt x="109867" y="408940"/>
                </a:lnTo>
                <a:lnTo>
                  <a:pt x="107708" y="397510"/>
                </a:lnTo>
                <a:lnTo>
                  <a:pt x="106311" y="379730"/>
                </a:lnTo>
                <a:lnTo>
                  <a:pt x="106286" y="377190"/>
                </a:lnTo>
                <a:lnTo>
                  <a:pt x="106692" y="369570"/>
                </a:lnTo>
                <a:lnTo>
                  <a:pt x="107175" y="360680"/>
                </a:lnTo>
                <a:lnTo>
                  <a:pt x="111620" y="345440"/>
                </a:lnTo>
                <a:lnTo>
                  <a:pt x="113068" y="349250"/>
                </a:lnTo>
                <a:lnTo>
                  <a:pt x="113131" y="345440"/>
                </a:lnTo>
                <a:lnTo>
                  <a:pt x="113220" y="340360"/>
                </a:lnTo>
                <a:lnTo>
                  <a:pt x="110134" y="334010"/>
                </a:lnTo>
                <a:lnTo>
                  <a:pt x="107696" y="327660"/>
                </a:lnTo>
                <a:lnTo>
                  <a:pt x="109740" y="320040"/>
                </a:lnTo>
                <a:lnTo>
                  <a:pt x="110477" y="322580"/>
                </a:lnTo>
                <a:lnTo>
                  <a:pt x="110934" y="320040"/>
                </a:lnTo>
                <a:lnTo>
                  <a:pt x="113944" y="303530"/>
                </a:lnTo>
                <a:lnTo>
                  <a:pt x="114642" y="299720"/>
                </a:lnTo>
                <a:lnTo>
                  <a:pt x="118376" y="276860"/>
                </a:lnTo>
                <a:lnTo>
                  <a:pt x="123571" y="256540"/>
                </a:lnTo>
                <a:lnTo>
                  <a:pt x="132092" y="238760"/>
                </a:lnTo>
                <a:lnTo>
                  <a:pt x="130365" y="232410"/>
                </a:lnTo>
                <a:lnTo>
                  <a:pt x="133261" y="222250"/>
                </a:lnTo>
                <a:lnTo>
                  <a:pt x="135496" y="212090"/>
                </a:lnTo>
                <a:lnTo>
                  <a:pt x="131775" y="205740"/>
                </a:lnTo>
                <a:lnTo>
                  <a:pt x="138239" y="198120"/>
                </a:lnTo>
                <a:lnTo>
                  <a:pt x="142862" y="193040"/>
                </a:lnTo>
                <a:lnTo>
                  <a:pt x="147624" y="187960"/>
                </a:lnTo>
                <a:lnTo>
                  <a:pt x="154508" y="176530"/>
                </a:lnTo>
                <a:lnTo>
                  <a:pt x="157238" y="170180"/>
                </a:lnTo>
                <a:lnTo>
                  <a:pt x="152069" y="166370"/>
                </a:lnTo>
                <a:lnTo>
                  <a:pt x="150342" y="165100"/>
                </a:lnTo>
                <a:lnTo>
                  <a:pt x="152133" y="156210"/>
                </a:lnTo>
                <a:lnTo>
                  <a:pt x="158229" y="158750"/>
                </a:lnTo>
                <a:lnTo>
                  <a:pt x="157746" y="156210"/>
                </a:lnTo>
                <a:lnTo>
                  <a:pt x="156032" y="147320"/>
                </a:lnTo>
                <a:lnTo>
                  <a:pt x="165341" y="144780"/>
                </a:lnTo>
                <a:lnTo>
                  <a:pt x="165963" y="142240"/>
                </a:lnTo>
                <a:lnTo>
                  <a:pt x="166903" y="138430"/>
                </a:lnTo>
                <a:lnTo>
                  <a:pt x="165341" y="140970"/>
                </a:lnTo>
                <a:lnTo>
                  <a:pt x="161658" y="142240"/>
                </a:lnTo>
                <a:lnTo>
                  <a:pt x="160159" y="140970"/>
                </a:lnTo>
                <a:lnTo>
                  <a:pt x="163677" y="132080"/>
                </a:lnTo>
                <a:lnTo>
                  <a:pt x="169621" y="125730"/>
                </a:lnTo>
                <a:lnTo>
                  <a:pt x="175691" y="121920"/>
                </a:lnTo>
                <a:lnTo>
                  <a:pt x="179628" y="121920"/>
                </a:lnTo>
                <a:lnTo>
                  <a:pt x="181660" y="116840"/>
                </a:lnTo>
                <a:lnTo>
                  <a:pt x="183972" y="111760"/>
                </a:lnTo>
                <a:lnTo>
                  <a:pt x="184835" y="107950"/>
                </a:lnTo>
                <a:lnTo>
                  <a:pt x="185508" y="105410"/>
                </a:lnTo>
                <a:lnTo>
                  <a:pt x="185737" y="105410"/>
                </a:lnTo>
                <a:lnTo>
                  <a:pt x="186753" y="107950"/>
                </a:lnTo>
                <a:lnTo>
                  <a:pt x="186283" y="110490"/>
                </a:lnTo>
                <a:lnTo>
                  <a:pt x="186918" y="111760"/>
                </a:lnTo>
                <a:lnTo>
                  <a:pt x="186969" y="109220"/>
                </a:lnTo>
                <a:lnTo>
                  <a:pt x="188201" y="110490"/>
                </a:lnTo>
                <a:lnTo>
                  <a:pt x="189458" y="113030"/>
                </a:lnTo>
                <a:lnTo>
                  <a:pt x="189649" y="110490"/>
                </a:lnTo>
                <a:lnTo>
                  <a:pt x="188874" y="109220"/>
                </a:lnTo>
                <a:lnTo>
                  <a:pt x="188683" y="106680"/>
                </a:lnTo>
                <a:lnTo>
                  <a:pt x="188506" y="105410"/>
                </a:lnTo>
                <a:lnTo>
                  <a:pt x="191731" y="107950"/>
                </a:lnTo>
                <a:lnTo>
                  <a:pt x="193763" y="109220"/>
                </a:lnTo>
                <a:lnTo>
                  <a:pt x="196900" y="110490"/>
                </a:lnTo>
                <a:lnTo>
                  <a:pt x="193840" y="113030"/>
                </a:lnTo>
                <a:lnTo>
                  <a:pt x="193967" y="113449"/>
                </a:lnTo>
                <a:lnTo>
                  <a:pt x="194386" y="114300"/>
                </a:lnTo>
                <a:lnTo>
                  <a:pt x="198069" y="118110"/>
                </a:lnTo>
                <a:lnTo>
                  <a:pt x="200634" y="121920"/>
                </a:lnTo>
                <a:lnTo>
                  <a:pt x="221068" y="157480"/>
                </a:lnTo>
                <a:lnTo>
                  <a:pt x="219925" y="148590"/>
                </a:lnTo>
                <a:lnTo>
                  <a:pt x="227723" y="147320"/>
                </a:lnTo>
                <a:lnTo>
                  <a:pt x="230974" y="153670"/>
                </a:lnTo>
                <a:lnTo>
                  <a:pt x="229641" y="154940"/>
                </a:lnTo>
                <a:lnTo>
                  <a:pt x="233527" y="157480"/>
                </a:lnTo>
                <a:lnTo>
                  <a:pt x="235927" y="165100"/>
                </a:lnTo>
                <a:lnTo>
                  <a:pt x="228346" y="165100"/>
                </a:lnTo>
                <a:lnTo>
                  <a:pt x="224510" y="161290"/>
                </a:lnTo>
                <a:lnTo>
                  <a:pt x="230352" y="170180"/>
                </a:lnTo>
                <a:lnTo>
                  <a:pt x="228638" y="171450"/>
                </a:lnTo>
                <a:lnTo>
                  <a:pt x="226796" y="168910"/>
                </a:lnTo>
                <a:lnTo>
                  <a:pt x="224142" y="170180"/>
                </a:lnTo>
                <a:lnTo>
                  <a:pt x="226504" y="173990"/>
                </a:lnTo>
                <a:lnTo>
                  <a:pt x="226987" y="180340"/>
                </a:lnTo>
                <a:lnTo>
                  <a:pt x="228079" y="186690"/>
                </a:lnTo>
                <a:lnTo>
                  <a:pt x="232270" y="191770"/>
                </a:lnTo>
                <a:lnTo>
                  <a:pt x="230492" y="193040"/>
                </a:lnTo>
                <a:lnTo>
                  <a:pt x="235102" y="207010"/>
                </a:lnTo>
                <a:lnTo>
                  <a:pt x="239191" y="218440"/>
                </a:lnTo>
                <a:lnTo>
                  <a:pt x="242938" y="229870"/>
                </a:lnTo>
                <a:lnTo>
                  <a:pt x="246075" y="240030"/>
                </a:lnTo>
                <a:lnTo>
                  <a:pt x="252349" y="240030"/>
                </a:lnTo>
                <a:lnTo>
                  <a:pt x="304520" y="240030"/>
                </a:lnTo>
                <a:lnTo>
                  <a:pt x="304317" y="236220"/>
                </a:lnTo>
                <a:lnTo>
                  <a:pt x="305676" y="236220"/>
                </a:lnTo>
                <a:close/>
              </a:path>
              <a:path w="854075" h="1049020">
                <a:moveTo>
                  <a:pt x="306743" y="929754"/>
                </a:moveTo>
                <a:lnTo>
                  <a:pt x="305904" y="926236"/>
                </a:lnTo>
                <a:lnTo>
                  <a:pt x="304495" y="922502"/>
                </a:lnTo>
                <a:lnTo>
                  <a:pt x="304609" y="923264"/>
                </a:lnTo>
                <a:lnTo>
                  <a:pt x="304787" y="924013"/>
                </a:lnTo>
                <a:lnTo>
                  <a:pt x="306743" y="929754"/>
                </a:lnTo>
                <a:close/>
              </a:path>
              <a:path w="854075" h="1049020">
                <a:moveTo>
                  <a:pt x="307098" y="179959"/>
                </a:moveTo>
                <a:lnTo>
                  <a:pt x="304177" y="165049"/>
                </a:lnTo>
                <a:lnTo>
                  <a:pt x="302831" y="168287"/>
                </a:lnTo>
                <a:lnTo>
                  <a:pt x="300977" y="172491"/>
                </a:lnTo>
                <a:lnTo>
                  <a:pt x="298323" y="166204"/>
                </a:lnTo>
                <a:lnTo>
                  <a:pt x="298716" y="174117"/>
                </a:lnTo>
                <a:lnTo>
                  <a:pt x="300596" y="173418"/>
                </a:lnTo>
                <a:lnTo>
                  <a:pt x="303530" y="172554"/>
                </a:lnTo>
                <a:lnTo>
                  <a:pt x="307098" y="179959"/>
                </a:lnTo>
                <a:close/>
              </a:path>
              <a:path w="854075" h="1049020">
                <a:moveTo>
                  <a:pt x="309562" y="163830"/>
                </a:moveTo>
                <a:lnTo>
                  <a:pt x="305358" y="156718"/>
                </a:lnTo>
                <a:lnTo>
                  <a:pt x="305562" y="157480"/>
                </a:lnTo>
                <a:lnTo>
                  <a:pt x="302844" y="158750"/>
                </a:lnTo>
                <a:lnTo>
                  <a:pt x="309562" y="163830"/>
                </a:lnTo>
                <a:close/>
              </a:path>
              <a:path w="854075" h="1049020">
                <a:moveTo>
                  <a:pt x="312737" y="303530"/>
                </a:moveTo>
                <a:lnTo>
                  <a:pt x="309257" y="294640"/>
                </a:lnTo>
                <a:lnTo>
                  <a:pt x="302514" y="281940"/>
                </a:lnTo>
                <a:lnTo>
                  <a:pt x="296786" y="267970"/>
                </a:lnTo>
                <a:lnTo>
                  <a:pt x="301967" y="264160"/>
                </a:lnTo>
                <a:lnTo>
                  <a:pt x="304317" y="255270"/>
                </a:lnTo>
                <a:lnTo>
                  <a:pt x="304673" y="247650"/>
                </a:lnTo>
                <a:lnTo>
                  <a:pt x="304723" y="243840"/>
                </a:lnTo>
                <a:lnTo>
                  <a:pt x="304584" y="241300"/>
                </a:lnTo>
                <a:lnTo>
                  <a:pt x="252387" y="241300"/>
                </a:lnTo>
                <a:lnTo>
                  <a:pt x="252603" y="247650"/>
                </a:lnTo>
                <a:lnTo>
                  <a:pt x="258495" y="252730"/>
                </a:lnTo>
                <a:lnTo>
                  <a:pt x="258762" y="260350"/>
                </a:lnTo>
                <a:lnTo>
                  <a:pt x="258876" y="267970"/>
                </a:lnTo>
                <a:lnTo>
                  <a:pt x="258914" y="274320"/>
                </a:lnTo>
                <a:lnTo>
                  <a:pt x="259359" y="285750"/>
                </a:lnTo>
                <a:lnTo>
                  <a:pt x="260896" y="298450"/>
                </a:lnTo>
                <a:lnTo>
                  <a:pt x="263829" y="303530"/>
                </a:lnTo>
                <a:lnTo>
                  <a:pt x="268020" y="303530"/>
                </a:lnTo>
                <a:lnTo>
                  <a:pt x="312737" y="303530"/>
                </a:lnTo>
                <a:close/>
              </a:path>
              <a:path w="854075" h="1049020">
                <a:moveTo>
                  <a:pt x="315912" y="226034"/>
                </a:moveTo>
                <a:lnTo>
                  <a:pt x="312966" y="218414"/>
                </a:lnTo>
                <a:lnTo>
                  <a:pt x="312699" y="226885"/>
                </a:lnTo>
                <a:lnTo>
                  <a:pt x="311340" y="226745"/>
                </a:lnTo>
                <a:lnTo>
                  <a:pt x="314515" y="231254"/>
                </a:lnTo>
                <a:lnTo>
                  <a:pt x="315290" y="232384"/>
                </a:lnTo>
                <a:lnTo>
                  <a:pt x="315912" y="226034"/>
                </a:lnTo>
                <a:close/>
              </a:path>
              <a:path w="854075" h="1049020">
                <a:moveTo>
                  <a:pt x="322503" y="852170"/>
                </a:moveTo>
                <a:lnTo>
                  <a:pt x="322059" y="852449"/>
                </a:lnTo>
                <a:lnTo>
                  <a:pt x="321132" y="855980"/>
                </a:lnTo>
                <a:lnTo>
                  <a:pt x="322503" y="852170"/>
                </a:lnTo>
                <a:close/>
              </a:path>
              <a:path w="854075" h="1049020">
                <a:moveTo>
                  <a:pt x="322757" y="673608"/>
                </a:moveTo>
                <a:lnTo>
                  <a:pt x="322503" y="665835"/>
                </a:lnTo>
                <a:lnTo>
                  <a:pt x="322021" y="663028"/>
                </a:lnTo>
                <a:lnTo>
                  <a:pt x="322757" y="673608"/>
                </a:lnTo>
                <a:close/>
              </a:path>
              <a:path w="854075" h="1049020">
                <a:moveTo>
                  <a:pt x="335140" y="177800"/>
                </a:moveTo>
                <a:lnTo>
                  <a:pt x="334657" y="173990"/>
                </a:lnTo>
                <a:lnTo>
                  <a:pt x="332473" y="173990"/>
                </a:lnTo>
                <a:lnTo>
                  <a:pt x="334454" y="177800"/>
                </a:lnTo>
                <a:lnTo>
                  <a:pt x="335140" y="177800"/>
                </a:lnTo>
                <a:close/>
              </a:path>
              <a:path w="854075" h="1049020">
                <a:moveTo>
                  <a:pt x="337908" y="173990"/>
                </a:moveTo>
                <a:lnTo>
                  <a:pt x="333540" y="165100"/>
                </a:lnTo>
                <a:lnTo>
                  <a:pt x="334657" y="173990"/>
                </a:lnTo>
                <a:lnTo>
                  <a:pt x="337908" y="173990"/>
                </a:lnTo>
                <a:close/>
              </a:path>
              <a:path w="854075" h="1049020">
                <a:moveTo>
                  <a:pt x="338531" y="563448"/>
                </a:moveTo>
                <a:lnTo>
                  <a:pt x="336511" y="563041"/>
                </a:lnTo>
                <a:lnTo>
                  <a:pt x="336905" y="569328"/>
                </a:lnTo>
                <a:lnTo>
                  <a:pt x="338531" y="563448"/>
                </a:lnTo>
                <a:close/>
              </a:path>
              <a:path w="854075" h="1049020">
                <a:moveTo>
                  <a:pt x="341845" y="564121"/>
                </a:moveTo>
                <a:lnTo>
                  <a:pt x="338607" y="563194"/>
                </a:lnTo>
                <a:lnTo>
                  <a:pt x="338531" y="563448"/>
                </a:lnTo>
                <a:lnTo>
                  <a:pt x="341845" y="564121"/>
                </a:lnTo>
                <a:close/>
              </a:path>
              <a:path w="854075" h="1049020">
                <a:moveTo>
                  <a:pt x="343192" y="214172"/>
                </a:moveTo>
                <a:lnTo>
                  <a:pt x="342036" y="213829"/>
                </a:lnTo>
                <a:lnTo>
                  <a:pt x="341236" y="213855"/>
                </a:lnTo>
                <a:lnTo>
                  <a:pt x="340499" y="213868"/>
                </a:lnTo>
                <a:lnTo>
                  <a:pt x="343192" y="214172"/>
                </a:lnTo>
                <a:close/>
              </a:path>
              <a:path w="854075" h="1049020">
                <a:moveTo>
                  <a:pt x="347802" y="280670"/>
                </a:moveTo>
                <a:lnTo>
                  <a:pt x="346925" y="281317"/>
                </a:lnTo>
                <a:lnTo>
                  <a:pt x="347560" y="282295"/>
                </a:lnTo>
                <a:lnTo>
                  <a:pt x="347802" y="280670"/>
                </a:lnTo>
                <a:close/>
              </a:path>
              <a:path w="854075" h="1049020">
                <a:moveTo>
                  <a:pt x="348145" y="457441"/>
                </a:moveTo>
                <a:lnTo>
                  <a:pt x="347865" y="457682"/>
                </a:lnTo>
                <a:lnTo>
                  <a:pt x="347738" y="458203"/>
                </a:lnTo>
                <a:lnTo>
                  <a:pt x="348145" y="457441"/>
                </a:lnTo>
                <a:close/>
              </a:path>
              <a:path w="854075" h="1049020">
                <a:moveTo>
                  <a:pt x="348564" y="457085"/>
                </a:moveTo>
                <a:lnTo>
                  <a:pt x="348195" y="457365"/>
                </a:lnTo>
                <a:lnTo>
                  <a:pt x="348564" y="457085"/>
                </a:lnTo>
                <a:close/>
              </a:path>
              <a:path w="854075" h="1049020">
                <a:moveTo>
                  <a:pt x="349250" y="384810"/>
                </a:moveTo>
                <a:lnTo>
                  <a:pt x="348246" y="385457"/>
                </a:lnTo>
                <a:lnTo>
                  <a:pt x="349237" y="386384"/>
                </a:lnTo>
                <a:lnTo>
                  <a:pt x="349250" y="384810"/>
                </a:lnTo>
                <a:close/>
              </a:path>
              <a:path w="854075" h="1049020">
                <a:moveTo>
                  <a:pt x="350139" y="725220"/>
                </a:moveTo>
                <a:lnTo>
                  <a:pt x="346837" y="724509"/>
                </a:lnTo>
                <a:lnTo>
                  <a:pt x="348208" y="729424"/>
                </a:lnTo>
                <a:lnTo>
                  <a:pt x="348475" y="731926"/>
                </a:lnTo>
                <a:lnTo>
                  <a:pt x="347510" y="734974"/>
                </a:lnTo>
                <a:lnTo>
                  <a:pt x="346049" y="738505"/>
                </a:lnTo>
                <a:lnTo>
                  <a:pt x="346278" y="741819"/>
                </a:lnTo>
                <a:lnTo>
                  <a:pt x="348246" y="738251"/>
                </a:lnTo>
                <a:lnTo>
                  <a:pt x="348754" y="735025"/>
                </a:lnTo>
                <a:lnTo>
                  <a:pt x="348488" y="731926"/>
                </a:lnTo>
                <a:lnTo>
                  <a:pt x="349542" y="728167"/>
                </a:lnTo>
                <a:lnTo>
                  <a:pt x="350139" y="725220"/>
                </a:lnTo>
                <a:close/>
              </a:path>
              <a:path w="854075" h="1049020">
                <a:moveTo>
                  <a:pt x="350901" y="289560"/>
                </a:moveTo>
                <a:lnTo>
                  <a:pt x="348157" y="283210"/>
                </a:lnTo>
                <a:lnTo>
                  <a:pt x="347560" y="282295"/>
                </a:lnTo>
                <a:lnTo>
                  <a:pt x="346265" y="290830"/>
                </a:lnTo>
                <a:lnTo>
                  <a:pt x="350901" y="289560"/>
                </a:lnTo>
                <a:close/>
              </a:path>
              <a:path w="854075" h="1049020">
                <a:moveTo>
                  <a:pt x="351142" y="384517"/>
                </a:moveTo>
                <a:lnTo>
                  <a:pt x="348945" y="381000"/>
                </a:lnTo>
                <a:lnTo>
                  <a:pt x="348475" y="379730"/>
                </a:lnTo>
                <a:lnTo>
                  <a:pt x="350012" y="384810"/>
                </a:lnTo>
                <a:lnTo>
                  <a:pt x="351142" y="384517"/>
                </a:lnTo>
                <a:close/>
              </a:path>
              <a:path w="854075" h="1049020">
                <a:moveTo>
                  <a:pt x="359029" y="317385"/>
                </a:moveTo>
                <a:lnTo>
                  <a:pt x="358673" y="317512"/>
                </a:lnTo>
                <a:lnTo>
                  <a:pt x="358241" y="318350"/>
                </a:lnTo>
                <a:lnTo>
                  <a:pt x="357784" y="319379"/>
                </a:lnTo>
                <a:lnTo>
                  <a:pt x="358254" y="319036"/>
                </a:lnTo>
                <a:lnTo>
                  <a:pt x="358724" y="318465"/>
                </a:lnTo>
                <a:lnTo>
                  <a:pt x="359029" y="317385"/>
                </a:lnTo>
                <a:close/>
              </a:path>
              <a:path w="854075" h="1049020">
                <a:moveTo>
                  <a:pt x="368846" y="625767"/>
                </a:moveTo>
                <a:lnTo>
                  <a:pt x="364248" y="622363"/>
                </a:lnTo>
                <a:lnTo>
                  <a:pt x="364832" y="631672"/>
                </a:lnTo>
                <a:lnTo>
                  <a:pt x="368846" y="625767"/>
                </a:lnTo>
                <a:close/>
              </a:path>
              <a:path w="854075" h="1049020">
                <a:moveTo>
                  <a:pt x="373100" y="525780"/>
                </a:moveTo>
                <a:lnTo>
                  <a:pt x="371881" y="524510"/>
                </a:lnTo>
                <a:lnTo>
                  <a:pt x="371995" y="521970"/>
                </a:lnTo>
                <a:lnTo>
                  <a:pt x="372414" y="513080"/>
                </a:lnTo>
                <a:lnTo>
                  <a:pt x="371233" y="500380"/>
                </a:lnTo>
                <a:lnTo>
                  <a:pt x="368896" y="485140"/>
                </a:lnTo>
                <a:lnTo>
                  <a:pt x="366001" y="469900"/>
                </a:lnTo>
                <a:lnTo>
                  <a:pt x="368935" y="472440"/>
                </a:lnTo>
                <a:lnTo>
                  <a:pt x="369328" y="469900"/>
                </a:lnTo>
                <a:lnTo>
                  <a:pt x="370090" y="464820"/>
                </a:lnTo>
                <a:lnTo>
                  <a:pt x="370408" y="455930"/>
                </a:lnTo>
                <a:lnTo>
                  <a:pt x="370497" y="445770"/>
                </a:lnTo>
                <a:lnTo>
                  <a:pt x="370763" y="438150"/>
                </a:lnTo>
                <a:lnTo>
                  <a:pt x="367779" y="435610"/>
                </a:lnTo>
                <a:lnTo>
                  <a:pt x="367880" y="433070"/>
                </a:lnTo>
                <a:lnTo>
                  <a:pt x="368033" y="429260"/>
                </a:lnTo>
                <a:lnTo>
                  <a:pt x="363994" y="433070"/>
                </a:lnTo>
                <a:lnTo>
                  <a:pt x="368604" y="410210"/>
                </a:lnTo>
                <a:lnTo>
                  <a:pt x="365836" y="394970"/>
                </a:lnTo>
                <a:lnTo>
                  <a:pt x="364909" y="389890"/>
                </a:lnTo>
                <a:lnTo>
                  <a:pt x="364388" y="387350"/>
                </a:lnTo>
                <a:lnTo>
                  <a:pt x="362013" y="375920"/>
                </a:lnTo>
                <a:lnTo>
                  <a:pt x="360426" y="368300"/>
                </a:lnTo>
                <a:lnTo>
                  <a:pt x="362648" y="347980"/>
                </a:lnTo>
                <a:lnTo>
                  <a:pt x="363004" y="351790"/>
                </a:lnTo>
                <a:lnTo>
                  <a:pt x="365937" y="355600"/>
                </a:lnTo>
                <a:lnTo>
                  <a:pt x="365683" y="353060"/>
                </a:lnTo>
                <a:lnTo>
                  <a:pt x="364540" y="347980"/>
                </a:lnTo>
                <a:lnTo>
                  <a:pt x="363397" y="342900"/>
                </a:lnTo>
                <a:lnTo>
                  <a:pt x="362534" y="339090"/>
                </a:lnTo>
                <a:lnTo>
                  <a:pt x="360527" y="330200"/>
                </a:lnTo>
                <a:lnTo>
                  <a:pt x="355904" y="332740"/>
                </a:lnTo>
                <a:lnTo>
                  <a:pt x="357962" y="334010"/>
                </a:lnTo>
                <a:lnTo>
                  <a:pt x="354761" y="339090"/>
                </a:lnTo>
                <a:lnTo>
                  <a:pt x="351548" y="336550"/>
                </a:lnTo>
                <a:lnTo>
                  <a:pt x="348564" y="330200"/>
                </a:lnTo>
                <a:lnTo>
                  <a:pt x="347903" y="325120"/>
                </a:lnTo>
                <a:lnTo>
                  <a:pt x="351002" y="328930"/>
                </a:lnTo>
                <a:lnTo>
                  <a:pt x="353707" y="327660"/>
                </a:lnTo>
                <a:lnTo>
                  <a:pt x="354850" y="325120"/>
                </a:lnTo>
                <a:lnTo>
                  <a:pt x="355981" y="322580"/>
                </a:lnTo>
                <a:lnTo>
                  <a:pt x="357187" y="320040"/>
                </a:lnTo>
                <a:lnTo>
                  <a:pt x="357797" y="318770"/>
                </a:lnTo>
                <a:lnTo>
                  <a:pt x="356425" y="320040"/>
                </a:lnTo>
                <a:lnTo>
                  <a:pt x="354571" y="318770"/>
                </a:lnTo>
                <a:lnTo>
                  <a:pt x="353123" y="318770"/>
                </a:lnTo>
                <a:lnTo>
                  <a:pt x="354558" y="313690"/>
                </a:lnTo>
                <a:lnTo>
                  <a:pt x="351193" y="311150"/>
                </a:lnTo>
                <a:lnTo>
                  <a:pt x="347192" y="309880"/>
                </a:lnTo>
                <a:lnTo>
                  <a:pt x="346710" y="300990"/>
                </a:lnTo>
                <a:lnTo>
                  <a:pt x="349364" y="302260"/>
                </a:lnTo>
                <a:lnTo>
                  <a:pt x="348932" y="300990"/>
                </a:lnTo>
                <a:lnTo>
                  <a:pt x="347179" y="295910"/>
                </a:lnTo>
                <a:lnTo>
                  <a:pt x="342950" y="290830"/>
                </a:lnTo>
                <a:lnTo>
                  <a:pt x="342671" y="284480"/>
                </a:lnTo>
                <a:lnTo>
                  <a:pt x="346925" y="281317"/>
                </a:lnTo>
                <a:lnTo>
                  <a:pt x="344043" y="276860"/>
                </a:lnTo>
                <a:lnTo>
                  <a:pt x="341020" y="270510"/>
                </a:lnTo>
                <a:lnTo>
                  <a:pt x="341515" y="264160"/>
                </a:lnTo>
                <a:lnTo>
                  <a:pt x="343738" y="267970"/>
                </a:lnTo>
                <a:lnTo>
                  <a:pt x="344728" y="273050"/>
                </a:lnTo>
                <a:lnTo>
                  <a:pt x="346951" y="276860"/>
                </a:lnTo>
                <a:lnTo>
                  <a:pt x="351904" y="266700"/>
                </a:lnTo>
                <a:lnTo>
                  <a:pt x="350050" y="266700"/>
                </a:lnTo>
                <a:lnTo>
                  <a:pt x="349999" y="264160"/>
                </a:lnTo>
                <a:lnTo>
                  <a:pt x="349935" y="260350"/>
                </a:lnTo>
                <a:lnTo>
                  <a:pt x="349910" y="259588"/>
                </a:lnTo>
                <a:lnTo>
                  <a:pt x="350342" y="251294"/>
                </a:lnTo>
                <a:lnTo>
                  <a:pt x="349872" y="255117"/>
                </a:lnTo>
                <a:lnTo>
                  <a:pt x="349808" y="247650"/>
                </a:lnTo>
                <a:lnTo>
                  <a:pt x="349783" y="243840"/>
                </a:lnTo>
                <a:lnTo>
                  <a:pt x="348805" y="247650"/>
                </a:lnTo>
                <a:lnTo>
                  <a:pt x="340436" y="241300"/>
                </a:lnTo>
                <a:lnTo>
                  <a:pt x="337248" y="232410"/>
                </a:lnTo>
                <a:lnTo>
                  <a:pt x="334721" y="222250"/>
                </a:lnTo>
                <a:lnTo>
                  <a:pt x="329120" y="213360"/>
                </a:lnTo>
                <a:lnTo>
                  <a:pt x="328320" y="212090"/>
                </a:lnTo>
                <a:lnTo>
                  <a:pt x="334568" y="218440"/>
                </a:lnTo>
                <a:lnTo>
                  <a:pt x="336664" y="217170"/>
                </a:lnTo>
                <a:lnTo>
                  <a:pt x="337629" y="214630"/>
                </a:lnTo>
                <a:lnTo>
                  <a:pt x="340525" y="213360"/>
                </a:lnTo>
                <a:lnTo>
                  <a:pt x="340715" y="212090"/>
                </a:lnTo>
                <a:lnTo>
                  <a:pt x="341287" y="208280"/>
                </a:lnTo>
                <a:lnTo>
                  <a:pt x="341769" y="201930"/>
                </a:lnTo>
                <a:lnTo>
                  <a:pt x="343928" y="203200"/>
                </a:lnTo>
                <a:lnTo>
                  <a:pt x="342950" y="201930"/>
                </a:lnTo>
                <a:lnTo>
                  <a:pt x="341007" y="199390"/>
                </a:lnTo>
                <a:lnTo>
                  <a:pt x="340474" y="194310"/>
                </a:lnTo>
                <a:lnTo>
                  <a:pt x="339331" y="187960"/>
                </a:lnTo>
                <a:lnTo>
                  <a:pt x="338378" y="186690"/>
                </a:lnTo>
                <a:lnTo>
                  <a:pt x="334581" y="181610"/>
                </a:lnTo>
                <a:lnTo>
                  <a:pt x="336435" y="181610"/>
                </a:lnTo>
                <a:lnTo>
                  <a:pt x="334454" y="177800"/>
                </a:lnTo>
                <a:lnTo>
                  <a:pt x="332435" y="177800"/>
                </a:lnTo>
                <a:lnTo>
                  <a:pt x="327228" y="166370"/>
                </a:lnTo>
                <a:lnTo>
                  <a:pt x="324967" y="152400"/>
                </a:lnTo>
                <a:lnTo>
                  <a:pt x="324650" y="151130"/>
                </a:lnTo>
                <a:lnTo>
                  <a:pt x="321462" y="138430"/>
                </a:lnTo>
                <a:lnTo>
                  <a:pt x="317398" y="132080"/>
                </a:lnTo>
                <a:lnTo>
                  <a:pt x="313347" y="125730"/>
                </a:lnTo>
                <a:lnTo>
                  <a:pt x="312534" y="124460"/>
                </a:lnTo>
                <a:lnTo>
                  <a:pt x="304774" y="114300"/>
                </a:lnTo>
                <a:lnTo>
                  <a:pt x="297624" y="107950"/>
                </a:lnTo>
                <a:lnTo>
                  <a:pt x="290487" y="102870"/>
                </a:lnTo>
                <a:lnTo>
                  <a:pt x="287909" y="100330"/>
                </a:lnTo>
                <a:lnTo>
                  <a:pt x="282765" y="95250"/>
                </a:lnTo>
                <a:lnTo>
                  <a:pt x="282740" y="87630"/>
                </a:lnTo>
                <a:lnTo>
                  <a:pt x="291604" y="95250"/>
                </a:lnTo>
                <a:lnTo>
                  <a:pt x="289775" y="88900"/>
                </a:lnTo>
                <a:lnTo>
                  <a:pt x="289229" y="87630"/>
                </a:lnTo>
                <a:lnTo>
                  <a:pt x="288137" y="85090"/>
                </a:lnTo>
                <a:lnTo>
                  <a:pt x="287591" y="83820"/>
                </a:lnTo>
                <a:lnTo>
                  <a:pt x="287045" y="82550"/>
                </a:lnTo>
                <a:lnTo>
                  <a:pt x="283375" y="77470"/>
                </a:lnTo>
                <a:lnTo>
                  <a:pt x="278676" y="73660"/>
                </a:lnTo>
                <a:lnTo>
                  <a:pt x="281152" y="73660"/>
                </a:lnTo>
                <a:lnTo>
                  <a:pt x="281800" y="67310"/>
                </a:lnTo>
                <a:lnTo>
                  <a:pt x="277114" y="62230"/>
                </a:lnTo>
                <a:lnTo>
                  <a:pt x="273875" y="67056"/>
                </a:lnTo>
                <a:lnTo>
                  <a:pt x="276606" y="69850"/>
                </a:lnTo>
                <a:lnTo>
                  <a:pt x="266395" y="69850"/>
                </a:lnTo>
                <a:lnTo>
                  <a:pt x="273037" y="73660"/>
                </a:lnTo>
                <a:lnTo>
                  <a:pt x="279527" y="76200"/>
                </a:lnTo>
                <a:lnTo>
                  <a:pt x="279107" y="80010"/>
                </a:lnTo>
                <a:lnTo>
                  <a:pt x="275894" y="83820"/>
                </a:lnTo>
                <a:lnTo>
                  <a:pt x="271564" y="80010"/>
                </a:lnTo>
                <a:lnTo>
                  <a:pt x="272605" y="88900"/>
                </a:lnTo>
                <a:lnTo>
                  <a:pt x="278396" y="85090"/>
                </a:lnTo>
                <a:lnTo>
                  <a:pt x="277914" y="93980"/>
                </a:lnTo>
                <a:lnTo>
                  <a:pt x="276428" y="93980"/>
                </a:lnTo>
                <a:lnTo>
                  <a:pt x="282816" y="100330"/>
                </a:lnTo>
                <a:lnTo>
                  <a:pt x="280403" y="99060"/>
                </a:lnTo>
                <a:lnTo>
                  <a:pt x="278307" y="103593"/>
                </a:lnTo>
                <a:lnTo>
                  <a:pt x="280289" y="109220"/>
                </a:lnTo>
                <a:lnTo>
                  <a:pt x="285496" y="115570"/>
                </a:lnTo>
                <a:lnTo>
                  <a:pt x="289534" y="120650"/>
                </a:lnTo>
                <a:lnTo>
                  <a:pt x="289648" y="125730"/>
                </a:lnTo>
                <a:lnTo>
                  <a:pt x="288645" y="124460"/>
                </a:lnTo>
                <a:lnTo>
                  <a:pt x="294462" y="133350"/>
                </a:lnTo>
                <a:lnTo>
                  <a:pt x="297688" y="133350"/>
                </a:lnTo>
                <a:lnTo>
                  <a:pt x="301345" y="132080"/>
                </a:lnTo>
                <a:lnTo>
                  <a:pt x="308444" y="135890"/>
                </a:lnTo>
                <a:lnTo>
                  <a:pt x="297281" y="152400"/>
                </a:lnTo>
                <a:lnTo>
                  <a:pt x="304038" y="151130"/>
                </a:lnTo>
                <a:lnTo>
                  <a:pt x="304596" y="153670"/>
                </a:lnTo>
                <a:lnTo>
                  <a:pt x="305257" y="156298"/>
                </a:lnTo>
                <a:lnTo>
                  <a:pt x="310476" y="158750"/>
                </a:lnTo>
                <a:lnTo>
                  <a:pt x="311213" y="168910"/>
                </a:lnTo>
                <a:lnTo>
                  <a:pt x="314185" y="177800"/>
                </a:lnTo>
                <a:lnTo>
                  <a:pt x="315836" y="185420"/>
                </a:lnTo>
                <a:lnTo>
                  <a:pt x="312559" y="191770"/>
                </a:lnTo>
                <a:lnTo>
                  <a:pt x="315214" y="190500"/>
                </a:lnTo>
                <a:lnTo>
                  <a:pt x="315950" y="187960"/>
                </a:lnTo>
                <a:lnTo>
                  <a:pt x="316788" y="186690"/>
                </a:lnTo>
                <a:lnTo>
                  <a:pt x="319773" y="190500"/>
                </a:lnTo>
                <a:lnTo>
                  <a:pt x="316395" y="195580"/>
                </a:lnTo>
                <a:lnTo>
                  <a:pt x="321767" y="205740"/>
                </a:lnTo>
                <a:lnTo>
                  <a:pt x="322414" y="213360"/>
                </a:lnTo>
                <a:lnTo>
                  <a:pt x="316191" y="212090"/>
                </a:lnTo>
                <a:lnTo>
                  <a:pt x="316992" y="201930"/>
                </a:lnTo>
                <a:lnTo>
                  <a:pt x="314325" y="212090"/>
                </a:lnTo>
                <a:lnTo>
                  <a:pt x="319278" y="217170"/>
                </a:lnTo>
                <a:lnTo>
                  <a:pt x="319938" y="223520"/>
                </a:lnTo>
                <a:lnTo>
                  <a:pt x="319227" y="232410"/>
                </a:lnTo>
                <a:lnTo>
                  <a:pt x="320040" y="238760"/>
                </a:lnTo>
                <a:lnTo>
                  <a:pt x="324396" y="241300"/>
                </a:lnTo>
                <a:lnTo>
                  <a:pt x="326898" y="247650"/>
                </a:lnTo>
                <a:lnTo>
                  <a:pt x="328879" y="257810"/>
                </a:lnTo>
                <a:lnTo>
                  <a:pt x="331673" y="267970"/>
                </a:lnTo>
                <a:lnTo>
                  <a:pt x="330593" y="271780"/>
                </a:lnTo>
                <a:lnTo>
                  <a:pt x="330720" y="283210"/>
                </a:lnTo>
                <a:lnTo>
                  <a:pt x="330949" y="290830"/>
                </a:lnTo>
                <a:lnTo>
                  <a:pt x="330835" y="306070"/>
                </a:lnTo>
                <a:lnTo>
                  <a:pt x="329514" y="306070"/>
                </a:lnTo>
                <a:lnTo>
                  <a:pt x="334225" y="309880"/>
                </a:lnTo>
                <a:lnTo>
                  <a:pt x="337045" y="314960"/>
                </a:lnTo>
                <a:lnTo>
                  <a:pt x="338861" y="322580"/>
                </a:lnTo>
                <a:lnTo>
                  <a:pt x="340575" y="330200"/>
                </a:lnTo>
                <a:lnTo>
                  <a:pt x="335927" y="330200"/>
                </a:lnTo>
                <a:lnTo>
                  <a:pt x="333908" y="328930"/>
                </a:lnTo>
                <a:lnTo>
                  <a:pt x="331254" y="323850"/>
                </a:lnTo>
                <a:lnTo>
                  <a:pt x="332320" y="332740"/>
                </a:lnTo>
                <a:lnTo>
                  <a:pt x="335038" y="335280"/>
                </a:lnTo>
                <a:lnTo>
                  <a:pt x="336651" y="337820"/>
                </a:lnTo>
                <a:lnTo>
                  <a:pt x="338213" y="342900"/>
                </a:lnTo>
                <a:lnTo>
                  <a:pt x="332206" y="341630"/>
                </a:lnTo>
                <a:lnTo>
                  <a:pt x="334289" y="350520"/>
                </a:lnTo>
                <a:lnTo>
                  <a:pt x="337134" y="359410"/>
                </a:lnTo>
                <a:lnTo>
                  <a:pt x="339178" y="369570"/>
                </a:lnTo>
                <a:lnTo>
                  <a:pt x="338899" y="379730"/>
                </a:lnTo>
                <a:lnTo>
                  <a:pt x="343446" y="378460"/>
                </a:lnTo>
                <a:lnTo>
                  <a:pt x="348526" y="375920"/>
                </a:lnTo>
                <a:lnTo>
                  <a:pt x="353517" y="375920"/>
                </a:lnTo>
                <a:lnTo>
                  <a:pt x="357809" y="382270"/>
                </a:lnTo>
                <a:lnTo>
                  <a:pt x="354952" y="383540"/>
                </a:lnTo>
                <a:lnTo>
                  <a:pt x="351142" y="384517"/>
                </a:lnTo>
                <a:lnTo>
                  <a:pt x="351332" y="384810"/>
                </a:lnTo>
                <a:lnTo>
                  <a:pt x="350266" y="387350"/>
                </a:lnTo>
                <a:lnTo>
                  <a:pt x="349237" y="386384"/>
                </a:lnTo>
                <a:lnTo>
                  <a:pt x="349186" y="391160"/>
                </a:lnTo>
                <a:lnTo>
                  <a:pt x="345020" y="391160"/>
                </a:lnTo>
                <a:lnTo>
                  <a:pt x="346519" y="394970"/>
                </a:lnTo>
                <a:lnTo>
                  <a:pt x="343166" y="394970"/>
                </a:lnTo>
                <a:lnTo>
                  <a:pt x="342671" y="392430"/>
                </a:lnTo>
                <a:lnTo>
                  <a:pt x="344551" y="389890"/>
                </a:lnTo>
                <a:lnTo>
                  <a:pt x="343662" y="388620"/>
                </a:lnTo>
                <a:lnTo>
                  <a:pt x="343547" y="388454"/>
                </a:lnTo>
                <a:lnTo>
                  <a:pt x="348246" y="385457"/>
                </a:lnTo>
                <a:lnTo>
                  <a:pt x="344855" y="382270"/>
                </a:lnTo>
                <a:lnTo>
                  <a:pt x="343395" y="388226"/>
                </a:lnTo>
                <a:lnTo>
                  <a:pt x="342785" y="387350"/>
                </a:lnTo>
                <a:lnTo>
                  <a:pt x="342455" y="393700"/>
                </a:lnTo>
                <a:lnTo>
                  <a:pt x="340537" y="401320"/>
                </a:lnTo>
                <a:lnTo>
                  <a:pt x="337553" y="403860"/>
                </a:lnTo>
                <a:lnTo>
                  <a:pt x="343154" y="403860"/>
                </a:lnTo>
                <a:lnTo>
                  <a:pt x="343992" y="408940"/>
                </a:lnTo>
                <a:lnTo>
                  <a:pt x="343611" y="414020"/>
                </a:lnTo>
                <a:lnTo>
                  <a:pt x="341731" y="415290"/>
                </a:lnTo>
                <a:lnTo>
                  <a:pt x="339344" y="416560"/>
                </a:lnTo>
                <a:lnTo>
                  <a:pt x="337451" y="419100"/>
                </a:lnTo>
                <a:lnTo>
                  <a:pt x="340474" y="422910"/>
                </a:lnTo>
                <a:lnTo>
                  <a:pt x="337896" y="430530"/>
                </a:lnTo>
                <a:lnTo>
                  <a:pt x="344106" y="430530"/>
                </a:lnTo>
                <a:lnTo>
                  <a:pt x="344208" y="433070"/>
                </a:lnTo>
                <a:lnTo>
                  <a:pt x="341337" y="434340"/>
                </a:lnTo>
                <a:lnTo>
                  <a:pt x="339712" y="435610"/>
                </a:lnTo>
                <a:lnTo>
                  <a:pt x="341376" y="441960"/>
                </a:lnTo>
                <a:lnTo>
                  <a:pt x="342519" y="450850"/>
                </a:lnTo>
                <a:lnTo>
                  <a:pt x="344297" y="457200"/>
                </a:lnTo>
                <a:lnTo>
                  <a:pt x="347827" y="457200"/>
                </a:lnTo>
                <a:lnTo>
                  <a:pt x="348234" y="455930"/>
                </a:lnTo>
                <a:lnTo>
                  <a:pt x="348526" y="455930"/>
                </a:lnTo>
                <a:lnTo>
                  <a:pt x="350901" y="471957"/>
                </a:lnTo>
                <a:lnTo>
                  <a:pt x="350786" y="474980"/>
                </a:lnTo>
                <a:lnTo>
                  <a:pt x="349885" y="487680"/>
                </a:lnTo>
                <a:lnTo>
                  <a:pt x="347903" y="502920"/>
                </a:lnTo>
                <a:lnTo>
                  <a:pt x="347700" y="518160"/>
                </a:lnTo>
                <a:lnTo>
                  <a:pt x="345617" y="518160"/>
                </a:lnTo>
                <a:lnTo>
                  <a:pt x="346710" y="528320"/>
                </a:lnTo>
                <a:lnTo>
                  <a:pt x="347370" y="537210"/>
                </a:lnTo>
                <a:lnTo>
                  <a:pt x="348437" y="546100"/>
                </a:lnTo>
                <a:lnTo>
                  <a:pt x="350761" y="553720"/>
                </a:lnTo>
                <a:lnTo>
                  <a:pt x="350697" y="557530"/>
                </a:lnTo>
                <a:lnTo>
                  <a:pt x="346481" y="561340"/>
                </a:lnTo>
                <a:lnTo>
                  <a:pt x="344131" y="560070"/>
                </a:lnTo>
                <a:lnTo>
                  <a:pt x="345122" y="568960"/>
                </a:lnTo>
                <a:lnTo>
                  <a:pt x="347383" y="570230"/>
                </a:lnTo>
                <a:lnTo>
                  <a:pt x="343128" y="582930"/>
                </a:lnTo>
                <a:lnTo>
                  <a:pt x="341325" y="580390"/>
                </a:lnTo>
                <a:lnTo>
                  <a:pt x="340448" y="580390"/>
                </a:lnTo>
                <a:lnTo>
                  <a:pt x="340385" y="579120"/>
                </a:lnTo>
                <a:lnTo>
                  <a:pt x="341058" y="574040"/>
                </a:lnTo>
                <a:lnTo>
                  <a:pt x="339128" y="581660"/>
                </a:lnTo>
                <a:lnTo>
                  <a:pt x="337705" y="586740"/>
                </a:lnTo>
                <a:lnTo>
                  <a:pt x="337667" y="593090"/>
                </a:lnTo>
                <a:lnTo>
                  <a:pt x="339890" y="600710"/>
                </a:lnTo>
                <a:lnTo>
                  <a:pt x="334835" y="596900"/>
                </a:lnTo>
                <a:lnTo>
                  <a:pt x="332689" y="609600"/>
                </a:lnTo>
                <a:lnTo>
                  <a:pt x="333844" y="614680"/>
                </a:lnTo>
                <a:lnTo>
                  <a:pt x="338201" y="607060"/>
                </a:lnTo>
                <a:lnTo>
                  <a:pt x="338683" y="613410"/>
                </a:lnTo>
                <a:lnTo>
                  <a:pt x="337578" y="618490"/>
                </a:lnTo>
                <a:lnTo>
                  <a:pt x="336499" y="624840"/>
                </a:lnTo>
                <a:lnTo>
                  <a:pt x="329857" y="621030"/>
                </a:lnTo>
                <a:lnTo>
                  <a:pt x="326415" y="637540"/>
                </a:lnTo>
                <a:lnTo>
                  <a:pt x="328587" y="654050"/>
                </a:lnTo>
                <a:lnTo>
                  <a:pt x="329653" y="669290"/>
                </a:lnTo>
                <a:lnTo>
                  <a:pt x="322897" y="681990"/>
                </a:lnTo>
                <a:lnTo>
                  <a:pt x="325450" y="683260"/>
                </a:lnTo>
                <a:lnTo>
                  <a:pt x="327685" y="679450"/>
                </a:lnTo>
                <a:lnTo>
                  <a:pt x="330085" y="675640"/>
                </a:lnTo>
                <a:lnTo>
                  <a:pt x="333159" y="675640"/>
                </a:lnTo>
                <a:lnTo>
                  <a:pt x="329768" y="684530"/>
                </a:lnTo>
                <a:lnTo>
                  <a:pt x="324866" y="690880"/>
                </a:lnTo>
                <a:lnTo>
                  <a:pt x="320370" y="695960"/>
                </a:lnTo>
                <a:lnTo>
                  <a:pt x="318160" y="699770"/>
                </a:lnTo>
                <a:lnTo>
                  <a:pt x="316687" y="708660"/>
                </a:lnTo>
                <a:lnTo>
                  <a:pt x="319163" y="715010"/>
                </a:lnTo>
                <a:lnTo>
                  <a:pt x="321767" y="721360"/>
                </a:lnTo>
                <a:lnTo>
                  <a:pt x="320713" y="731520"/>
                </a:lnTo>
                <a:lnTo>
                  <a:pt x="323608" y="728980"/>
                </a:lnTo>
                <a:lnTo>
                  <a:pt x="330581" y="728980"/>
                </a:lnTo>
                <a:lnTo>
                  <a:pt x="330327" y="740410"/>
                </a:lnTo>
                <a:lnTo>
                  <a:pt x="327037" y="751840"/>
                </a:lnTo>
                <a:lnTo>
                  <a:pt x="317157" y="751840"/>
                </a:lnTo>
                <a:lnTo>
                  <a:pt x="316865" y="748030"/>
                </a:lnTo>
                <a:lnTo>
                  <a:pt x="316788" y="744220"/>
                </a:lnTo>
                <a:lnTo>
                  <a:pt x="317017" y="741680"/>
                </a:lnTo>
                <a:lnTo>
                  <a:pt x="318884" y="741680"/>
                </a:lnTo>
                <a:lnTo>
                  <a:pt x="318795" y="739140"/>
                </a:lnTo>
                <a:lnTo>
                  <a:pt x="318693" y="732790"/>
                </a:lnTo>
                <a:lnTo>
                  <a:pt x="315099" y="736600"/>
                </a:lnTo>
                <a:lnTo>
                  <a:pt x="317246" y="739140"/>
                </a:lnTo>
                <a:lnTo>
                  <a:pt x="314617" y="744220"/>
                </a:lnTo>
                <a:lnTo>
                  <a:pt x="312153" y="749300"/>
                </a:lnTo>
                <a:lnTo>
                  <a:pt x="309778" y="754380"/>
                </a:lnTo>
                <a:lnTo>
                  <a:pt x="307378" y="754380"/>
                </a:lnTo>
                <a:lnTo>
                  <a:pt x="307936" y="762000"/>
                </a:lnTo>
                <a:lnTo>
                  <a:pt x="310629" y="758190"/>
                </a:lnTo>
                <a:lnTo>
                  <a:pt x="313207" y="753110"/>
                </a:lnTo>
                <a:lnTo>
                  <a:pt x="309587" y="762000"/>
                </a:lnTo>
                <a:lnTo>
                  <a:pt x="305841" y="778510"/>
                </a:lnTo>
                <a:lnTo>
                  <a:pt x="302247" y="787400"/>
                </a:lnTo>
                <a:lnTo>
                  <a:pt x="304215" y="786130"/>
                </a:lnTo>
                <a:lnTo>
                  <a:pt x="307644" y="784860"/>
                </a:lnTo>
                <a:lnTo>
                  <a:pt x="306984" y="786130"/>
                </a:lnTo>
                <a:lnTo>
                  <a:pt x="303479" y="796290"/>
                </a:lnTo>
                <a:lnTo>
                  <a:pt x="304241" y="800100"/>
                </a:lnTo>
                <a:lnTo>
                  <a:pt x="306108" y="803910"/>
                </a:lnTo>
                <a:lnTo>
                  <a:pt x="305930" y="811530"/>
                </a:lnTo>
                <a:lnTo>
                  <a:pt x="302183" y="812800"/>
                </a:lnTo>
                <a:lnTo>
                  <a:pt x="299643" y="812800"/>
                </a:lnTo>
                <a:lnTo>
                  <a:pt x="298030" y="814070"/>
                </a:lnTo>
                <a:lnTo>
                  <a:pt x="297053" y="820420"/>
                </a:lnTo>
                <a:lnTo>
                  <a:pt x="292150" y="828040"/>
                </a:lnTo>
                <a:lnTo>
                  <a:pt x="290245" y="820420"/>
                </a:lnTo>
                <a:lnTo>
                  <a:pt x="289267" y="816610"/>
                </a:lnTo>
                <a:lnTo>
                  <a:pt x="287769" y="825500"/>
                </a:lnTo>
                <a:lnTo>
                  <a:pt x="283451" y="833120"/>
                </a:lnTo>
                <a:lnTo>
                  <a:pt x="278396" y="838200"/>
                </a:lnTo>
                <a:lnTo>
                  <a:pt x="274650" y="843280"/>
                </a:lnTo>
                <a:lnTo>
                  <a:pt x="274853" y="840752"/>
                </a:lnTo>
                <a:lnTo>
                  <a:pt x="272440" y="847090"/>
                </a:lnTo>
                <a:lnTo>
                  <a:pt x="278447" y="845820"/>
                </a:lnTo>
                <a:lnTo>
                  <a:pt x="276212" y="848360"/>
                </a:lnTo>
                <a:lnTo>
                  <a:pt x="274993" y="852170"/>
                </a:lnTo>
                <a:lnTo>
                  <a:pt x="273100" y="850900"/>
                </a:lnTo>
                <a:lnTo>
                  <a:pt x="274650" y="855980"/>
                </a:lnTo>
                <a:lnTo>
                  <a:pt x="280111" y="852170"/>
                </a:lnTo>
                <a:lnTo>
                  <a:pt x="281927" y="850900"/>
                </a:lnTo>
                <a:lnTo>
                  <a:pt x="283070" y="861060"/>
                </a:lnTo>
                <a:lnTo>
                  <a:pt x="279247" y="864870"/>
                </a:lnTo>
                <a:lnTo>
                  <a:pt x="278231" y="876300"/>
                </a:lnTo>
                <a:lnTo>
                  <a:pt x="271665" y="875030"/>
                </a:lnTo>
                <a:lnTo>
                  <a:pt x="274154" y="869950"/>
                </a:lnTo>
                <a:lnTo>
                  <a:pt x="274777" y="868680"/>
                </a:lnTo>
                <a:lnTo>
                  <a:pt x="272567" y="867410"/>
                </a:lnTo>
                <a:lnTo>
                  <a:pt x="269570" y="867410"/>
                </a:lnTo>
                <a:lnTo>
                  <a:pt x="270268" y="861060"/>
                </a:lnTo>
                <a:lnTo>
                  <a:pt x="269773" y="863600"/>
                </a:lnTo>
                <a:lnTo>
                  <a:pt x="268236" y="867410"/>
                </a:lnTo>
                <a:lnTo>
                  <a:pt x="265658" y="869950"/>
                </a:lnTo>
                <a:lnTo>
                  <a:pt x="264731" y="869950"/>
                </a:lnTo>
                <a:lnTo>
                  <a:pt x="264820" y="867410"/>
                </a:lnTo>
                <a:lnTo>
                  <a:pt x="258622" y="872490"/>
                </a:lnTo>
                <a:lnTo>
                  <a:pt x="259524" y="875030"/>
                </a:lnTo>
                <a:lnTo>
                  <a:pt x="261670" y="880110"/>
                </a:lnTo>
                <a:lnTo>
                  <a:pt x="262547" y="881380"/>
                </a:lnTo>
                <a:lnTo>
                  <a:pt x="262737" y="882650"/>
                </a:lnTo>
                <a:lnTo>
                  <a:pt x="262242" y="886460"/>
                </a:lnTo>
                <a:lnTo>
                  <a:pt x="260705" y="891540"/>
                </a:lnTo>
                <a:lnTo>
                  <a:pt x="257441" y="897890"/>
                </a:lnTo>
                <a:lnTo>
                  <a:pt x="256413" y="895350"/>
                </a:lnTo>
                <a:lnTo>
                  <a:pt x="253898" y="896620"/>
                </a:lnTo>
                <a:lnTo>
                  <a:pt x="251294" y="899160"/>
                </a:lnTo>
                <a:lnTo>
                  <a:pt x="246951" y="903719"/>
                </a:lnTo>
                <a:lnTo>
                  <a:pt x="248297" y="902970"/>
                </a:lnTo>
                <a:lnTo>
                  <a:pt x="249275" y="901700"/>
                </a:lnTo>
                <a:lnTo>
                  <a:pt x="251955" y="901700"/>
                </a:lnTo>
                <a:lnTo>
                  <a:pt x="252920" y="902970"/>
                </a:lnTo>
                <a:lnTo>
                  <a:pt x="252399" y="904240"/>
                </a:lnTo>
                <a:lnTo>
                  <a:pt x="255485" y="908050"/>
                </a:lnTo>
                <a:lnTo>
                  <a:pt x="257073" y="909320"/>
                </a:lnTo>
                <a:lnTo>
                  <a:pt x="258483" y="911860"/>
                </a:lnTo>
                <a:lnTo>
                  <a:pt x="259270" y="918210"/>
                </a:lnTo>
                <a:lnTo>
                  <a:pt x="261137" y="923290"/>
                </a:lnTo>
                <a:lnTo>
                  <a:pt x="264820" y="928370"/>
                </a:lnTo>
                <a:lnTo>
                  <a:pt x="265455" y="928370"/>
                </a:lnTo>
                <a:lnTo>
                  <a:pt x="265671" y="930503"/>
                </a:lnTo>
                <a:lnTo>
                  <a:pt x="266839" y="925982"/>
                </a:lnTo>
                <a:lnTo>
                  <a:pt x="270687" y="927100"/>
                </a:lnTo>
                <a:lnTo>
                  <a:pt x="270192" y="930910"/>
                </a:lnTo>
                <a:lnTo>
                  <a:pt x="272288" y="938530"/>
                </a:lnTo>
                <a:lnTo>
                  <a:pt x="271056" y="938530"/>
                </a:lnTo>
                <a:lnTo>
                  <a:pt x="271043" y="941070"/>
                </a:lnTo>
                <a:lnTo>
                  <a:pt x="270624" y="942340"/>
                </a:lnTo>
                <a:lnTo>
                  <a:pt x="268211" y="947420"/>
                </a:lnTo>
                <a:lnTo>
                  <a:pt x="265912" y="951230"/>
                </a:lnTo>
                <a:lnTo>
                  <a:pt x="263423" y="955040"/>
                </a:lnTo>
                <a:lnTo>
                  <a:pt x="263702" y="960120"/>
                </a:lnTo>
                <a:lnTo>
                  <a:pt x="260007" y="963930"/>
                </a:lnTo>
                <a:lnTo>
                  <a:pt x="256844" y="958850"/>
                </a:lnTo>
                <a:lnTo>
                  <a:pt x="254241" y="961390"/>
                </a:lnTo>
                <a:lnTo>
                  <a:pt x="255346" y="966470"/>
                </a:lnTo>
                <a:lnTo>
                  <a:pt x="251879" y="967740"/>
                </a:lnTo>
                <a:lnTo>
                  <a:pt x="247561" y="971550"/>
                </a:lnTo>
                <a:lnTo>
                  <a:pt x="245033" y="972820"/>
                </a:lnTo>
                <a:lnTo>
                  <a:pt x="243293" y="977900"/>
                </a:lnTo>
                <a:lnTo>
                  <a:pt x="248335" y="979030"/>
                </a:lnTo>
                <a:lnTo>
                  <a:pt x="247383" y="986790"/>
                </a:lnTo>
                <a:lnTo>
                  <a:pt x="251167" y="979170"/>
                </a:lnTo>
                <a:lnTo>
                  <a:pt x="252463" y="976630"/>
                </a:lnTo>
                <a:lnTo>
                  <a:pt x="253784" y="974090"/>
                </a:lnTo>
                <a:lnTo>
                  <a:pt x="254571" y="969010"/>
                </a:lnTo>
                <a:lnTo>
                  <a:pt x="254723" y="970280"/>
                </a:lnTo>
                <a:lnTo>
                  <a:pt x="254965" y="972820"/>
                </a:lnTo>
                <a:lnTo>
                  <a:pt x="255409" y="980440"/>
                </a:lnTo>
                <a:lnTo>
                  <a:pt x="254406" y="982980"/>
                </a:lnTo>
                <a:lnTo>
                  <a:pt x="254546" y="982980"/>
                </a:lnTo>
                <a:lnTo>
                  <a:pt x="258991" y="979170"/>
                </a:lnTo>
                <a:lnTo>
                  <a:pt x="258013" y="971550"/>
                </a:lnTo>
                <a:lnTo>
                  <a:pt x="260769" y="969010"/>
                </a:lnTo>
                <a:lnTo>
                  <a:pt x="261607" y="975131"/>
                </a:lnTo>
                <a:lnTo>
                  <a:pt x="265849" y="974090"/>
                </a:lnTo>
                <a:lnTo>
                  <a:pt x="260248" y="976630"/>
                </a:lnTo>
                <a:lnTo>
                  <a:pt x="260172" y="980440"/>
                </a:lnTo>
                <a:lnTo>
                  <a:pt x="258102" y="984250"/>
                </a:lnTo>
                <a:lnTo>
                  <a:pt x="256286" y="988060"/>
                </a:lnTo>
                <a:lnTo>
                  <a:pt x="255155" y="994410"/>
                </a:lnTo>
                <a:lnTo>
                  <a:pt x="249364" y="995680"/>
                </a:lnTo>
                <a:lnTo>
                  <a:pt x="241134" y="985520"/>
                </a:lnTo>
                <a:lnTo>
                  <a:pt x="237782" y="986790"/>
                </a:lnTo>
                <a:lnTo>
                  <a:pt x="235508" y="988060"/>
                </a:lnTo>
                <a:lnTo>
                  <a:pt x="233553" y="990600"/>
                </a:lnTo>
                <a:lnTo>
                  <a:pt x="229260" y="994410"/>
                </a:lnTo>
                <a:lnTo>
                  <a:pt x="227114" y="996950"/>
                </a:lnTo>
                <a:lnTo>
                  <a:pt x="225056" y="999490"/>
                </a:lnTo>
                <a:lnTo>
                  <a:pt x="222440" y="1000760"/>
                </a:lnTo>
                <a:lnTo>
                  <a:pt x="216065" y="1003300"/>
                </a:lnTo>
                <a:lnTo>
                  <a:pt x="212521" y="1005840"/>
                </a:lnTo>
                <a:lnTo>
                  <a:pt x="208127" y="1004570"/>
                </a:lnTo>
                <a:lnTo>
                  <a:pt x="213690" y="1006995"/>
                </a:lnTo>
                <a:lnTo>
                  <a:pt x="212623" y="1012190"/>
                </a:lnTo>
                <a:lnTo>
                  <a:pt x="209499" y="1010920"/>
                </a:lnTo>
                <a:lnTo>
                  <a:pt x="203238" y="1008380"/>
                </a:lnTo>
                <a:lnTo>
                  <a:pt x="197688" y="1010920"/>
                </a:lnTo>
                <a:lnTo>
                  <a:pt x="198259" y="1005840"/>
                </a:lnTo>
                <a:lnTo>
                  <a:pt x="194856" y="1004570"/>
                </a:lnTo>
                <a:lnTo>
                  <a:pt x="192951" y="1002030"/>
                </a:lnTo>
                <a:lnTo>
                  <a:pt x="192938" y="1003300"/>
                </a:lnTo>
                <a:lnTo>
                  <a:pt x="179882" y="1003300"/>
                </a:lnTo>
                <a:lnTo>
                  <a:pt x="177774" y="1007110"/>
                </a:lnTo>
                <a:lnTo>
                  <a:pt x="172212" y="999490"/>
                </a:lnTo>
                <a:lnTo>
                  <a:pt x="172567" y="999490"/>
                </a:lnTo>
                <a:lnTo>
                  <a:pt x="168694" y="995680"/>
                </a:lnTo>
                <a:lnTo>
                  <a:pt x="167411" y="994410"/>
                </a:lnTo>
                <a:lnTo>
                  <a:pt x="162255" y="995680"/>
                </a:lnTo>
                <a:lnTo>
                  <a:pt x="146443" y="995680"/>
                </a:lnTo>
                <a:lnTo>
                  <a:pt x="145669" y="994410"/>
                </a:lnTo>
                <a:lnTo>
                  <a:pt x="142557" y="989330"/>
                </a:lnTo>
                <a:lnTo>
                  <a:pt x="148742" y="989330"/>
                </a:lnTo>
                <a:lnTo>
                  <a:pt x="147231" y="984250"/>
                </a:lnTo>
                <a:lnTo>
                  <a:pt x="146850" y="982980"/>
                </a:lnTo>
                <a:lnTo>
                  <a:pt x="155079" y="986790"/>
                </a:lnTo>
                <a:lnTo>
                  <a:pt x="151993" y="984250"/>
                </a:lnTo>
                <a:lnTo>
                  <a:pt x="151498" y="982980"/>
                </a:lnTo>
                <a:lnTo>
                  <a:pt x="151003" y="981710"/>
                </a:lnTo>
                <a:lnTo>
                  <a:pt x="150520" y="980440"/>
                </a:lnTo>
                <a:lnTo>
                  <a:pt x="148107" y="981710"/>
                </a:lnTo>
                <a:lnTo>
                  <a:pt x="148475" y="980440"/>
                </a:lnTo>
                <a:lnTo>
                  <a:pt x="144919" y="979170"/>
                </a:lnTo>
                <a:lnTo>
                  <a:pt x="142430" y="976630"/>
                </a:lnTo>
                <a:lnTo>
                  <a:pt x="139877" y="974090"/>
                </a:lnTo>
                <a:lnTo>
                  <a:pt x="137147" y="971550"/>
                </a:lnTo>
                <a:lnTo>
                  <a:pt x="137922" y="969010"/>
                </a:lnTo>
                <a:lnTo>
                  <a:pt x="135229" y="967740"/>
                </a:lnTo>
                <a:lnTo>
                  <a:pt x="130975" y="969010"/>
                </a:lnTo>
                <a:lnTo>
                  <a:pt x="129755" y="963930"/>
                </a:lnTo>
                <a:lnTo>
                  <a:pt x="128689" y="961390"/>
                </a:lnTo>
                <a:lnTo>
                  <a:pt x="126428" y="956310"/>
                </a:lnTo>
                <a:lnTo>
                  <a:pt x="123482" y="961390"/>
                </a:lnTo>
                <a:lnTo>
                  <a:pt x="125018" y="957580"/>
                </a:lnTo>
                <a:lnTo>
                  <a:pt x="126250" y="952500"/>
                </a:lnTo>
                <a:lnTo>
                  <a:pt x="126530" y="947420"/>
                </a:lnTo>
                <a:lnTo>
                  <a:pt x="126403" y="944880"/>
                </a:lnTo>
                <a:lnTo>
                  <a:pt x="126339" y="943610"/>
                </a:lnTo>
                <a:lnTo>
                  <a:pt x="126339" y="941070"/>
                </a:lnTo>
                <a:lnTo>
                  <a:pt x="126530" y="937260"/>
                </a:lnTo>
                <a:lnTo>
                  <a:pt x="126885" y="933450"/>
                </a:lnTo>
                <a:lnTo>
                  <a:pt x="126936" y="930503"/>
                </a:lnTo>
                <a:lnTo>
                  <a:pt x="126822" y="927100"/>
                </a:lnTo>
                <a:lnTo>
                  <a:pt x="128219" y="922020"/>
                </a:lnTo>
                <a:lnTo>
                  <a:pt x="130098" y="918210"/>
                </a:lnTo>
                <a:lnTo>
                  <a:pt x="131559" y="913130"/>
                </a:lnTo>
                <a:lnTo>
                  <a:pt x="134645" y="910590"/>
                </a:lnTo>
                <a:lnTo>
                  <a:pt x="138734" y="909320"/>
                </a:lnTo>
                <a:lnTo>
                  <a:pt x="141681" y="901700"/>
                </a:lnTo>
                <a:lnTo>
                  <a:pt x="146126" y="894080"/>
                </a:lnTo>
                <a:lnTo>
                  <a:pt x="151422" y="887730"/>
                </a:lnTo>
                <a:lnTo>
                  <a:pt x="156959" y="882650"/>
                </a:lnTo>
                <a:lnTo>
                  <a:pt x="157213" y="883920"/>
                </a:lnTo>
                <a:lnTo>
                  <a:pt x="157772" y="884656"/>
                </a:lnTo>
                <a:lnTo>
                  <a:pt x="162356" y="882650"/>
                </a:lnTo>
                <a:lnTo>
                  <a:pt x="162915" y="880110"/>
                </a:lnTo>
                <a:lnTo>
                  <a:pt x="163385" y="876300"/>
                </a:lnTo>
                <a:lnTo>
                  <a:pt x="164096" y="872490"/>
                </a:lnTo>
                <a:lnTo>
                  <a:pt x="164858" y="867410"/>
                </a:lnTo>
                <a:lnTo>
                  <a:pt x="173520" y="867410"/>
                </a:lnTo>
                <a:lnTo>
                  <a:pt x="176682" y="869950"/>
                </a:lnTo>
                <a:lnTo>
                  <a:pt x="174574" y="872490"/>
                </a:lnTo>
                <a:lnTo>
                  <a:pt x="171716" y="873760"/>
                </a:lnTo>
                <a:lnTo>
                  <a:pt x="172554" y="873760"/>
                </a:lnTo>
                <a:lnTo>
                  <a:pt x="176149" y="880110"/>
                </a:lnTo>
                <a:lnTo>
                  <a:pt x="179641" y="878840"/>
                </a:lnTo>
                <a:lnTo>
                  <a:pt x="188709" y="873760"/>
                </a:lnTo>
                <a:lnTo>
                  <a:pt x="195173" y="871220"/>
                </a:lnTo>
                <a:lnTo>
                  <a:pt x="199732" y="875030"/>
                </a:lnTo>
                <a:lnTo>
                  <a:pt x="197561" y="876300"/>
                </a:lnTo>
                <a:lnTo>
                  <a:pt x="201028" y="877570"/>
                </a:lnTo>
                <a:lnTo>
                  <a:pt x="204736" y="878840"/>
                </a:lnTo>
                <a:lnTo>
                  <a:pt x="209804" y="876300"/>
                </a:lnTo>
                <a:lnTo>
                  <a:pt x="217944" y="877570"/>
                </a:lnTo>
                <a:lnTo>
                  <a:pt x="232041" y="880110"/>
                </a:lnTo>
                <a:lnTo>
                  <a:pt x="239471" y="882650"/>
                </a:lnTo>
                <a:lnTo>
                  <a:pt x="238988" y="882650"/>
                </a:lnTo>
                <a:lnTo>
                  <a:pt x="240245" y="883920"/>
                </a:lnTo>
                <a:lnTo>
                  <a:pt x="244843" y="883920"/>
                </a:lnTo>
                <a:lnTo>
                  <a:pt x="245706" y="881380"/>
                </a:lnTo>
                <a:lnTo>
                  <a:pt x="245999" y="877570"/>
                </a:lnTo>
                <a:lnTo>
                  <a:pt x="246354" y="876300"/>
                </a:lnTo>
                <a:lnTo>
                  <a:pt x="246697" y="875030"/>
                </a:lnTo>
                <a:lnTo>
                  <a:pt x="247599" y="871220"/>
                </a:lnTo>
                <a:lnTo>
                  <a:pt x="247904" y="869950"/>
                </a:lnTo>
                <a:lnTo>
                  <a:pt x="248602" y="867410"/>
                </a:lnTo>
                <a:lnTo>
                  <a:pt x="249301" y="864870"/>
                </a:lnTo>
                <a:lnTo>
                  <a:pt x="250748" y="858520"/>
                </a:lnTo>
                <a:lnTo>
                  <a:pt x="251879" y="854710"/>
                </a:lnTo>
                <a:lnTo>
                  <a:pt x="253009" y="850900"/>
                </a:lnTo>
                <a:lnTo>
                  <a:pt x="255168" y="844550"/>
                </a:lnTo>
                <a:lnTo>
                  <a:pt x="255765" y="842010"/>
                </a:lnTo>
                <a:lnTo>
                  <a:pt x="256959" y="836930"/>
                </a:lnTo>
                <a:lnTo>
                  <a:pt x="257530" y="834390"/>
                </a:lnTo>
                <a:lnTo>
                  <a:pt x="258089" y="831850"/>
                </a:lnTo>
                <a:lnTo>
                  <a:pt x="261607" y="838200"/>
                </a:lnTo>
                <a:lnTo>
                  <a:pt x="258546" y="839470"/>
                </a:lnTo>
                <a:lnTo>
                  <a:pt x="264541" y="838200"/>
                </a:lnTo>
                <a:lnTo>
                  <a:pt x="263829" y="835660"/>
                </a:lnTo>
                <a:lnTo>
                  <a:pt x="261048" y="834390"/>
                </a:lnTo>
                <a:lnTo>
                  <a:pt x="259372" y="831850"/>
                </a:lnTo>
                <a:lnTo>
                  <a:pt x="258546" y="830580"/>
                </a:lnTo>
                <a:lnTo>
                  <a:pt x="258610" y="824230"/>
                </a:lnTo>
                <a:lnTo>
                  <a:pt x="262750" y="821690"/>
                </a:lnTo>
                <a:lnTo>
                  <a:pt x="268274" y="814070"/>
                </a:lnTo>
                <a:lnTo>
                  <a:pt x="274218" y="814070"/>
                </a:lnTo>
                <a:lnTo>
                  <a:pt x="270408" y="825500"/>
                </a:lnTo>
                <a:lnTo>
                  <a:pt x="275132" y="821690"/>
                </a:lnTo>
                <a:lnTo>
                  <a:pt x="276872" y="816610"/>
                </a:lnTo>
                <a:lnTo>
                  <a:pt x="277088" y="814070"/>
                </a:lnTo>
                <a:lnTo>
                  <a:pt x="277418" y="810260"/>
                </a:lnTo>
                <a:lnTo>
                  <a:pt x="278587" y="805180"/>
                </a:lnTo>
                <a:lnTo>
                  <a:pt x="281495" y="806450"/>
                </a:lnTo>
                <a:lnTo>
                  <a:pt x="281635" y="805180"/>
                </a:lnTo>
                <a:lnTo>
                  <a:pt x="281762" y="803910"/>
                </a:lnTo>
                <a:lnTo>
                  <a:pt x="282702" y="795020"/>
                </a:lnTo>
                <a:lnTo>
                  <a:pt x="281851" y="787400"/>
                </a:lnTo>
                <a:lnTo>
                  <a:pt x="281330" y="778510"/>
                </a:lnTo>
                <a:lnTo>
                  <a:pt x="283248" y="768350"/>
                </a:lnTo>
                <a:lnTo>
                  <a:pt x="283489" y="767080"/>
                </a:lnTo>
                <a:lnTo>
                  <a:pt x="280606" y="768350"/>
                </a:lnTo>
                <a:lnTo>
                  <a:pt x="279184" y="762000"/>
                </a:lnTo>
                <a:lnTo>
                  <a:pt x="281266" y="758190"/>
                </a:lnTo>
                <a:lnTo>
                  <a:pt x="283718" y="754380"/>
                </a:lnTo>
                <a:lnTo>
                  <a:pt x="283413" y="748030"/>
                </a:lnTo>
                <a:lnTo>
                  <a:pt x="292227" y="746760"/>
                </a:lnTo>
                <a:lnTo>
                  <a:pt x="290931" y="728980"/>
                </a:lnTo>
                <a:lnTo>
                  <a:pt x="290296" y="717550"/>
                </a:lnTo>
                <a:lnTo>
                  <a:pt x="290093" y="707390"/>
                </a:lnTo>
                <a:lnTo>
                  <a:pt x="293128" y="715010"/>
                </a:lnTo>
                <a:lnTo>
                  <a:pt x="294894" y="723900"/>
                </a:lnTo>
                <a:lnTo>
                  <a:pt x="295973" y="732790"/>
                </a:lnTo>
                <a:lnTo>
                  <a:pt x="296887" y="741680"/>
                </a:lnTo>
                <a:lnTo>
                  <a:pt x="298272" y="734060"/>
                </a:lnTo>
                <a:lnTo>
                  <a:pt x="299313" y="726440"/>
                </a:lnTo>
                <a:lnTo>
                  <a:pt x="299313" y="722630"/>
                </a:lnTo>
                <a:lnTo>
                  <a:pt x="299313" y="720166"/>
                </a:lnTo>
                <a:lnTo>
                  <a:pt x="297662" y="722630"/>
                </a:lnTo>
                <a:lnTo>
                  <a:pt x="294589" y="715010"/>
                </a:lnTo>
                <a:lnTo>
                  <a:pt x="293141" y="707390"/>
                </a:lnTo>
                <a:lnTo>
                  <a:pt x="292900" y="706120"/>
                </a:lnTo>
                <a:lnTo>
                  <a:pt x="292608" y="697230"/>
                </a:lnTo>
                <a:lnTo>
                  <a:pt x="293712" y="687070"/>
                </a:lnTo>
                <a:lnTo>
                  <a:pt x="302120" y="683260"/>
                </a:lnTo>
                <a:lnTo>
                  <a:pt x="305968" y="669290"/>
                </a:lnTo>
                <a:lnTo>
                  <a:pt x="309308" y="652780"/>
                </a:lnTo>
                <a:lnTo>
                  <a:pt x="316166" y="641350"/>
                </a:lnTo>
                <a:lnTo>
                  <a:pt x="316153" y="622300"/>
                </a:lnTo>
                <a:lnTo>
                  <a:pt x="316318" y="621030"/>
                </a:lnTo>
                <a:lnTo>
                  <a:pt x="318706" y="603250"/>
                </a:lnTo>
                <a:lnTo>
                  <a:pt x="321970" y="584200"/>
                </a:lnTo>
                <a:lnTo>
                  <a:pt x="323837" y="565150"/>
                </a:lnTo>
                <a:lnTo>
                  <a:pt x="324078" y="562610"/>
                </a:lnTo>
                <a:lnTo>
                  <a:pt x="318338" y="565150"/>
                </a:lnTo>
                <a:lnTo>
                  <a:pt x="317588" y="562610"/>
                </a:lnTo>
                <a:lnTo>
                  <a:pt x="316852" y="557530"/>
                </a:lnTo>
                <a:lnTo>
                  <a:pt x="311150" y="554990"/>
                </a:lnTo>
                <a:lnTo>
                  <a:pt x="310476" y="548640"/>
                </a:lnTo>
                <a:lnTo>
                  <a:pt x="310743" y="546100"/>
                </a:lnTo>
                <a:lnTo>
                  <a:pt x="311594" y="544830"/>
                </a:lnTo>
                <a:lnTo>
                  <a:pt x="319735" y="524510"/>
                </a:lnTo>
                <a:lnTo>
                  <a:pt x="323596" y="520700"/>
                </a:lnTo>
                <a:lnTo>
                  <a:pt x="322427" y="532130"/>
                </a:lnTo>
                <a:lnTo>
                  <a:pt x="325335" y="530860"/>
                </a:lnTo>
                <a:lnTo>
                  <a:pt x="326821" y="523240"/>
                </a:lnTo>
                <a:lnTo>
                  <a:pt x="329082" y="520700"/>
                </a:lnTo>
                <a:lnTo>
                  <a:pt x="331774" y="519430"/>
                </a:lnTo>
                <a:lnTo>
                  <a:pt x="333171" y="516890"/>
                </a:lnTo>
                <a:lnTo>
                  <a:pt x="334556" y="514350"/>
                </a:lnTo>
                <a:lnTo>
                  <a:pt x="329907" y="516890"/>
                </a:lnTo>
                <a:lnTo>
                  <a:pt x="328993" y="513080"/>
                </a:lnTo>
                <a:lnTo>
                  <a:pt x="328066" y="509270"/>
                </a:lnTo>
                <a:lnTo>
                  <a:pt x="330009" y="501650"/>
                </a:lnTo>
                <a:lnTo>
                  <a:pt x="323811" y="513080"/>
                </a:lnTo>
                <a:lnTo>
                  <a:pt x="322783" y="501650"/>
                </a:lnTo>
                <a:lnTo>
                  <a:pt x="326174" y="494030"/>
                </a:lnTo>
                <a:lnTo>
                  <a:pt x="329450" y="486410"/>
                </a:lnTo>
                <a:lnTo>
                  <a:pt x="329171" y="483870"/>
                </a:lnTo>
                <a:lnTo>
                  <a:pt x="328066" y="473710"/>
                </a:lnTo>
                <a:lnTo>
                  <a:pt x="332181" y="480060"/>
                </a:lnTo>
                <a:lnTo>
                  <a:pt x="331381" y="473710"/>
                </a:lnTo>
                <a:lnTo>
                  <a:pt x="330911" y="469900"/>
                </a:lnTo>
                <a:lnTo>
                  <a:pt x="329907" y="458470"/>
                </a:lnTo>
                <a:lnTo>
                  <a:pt x="329577" y="454660"/>
                </a:lnTo>
                <a:lnTo>
                  <a:pt x="326631" y="440690"/>
                </a:lnTo>
                <a:lnTo>
                  <a:pt x="320573" y="430530"/>
                </a:lnTo>
                <a:lnTo>
                  <a:pt x="321983" y="427990"/>
                </a:lnTo>
                <a:lnTo>
                  <a:pt x="325399" y="425450"/>
                </a:lnTo>
                <a:lnTo>
                  <a:pt x="326517" y="430530"/>
                </a:lnTo>
                <a:lnTo>
                  <a:pt x="326009" y="425450"/>
                </a:lnTo>
                <a:lnTo>
                  <a:pt x="324497" y="410210"/>
                </a:lnTo>
                <a:lnTo>
                  <a:pt x="319938" y="389890"/>
                </a:lnTo>
                <a:lnTo>
                  <a:pt x="316560" y="372110"/>
                </a:lnTo>
                <a:lnTo>
                  <a:pt x="316077" y="369570"/>
                </a:lnTo>
                <a:lnTo>
                  <a:pt x="316128" y="359410"/>
                </a:lnTo>
                <a:lnTo>
                  <a:pt x="316166" y="353060"/>
                </a:lnTo>
                <a:lnTo>
                  <a:pt x="319506" y="354330"/>
                </a:lnTo>
                <a:lnTo>
                  <a:pt x="319151" y="353060"/>
                </a:lnTo>
                <a:lnTo>
                  <a:pt x="318084" y="349250"/>
                </a:lnTo>
                <a:lnTo>
                  <a:pt x="312724" y="346710"/>
                </a:lnTo>
                <a:lnTo>
                  <a:pt x="315239" y="340360"/>
                </a:lnTo>
                <a:lnTo>
                  <a:pt x="316560" y="340360"/>
                </a:lnTo>
                <a:lnTo>
                  <a:pt x="318566" y="341630"/>
                </a:lnTo>
                <a:lnTo>
                  <a:pt x="318541" y="340360"/>
                </a:lnTo>
                <a:lnTo>
                  <a:pt x="318503" y="339090"/>
                </a:lnTo>
                <a:lnTo>
                  <a:pt x="317144" y="336550"/>
                </a:lnTo>
                <a:lnTo>
                  <a:pt x="311442" y="327660"/>
                </a:lnTo>
                <a:lnTo>
                  <a:pt x="312483" y="321310"/>
                </a:lnTo>
                <a:lnTo>
                  <a:pt x="316674" y="326390"/>
                </a:lnTo>
                <a:lnTo>
                  <a:pt x="316115" y="321310"/>
                </a:lnTo>
                <a:lnTo>
                  <a:pt x="315696" y="317500"/>
                </a:lnTo>
                <a:lnTo>
                  <a:pt x="314731" y="308610"/>
                </a:lnTo>
                <a:lnTo>
                  <a:pt x="313232" y="304800"/>
                </a:lnTo>
                <a:lnTo>
                  <a:pt x="269367" y="304800"/>
                </a:lnTo>
                <a:lnTo>
                  <a:pt x="270713" y="306070"/>
                </a:lnTo>
                <a:lnTo>
                  <a:pt x="268084" y="308610"/>
                </a:lnTo>
                <a:lnTo>
                  <a:pt x="266954" y="313690"/>
                </a:lnTo>
                <a:lnTo>
                  <a:pt x="265861" y="317500"/>
                </a:lnTo>
                <a:lnTo>
                  <a:pt x="263309" y="316230"/>
                </a:lnTo>
                <a:lnTo>
                  <a:pt x="265658" y="327660"/>
                </a:lnTo>
                <a:lnTo>
                  <a:pt x="267792" y="339090"/>
                </a:lnTo>
                <a:lnTo>
                  <a:pt x="270560" y="350520"/>
                </a:lnTo>
                <a:lnTo>
                  <a:pt x="274789" y="365760"/>
                </a:lnTo>
                <a:lnTo>
                  <a:pt x="276745" y="363220"/>
                </a:lnTo>
                <a:lnTo>
                  <a:pt x="277342" y="359410"/>
                </a:lnTo>
                <a:lnTo>
                  <a:pt x="279361" y="360680"/>
                </a:lnTo>
                <a:lnTo>
                  <a:pt x="280733" y="365760"/>
                </a:lnTo>
                <a:lnTo>
                  <a:pt x="278066" y="372110"/>
                </a:lnTo>
                <a:lnTo>
                  <a:pt x="275450" y="370840"/>
                </a:lnTo>
                <a:lnTo>
                  <a:pt x="274777" y="369570"/>
                </a:lnTo>
                <a:lnTo>
                  <a:pt x="277812" y="392430"/>
                </a:lnTo>
                <a:lnTo>
                  <a:pt x="271932" y="439420"/>
                </a:lnTo>
                <a:lnTo>
                  <a:pt x="275463" y="458470"/>
                </a:lnTo>
                <a:lnTo>
                  <a:pt x="274878" y="457200"/>
                </a:lnTo>
                <a:lnTo>
                  <a:pt x="281152" y="481330"/>
                </a:lnTo>
                <a:lnTo>
                  <a:pt x="280111" y="483870"/>
                </a:lnTo>
                <a:lnTo>
                  <a:pt x="276186" y="480060"/>
                </a:lnTo>
                <a:lnTo>
                  <a:pt x="273773" y="482600"/>
                </a:lnTo>
                <a:lnTo>
                  <a:pt x="277431" y="499110"/>
                </a:lnTo>
                <a:lnTo>
                  <a:pt x="276948" y="514350"/>
                </a:lnTo>
                <a:lnTo>
                  <a:pt x="275805" y="528320"/>
                </a:lnTo>
                <a:lnTo>
                  <a:pt x="277507" y="543560"/>
                </a:lnTo>
                <a:lnTo>
                  <a:pt x="270306" y="558800"/>
                </a:lnTo>
                <a:lnTo>
                  <a:pt x="269113" y="579120"/>
                </a:lnTo>
                <a:lnTo>
                  <a:pt x="269011" y="581660"/>
                </a:lnTo>
                <a:lnTo>
                  <a:pt x="268528" y="603250"/>
                </a:lnTo>
                <a:lnTo>
                  <a:pt x="263525" y="622300"/>
                </a:lnTo>
                <a:lnTo>
                  <a:pt x="267398" y="621030"/>
                </a:lnTo>
                <a:lnTo>
                  <a:pt x="270421" y="626110"/>
                </a:lnTo>
                <a:lnTo>
                  <a:pt x="267487" y="626745"/>
                </a:lnTo>
                <a:lnTo>
                  <a:pt x="268846" y="629920"/>
                </a:lnTo>
                <a:lnTo>
                  <a:pt x="265734" y="665480"/>
                </a:lnTo>
                <a:lnTo>
                  <a:pt x="257644" y="701040"/>
                </a:lnTo>
                <a:lnTo>
                  <a:pt x="246672" y="736600"/>
                </a:lnTo>
                <a:lnTo>
                  <a:pt x="234937" y="770890"/>
                </a:lnTo>
                <a:lnTo>
                  <a:pt x="234823" y="779780"/>
                </a:lnTo>
                <a:lnTo>
                  <a:pt x="239052" y="787400"/>
                </a:lnTo>
                <a:lnTo>
                  <a:pt x="241490" y="793750"/>
                </a:lnTo>
                <a:lnTo>
                  <a:pt x="235966" y="803910"/>
                </a:lnTo>
                <a:lnTo>
                  <a:pt x="231406" y="796290"/>
                </a:lnTo>
                <a:lnTo>
                  <a:pt x="230530" y="802640"/>
                </a:lnTo>
                <a:lnTo>
                  <a:pt x="229323" y="808990"/>
                </a:lnTo>
                <a:lnTo>
                  <a:pt x="227812" y="815340"/>
                </a:lnTo>
                <a:lnTo>
                  <a:pt x="226060" y="821690"/>
                </a:lnTo>
                <a:lnTo>
                  <a:pt x="224459" y="828040"/>
                </a:lnTo>
                <a:lnTo>
                  <a:pt x="223913" y="829310"/>
                </a:lnTo>
                <a:lnTo>
                  <a:pt x="222592" y="831850"/>
                </a:lnTo>
                <a:lnTo>
                  <a:pt x="222148" y="834390"/>
                </a:lnTo>
                <a:lnTo>
                  <a:pt x="220853" y="833120"/>
                </a:lnTo>
                <a:lnTo>
                  <a:pt x="219544" y="831850"/>
                </a:lnTo>
                <a:lnTo>
                  <a:pt x="206552" y="831850"/>
                </a:lnTo>
                <a:lnTo>
                  <a:pt x="200482" y="830580"/>
                </a:lnTo>
                <a:lnTo>
                  <a:pt x="188963" y="833120"/>
                </a:lnTo>
                <a:lnTo>
                  <a:pt x="191554" y="831850"/>
                </a:lnTo>
                <a:lnTo>
                  <a:pt x="191528" y="829310"/>
                </a:lnTo>
                <a:lnTo>
                  <a:pt x="196176" y="829310"/>
                </a:lnTo>
                <a:lnTo>
                  <a:pt x="191135" y="826770"/>
                </a:lnTo>
                <a:lnTo>
                  <a:pt x="181292" y="828040"/>
                </a:lnTo>
                <a:lnTo>
                  <a:pt x="173609" y="830580"/>
                </a:lnTo>
                <a:lnTo>
                  <a:pt x="165900" y="834390"/>
                </a:lnTo>
                <a:lnTo>
                  <a:pt x="160223" y="838200"/>
                </a:lnTo>
                <a:lnTo>
                  <a:pt x="160934" y="839470"/>
                </a:lnTo>
                <a:lnTo>
                  <a:pt x="153936" y="842010"/>
                </a:lnTo>
                <a:lnTo>
                  <a:pt x="157873" y="836930"/>
                </a:lnTo>
                <a:lnTo>
                  <a:pt x="152895" y="836930"/>
                </a:lnTo>
                <a:lnTo>
                  <a:pt x="131229" y="854710"/>
                </a:lnTo>
                <a:lnTo>
                  <a:pt x="126212" y="854710"/>
                </a:lnTo>
                <a:lnTo>
                  <a:pt x="111671" y="871220"/>
                </a:lnTo>
                <a:lnTo>
                  <a:pt x="115900" y="871220"/>
                </a:lnTo>
                <a:lnTo>
                  <a:pt x="112636" y="873760"/>
                </a:lnTo>
                <a:lnTo>
                  <a:pt x="101930" y="891540"/>
                </a:lnTo>
                <a:lnTo>
                  <a:pt x="98196" y="897890"/>
                </a:lnTo>
                <a:lnTo>
                  <a:pt x="97040" y="905510"/>
                </a:lnTo>
                <a:lnTo>
                  <a:pt x="93205" y="911860"/>
                </a:lnTo>
                <a:lnTo>
                  <a:pt x="94627" y="916940"/>
                </a:lnTo>
                <a:lnTo>
                  <a:pt x="92938" y="924560"/>
                </a:lnTo>
                <a:lnTo>
                  <a:pt x="91973" y="930910"/>
                </a:lnTo>
                <a:lnTo>
                  <a:pt x="90716" y="937260"/>
                </a:lnTo>
                <a:lnTo>
                  <a:pt x="90551" y="941070"/>
                </a:lnTo>
                <a:lnTo>
                  <a:pt x="90639" y="943660"/>
                </a:lnTo>
                <a:lnTo>
                  <a:pt x="89331" y="951230"/>
                </a:lnTo>
                <a:lnTo>
                  <a:pt x="101307" y="984250"/>
                </a:lnTo>
                <a:lnTo>
                  <a:pt x="96926" y="981710"/>
                </a:lnTo>
                <a:lnTo>
                  <a:pt x="103111" y="994410"/>
                </a:lnTo>
                <a:lnTo>
                  <a:pt x="97510" y="991870"/>
                </a:lnTo>
                <a:lnTo>
                  <a:pt x="102400" y="1000760"/>
                </a:lnTo>
                <a:lnTo>
                  <a:pt x="107657" y="1005840"/>
                </a:lnTo>
                <a:lnTo>
                  <a:pt x="112255" y="1008380"/>
                </a:lnTo>
                <a:lnTo>
                  <a:pt x="115189" y="1007110"/>
                </a:lnTo>
                <a:lnTo>
                  <a:pt x="118529" y="1016000"/>
                </a:lnTo>
                <a:lnTo>
                  <a:pt x="124231" y="1022350"/>
                </a:lnTo>
                <a:lnTo>
                  <a:pt x="131203" y="1027430"/>
                </a:lnTo>
                <a:lnTo>
                  <a:pt x="138303" y="1031240"/>
                </a:lnTo>
                <a:lnTo>
                  <a:pt x="145516" y="1033780"/>
                </a:lnTo>
                <a:lnTo>
                  <a:pt x="151612" y="1036320"/>
                </a:lnTo>
                <a:lnTo>
                  <a:pt x="156540" y="1041400"/>
                </a:lnTo>
                <a:lnTo>
                  <a:pt x="160210" y="1046480"/>
                </a:lnTo>
                <a:lnTo>
                  <a:pt x="188315" y="1049020"/>
                </a:lnTo>
                <a:lnTo>
                  <a:pt x="214553" y="1045210"/>
                </a:lnTo>
                <a:lnTo>
                  <a:pt x="238125" y="1037590"/>
                </a:lnTo>
                <a:lnTo>
                  <a:pt x="258241" y="1023620"/>
                </a:lnTo>
                <a:lnTo>
                  <a:pt x="260756" y="1028484"/>
                </a:lnTo>
                <a:lnTo>
                  <a:pt x="264414" y="1023620"/>
                </a:lnTo>
                <a:lnTo>
                  <a:pt x="270383" y="1016000"/>
                </a:lnTo>
                <a:lnTo>
                  <a:pt x="273824" y="1012190"/>
                </a:lnTo>
                <a:lnTo>
                  <a:pt x="276123" y="1009650"/>
                </a:lnTo>
                <a:lnTo>
                  <a:pt x="277787" y="1007110"/>
                </a:lnTo>
                <a:lnTo>
                  <a:pt x="281914" y="1000760"/>
                </a:lnTo>
                <a:lnTo>
                  <a:pt x="286004" y="995680"/>
                </a:lnTo>
                <a:lnTo>
                  <a:pt x="288048" y="993140"/>
                </a:lnTo>
                <a:lnTo>
                  <a:pt x="292950" y="986790"/>
                </a:lnTo>
                <a:lnTo>
                  <a:pt x="289560" y="998220"/>
                </a:lnTo>
                <a:lnTo>
                  <a:pt x="289344" y="1002030"/>
                </a:lnTo>
                <a:lnTo>
                  <a:pt x="292430" y="994410"/>
                </a:lnTo>
                <a:lnTo>
                  <a:pt x="296087" y="988060"/>
                </a:lnTo>
                <a:lnTo>
                  <a:pt x="296532" y="986790"/>
                </a:lnTo>
                <a:lnTo>
                  <a:pt x="298792" y="980440"/>
                </a:lnTo>
                <a:lnTo>
                  <a:pt x="300431" y="974090"/>
                </a:lnTo>
                <a:lnTo>
                  <a:pt x="300761" y="972820"/>
                </a:lnTo>
                <a:lnTo>
                  <a:pt x="302564" y="969010"/>
                </a:lnTo>
                <a:lnTo>
                  <a:pt x="303771" y="966470"/>
                </a:lnTo>
                <a:lnTo>
                  <a:pt x="304088" y="963930"/>
                </a:lnTo>
                <a:lnTo>
                  <a:pt x="304711" y="958850"/>
                </a:lnTo>
                <a:lnTo>
                  <a:pt x="305333" y="951230"/>
                </a:lnTo>
                <a:lnTo>
                  <a:pt x="306832" y="944880"/>
                </a:lnTo>
                <a:lnTo>
                  <a:pt x="305358" y="933450"/>
                </a:lnTo>
                <a:lnTo>
                  <a:pt x="304749" y="929640"/>
                </a:lnTo>
                <a:lnTo>
                  <a:pt x="303987" y="927100"/>
                </a:lnTo>
                <a:lnTo>
                  <a:pt x="303669" y="925830"/>
                </a:lnTo>
                <a:lnTo>
                  <a:pt x="302742" y="922020"/>
                </a:lnTo>
                <a:lnTo>
                  <a:pt x="302031" y="919480"/>
                </a:lnTo>
                <a:lnTo>
                  <a:pt x="301193" y="918210"/>
                </a:lnTo>
                <a:lnTo>
                  <a:pt x="303479" y="918210"/>
                </a:lnTo>
                <a:lnTo>
                  <a:pt x="304520" y="922020"/>
                </a:lnTo>
                <a:lnTo>
                  <a:pt x="304038" y="918210"/>
                </a:lnTo>
                <a:lnTo>
                  <a:pt x="303936" y="916940"/>
                </a:lnTo>
                <a:lnTo>
                  <a:pt x="302958" y="915670"/>
                </a:lnTo>
                <a:lnTo>
                  <a:pt x="302056" y="914400"/>
                </a:lnTo>
                <a:lnTo>
                  <a:pt x="299897" y="915670"/>
                </a:lnTo>
                <a:lnTo>
                  <a:pt x="301891" y="916940"/>
                </a:lnTo>
                <a:lnTo>
                  <a:pt x="299427" y="919480"/>
                </a:lnTo>
                <a:lnTo>
                  <a:pt x="295440" y="918210"/>
                </a:lnTo>
                <a:lnTo>
                  <a:pt x="291160" y="914400"/>
                </a:lnTo>
                <a:lnTo>
                  <a:pt x="289052" y="911860"/>
                </a:lnTo>
                <a:lnTo>
                  <a:pt x="286893" y="910590"/>
                </a:lnTo>
                <a:lnTo>
                  <a:pt x="285013" y="908050"/>
                </a:lnTo>
                <a:lnTo>
                  <a:pt x="284111" y="906780"/>
                </a:lnTo>
                <a:lnTo>
                  <a:pt x="283997" y="905510"/>
                </a:lnTo>
                <a:lnTo>
                  <a:pt x="283133" y="904240"/>
                </a:lnTo>
                <a:lnTo>
                  <a:pt x="288175" y="908050"/>
                </a:lnTo>
                <a:lnTo>
                  <a:pt x="291020" y="904240"/>
                </a:lnTo>
                <a:lnTo>
                  <a:pt x="293382" y="902970"/>
                </a:lnTo>
                <a:lnTo>
                  <a:pt x="294487" y="901700"/>
                </a:lnTo>
                <a:lnTo>
                  <a:pt x="295846" y="900430"/>
                </a:lnTo>
                <a:lnTo>
                  <a:pt x="299694" y="900430"/>
                </a:lnTo>
                <a:lnTo>
                  <a:pt x="301421" y="901700"/>
                </a:lnTo>
                <a:lnTo>
                  <a:pt x="303618" y="905510"/>
                </a:lnTo>
                <a:lnTo>
                  <a:pt x="304088" y="902970"/>
                </a:lnTo>
                <a:lnTo>
                  <a:pt x="304203" y="900430"/>
                </a:lnTo>
                <a:lnTo>
                  <a:pt x="304266" y="899160"/>
                </a:lnTo>
                <a:lnTo>
                  <a:pt x="301332" y="897890"/>
                </a:lnTo>
                <a:lnTo>
                  <a:pt x="304152" y="894080"/>
                </a:lnTo>
                <a:lnTo>
                  <a:pt x="306336" y="894080"/>
                </a:lnTo>
                <a:lnTo>
                  <a:pt x="307098" y="899160"/>
                </a:lnTo>
                <a:lnTo>
                  <a:pt x="308394" y="894080"/>
                </a:lnTo>
                <a:lnTo>
                  <a:pt x="309372" y="890270"/>
                </a:lnTo>
                <a:lnTo>
                  <a:pt x="309562" y="884656"/>
                </a:lnTo>
                <a:lnTo>
                  <a:pt x="309765" y="881380"/>
                </a:lnTo>
                <a:lnTo>
                  <a:pt x="311454" y="876300"/>
                </a:lnTo>
                <a:lnTo>
                  <a:pt x="312293" y="873760"/>
                </a:lnTo>
                <a:lnTo>
                  <a:pt x="314198" y="875030"/>
                </a:lnTo>
                <a:lnTo>
                  <a:pt x="313867" y="877570"/>
                </a:lnTo>
                <a:lnTo>
                  <a:pt x="315556" y="880110"/>
                </a:lnTo>
                <a:lnTo>
                  <a:pt x="314909" y="873760"/>
                </a:lnTo>
                <a:lnTo>
                  <a:pt x="314896" y="867410"/>
                </a:lnTo>
                <a:lnTo>
                  <a:pt x="316204" y="859790"/>
                </a:lnTo>
                <a:lnTo>
                  <a:pt x="319532" y="852170"/>
                </a:lnTo>
                <a:lnTo>
                  <a:pt x="320433" y="853440"/>
                </a:lnTo>
                <a:lnTo>
                  <a:pt x="322059" y="852449"/>
                </a:lnTo>
                <a:lnTo>
                  <a:pt x="322122" y="852170"/>
                </a:lnTo>
                <a:lnTo>
                  <a:pt x="322453" y="850900"/>
                </a:lnTo>
                <a:lnTo>
                  <a:pt x="323786" y="845820"/>
                </a:lnTo>
                <a:lnTo>
                  <a:pt x="324446" y="843280"/>
                </a:lnTo>
                <a:lnTo>
                  <a:pt x="324777" y="842010"/>
                </a:lnTo>
                <a:lnTo>
                  <a:pt x="325945" y="828040"/>
                </a:lnTo>
                <a:lnTo>
                  <a:pt x="326047" y="826770"/>
                </a:lnTo>
                <a:lnTo>
                  <a:pt x="327761" y="812800"/>
                </a:lnTo>
                <a:lnTo>
                  <a:pt x="332778" y="797560"/>
                </a:lnTo>
                <a:lnTo>
                  <a:pt x="336600" y="801370"/>
                </a:lnTo>
                <a:lnTo>
                  <a:pt x="338886" y="798830"/>
                </a:lnTo>
                <a:lnTo>
                  <a:pt x="339509" y="797560"/>
                </a:lnTo>
                <a:lnTo>
                  <a:pt x="341376" y="793750"/>
                </a:lnTo>
                <a:lnTo>
                  <a:pt x="345795" y="792480"/>
                </a:lnTo>
                <a:lnTo>
                  <a:pt x="346189" y="788670"/>
                </a:lnTo>
                <a:lnTo>
                  <a:pt x="346341" y="784860"/>
                </a:lnTo>
                <a:lnTo>
                  <a:pt x="346379" y="783590"/>
                </a:lnTo>
                <a:lnTo>
                  <a:pt x="346494" y="779780"/>
                </a:lnTo>
                <a:lnTo>
                  <a:pt x="341731" y="783590"/>
                </a:lnTo>
                <a:lnTo>
                  <a:pt x="342646" y="775970"/>
                </a:lnTo>
                <a:lnTo>
                  <a:pt x="342696" y="767080"/>
                </a:lnTo>
                <a:lnTo>
                  <a:pt x="343001" y="760730"/>
                </a:lnTo>
                <a:lnTo>
                  <a:pt x="345071" y="754380"/>
                </a:lnTo>
                <a:lnTo>
                  <a:pt x="346532" y="762000"/>
                </a:lnTo>
                <a:lnTo>
                  <a:pt x="347662" y="754380"/>
                </a:lnTo>
                <a:lnTo>
                  <a:pt x="349364" y="742950"/>
                </a:lnTo>
                <a:lnTo>
                  <a:pt x="344017" y="753110"/>
                </a:lnTo>
                <a:lnTo>
                  <a:pt x="343471" y="751840"/>
                </a:lnTo>
                <a:lnTo>
                  <a:pt x="341833" y="748030"/>
                </a:lnTo>
                <a:lnTo>
                  <a:pt x="339039" y="746760"/>
                </a:lnTo>
                <a:lnTo>
                  <a:pt x="337527" y="745490"/>
                </a:lnTo>
                <a:lnTo>
                  <a:pt x="339191" y="739140"/>
                </a:lnTo>
                <a:lnTo>
                  <a:pt x="339369" y="741680"/>
                </a:lnTo>
                <a:lnTo>
                  <a:pt x="339826" y="739140"/>
                </a:lnTo>
                <a:lnTo>
                  <a:pt x="341668" y="728980"/>
                </a:lnTo>
                <a:lnTo>
                  <a:pt x="346862" y="723900"/>
                </a:lnTo>
                <a:lnTo>
                  <a:pt x="345224" y="718820"/>
                </a:lnTo>
                <a:lnTo>
                  <a:pt x="343484" y="712470"/>
                </a:lnTo>
                <a:lnTo>
                  <a:pt x="346633" y="704850"/>
                </a:lnTo>
                <a:lnTo>
                  <a:pt x="349440" y="703580"/>
                </a:lnTo>
                <a:lnTo>
                  <a:pt x="354965" y="708660"/>
                </a:lnTo>
                <a:lnTo>
                  <a:pt x="356819" y="707390"/>
                </a:lnTo>
                <a:lnTo>
                  <a:pt x="355752" y="703580"/>
                </a:lnTo>
                <a:lnTo>
                  <a:pt x="354672" y="699770"/>
                </a:lnTo>
                <a:lnTo>
                  <a:pt x="355028" y="690880"/>
                </a:lnTo>
                <a:lnTo>
                  <a:pt x="355333" y="681990"/>
                </a:lnTo>
                <a:lnTo>
                  <a:pt x="353402" y="675640"/>
                </a:lnTo>
                <a:lnTo>
                  <a:pt x="353021" y="674370"/>
                </a:lnTo>
                <a:lnTo>
                  <a:pt x="354380" y="676910"/>
                </a:lnTo>
                <a:lnTo>
                  <a:pt x="358394" y="678180"/>
                </a:lnTo>
                <a:lnTo>
                  <a:pt x="359359" y="676910"/>
                </a:lnTo>
                <a:lnTo>
                  <a:pt x="356971" y="674370"/>
                </a:lnTo>
                <a:lnTo>
                  <a:pt x="354571" y="671830"/>
                </a:lnTo>
                <a:lnTo>
                  <a:pt x="356793" y="666750"/>
                </a:lnTo>
                <a:lnTo>
                  <a:pt x="357695" y="666750"/>
                </a:lnTo>
                <a:lnTo>
                  <a:pt x="360883" y="668020"/>
                </a:lnTo>
                <a:lnTo>
                  <a:pt x="360794" y="666750"/>
                </a:lnTo>
                <a:lnTo>
                  <a:pt x="360438" y="661670"/>
                </a:lnTo>
                <a:lnTo>
                  <a:pt x="355053" y="661670"/>
                </a:lnTo>
                <a:lnTo>
                  <a:pt x="356641" y="654050"/>
                </a:lnTo>
                <a:lnTo>
                  <a:pt x="356920" y="655320"/>
                </a:lnTo>
                <a:lnTo>
                  <a:pt x="357784" y="655320"/>
                </a:lnTo>
                <a:lnTo>
                  <a:pt x="358267" y="657860"/>
                </a:lnTo>
                <a:lnTo>
                  <a:pt x="358825" y="654050"/>
                </a:lnTo>
                <a:lnTo>
                  <a:pt x="360121" y="645160"/>
                </a:lnTo>
                <a:lnTo>
                  <a:pt x="360578" y="632460"/>
                </a:lnTo>
                <a:lnTo>
                  <a:pt x="360807" y="624840"/>
                </a:lnTo>
                <a:lnTo>
                  <a:pt x="360959" y="619760"/>
                </a:lnTo>
                <a:lnTo>
                  <a:pt x="362585" y="608330"/>
                </a:lnTo>
                <a:lnTo>
                  <a:pt x="366306" y="608330"/>
                </a:lnTo>
                <a:lnTo>
                  <a:pt x="367042" y="613410"/>
                </a:lnTo>
                <a:lnTo>
                  <a:pt x="367550" y="617220"/>
                </a:lnTo>
                <a:lnTo>
                  <a:pt x="370611" y="617220"/>
                </a:lnTo>
                <a:lnTo>
                  <a:pt x="370141" y="608330"/>
                </a:lnTo>
                <a:lnTo>
                  <a:pt x="370078" y="607060"/>
                </a:lnTo>
                <a:lnTo>
                  <a:pt x="369735" y="600710"/>
                </a:lnTo>
                <a:lnTo>
                  <a:pt x="369671" y="599440"/>
                </a:lnTo>
                <a:lnTo>
                  <a:pt x="368020" y="582930"/>
                </a:lnTo>
                <a:lnTo>
                  <a:pt x="367893" y="581660"/>
                </a:lnTo>
                <a:lnTo>
                  <a:pt x="366610" y="562610"/>
                </a:lnTo>
                <a:lnTo>
                  <a:pt x="366649" y="561340"/>
                </a:lnTo>
                <a:lnTo>
                  <a:pt x="366979" y="549910"/>
                </a:lnTo>
                <a:lnTo>
                  <a:pt x="367093" y="546100"/>
                </a:lnTo>
                <a:lnTo>
                  <a:pt x="366128" y="549910"/>
                </a:lnTo>
                <a:lnTo>
                  <a:pt x="362292" y="546100"/>
                </a:lnTo>
                <a:lnTo>
                  <a:pt x="364274" y="538480"/>
                </a:lnTo>
                <a:lnTo>
                  <a:pt x="367411" y="530860"/>
                </a:lnTo>
                <a:lnTo>
                  <a:pt x="366979" y="521970"/>
                </a:lnTo>
                <a:lnTo>
                  <a:pt x="367753" y="524510"/>
                </a:lnTo>
                <a:lnTo>
                  <a:pt x="373100" y="525780"/>
                </a:lnTo>
                <a:close/>
              </a:path>
              <a:path w="854075" h="1049020">
                <a:moveTo>
                  <a:pt x="496836" y="324205"/>
                </a:moveTo>
                <a:lnTo>
                  <a:pt x="494309" y="322910"/>
                </a:lnTo>
                <a:lnTo>
                  <a:pt x="492861" y="320446"/>
                </a:lnTo>
                <a:lnTo>
                  <a:pt x="491972" y="320675"/>
                </a:lnTo>
                <a:lnTo>
                  <a:pt x="491096" y="327456"/>
                </a:lnTo>
                <a:lnTo>
                  <a:pt x="492963" y="325793"/>
                </a:lnTo>
                <a:lnTo>
                  <a:pt x="494919" y="324866"/>
                </a:lnTo>
                <a:lnTo>
                  <a:pt x="496836" y="324205"/>
                </a:lnTo>
                <a:close/>
              </a:path>
              <a:path w="854075" h="1049020">
                <a:moveTo>
                  <a:pt x="497725" y="232410"/>
                </a:moveTo>
                <a:lnTo>
                  <a:pt x="497713" y="233248"/>
                </a:lnTo>
                <a:lnTo>
                  <a:pt x="497725" y="232410"/>
                </a:lnTo>
                <a:close/>
              </a:path>
              <a:path w="854075" h="1049020">
                <a:moveTo>
                  <a:pt x="497751" y="323621"/>
                </a:moveTo>
                <a:lnTo>
                  <a:pt x="497001" y="323850"/>
                </a:lnTo>
                <a:lnTo>
                  <a:pt x="497624" y="323850"/>
                </a:lnTo>
                <a:lnTo>
                  <a:pt x="497751" y="323621"/>
                </a:lnTo>
                <a:close/>
              </a:path>
              <a:path w="854075" h="1049020">
                <a:moveTo>
                  <a:pt x="498348" y="239483"/>
                </a:moveTo>
                <a:lnTo>
                  <a:pt x="497713" y="233248"/>
                </a:lnTo>
                <a:lnTo>
                  <a:pt x="497573" y="238760"/>
                </a:lnTo>
                <a:lnTo>
                  <a:pt x="498348" y="239483"/>
                </a:lnTo>
                <a:close/>
              </a:path>
              <a:path w="854075" h="1049020">
                <a:moveTo>
                  <a:pt x="501281" y="241617"/>
                </a:moveTo>
                <a:lnTo>
                  <a:pt x="500278" y="241300"/>
                </a:lnTo>
                <a:lnTo>
                  <a:pt x="498348" y="239483"/>
                </a:lnTo>
                <a:lnTo>
                  <a:pt x="498932" y="245110"/>
                </a:lnTo>
                <a:lnTo>
                  <a:pt x="501281" y="241617"/>
                </a:lnTo>
                <a:close/>
              </a:path>
              <a:path w="854075" h="1049020">
                <a:moveTo>
                  <a:pt x="529767" y="151130"/>
                </a:moveTo>
                <a:lnTo>
                  <a:pt x="528866" y="152400"/>
                </a:lnTo>
                <a:lnTo>
                  <a:pt x="529056" y="152920"/>
                </a:lnTo>
                <a:lnTo>
                  <a:pt x="529767" y="151130"/>
                </a:lnTo>
                <a:close/>
              </a:path>
              <a:path w="854075" h="1049020">
                <a:moveTo>
                  <a:pt x="561340" y="73317"/>
                </a:moveTo>
                <a:lnTo>
                  <a:pt x="561136" y="72466"/>
                </a:lnTo>
                <a:lnTo>
                  <a:pt x="560870" y="72085"/>
                </a:lnTo>
                <a:lnTo>
                  <a:pt x="560425" y="72783"/>
                </a:lnTo>
                <a:lnTo>
                  <a:pt x="560755" y="73075"/>
                </a:lnTo>
                <a:lnTo>
                  <a:pt x="561047" y="73101"/>
                </a:lnTo>
                <a:lnTo>
                  <a:pt x="561340" y="73317"/>
                </a:lnTo>
                <a:close/>
              </a:path>
              <a:path w="854075" h="1049020">
                <a:moveTo>
                  <a:pt x="573874" y="912558"/>
                </a:moveTo>
                <a:lnTo>
                  <a:pt x="573620" y="911758"/>
                </a:lnTo>
                <a:lnTo>
                  <a:pt x="573519" y="910856"/>
                </a:lnTo>
                <a:lnTo>
                  <a:pt x="572985" y="910196"/>
                </a:lnTo>
                <a:lnTo>
                  <a:pt x="567004" y="921131"/>
                </a:lnTo>
                <a:lnTo>
                  <a:pt x="567563" y="921308"/>
                </a:lnTo>
                <a:lnTo>
                  <a:pt x="569772" y="918451"/>
                </a:lnTo>
                <a:lnTo>
                  <a:pt x="572211" y="915619"/>
                </a:lnTo>
                <a:lnTo>
                  <a:pt x="573874" y="912558"/>
                </a:lnTo>
                <a:close/>
              </a:path>
              <a:path w="854075" h="1049020">
                <a:moveTo>
                  <a:pt x="577405" y="990727"/>
                </a:moveTo>
                <a:lnTo>
                  <a:pt x="574878" y="986929"/>
                </a:lnTo>
                <a:lnTo>
                  <a:pt x="573951" y="982459"/>
                </a:lnTo>
                <a:lnTo>
                  <a:pt x="571639" y="973785"/>
                </a:lnTo>
                <a:lnTo>
                  <a:pt x="572731" y="978662"/>
                </a:lnTo>
                <a:lnTo>
                  <a:pt x="573811" y="985304"/>
                </a:lnTo>
                <a:lnTo>
                  <a:pt x="577215" y="990815"/>
                </a:lnTo>
                <a:lnTo>
                  <a:pt x="577405" y="990727"/>
                </a:lnTo>
                <a:close/>
              </a:path>
              <a:path w="854075" h="1049020">
                <a:moveTo>
                  <a:pt x="578154" y="992593"/>
                </a:moveTo>
                <a:lnTo>
                  <a:pt x="577215" y="990815"/>
                </a:lnTo>
                <a:lnTo>
                  <a:pt x="578053" y="992606"/>
                </a:lnTo>
                <a:close/>
              </a:path>
              <a:path w="854075" h="1049020">
                <a:moveTo>
                  <a:pt x="592137" y="34290"/>
                </a:moveTo>
                <a:lnTo>
                  <a:pt x="590346" y="36830"/>
                </a:lnTo>
                <a:lnTo>
                  <a:pt x="590346" y="36957"/>
                </a:lnTo>
                <a:lnTo>
                  <a:pt x="592137" y="34290"/>
                </a:lnTo>
                <a:close/>
              </a:path>
              <a:path w="854075" h="1049020">
                <a:moveTo>
                  <a:pt x="610692" y="849630"/>
                </a:moveTo>
                <a:lnTo>
                  <a:pt x="609434" y="852170"/>
                </a:lnTo>
                <a:lnTo>
                  <a:pt x="607364" y="854354"/>
                </a:lnTo>
                <a:lnTo>
                  <a:pt x="608901" y="853440"/>
                </a:lnTo>
                <a:lnTo>
                  <a:pt x="610692" y="849630"/>
                </a:lnTo>
                <a:close/>
              </a:path>
              <a:path w="854075" h="1049020">
                <a:moveTo>
                  <a:pt x="640321" y="160147"/>
                </a:moveTo>
                <a:lnTo>
                  <a:pt x="638911" y="159613"/>
                </a:lnTo>
                <a:lnTo>
                  <a:pt x="639356" y="161963"/>
                </a:lnTo>
                <a:lnTo>
                  <a:pt x="640321" y="160147"/>
                </a:lnTo>
                <a:close/>
              </a:path>
              <a:path w="854075" h="1049020">
                <a:moveTo>
                  <a:pt x="675030" y="114300"/>
                </a:moveTo>
                <a:lnTo>
                  <a:pt x="674776" y="113449"/>
                </a:lnTo>
                <a:lnTo>
                  <a:pt x="674560" y="113030"/>
                </a:lnTo>
                <a:lnTo>
                  <a:pt x="675030" y="114300"/>
                </a:lnTo>
                <a:close/>
              </a:path>
              <a:path w="854075" h="1049020">
                <a:moveTo>
                  <a:pt x="710450" y="154940"/>
                </a:moveTo>
                <a:lnTo>
                  <a:pt x="706412" y="158750"/>
                </a:lnTo>
                <a:lnTo>
                  <a:pt x="708837" y="158750"/>
                </a:lnTo>
                <a:lnTo>
                  <a:pt x="709396" y="156210"/>
                </a:lnTo>
                <a:lnTo>
                  <a:pt x="710450" y="154940"/>
                </a:lnTo>
                <a:close/>
              </a:path>
              <a:path w="854075" h="1049020">
                <a:moveTo>
                  <a:pt x="720090" y="27355"/>
                </a:moveTo>
                <a:lnTo>
                  <a:pt x="719874" y="19723"/>
                </a:lnTo>
                <a:lnTo>
                  <a:pt x="710920" y="22466"/>
                </a:lnTo>
                <a:lnTo>
                  <a:pt x="710692" y="19138"/>
                </a:lnTo>
                <a:lnTo>
                  <a:pt x="701598" y="23888"/>
                </a:lnTo>
                <a:lnTo>
                  <a:pt x="696595" y="22948"/>
                </a:lnTo>
                <a:lnTo>
                  <a:pt x="693902" y="18796"/>
                </a:lnTo>
                <a:lnTo>
                  <a:pt x="695401" y="16611"/>
                </a:lnTo>
                <a:lnTo>
                  <a:pt x="693216" y="17716"/>
                </a:lnTo>
                <a:lnTo>
                  <a:pt x="687438" y="13271"/>
                </a:lnTo>
                <a:lnTo>
                  <a:pt x="683933" y="16979"/>
                </a:lnTo>
                <a:lnTo>
                  <a:pt x="689838" y="23520"/>
                </a:lnTo>
                <a:lnTo>
                  <a:pt x="696734" y="25400"/>
                </a:lnTo>
                <a:lnTo>
                  <a:pt x="706564" y="25234"/>
                </a:lnTo>
                <a:lnTo>
                  <a:pt x="707555" y="27470"/>
                </a:lnTo>
                <a:lnTo>
                  <a:pt x="705154" y="28295"/>
                </a:lnTo>
                <a:lnTo>
                  <a:pt x="704265" y="29286"/>
                </a:lnTo>
                <a:lnTo>
                  <a:pt x="720090" y="27355"/>
                </a:lnTo>
                <a:close/>
              </a:path>
              <a:path w="854075" h="1049020">
                <a:moveTo>
                  <a:pt x="725576" y="36830"/>
                </a:moveTo>
                <a:lnTo>
                  <a:pt x="723823" y="34505"/>
                </a:lnTo>
                <a:lnTo>
                  <a:pt x="722604" y="35560"/>
                </a:lnTo>
                <a:lnTo>
                  <a:pt x="725576" y="36830"/>
                </a:lnTo>
                <a:close/>
              </a:path>
              <a:path w="854075" h="1049020">
                <a:moveTo>
                  <a:pt x="727036" y="31750"/>
                </a:moveTo>
                <a:lnTo>
                  <a:pt x="721741" y="31750"/>
                </a:lnTo>
                <a:lnTo>
                  <a:pt x="723823" y="34505"/>
                </a:lnTo>
                <a:lnTo>
                  <a:pt x="727036" y="31750"/>
                </a:lnTo>
                <a:close/>
              </a:path>
              <a:path w="854075" h="1049020">
                <a:moveTo>
                  <a:pt x="735126" y="34328"/>
                </a:moveTo>
                <a:lnTo>
                  <a:pt x="727468" y="31750"/>
                </a:lnTo>
                <a:lnTo>
                  <a:pt x="727036" y="31750"/>
                </a:lnTo>
                <a:lnTo>
                  <a:pt x="729919" y="33020"/>
                </a:lnTo>
                <a:lnTo>
                  <a:pt x="735126" y="34328"/>
                </a:lnTo>
                <a:close/>
              </a:path>
              <a:path w="854075" h="1049020">
                <a:moveTo>
                  <a:pt x="739076" y="39446"/>
                </a:moveTo>
                <a:lnTo>
                  <a:pt x="738809" y="40525"/>
                </a:lnTo>
                <a:lnTo>
                  <a:pt x="739076" y="39446"/>
                </a:lnTo>
                <a:close/>
              </a:path>
              <a:path w="854075" h="1049020">
                <a:moveTo>
                  <a:pt x="740016" y="35560"/>
                </a:moveTo>
                <a:lnTo>
                  <a:pt x="735126" y="34328"/>
                </a:lnTo>
                <a:lnTo>
                  <a:pt x="739622" y="37185"/>
                </a:lnTo>
                <a:lnTo>
                  <a:pt x="740016" y="35560"/>
                </a:lnTo>
                <a:close/>
              </a:path>
              <a:path w="854075" h="1049020">
                <a:moveTo>
                  <a:pt x="740994" y="1029017"/>
                </a:moveTo>
                <a:lnTo>
                  <a:pt x="733729" y="1032510"/>
                </a:lnTo>
                <a:lnTo>
                  <a:pt x="726046" y="1037590"/>
                </a:lnTo>
                <a:lnTo>
                  <a:pt x="718426" y="1041400"/>
                </a:lnTo>
                <a:lnTo>
                  <a:pt x="709930" y="1043940"/>
                </a:lnTo>
                <a:lnTo>
                  <a:pt x="712101" y="1049020"/>
                </a:lnTo>
                <a:lnTo>
                  <a:pt x="715937" y="1046480"/>
                </a:lnTo>
                <a:lnTo>
                  <a:pt x="719467" y="1045210"/>
                </a:lnTo>
                <a:lnTo>
                  <a:pt x="722744" y="1043940"/>
                </a:lnTo>
                <a:lnTo>
                  <a:pt x="725881" y="1041400"/>
                </a:lnTo>
                <a:lnTo>
                  <a:pt x="728662" y="1038860"/>
                </a:lnTo>
                <a:lnTo>
                  <a:pt x="736765" y="1032510"/>
                </a:lnTo>
                <a:lnTo>
                  <a:pt x="740994" y="1029017"/>
                </a:lnTo>
                <a:close/>
              </a:path>
              <a:path w="854075" h="1049020">
                <a:moveTo>
                  <a:pt x="741667" y="1028700"/>
                </a:moveTo>
                <a:lnTo>
                  <a:pt x="741553" y="1028484"/>
                </a:lnTo>
                <a:lnTo>
                  <a:pt x="741387" y="1028700"/>
                </a:lnTo>
                <a:lnTo>
                  <a:pt x="740994" y="1029017"/>
                </a:lnTo>
                <a:lnTo>
                  <a:pt x="741667" y="1028700"/>
                </a:lnTo>
                <a:close/>
              </a:path>
              <a:path w="854075" h="1049020">
                <a:moveTo>
                  <a:pt x="747763" y="627380"/>
                </a:moveTo>
                <a:lnTo>
                  <a:pt x="745312" y="627380"/>
                </a:lnTo>
                <a:lnTo>
                  <a:pt x="743991" y="631190"/>
                </a:lnTo>
                <a:lnTo>
                  <a:pt x="746963" y="631190"/>
                </a:lnTo>
                <a:lnTo>
                  <a:pt x="747763" y="627380"/>
                </a:lnTo>
                <a:close/>
              </a:path>
              <a:path w="854075" h="1049020">
                <a:moveTo>
                  <a:pt x="748576" y="627380"/>
                </a:moveTo>
                <a:lnTo>
                  <a:pt x="748030" y="626110"/>
                </a:lnTo>
                <a:lnTo>
                  <a:pt x="747763" y="627380"/>
                </a:lnTo>
                <a:lnTo>
                  <a:pt x="748576" y="627380"/>
                </a:lnTo>
                <a:close/>
              </a:path>
              <a:path w="854075" h="1049020">
                <a:moveTo>
                  <a:pt x="750049" y="45720"/>
                </a:moveTo>
                <a:lnTo>
                  <a:pt x="743051" y="39370"/>
                </a:lnTo>
                <a:lnTo>
                  <a:pt x="739622" y="37185"/>
                </a:lnTo>
                <a:lnTo>
                  <a:pt x="739076" y="39446"/>
                </a:lnTo>
                <a:lnTo>
                  <a:pt x="746302" y="44450"/>
                </a:lnTo>
                <a:lnTo>
                  <a:pt x="750049" y="45720"/>
                </a:lnTo>
                <a:close/>
              </a:path>
              <a:path w="854075" h="1049020">
                <a:moveTo>
                  <a:pt x="754646" y="67043"/>
                </a:moveTo>
                <a:lnTo>
                  <a:pt x="752398" y="64744"/>
                </a:lnTo>
                <a:lnTo>
                  <a:pt x="753630" y="68580"/>
                </a:lnTo>
                <a:lnTo>
                  <a:pt x="754646" y="67043"/>
                </a:lnTo>
                <a:close/>
              </a:path>
              <a:path w="854075" h="1049020">
                <a:moveTo>
                  <a:pt x="761365" y="59690"/>
                </a:moveTo>
                <a:lnTo>
                  <a:pt x="759574" y="58420"/>
                </a:lnTo>
                <a:lnTo>
                  <a:pt x="755992" y="55880"/>
                </a:lnTo>
                <a:lnTo>
                  <a:pt x="750201" y="52070"/>
                </a:lnTo>
                <a:lnTo>
                  <a:pt x="738289" y="44450"/>
                </a:lnTo>
                <a:lnTo>
                  <a:pt x="738809" y="40525"/>
                </a:lnTo>
                <a:lnTo>
                  <a:pt x="738174" y="43180"/>
                </a:lnTo>
                <a:lnTo>
                  <a:pt x="737082" y="44450"/>
                </a:lnTo>
                <a:lnTo>
                  <a:pt x="731634" y="41910"/>
                </a:lnTo>
                <a:lnTo>
                  <a:pt x="733171" y="49530"/>
                </a:lnTo>
                <a:lnTo>
                  <a:pt x="740575" y="55880"/>
                </a:lnTo>
                <a:lnTo>
                  <a:pt x="749935" y="62230"/>
                </a:lnTo>
                <a:lnTo>
                  <a:pt x="752398" y="64744"/>
                </a:lnTo>
                <a:lnTo>
                  <a:pt x="750379" y="58420"/>
                </a:lnTo>
                <a:lnTo>
                  <a:pt x="757339" y="58420"/>
                </a:lnTo>
                <a:lnTo>
                  <a:pt x="761365" y="59690"/>
                </a:lnTo>
                <a:close/>
              </a:path>
              <a:path w="854075" h="1049020">
                <a:moveTo>
                  <a:pt x="765467" y="62814"/>
                </a:moveTo>
                <a:lnTo>
                  <a:pt x="764146" y="61569"/>
                </a:lnTo>
                <a:lnTo>
                  <a:pt x="762736" y="60782"/>
                </a:lnTo>
                <a:lnTo>
                  <a:pt x="761263" y="60198"/>
                </a:lnTo>
                <a:lnTo>
                  <a:pt x="764387" y="63207"/>
                </a:lnTo>
                <a:lnTo>
                  <a:pt x="765467" y="62814"/>
                </a:lnTo>
                <a:close/>
              </a:path>
              <a:path w="854075" h="1049020">
                <a:moveTo>
                  <a:pt x="766368" y="65506"/>
                </a:moveTo>
                <a:lnTo>
                  <a:pt x="765771" y="64668"/>
                </a:lnTo>
                <a:lnTo>
                  <a:pt x="765086" y="63919"/>
                </a:lnTo>
                <a:lnTo>
                  <a:pt x="764387" y="63207"/>
                </a:lnTo>
                <a:lnTo>
                  <a:pt x="763524" y="63500"/>
                </a:lnTo>
                <a:lnTo>
                  <a:pt x="762800" y="63944"/>
                </a:lnTo>
                <a:lnTo>
                  <a:pt x="762749" y="64757"/>
                </a:lnTo>
                <a:lnTo>
                  <a:pt x="764286" y="64325"/>
                </a:lnTo>
                <a:lnTo>
                  <a:pt x="765365" y="64528"/>
                </a:lnTo>
                <a:lnTo>
                  <a:pt x="766368" y="65506"/>
                </a:lnTo>
                <a:close/>
              </a:path>
              <a:path w="854075" h="1049020">
                <a:moveTo>
                  <a:pt x="768756" y="69100"/>
                </a:moveTo>
                <a:lnTo>
                  <a:pt x="767867" y="67335"/>
                </a:lnTo>
                <a:lnTo>
                  <a:pt x="767130" y="66230"/>
                </a:lnTo>
                <a:lnTo>
                  <a:pt x="766368" y="65506"/>
                </a:lnTo>
                <a:lnTo>
                  <a:pt x="768032" y="67856"/>
                </a:lnTo>
                <a:lnTo>
                  <a:pt x="768756" y="69100"/>
                </a:lnTo>
                <a:close/>
              </a:path>
              <a:path w="854075" h="1049020">
                <a:moveTo>
                  <a:pt x="787400" y="929754"/>
                </a:moveTo>
                <a:lnTo>
                  <a:pt x="786561" y="926223"/>
                </a:lnTo>
                <a:lnTo>
                  <a:pt x="785139" y="922502"/>
                </a:lnTo>
                <a:lnTo>
                  <a:pt x="785266" y="923264"/>
                </a:lnTo>
                <a:lnTo>
                  <a:pt x="785431" y="924013"/>
                </a:lnTo>
                <a:lnTo>
                  <a:pt x="787400" y="929754"/>
                </a:lnTo>
                <a:close/>
              </a:path>
              <a:path w="854075" h="1049020">
                <a:moveTo>
                  <a:pt x="803275" y="852170"/>
                </a:moveTo>
                <a:lnTo>
                  <a:pt x="802830" y="852449"/>
                </a:lnTo>
                <a:lnTo>
                  <a:pt x="801903" y="855980"/>
                </a:lnTo>
                <a:lnTo>
                  <a:pt x="803275" y="852170"/>
                </a:lnTo>
                <a:close/>
              </a:path>
              <a:path w="854075" h="1049020">
                <a:moveTo>
                  <a:pt x="815911" y="177800"/>
                </a:moveTo>
                <a:lnTo>
                  <a:pt x="815492" y="174523"/>
                </a:lnTo>
                <a:lnTo>
                  <a:pt x="813231" y="173990"/>
                </a:lnTo>
                <a:lnTo>
                  <a:pt x="815213" y="177800"/>
                </a:lnTo>
                <a:lnTo>
                  <a:pt x="815911" y="177800"/>
                </a:lnTo>
                <a:close/>
              </a:path>
              <a:path w="854075" h="1049020">
                <a:moveTo>
                  <a:pt x="818667" y="175260"/>
                </a:moveTo>
                <a:lnTo>
                  <a:pt x="814311" y="165100"/>
                </a:lnTo>
                <a:lnTo>
                  <a:pt x="815492" y="174523"/>
                </a:lnTo>
                <a:lnTo>
                  <a:pt x="818667" y="175260"/>
                </a:lnTo>
                <a:close/>
              </a:path>
              <a:path w="854075" h="1049020">
                <a:moveTo>
                  <a:pt x="823861" y="214172"/>
                </a:moveTo>
                <a:lnTo>
                  <a:pt x="822718" y="213829"/>
                </a:lnTo>
                <a:lnTo>
                  <a:pt x="821905" y="213855"/>
                </a:lnTo>
                <a:lnTo>
                  <a:pt x="821169" y="213868"/>
                </a:lnTo>
                <a:lnTo>
                  <a:pt x="823861" y="214172"/>
                </a:lnTo>
                <a:close/>
              </a:path>
              <a:path w="854075" h="1049020">
                <a:moveTo>
                  <a:pt x="828560" y="280670"/>
                </a:moveTo>
                <a:lnTo>
                  <a:pt x="827697" y="281317"/>
                </a:lnTo>
                <a:lnTo>
                  <a:pt x="828319" y="282282"/>
                </a:lnTo>
                <a:lnTo>
                  <a:pt x="828560" y="280670"/>
                </a:lnTo>
                <a:close/>
              </a:path>
              <a:path w="854075" h="1049020">
                <a:moveTo>
                  <a:pt x="830783" y="725220"/>
                </a:moveTo>
                <a:lnTo>
                  <a:pt x="827493" y="724509"/>
                </a:lnTo>
                <a:lnTo>
                  <a:pt x="828852" y="729424"/>
                </a:lnTo>
                <a:lnTo>
                  <a:pt x="829132" y="731926"/>
                </a:lnTo>
                <a:lnTo>
                  <a:pt x="830199" y="728167"/>
                </a:lnTo>
                <a:lnTo>
                  <a:pt x="830783" y="725220"/>
                </a:lnTo>
                <a:close/>
              </a:path>
              <a:path w="854075" h="1049020">
                <a:moveTo>
                  <a:pt x="831659" y="289560"/>
                </a:moveTo>
                <a:lnTo>
                  <a:pt x="828916" y="283210"/>
                </a:lnTo>
                <a:lnTo>
                  <a:pt x="828319" y="282282"/>
                </a:lnTo>
                <a:lnTo>
                  <a:pt x="827024" y="290830"/>
                </a:lnTo>
                <a:lnTo>
                  <a:pt x="831659" y="289560"/>
                </a:lnTo>
                <a:close/>
              </a:path>
              <a:path w="854075" h="1049020">
                <a:moveTo>
                  <a:pt x="839698" y="317385"/>
                </a:moveTo>
                <a:lnTo>
                  <a:pt x="839330" y="317512"/>
                </a:lnTo>
                <a:lnTo>
                  <a:pt x="838898" y="318350"/>
                </a:lnTo>
                <a:lnTo>
                  <a:pt x="838441" y="319379"/>
                </a:lnTo>
                <a:lnTo>
                  <a:pt x="838923" y="319036"/>
                </a:lnTo>
                <a:lnTo>
                  <a:pt x="839393" y="318465"/>
                </a:lnTo>
                <a:lnTo>
                  <a:pt x="839698" y="317385"/>
                </a:lnTo>
                <a:close/>
              </a:path>
              <a:path w="854075" h="1049020">
                <a:moveTo>
                  <a:pt x="853871" y="525780"/>
                </a:moveTo>
                <a:lnTo>
                  <a:pt x="852652" y="524510"/>
                </a:lnTo>
                <a:lnTo>
                  <a:pt x="852766" y="521970"/>
                </a:lnTo>
                <a:lnTo>
                  <a:pt x="853198" y="513080"/>
                </a:lnTo>
                <a:lnTo>
                  <a:pt x="852004" y="500380"/>
                </a:lnTo>
                <a:lnTo>
                  <a:pt x="849680" y="486410"/>
                </a:lnTo>
                <a:lnTo>
                  <a:pt x="846772" y="469900"/>
                </a:lnTo>
                <a:lnTo>
                  <a:pt x="849706" y="472440"/>
                </a:lnTo>
                <a:lnTo>
                  <a:pt x="850099" y="469900"/>
                </a:lnTo>
                <a:lnTo>
                  <a:pt x="850861" y="464820"/>
                </a:lnTo>
                <a:lnTo>
                  <a:pt x="851192" y="455930"/>
                </a:lnTo>
                <a:lnTo>
                  <a:pt x="851268" y="445770"/>
                </a:lnTo>
                <a:lnTo>
                  <a:pt x="851535" y="438150"/>
                </a:lnTo>
                <a:lnTo>
                  <a:pt x="848550" y="435610"/>
                </a:lnTo>
                <a:lnTo>
                  <a:pt x="848652" y="433070"/>
                </a:lnTo>
                <a:lnTo>
                  <a:pt x="848804" y="429260"/>
                </a:lnTo>
                <a:lnTo>
                  <a:pt x="844765" y="433070"/>
                </a:lnTo>
                <a:lnTo>
                  <a:pt x="849376" y="410210"/>
                </a:lnTo>
                <a:lnTo>
                  <a:pt x="846607" y="394970"/>
                </a:lnTo>
                <a:lnTo>
                  <a:pt x="845693" y="389890"/>
                </a:lnTo>
                <a:lnTo>
                  <a:pt x="845121" y="387350"/>
                </a:lnTo>
                <a:lnTo>
                  <a:pt x="842606" y="375920"/>
                </a:lnTo>
                <a:lnTo>
                  <a:pt x="841197" y="369570"/>
                </a:lnTo>
                <a:lnTo>
                  <a:pt x="843419" y="347980"/>
                </a:lnTo>
                <a:lnTo>
                  <a:pt x="843775" y="351790"/>
                </a:lnTo>
                <a:lnTo>
                  <a:pt x="846709" y="355600"/>
                </a:lnTo>
                <a:lnTo>
                  <a:pt x="846455" y="353060"/>
                </a:lnTo>
                <a:lnTo>
                  <a:pt x="845312" y="347980"/>
                </a:lnTo>
                <a:lnTo>
                  <a:pt x="844169" y="342900"/>
                </a:lnTo>
                <a:lnTo>
                  <a:pt x="843305" y="339090"/>
                </a:lnTo>
                <a:lnTo>
                  <a:pt x="841311" y="330200"/>
                </a:lnTo>
                <a:lnTo>
                  <a:pt x="836676" y="332740"/>
                </a:lnTo>
                <a:lnTo>
                  <a:pt x="838720" y="334010"/>
                </a:lnTo>
                <a:lnTo>
                  <a:pt x="838606" y="334200"/>
                </a:lnTo>
                <a:lnTo>
                  <a:pt x="838606" y="382270"/>
                </a:lnTo>
                <a:lnTo>
                  <a:pt x="835748" y="383540"/>
                </a:lnTo>
                <a:lnTo>
                  <a:pt x="833462" y="384136"/>
                </a:lnTo>
                <a:lnTo>
                  <a:pt x="833145" y="378891"/>
                </a:lnTo>
                <a:lnTo>
                  <a:pt x="832827" y="375920"/>
                </a:lnTo>
                <a:lnTo>
                  <a:pt x="834313" y="375920"/>
                </a:lnTo>
                <a:lnTo>
                  <a:pt x="838606" y="382270"/>
                </a:lnTo>
                <a:lnTo>
                  <a:pt x="838606" y="334200"/>
                </a:lnTo>
                <a:lnTo>
                  <a:pt x="835533" y="339090"/>
                </a:lnTo>
                <a:lnTo>
                  <a:pt x="832319" y="336550"/>
                </a:lnTo>
                <a:lnTo>
                  <a:pt x="829335" y="330200"/>
                </a:lnTo>
                <a:lnTo>
                  <a:pt x="828675" y="325120"/>
                </a:lnTo>
                <a:lnTo>
                  <a:pt x="831786" y="328930"/>
                </a:lnTo>
                <a:lnTo>
                  <a:pt x="834491" y="327660"/>
                </a:lnTo>
                <a:lnTo>
                  <a:pt x="835621" y="325120"/>
                </a:lnTo>
                <a:lnTo>
                  <a:pt x="836752" y="322580"/>
                </a:lnTo>
                <a:lnTo>
                  <a:pt x="837958" y="320040"/>
                </a:lnTo>
                <a:lnTo>
                  <a:pt x="838568" y="318770"/>
                </a:lnTo>
                <a:lnTo>
                  <a:pt x="837196" y="320040"/>
                </a:lnTo>
                <a:lnTo>
                  <a:pt x="835342" y="318770"/>
                </a:lnTo>
                <a:lnTo>
                  <a:pt x="833894" y="318770"/>
                </a:lnTo>
                <a:lnTo>
                  <a:pt x="835329" y="313690"/>
                </a:lnTo>
                <a:lnTo>
                  <a:pt x="831964" y="311150"/>
                </a:lnTo>
                <a:lnTo>
                  <a:pt x="827963" y="309880"/>
                </a:lnTo>
                <a:lnTo>
                  <a:pt x="827493" y="300990"/>
                </a:lnTo>
                <a:lnTo>
                  <a:pt x="830135" y="302260"/>
                </a:lnTo>
                <a:lnTo>
                  <a:pt x="829691" y="300990"/>
                </a:lnTo>
                <a:lnTo>
                  <a:pt x="827938" y="295910"/>
                </a:lnTo>
                <a:lnTo>
                  <a:pt x="823696" y="290830"/>
                </a:lnTo>
                <a:lnTo>
                  <a:pt x="823429" y="284480"/>
                </a:lnTo>
                <a:lnTo>
                  <a:pt x="827697" y="281317"/>
                </a:lnTo>
                <a:lnTo>
                  <a:pt x="824814" y="276860"/>
                </a:lnTo>
                <a:lnTo>
                  <a:pt x="821778" y="270510"/>
                </a:lnTo>
                <a:lnTo>
                  <a:pt x="822274" y="264160"/>
                </a:lnTo>
                <a:lnTo>
                  <a:pt x="824496" y="267970"/>
                </a:lnTo>
                <a:lnTo>
                  <a:pt x="825500" y="274320"/>
                </a:lnTo>
                <a:lnTo>
                  <a:pt x="827709" y="276860"/>
                </a:lnTo>
                <a:lnTo>
                  <a:pt x="832662" y="266700"/>
                </a:lnTo>
                <a:lnTo>
                  <a:pt x="830808" y="266700"/>
                </a:lnTo>
                <a:lnTo>
                  <a:pt x="830770" y="264160"/>
                </a:lnTo>
                <a:lnTo>
                  <a:pt x="830694" y="260350"/>
                </a:lnTo>
                <a:lnTo>
                  <a:pt x="830668" y="259080"/>
                </a:lnTo>
                <a:lnTo>
                  <a:pt x="830656" y="257810"/>
                </a:lnTo>
                <a:lnTo>
                  <a:pt x="830999" y="251294"/>
                </a:lnTo>
                <a:lnTo>
                  <a:pt x="830618" y="254266"/>
                </a:lnTo>
                <a:lnTo>
                  <a:pt x="830580" y="248920"/>
                </a:lnTo>
                <a:lnTo>
                  <a:pt x="830541" y="243840"/>
                </a:lnTo>
                <a:lnTo>
                  <a:pt x="829564" y="248920"/>
                </a:lnTo>
                <a:lnTo>
                  <a:pt x="821207" y="241300"/>
                </a:lnTo>
                <a:lnTo>
                  <a:pt x="818019" y="232410"/>
                </a:lnTo>
                <a:lnTo>
                  <a:pt x="815492" y="222250"/>
                </a:lnTo>
                <a:lnTo>
                  <a:pt x="809891" y="213360"/>
                </a:lnTo>
                <a:lnTo>
                  <a:pt x="809091" y="212090"/>
                </a:lnTo>
                <a:lnTo>
                  <a:pt x="815340" y="218440"/>
                </a:lnTo>
                <a:lnTo>
                  <a:pt x="817422" y="218440"/>
                </a:lnTo>
                <a:lnTo>
                  <a:pt x="818388" y="214630"/>
                </a:lnTo>
                <a:lnTo>
                  <a:pt x="821283" y="213360"/>
                </a:lnTo>
                <a:lnTo>
                  <a:pt x="821537" y="212090"/>
                </a:lnTo>
                <a:lnTo>
                  <a:pt x="822045" y="209550"/>
                </a:lnTo>
                <a:lnTo>
                  <a:pt x="822528" y="201930"/>
                </a:lnTo>
                <a:lnTo>
                  <a:pt x="824687" y="203200"/>
                </a:lnTo>
                <a:lnTo>
                  <a:pt x="823709" y="201930"/>
                </a:lnTo>
                <a:lnTo>
                  <a:pt x="821766" y="199390"/>
                </a:lnTo>
                <a:lnTo>
                  <a:pt x="821232" y="194310"/>
                </a:lnTo>
                <a:lnTo>
                  <a:pt x="820089" y="187960"/>
                </a:lnTo>
                <a:lnTo>
                  <a:pt x="818908" y="186690"/>
                </a:lnTo>
                <a:lnTo>
                  <a:pt x="815352" y="182880"/>
                </a:lnTo>
                <a:lnTo>
                  <a:pt x="817194" y="181610"/>
                </a:lnTo>
                <a:lnTo>
                  <a:pt x="815213" y="177800"/>
                </a:lnTo>
                <a:lnTo>
                  <a:pt x="813193" y="177800"/>
                </a:lnTo>
                <a:lnTo>
                  <a:pt x="807999" y="166370"/>
                </a:lnTo>
                <a:lnTo>
                  <a:pt x="793305" y="124460"/>
                </a:lnTo>
                <a:lnTo>
                  <a:pt x="789241" y="119151"/>
                </a:lnTo>
                <a:lnTo>
                  <a:pt x="789241" y="135890"/>
                </a:lnTo>
                <a:lnTo>
                  <a:pt x="785215" y="141833"/>
                </a:lnTo>
                <a:lnTo>
                  <a:pt x="781748" y="132219"/>
                </a:lnTo>
                <a:lnTo>
                  <a:pt x="782142" y="132080"/>
                </a:lnTo>
                <a:lnTo>
                  <a:pt x="789241" y="135890"/>
                </a:lnTo>
                <a:lnTo>
                  <a:pt x="789241" y="119151"/>
                </a:lnTo>
                <a:lnTo>
                  <a:pt x="785545" y="114300"/>
                </a:lnTo>
                <a:lnTo>
                  <a:pt x="778395" y="107950"/>
                </a:lnTo>
                <a:lnTo>
                  <a:pt x="771245" y="102870"/>
                </a:lnTo>
                <a:lnTo>
                  <a:pt x="768667" y="100330"/>
                </a:lnTo>
                <a:lnTo>
                  <a:pt x="765124" y="96850"/>
                </a:lnTo>
                <a:lnTo>
                  <a:pt x="763511" y="93484"/>
                </a:lnTo>
                <a:lnTo>
                  <a:pt x="763511" y="87630"/>
                </a:lnTo>
                <a:lnTo>
                  <a:pt x="772375" y="95250"/>
                </a:lnTo>
                <a:lnTo>
                  <a:pt x="770547" y="88900"/>
                </a:lnTo>
                <a:lnTo>
                  <a:pt x="770001" y="87630"/>
                </a:lnTo>
                <a:lnTo>
                  <a:pt x="768908" y="85090"/>
                </a:lnTo>
                <a:lnTo>
                  <a:pt x="768362" y="83820"/>
                </a:lnTo>
                <a:lnTo>
                  <a:pt x="767816" y="82550"/>
                </a:lnTo>
                <a:lnTo>
                  <a:pt x="764133" y="77470"/>
                </a:lnTo>
                <a:lnTo>
                  <a:pt x="760310" y="74371"/>
                </a:lnTo>
                <a:lnTo>
                  <a:pt x="760310" y="76200"/>
                </a:lnTo>
                <a:lnTo>
                  <a:pt x="759891" y="80010"/>
                </a:lnTo>
                <a:lnTo>
                  <a:pt x="759180" y="80860"/>
                </a:lnTo>
                <a:lnTo>
                  <a:pt x="759180" y="85090"/>
                </a:lnTo>
                <a:lnTo>
                  <a:pt x="759091" y="86741"/>
                </a:lnTo>
                <a:lnTo>
                  <a:pt x="758355" y="85636"/>
                </a:lnTo>
                <a:lnTo>
                  <a:pt x="759180" y="85090"/>
                </a:lnTo>
                <a:lnTo>
                  <a:pt x="759180" y="80860"/>
                </a:lnTo>
                <a:lnTo>
                  <a:pt x="756945" y="83502"/>
                </a:lnTo>
                <a:lnTo>
                  <a:pt x="748360" y="70535"/>
                </a:lnTo>
                <a:lnTo>
                  <a:pt x="753821" y="73660"/>
                </a:lnTo>
                <a:lnTo>
                  <a:pt x="760310" y="76200"/>
                </a:lnTo>
                <a:lnTo>
                  <a:pt x="760310" y="74371"/>
                </a:lnTo>
                <a:lnTo>
                  <a:pt x="759434" y="73660"/>
                </a:lnTo>
                <a:lnTo>
                  <a:pt x="761923" y="73660"/>
                </a:lnTo>
                <a:lnTo>
                  <a:pt x="762571" y="67310"/>
                </a:lnTo>
                <a:lnTo>
                  <a:pt x="757885" y="62230"/>
                </a:lnTo>
                <a:lnTo>
                  <a:pt x="754646" y="67043"/>
                </a:lnTo>
                <a:lnTo>
                  <a:pt x="757389" y="69850"/>
                </a:lnTo>
                <a:lnTo>
                  <a:pt x="747903" y="69850"/>
                </a:lnTo>
                <a:lnTo>
                  <a:pt x="743864" y="63741"/>
                </a:lnTo>
                <a:lnTo>
                  <a:pt x="722109" y="41617"/>
                </a:lnTo>
                <a:lnTo>
                  <a:pt x="698157" y="27736"/>
                </a:lnTo>
                <a:lnTo>
                  <a:pt x="672020" y="22923"/>
                </a:lnTo>
                <a:lnTo>
                  <a:pt x="670204" y="23266"/>
                </a:lnTo>
                <a:lnTo>
                  <a:pt x="671385" y="16510"/>
                </a:lnTo>
                <a:lnTo>
                  <a:pt x="671639" y="13246"/>
                </a:lnTo>
                <a:lnTo>
                  <a:pt x="672109" y="14846"/>
                </a:lnTo>
                <a:lnTo>
                  <a:pt x="677392" y="14389"/>
                </a:lnTo>
                <a:lnTo>
                  <a:pt x="681977" y="7721"/>
                </a:lnTo>
                <a:lnTo>
                  <a:pt x="672973" y="8978"/>
                </a:lnTo>
                <a:lnTo>
                  <a:pt x="671753" y="9982"/>
                </a:lnTo>
                <a:lnTo>
                  <a:pt x="667359" y="3810"/>
                </a:lnTo>
                <a:lnTo>
                  <a:pt x="653542" y="0"/>
                </a:lnTo>
                <a:lnTo>
                  <a:pt x="649338" y="1270"/>
                </a:lnTo>
                <a:lnTo>
                  <a:pt x="645553" y="3810"/>
                </a:lnTo>
                <a:lnTo>
                  <a:pt x="638454" y="10160"/>
                </a:lnTo>
                <a:lnTo>
                  <a:pt x="631507" y="7620"/>
                </a:lnTo>
                <a:lnTo>
                  <a:pt x="631240" y="7620"/>
                </a:lnTo>
                <a:lnTo>
                  <a:pt x="645299" y="2540"/>
                </a:lnTo>
                <a:lnTo>
                  <a:pt x="635863" y="0"/>
                </a:lnTo>
                <a:lnTo>
                  <a:pt x="631736" y="6350"/>
                </a:lnTo>
                <a:lnTo>
                  <a:pt x="628091" y="11430"/>
                </a:lnTo>
                <a:lnTo>
                  <a:pt x="625767" y="10160"/>
                </a:lnTo>
                <a:lnTo>
                  <a:pt x="622617" y="8890"/>
                </a:lnTo>
                <a:lnTo>
                  <a:pt x="618769" y="10160"/>
                </a:lnTo>
                <a:lnTo>
                  <a:pt x="610616" y="26492"/>
                </a:lnTo>
                <a:lnTo>
                  <a:pt x="607225" y="25400"/>
                </a:lnTo>
                <a:lnTo>
                  <a:pt x="612140" y="16510"/>
                </a:lnTo>
                <a:lnTo>
                  <a:pt x="602297" y="21590"/>
                </a:lnTo>
                <a:lnTo>
                  <a:pt x="602653" y="25400"/>
                </a:lnTo>
                <a:lnTo>
                  <a:pt x="605726" y="26670"/>
                </a:lnTo>
                <a:lnTo>
                  <a:pt x="607974" y="29210"/>
                </a:lnTo>
                <a:lnTo>
                  <a:pt x="605828" y="34290"/>
                </a:lnTo>
                <a:lnTo>
                  <a:pt x="597649" y="35560"/>
                </a:lnTo>
                <a:lnTo>
                  <a:pt x="596404" y="31750"/>
                </a:lnTo>
                <a:lnTo>
                  <a:pt x="593039" y="40640"/>
                </a:lnTo>
                <a:lnTo>
                  <a:pt x="590384" y="39370"/>
                </a:lnTo>
                <a:lnTo>
                  <a:pt x="590346" y="36957"/>
                </a:lnTo>
                <a:lnTo>
                  <a:pt x="588721" y="39370"/>
                </a:lnTo>
                <a:lnTo>
                  <a:pt x="584720" y="45720"/>
                </a:lnTo>
                <a:lnTo>
                  <a:pt x="581761" y="52070"/>
                </a:lnTo>
                <a:lnTo>
                  <a:pt x="581431" y="57150"/>
                </a:lnTo>
                <a:lnTo>
                  <a:pt x="578104" y="59270"/>
                </a:lnTo>
                <a:lnTo>
                  <a:pt x="578104" y="499110"/>
                </a:lnTo>
                <a:lnTo>
                  <a:pt x="577799" y="506730"/>
                </a:lnTo>
                <a:lnTo>
                  <a:pt x="577850" y="509270"/>
                </a:lnTo>
                <a:lnTo>
                  <a:pt x="577659" y="510540"/>
                </a:lnTo>
                <a:lnTo>
                  <a:pt x="573379" y="510540"/>
                </a:lnTo>
                <a:lnTo>
                  <a:pt x="570331" y="508000"/>
                </a:lnTo>
                <a:lnTo>
                  <a:pt x="569798" y="505460"/>
                </a:lnTo>
                <a:lnTo>
                  <a:pt x="573189" y="506730"/>
                </a:lnTo>
                <a:lnTo>
                  <a:pt x="574929" y="509270"/>
                </a:lnTo>
                <a:lnTo>
                  <a:pt x="575881" y="505460"/>
                </a:lnTo>
                <a:lnTo>
                  <a:pt x="576529" y="502920"/>
                </a:lnTo>
                <a:lnTo>
                  <a:pt x="578104" y="499110"/>
                </a:lnTo>
                <a:lnTo>
                  <a:pt x="578104" y="59270"/>
                </a:lnTo>
                <a:lnTo>
                  <a:pt x="575437" y="60960"/>
                </a:lnTo>
                <a:lnTo>
                  <a:pt x="570712" y="67310"/>
                </a:lnTo>
                <a:lnTo>
                  <a:pt x="566331" y="72390"/>
                </a:lnTo>
                <a:lnTo>
                  <a:pt x="561352" y="72390"/>
                </a:lnTo>
                <a:lnTo>
                  <a:pt x="562140" y="76200"/>
                </a:lnTo>
                <a:lnTo>
                  <a:pt x="561060" y="87630"/>
                </a:lnTo>
                <a:lnTo>
                  <a:pt x="558647" y="93980"/>
                </a:lnTo>
                <a:lnTo>
                  <a:pt x="554736" y="90170"/>
                </a:lnTo>
                <a:lnTo>
                  <a:pt x="551637" y="95161"/>
                </a:lnTo>
                <a:lnTo>
                  <a:pt x="544423" y="106680"/>
                </a:lnTo>
                <a:lnTo>
                  <a:pt x="537984" y="107950"/>
                </a:lnTo>
                <a:lnTo>
                  <a:pt x="538962" y="118110"/>
                </a:lnTo>
                <a:lnTo>
                  <a:pt x="535940" y="129540"/>
                </a:lnTo>
                <a:lnTo>
                  <a:pt x="532015" y="143510"/>
                </a:lnTo>
                <a:lnTo>
                  <a:pt x="530339" y="156210"/>
                </a:lnTo>
                <a:lnTo>
                  <a:pt x="529056" y="152920"/>
                </a:lnTo>
                <a:lnTo>
                  <a:pt x="526275" y="160020"/>
                </a:lnTo>
                <a:lnTo>
                  <a:pt x="522490" y="161290"/>
                </a:lnTo>
                <a:lnTo>
                  <a:pt x="519125" y="166370"/>
                </a:lnTo>
                <a:lnTo>
                  <a:pt x="523227" y="170180"/>
                </a:lnTo>
                <a:lnTo>
                  <a:pt x="525081" y="176530"/>
                </a:lnTo>
                <a:lnTo>
                  <a:pt x="526110" y="184150"/>
                </a:lnTo>
                <a:lnTo>
                  <a:pt x="527723" y="190500"/>
                </a:lnTo>
                <a:lnTo>
                  <a:pt x="522008" y="193040"/>
                </a:lnTo>
                <a:lnTo>
                  <a:pt x="518947" y="189230"/>
                </a:lnTo>
                <a:lnTo>
                  <a:pt x="516305" y="185420"/>
                </a:lnTo>
                <a:lnTo>
                  <a:pt x="511810" y="182880"/>
                </a:lnTo>
                <a:lnTo>
                  <a:pt x="514946" y="186690"/>
                </a:lnTo>
                <a:lnTo>
                  <a:pt x="515899" y="193040"/>
                </a:lnTo>
                <a:lnTo>
                  <a:pt x="516801" y="199390"/>
                </a:lnTo>
                <a:lnTo>
                  <a:pt x="519811" y="200660"/>
                </a:lnTo>
                <a:lnTo>
                  <a:pt x="513143" y="207010"/>
                </a:lnTo>
                <a:lnTo>
                  <a:pt x="515861" y="207010"/>
                </a:lnTo>
                <a:lnTo>
                  <a:pt x="508228" y="209550"/>
                </a:lnTo>
                <a:lnTo>
                  <a:pt x="512394" y="212090"/>
                </a:lnTo>
                <a:lnTo>
                  <a:pt x="512419" y="215900"/>
                </a:lnTo>
                <a:lnTo>
                  <a:pt x="511517" y="219710"/>
                </a:lnTo>
                <a:lnTo>
                  <a:pt x="512914" y="224790"/>
                </a:lnTo>
                <a:lnTo>
                  <a:pt x="508203" y="229870"/>
                </a:lnTo>
                <a:lnTo>
                  <a:pt x="505104" y="231140"/>
                </a:lnTo>
                <a:lnTo>
                  <a:pt x="503491" y="232410"/>
                </a:lnTo>
                <a:lnTo>
                  <a:pt x="503212" y="238760"/>
                </a:lnTo>
                <a:lnTo>
                  <a:pt x="501281" y="241617"/>
                </a:lnTo>
                <a:lnTo>
                  <a:pt x="504215" y="242570"/>
                </a:lnTo>
                <a:lnTo>
                  <a:pt x="507796" y="243840"/>
                </a:lnTo>
                <a:lnTo>
                  <a:pt x="506285" y="251460"/>
                </a:lnTo>
                <a:lnTo>
                  <a:pt x="503377" y="252730"/>
                </a:lnTo>
                <a:lnTo>
                  <a:pt x="499694" y="252730"/>
                </a:lnTo>
                <a:lnTo>
                  <a:pt x="495858" y="254000"/>
                </a:lnTo>
                <a:lnTo>
                  <a:pt x="496912" y="261620"/>
                </a:lnTo>
                <a:lnTo>
                  <a:pt x="498817" y="267970"/>
                </a:lnTo>
                <a:lnTo>
                  <a:pt x="500392" y="274320"/>
                </a:lnTo>
                <a:lnTo>
                  <a:pt x="500456" y="279400"/>
                </a:lnTo>
                <a:lnTo>
                  <a:pt x="499097" y="280670"/>
                </a:lnTo>
                <a:lnTo>
                  <a:pt x="498411" y="281940"/>
                </a:lnTo>
                <a:lnTo>
                  <a:pt x="497090" y="279400"/>
                </a:lnTo>
                <a:lnTo>
                  <a:pt x="498398" y="289560"/>
                </a:lnTo>
                <a:lnTo>
                  <a:pt x="497420" y="299720"/>
                </a:lnTo>
                <a:lnTo>
                  <a:pt x="496773" y="312420"/>
                </a:lnTo>
                <a:lnTo>
                  <a:pt x="499110" y="322580"/>
                </a:lnTo>
                <a:lnTo>
                  <a:pt x="498322" y="322580"/>
                </a:lnTo>
                <a:lnTo>
                  <a:pt x="497751" y="323621"/>
                </a:lnTo>
                <a:lnTo>
                  <a:pt x="501103" y="322580"/>
                </a:lnTo>
                <a:lnTo>
                  <a:pt x="507822" y="322580"/>
                </a:lnTo>
                <a:lnTo>
                  <a:pt x="507276" y="328930"/>
                </a:lnTo>
                <a:lnTo>
                  <a:pt x="511454" y="334010"/>
                </a:lnTo>
                <a:lnTo>
                  <a:pt x="506145" y="335280"/>
                </a:lnTo>
                <a:lnTo>
                  <a:pt x="506717" y="332740"/>
                </a:lnTo>
                <a:lnTo>
                  <a:pt x="504710" y="331470"/>
                </a:lnTo>
                <a:lnTo>
                  <a:pt x="503326" y="330200"/>
                </a:lnTo>
                <a:lnTo>
                  <a:pt x="504799" y="336550"/>
                </a:lnTo>
                <a:lnTo>
                  <a:pt x="501142" y="336550"/>
                </a:lnTo>
                <a:lnTo>
                  <a:pt x="500392" y="334010"/>
                </a:lnTo>
                <a:lnTo>
                  <a:pt x="500126" y="328930"/>
                </a:lnTo>
                <a:lnTo>
                  <a:pt x="497890" y="327660"/>
                </a:lnTo>
                <a:lnTo>
                  <a:pt x="499084" y="336550"/>
                </a:lnTo>
                <a:lnTo>
                  <a:pt x="500634" y="345440"/>
                </a:lnTo>
                <a:lnTo>
                  <a:pt x="501345" y="353060"/>
                </a:lnTo>
                <a:lnTo>
                  <a:pt x="501307" y="355600"/>
                </a:lnTo>
                <a:lnTo>
                  <a:pt x="500507" y="361950"/>
                </a:lnTo>
                <a:lnTo>
                  <a:pt x="497255" y="359410"/>
                </a:lnTo>
                <a:lnTo>
                  <a:pt x="496684" y="353060"/>
                </a:lnTo>
                <a:lnTo>
                  <a:pt x="496468" y="351790"/>
                </a:lnTo>
                <a:lnTo>
                  <a:pt x="496062" y="349250"/>
                </a:lnTo>
                <a:lnTo>
                  <a:pt x="492683" y="351790"/>
                </a:lnTo>
                <a:lnTo>
                  <a:pt x="496011" y="341630"/>
                </a:lnTo>
                <a:lnTo>
                  <a:pt x="496849" y="339090"/>
                </a:lnTo>
                <a:lnTo>
                  <a:pt x="491667" y="341630"/>
                </a:lnTo>
                <a:lnTo>
                  <a:pt x="491426" y="339090"/>
                </a:lnTo>
                <a:lnTo>
                  <a:pt x="491045" y="336550"/>
                </a:lnTo>
                <a:lnTo>
                  <a:pt x="485482" y="339090"/>
                </a:lnTo>
                <a:lnTo>
                  <a:pt x="483971" y="350520"/>
                </a:lnTo>
                <a:lnTo>
                  <a:pt x="484619" y="367030"/>
                </a:lnTo>
                <a:lnTo>
                  <a:pt x="483323" y="378460"/>
                </a:lnTo>
                <a:lnTo>
                  <a:pt x="486943" y="382270"/>
                </a:lnTo>
                <a:lnTo>
                  <a:pt x="489305" y="377190"/>
                </a:lnTo>
                <a:lnTo>
                  <a:pt x="492925" y="381000"/>
                </a:lnTo>
                <a:lnTo>
                  <a:pt x="492239" y="396240"/>
                </a:lnTo>
                <a:lnTo>
                  <a:pt x="486219" y="403860"/>
                </a:lnTo>
                <a:lnTo>
                  <a:pt x="480809" y="410210"/>
                </a:lnTo>
                <a:lnTo>
                  <a:pt x="481926" y="420370"/>
                </a:lnTo>
                <a:lnTo>
                  <a:pt x="485838" y="424180"/>
                </a:lnTo>
                <a:lnTo>
                  <a:pt x="489661" y="427990"/>
                </a:lnTo>
                <a:lnTo>
                  <a:pt x="491655" y="433070"/>
                </a:lnTo>
                <a:lnTo>
                  <a:pt x="490067" y="441960"/>
                </a:lnTo>
                <a:lnTo>
                  <a:pt x="482155" y="436880"/>
                </a:lnTo>
                <a:lnTo>
                  <a:pt x="481418" y="445770"/>
                </a:lnTo>
                <a:lnTo>
                  <a:pt x="489102" y="458470"/>
                </a:lnTo>
                <a:lnTo>
                  <a:pt x="488886" y="459740"/>
                </a:lnTo>
                <a:lnTo>
                  <a:pt x="488645" y="462280"/>
                </a:lnTo>
                <a:lnTo>
                  <a:pt x="488175" y="464820"/>
                </a:lnTo>
                <a:lnTo>
                  <a:pt x="487413" y="468630"/>
                </a:lnTo>
                <a:lnTo>
                  <a:pt x="485863" y="467360"/>
                </a:lnTo>
                <a:lnTo>
                  <a:pt x="485355" y="459740"/>
                </a:lnTo>
                <a:lnTo>
                  <a:pt x="485013" y="457200"/>
                </a:lnTo>
                <a:lnTo>
                  <a:pt x="484695" y="454660"/>
                </a:lnTo>
                <a:lnTo>
                  <a:pt x="484619" y="452120"/>
                </a:lnTo>
                <a:lnTo>
                  <a:pt x="484111" y="454660"/>
                </a:lnTo>
                <a:lnTo>
                  <a:pt x="480796" y="458470"/>
                </a:lnTo>
                <a:lnTo>
                  <a:pt x="481825" y="464820"/>
                </a:lnTo>
                <a:lnTo>
                  <a:pt x="485571" y="469900"/>
                </a:lnTo>
                <a:lnTo>
                  <a:pt x="488315" y="471170"/>
                </a:lnTo>
                <a:lnTo>
                  <a:pt x="488226" y="478790"/>
                </a:lnTo>
                <a:lnTo>
                  <a:pt x="481012" y="483870"/>
                </a:lnTo>
                <a:lnTo>
                  <a:pt x="481241" y="491490"/>
                </a:lnTo>
                <a:lnTo>
                  <a:pt x="481711" y="500380"/>
                </a:lnTo>
                <a:lnTo>
                  <a:pt x="483044" y="516890"/>
                </a:lnTo>
                <a:lnTo>
                  <a:pt x="483247" y="518160"/>
                </a:lnTo>
                <a:lnTo>
                  <a:pt x="498284" y="516890"/>
                </a:lnTo>
                <a:lnTo>
                  <a:pt x="511276" y="515620"/>
                </a:lnTo>
                <a:lnTo>
                  <a:pt x="530021" y="514350"/>
                </a:lnTo>
                <a:lnTo>
                  <a:pt x="537730" y="513080"/>
                </a:lnTo>
                <a:lnTo>
                  <a:pt x="553720" y="513080"/>
                </a:lnTo>
                <a:lnTo>
                  <a:pt x="551154" y="514350"/>
                </a:lnTo>
                <a:lnTo>
                  <a:pt x="548436" y="515620"/>
                </a:lnTo>
                <a:lnTo>
                  <a:pt x="549249" y="518160"/>
                </a:lnTo>
                <a:lnTo>
                  <a:pt x="557276" y="519430"/>
                </a:lnTo>
                <a:lnTo>
                  <a:pt x="573786" y="518160"/>
                </a:lnTo>
                <a:lnTo>
                  <a:pt x="585647" y="518160"/>
                </a:lnTo>
                <a:lnTo>
                  <a:pt x="585381" y="516890"/>
                </a:lnTo>
                <a:lnTo>
                  <a:pt x="585406" y="513080"/>
                </a:lnTo>
                <a:lnTo>
                  <a:pt x="585444" y="510540"/>
                </a:lnTo>
                <a:lnTo>
                  <a:pt x="585584" y="502920"/>
                </a:lnTo>
                <a:lnTo>
                  <a:pt x="585711" y="499110"/>
                </a:lnTo>
                <a:lnTo>
                  <a:pt x="585825" y="495300"/>
                </a:lnTo>
                <a:lnTo>
                  <a:pt x="589648" y="450850"/>
                </a:lnTo>
                <a:lnTo>
                  <a:pt x="593483" y="431800"/>
                </a:lnTo>
                <a:lnTo>
                  <a:pt x="587743" y="422910"/>
                </a:lnTo>
                <a:lnTo>
                  <a:pt x="587933" y="420370"/>
                </a:lnTo>
                <a:lnTo>
                  <a:pt x="590765" y="419100"/>
                </a:lnTo>
                <a:lnTo>
                  <a:pt x="591832" y="421640"/>
                </a:lnTo>
                <a:lnTo>
                  <a:pt x="592112" y="419100"/>
                </a:lnTo>
                <a:lnTo>
                  <a:pt x="592404" y="416560"/>
                </a:lnTo>
                <a:lnTo>
                  <a:pt x="590689" y="416560"/>
                </a:lnTo>
                <a:lnTo>
                  <a:pt x="588035" y="417830"/>
                </a:lnTo>
                <a:lnTo>
                  <a:pt x="585774" y="415290"/>
                </a:lnTo>
                <a:lnTo>
                  <a:pt x="585685" y="411480"/>
                </a:lnTo>
                <a:lnTo>
                  <a:pt x="585660" y="410210"/>
                </a:lnTo>
                <a:lnTo>
                  <a:pt x="589724" y="408940"/>
                </a:lnTo>
                <a:lnTo>
                  <a:pt x="591388" y="412750"/>
                </a:lnTo>
                <a:lnTo>
                  <a:pt x="590664" y="408940"/>
                </a:lnTo>
                <a:lnTo>
                  <a:pt x="588505" y="397510"/>
                </a:lnTo>
                <a:lnTo>
                  <a:pt x="587108" y="379730"/>
                </a:lnTo>
                <a:lnTo>
                  <a:pt x="587082" y="377190"/>
                </a:lnTo>
                <a:lnTo>
                  <a:pt x="587489" y="369570"/>
                </a:lnTo>
                <a:lnTo>
                  <a:pt x="587971" y="360680"/>
                </a:lnTo>
                <a:lnTo>
                  <a:pt x="592416" y="345440"/>
                </a:lnTo>
                <a:lnTo>
                  <a:pt x="593864" y="349250"/>
                </a:lnTo>
                <a:lnTo>
                  <a:pt x="593940" y="345440"/>
                </a:lnTo>
                <a:lnTo>
                  <a:pt x="594017" y="341630"/>
                </a:lnTo>
                <a:lnTo>
                  <a:pt x="590931" y="334010"/>
                </a:lnTo>
                <a:lnTo>
                  <a:pt x="588492" y="327660"/>
                </a:lnTo>
                <a:lnTo>
                  <a:pt x="590537" y="320040"/>
                </a:lnTo>
                <a:lnTo>
                  <a:pt x="591273" y="322580"/>
                </a:lnTo>
                <a:lnTo>
                  <a:pt x="591731" y="320040"/>
                </a:lnTo>
                <a:lnTo>
                  <a:pt x="594741" y="303530"/>
                </a:lnTo>
                <a:lnTo>
                  <a:pt x="595439" y="299720"/>
                </a:lnTo>
                <a:lnTo>
                  <a:pt x="599173" y="276860"/>
                </a:lnTo>
                <a:lnTo>
                  <a:pt x="604367" y="256540"/>
                </a:lnTo>
                <a:lnTo>
                  <a:pt x="612889" y="238760"/>
                </a:lnTo>
                <a:lnTo>
                  <a:pt x="611174" y="232410"/>
                </a:lnTo>
                <a:lnTo>
                  <a:pt x="614070" y="222250"/>
                </a:lnTo>
                <a:lnTo>
                  <a:pt x="616292" y="212090"/>
                </a:lnTo>
                <a:lnTo>
                  <a:pt x="612571" y="205740"/>
                </a:lnTo>
                <a:lnTo>
                  <a:pt x="619048" y="198120"/>
                </a:lnTo>
                <a:lnTo>
                  <a:pt x="623671" y="193040"/>
                </a:lnTo>
                <a:lnTo>
                  <a:pt x="628434" y="187960"/>
                </a:lnTo>
                <a:lnTo>
                  <a:pt x="635304" y="176530"/>
                </a:lnTo>
                <a:lnTo>
                  <a:pt x="638035" y="170180"/>
                </a:lnTo>
                <a:lnTo>
                  <a:pt x="632866" y="166370"/>
                </a:lnTo>
                <a:lnTo>
                  <a:pt x="631139" y="165100"/>
                </a:lnTo>
                <a:lnTo>
                  <a:pt x="632942" y="157480"/>
                </a:lnTo>
                <a:lnTo>
                  <a:pt x="639025" y="158750"/>
                </a:lnTo>
                <a:lnTo>
                  <a:pt x="638784" y="157480"/>
                </a:lnTo>
                <a:lnTo>
                  <a:pt x="636828" y="147320"/>
                </a:lnTo>
                <a:lnTo>
                  <a:pt x="646137" y="144780"/>
                </a:lnTo>
                <a:lnTo>
                  <a:pt x="646760" y="142240"/>
                </a:lnTo>
                <a:lnTo>
                  <a:pt x="647674" y="138506"/>
                </a:lnTo>
                <a:lnTo>
                  <a:pt x="648182" y="137718"/>
                </a:lnTo>
                <a:lnTo>
                  <a:pt x="648449" y="136766"/>
                </a:lnTo>
                <a:lnTo>
                  <a:pt x="648182" y="135813"/>
                </a:lnTo>
                <a:lnTo>
                  <a:pt x="647598" y="138582"/>
                </a:lnTo>
                <a:lnTo>
                  <a:pt x="646137" y="140970"/>
                </a:lnTo>
                <a:lnTo>
                  <a:pt x="642454" y="142240"/>
                </a:lnTo>
                <a:lnTo>
                  <a:pt x="640956" y="140970"/>
                </a:lnTo>
                <a:lnTo>
                  <a:pt x="644474" y="133350"/>
                </a:lnTo>
                <a:lnTo>
                  <a:pt x="650417" y="125730"/>
                </a:lnTo>
                <a:lnTo>
                  <a:pt x="656488" y="121920"/>
                </a:lnTo>
                <a:lnTo>
                  <a:pt x="660425" y="121920"/>
                </a:lnTo>
                <a:lnTo>
                  <a:pt x="662457" y="116840"/>
                </a:lnTo>
                <a:lnTo>
                  <a:pt x="664768" y="111760"/>
                </a:lnTo>
                <a:lnTo>
                  <a:pt x="665632" y="107950"/>
                </a:lnTo>
                <a:lnTo>
                  <a:pt x="666305" y="106680"/>
                </a:lnTo>
                <a:lnTo>
                  <a:pt x="666534" y="105410"/>
                </a:lnTo>
                <a:lnTo>
                  <a:pt x="667550" y="107950"/>
                </a:lnTo>
                <a:lnTo>
                  <a:pt x="667080" y="110490"/>
                </a:lnTo>
                <a:lnTo>
                  <a:pt x="667715" y="111760"/>
                </a:lnTo>
                <a:lnTo>
                  <a:pt x="667766" y="109220"/>
                </a:lnTo>
                <a:lnTo>
                  <a:pt x="668997" y="110490"/>
                </a:lnTo>
                <a:lnTo>
                  <a:pt x="670255" y="113030"/>
                </a:lnTo>
                <a:lnTo>
                  <a:pt x="670458" y="110490"/>
                </a:lnTo>
                <a:lnTo>
                  <a:pt x="669671" y="109220"/>
                </a:lnTo>
                <a:lnTo>
                  <a:pt x="669480" y="106680"/>
                </a:lnTo>
                <a:lnTo>
                  <a:pt x="669315" y="105410"/>
                </a:lnTo>
                <a:lnTo>
                  <a:pt x="672528" y="107950"/>
                </a:lnTo>
                <a:lnTo>
                  <a:pt x="674560" y="109220"/>
                </a:lnTo>
                <a:lnTo>
                  <a:pt x="677697" y="110490"/>
                </a:lnTo>
                <a:lnTo>
                  <a:pt x="674636" y="113030"/>
                </a:lnTo>
                <a:lnTo>
                  <a:pt x="674776" y="113449"/>
                </a:lnTo>
                <a:lnTo>
                  <a:pt x="675182" y="114300"/>
                </a:lnTo>
                <a:lnTo>
                  <a:pt x="678865" y="118110"/>
                </a:lnTo>
                <a:lnTo>
                  <a:pt x="681443" y="121920"/>
                </a:lnTo>
                <a:lnTo>
                  <a:pt x="701865" y="157480"/>
                </a:lnTo>
                <a:lnTo>
                  <a:pt x="700722" y="148590"/>
                </a:lnTo>
                <a:lnTo>
                  <a:pt x="708533" y="147320"/>
                </a:lnTo>
                <a:lnTo>
                  <a:pt x="711771" y="153670"/>
                </a:lnTo>
                <a:lnTo>
                  <a:pt x="710450" y="154940"/>
                </a:lnTo>
                <a:lnTo>
                  <a:pt x="714324" y="157480"/>
                </a:lnTo>
                <a:lnTo>
                  <a:pt x="716737" y="165100"/>
                </a:lnTo>
                <a:lnTo>
                  <a:pt x="709155" y="165100"/>
                </a:lnTo>
                <a:lnTo>
                  <a:pt x="705319" y="161290"/>
                </a:lnTo>
                <a:lnTo>
                  <a:pt x="711149" y="170180"/>
                </a:lnTo>
                <a:lnTo>
                  <a:pt x="709434" y="171450"/>
                </a:lnTo>
                <a:lnTo>
                  <a:pt x="707593" y="168910"/>
                </a:lnTo>
                <a:lnTo>
                  <a:pt x="704938" y="170180"/>
                </a:lnTo>
                <a:lnTo>
                  <a:pt x="707313" y="173990"/>
                </a:lnTo>
                <a:lnTo>
                  <a:pt x="707796" y="180340"/>
                </a:lnTo>
                <a:lnTo>
                  <a:pt x="708888" y="186690"/>
                </a:lnTo>
                <a:lnTo>
                  <a:pt x="713079" y="191770"/>
                </a:lnTo>
                <a:lnTo>
                  <a:pt x="711301" y="193040"/>
                </a:lnTo>
                <a:lnTo>
                  <a:pt x="715911" y="207010"/>
                </a:lnTo>
                <a:lnTo>
                  <a:pt x="720001" y="218440"/>
                </a:lnTo>
                <a:lnTo>
                  <a:pt x="723747" y="229870"/>
                </a:lnTo>
                <a:lnTo>
                  <a:pt x="727278" y="241300"/>
                </a:lnTo>
                <a:lnTo>
                  <a:pt x="733158" y="240030"/>
                </a:lnTo>
                <a:lnTo>
                  <a:pt x="733412" y="247650"/>
                </a:lnTo>
                <a:lnTo>
                  <a:pt x="739305" y="252730"/>
                </a:lnTo>
                <a:lnTo>
                  <a:pt x="739584" y="260350"/>
                </a:lnTo>
                <a:lnTo>
                  <a:pt x="739698" y="267970"/>
                </a:lnTo>
                <a:lnTo>
                  <a:pt x="739736" y="274320"/>
                </a:lnTo>
                <a:lnTo>
                  <a:pt x="740181" y="285750"/>
                </a:lnTo>
                <a:lnTo>
                  <a:pt x="741718" y="298450"/>
                </a:lnTo>
                <a:lnTo>
                  <a:pt x="744651" y="303530"/>
                </a:lnTo>
                <a:lnTo>
                  <a:pt x="748855" y="303530"/>
                </a:lnTo>
                <a:lnTo>
                  <a:pt x="767372" y="303530"/>
                </a:lnTo>
                <a:lnTo>
                  <a:pt x="767562" y="304800"/>
                </a:lnTo>
                <a:lnTo>
                  <a:pt x="750189" y="304800"/>
                </a:lnTo>
                <a:lnTo>
                  <a:pt x="751535" y="306070"/>
                </a:lnTo>
                <a:lnTo>
                  <a:pt x="748906" y="308610"/>
                </a:lnTo>
                <a:lnTo>
                  <a:pt x="747788" y="313690"/>
                </a:lnTo>
                <a:lnTo>
                  <a:pt x="746683" y="317500"/>
                </a:lnTo>
                <a:lnTo>
                  <a:pt x="744131" y="316230"/>
                </a:lnTo>
                <a:lnTo>
                  <a:pt x="746480" y="328930"/>
                </a:lnTo>
                <a:lnTo>
                  <a:pt x="748614" y="339090"/>
                </a:lnTo>
                <a:lnTo>
                  <a:pt x="751382" y="350520"/>
                </a:lnTo>
                <a:lnTo>
                  <a:pt x="755624" y="365760"/>
                </a:lnTo>
                <a:lnTo>
                  <a:pt x="757580" y="363220"/>
                </a:lnTo>
                <a:lnTo>
                  <a:pt x="758164" y="359410"/>
                </a:lnTo>
                <a:lnTo>
                  <a:pt x="760183" y="360680"/>
                </a:lnTo>
                <a:lnTo>
                  <a:pt x="761568" y="365760"/>
                </a:lnTo>
                <a:lnTo>
                  <a:pt x="758888" y="372110"/>
                </a:lnTo>
                <a:lnTo>
                  <a:pt x="756272" y="370840"/>
                </a:lnTo>
                <a:lnTo>
                  <a:pt x="755611" y="369570"/>
                </a:lnTo>
                <a:lnTo>
                  <a:pt x="758634" y="392430"/>
                </a:lnTo>
                <a:lnTo>
                  <a:pt x="752767" y="439420"/>
                </a:lnTo>
                <a:lnTo>
                  <a:pt x="756285" y="458470"/>
                </a:lnTo>
                <a:lnTo>
                  <a:pt x="755700" y="457200"/>
                </a:lnTo>
                <a:lnTo>
                  <a:pt x="761974" y="481330"/>
                </a:lnTo>
                <a:lnTo>
                  <a:pt x="760920" y="483870"/>
                </a:lnTo>
                <a:lnTo>
                  <a:pt x="759193" y="482600"/>
                </a:lnTo>
                <a:lnTo>
                  <a:pt x="756996" y="480060"/>
                </a:lnTo>
                <a:lnTo>
                  <a:pt x="754583" y="482600"/>
                </a:lnTo>
                <a:lnTo>
                  <a:pt x="758240" y="499110"/>
                </a:lnTo>
                <a:lnTo>
                  <a:pt x="757758" y="514350"/>
                </a:lnTo>
                <a:lnTo>
                  <a:pt x="756615" y="528320"/>
                </a:lnTo>
                <a:lnTo>
                  <a:pt x="758317" y="543560"/>
                </a:lnTo>
                <a:lnTo>
                  <a:pt x="751116" y="558800"/>
                </a:lnTo>
                <a:lnTo>
                  <a:pt x="749922" y="579120"/>
                </a:lnTo>
                <a:lnTo>
                  <a:pt x="749820" y="581660"/>
                </a:lnTo>
                <a:lnTo>
                  <a:pt x="749338" y="603250"/>
                </a:lnTo>
                <a:lnTo>
                  <a:pt x="744347" y="622300"/>
                </a:lnTo>
                <a:lnTo>
                  <a:pt x="748207" y="621030"/>
                </a:lnTo>
                <a:lnTo>
                  <a:pt x="751243" y="627380"/>
                </a:lnTo>
                <a:lnTo>
                  <a:pt x="748576" y="627380"/>
                </a:lnTo>
                <a:lnTo>
                  <a:pt x="749655" y="629920"/>
                </a:lnTo>
                <a:lnTo>
                  <a:pt x="746556" y="665480"/>
                </a:lnTo>
                <a:lnTo>
                  <a:pt x="738454" y="701040"/>
                </a:lnTo>
                <a:lnTo>
                  <a:pt x="727481" y="736600"/>
                </a:lnTo>
                <a:lnTo>
                  <a:pt x="715746" y="770890"/>
                </a:lnTo>
                <a:lnTo>
                  <a:pt x="715645" y="779780"/>
                </a:lnTo>
                <a:lnTo>
                  <a:pt x="719874" y="787400"/>
                </a:lnTo>
                <a:lnTo>
                  <a:pt x="722299" y="793750"/>
                </a:lnTo>
                <a:lnTo>
                  <a:pt x="716775" y="803910"/>
                </a:lnTo>
                <a:lnTo>
                  <a:pt x="712216" y="796290"/>
                </a:lnTo>
                <a:lnTo>
                  <a:pt x="711339" y="802640"/>
                </a:lnTo>
                <a:lnTo>
                  <a:pt x="710133" y="808990"/>
                </a:lnTo>
                <a:lnTo>
                  <a:pt x="708621" y="815340"/>
                </a:lnTo>
                <a:lnTo>
                  <a:pt x="706869" y="821690"/>
                </a:lnTo>
                <a:lnTo>
                  <a:pt x="705269" y="828040"/>
                </a:lnTo>
                <a:lnTo>
                  <a:pt x="704723" y="829310"/>
                </a:lnTo>
                <a:lnTo>
                  <a:pt x="703402" y="831850"/>
                </a:lnTo>
                <a:lnTo>
                  <a:pt x="702957" y="834390"/>
                </a:lnTo>
                <a:lnTo>
                  <a:pt x="701662" y="833120"/>
                </a:lnTo>
                <a:lnTo>
                  <a:pt x="700366" y="831850"/>
                </a:lnTo>
                <a:lnTo>
                  <a:pt x="687374" y="831850"/>
                </a:lnTo>
                <a:lnTo>
                  <a:pt x="681291" y="830580"/>
                </a:lnTo>
                <a:lnTo>
                  <a:pt x="669772" y="833120"/>
                </a:lnTo>
                <a:lnTo>
                  <a:pt x="672363" y="831850"/>
                </a:lnTo>
                <a:lnTo>
                  <a:pt x="672338" y="829310"/>
                </a:lnTo>
                <a:lnTo>
                  <a:pt x="676986" y="829310"/>
                </a:lnTo>
                <a:lnTo>
                  <a:pt x="671944" y="826770"/>
                </a:lnTo>
                <a:lnTo>
                  <a:pt x="662101" y="828040"/>
                </a:lnTo>
                <a:lnTo>
                  <a:pt x="654418" y="830580"/>
                </a:lnTo>
                <a:lnTo>
                  <a:pt x="646709" y="834390"/>
                </a:lnTo>
                <a:lnTo>
                  <a:pt x="641045" y="838200"/>
                </a:lnTo>
                <a:lnTo>
                  <a:pt x="641743" y="839470"/>
                </a:lnTo>
                <a:lnTo>
                  <a:pt x="634746" y="842010"/>
                </a:lnTo>
                <a:lnTo>
                  <a:pt x="638695" y="836930"/>
                </a:lnTo>
                <a:lnTo>
                  <a:pt x="633717" y="836930"/>
                </a:lnTo>
                <a:lnTo>
                  <a:pt x="628497" y="838200"/>
                </a:lnTo>
                <a:lnTo>
                  <a:pt x="623404" y="842010"/>
                </a:lnTo>
                <a:lnTo>
                  <a:pt x="619150" y="847090"/>
                </a:lnTo>
                <a:lnTo>
                  <a:pt x="614934" y="850900"/>
                </a:lnTo>
                <a:lnTo>
                  <a:pt x="612038" y="854710"/>
                </a:lnTo>
                <a:lnTo>
                  <a:pt x="607034" y="854710"/>
                </a:lnTo>
                <a:lnTo>
                  <a:pt x="607364" y="854354"/>
                </a:lnTo>
                <a:lnTo>
                  <a:pt x="602513" y="857250"/>
                </a:lnTo>
                <a:lnTo>
                  <a:pt x="598551" y="862330"/>
                </a:lnTo>
                <a:lnTo>
                  <a:pt x="594728" y="867410"/>
                </a:lnTo>
                <a:lnTo>
                  <a:pt x="592480" y="871220"/>
                </a:lnTo>
                <a:lnTo>
                  <a:pt x="596709" y="871220"/>
                </a:lnTo>
                <a:lnTo>
                  <a:pt x="593445" y="873760"/>
                </a:lnTo>
                <a:lnTo>
                  <a:pt x="582752" y="891540"/>
                </a:lnTo>
                <a:lnTo>
                  <a:pt x="579018" y="897890"/>
                </a:lnTo>
                <a:lnTo>
                  <a:pt x="577862" y="905510"/>
                </a:lnTo>
                <a:lnTo>
                  <a:pt x="574040" y="911860"/>
                </a:lnTo>
                <a:lnTo>
                  <a:pt x="575462" y="916940"/>
                </a:lnTo>
                <a:lnTo>
                  <a:pt x="573773" y="924560"/>
                </a:lnTo>
                <a:lnTo>
                  <a:pt x="572782" y="930910"/>
                </a:lnTo>
                <a:lnTo>
                  <a:pt x="571525" y="937260"/>
                </a:lnTo>
                <a:lnTo>
                  <a:pt x="571360" y="941070"/>
                </a:lnTo>
                <a:lnTo>
                  <a:pt x="571449" y="943660"/>
                </a:lnTo>
                <a:lnTo>
                  <a:pt x="570141" y="951230"/>
                </a:lnTo>
                <a:lnTo>
                  <a:pt x="582117" y="984250"/>
                </a:lnTo>
                <a:lnTo>
                  <a:pt x="577735" y="981710"/>
                </a:lnTo>
                <a:lnTo>
                  <a:pt x="583920" y="994410"/>
                </a:lnTo>
                <a:lnTo>
                  <a:pt x="578319" y="991870"/>
                </a:lnTo>
                <a:lnTo>
                  <a:pt x="583209" y="1000760"/>
                </a:lnTo>
                <a:lnTo>
                  <a:pt x="588467" y="1005840"/>
                </a:lnTo>
                <a:lnTo>
                  <a:pt x="593064" y="1008380"/>
                </a:lnTo>
                <a:lnTo>
                  <a:pt x="596011" y="1007110"/>
                </a:lnTo>
                <a:lnTo>
                  <a:pt x="599338" y="1016000"/>
                </a:lnTo>
                <a:lnTo>
                  <a:pt x="605053" y="1022350"/>
                </a:lnTo>
                <a:lnTo>
                  <a:pt x="612013" y="1027430"/>
                </a:lnTo>
                <a:lnTo>
                  <a:pt x="619125" y="1031240"/>
                </a:lnTo>
                <a:lnTo>
                  <a:pt x="626325" y="1033780"/>
                </a:lnTo>
                <a:lnTo>
                  <a:pt x="632421" y="1036320"/>
                </a:lnTo>
                <a:lnTo>
                  <a:pt x="637349" y="1041400"/>
                </a:lnTo>
                <a:lnTo>
                  <a:pt x="641019" y="1046480"/>
                </a:lnTo>
                <a:lnTo>
                  <a:pt x="669124" y="1049020"/>
                </a:lnTo>
                <a:lnTo>
                  <a:pt x="695363" y="1045210"/>
                </a:lnTo>
                <a:lnTo>
                  <a:pt x="718921" y="1037590"/>
                </a:lnTo>
                <a:lnTo>
                  <a:pt x="739038" y="1023620"/>
                </a:lnTo>
                <a:lnTo>
                  <a:pt x="741553" y="1028484"/>
                </a:lnTo>
                <a:lnTo>
                  <a:pt x="745210" y="1023620"/>
                </a:lnTo>
                <a:lnTo>
                  <a:pt x="751179" y="1016000"/>
                </a:lnTo>
                <a:lnTo>
                  <a:pt x="754621" y="1012190"/>
                </a:lnTo>
                <a:lnTo>
                  <a:pt x="756907" y="1009650"/>
                </a:lnTo>
                <a:lnTo>
                  <a:pt x="758571" y="1007110"/>
                </a:lnTo>
                <a:lnTo>
                  <a:pt x="762698" y="1000760"/>
                </a:lnTo>
                <a:lnTo>
                  <a:pt x="766787" y="995680"/>
                </a:lnTo>
                <a:lnTo>
                  <a:pt x="768845" y="993140"/>
                </a:lnTo>
                <a:lnTo>
                  <a:pt x="773734" y="986790"/>
                </a:lnTo>
                <a:lnTo>
                  <a:pt x="770343" y="998220"/>
                </a:lnTo>
                <a:lnTo>
                  <a:pt x="770128" y="1002030"/>
                </a:lnTo>
                <a:lnTo>
                  <a:pt x="773201" y="994410"/>
                </a:lnTo>
                <a:lnTo>
                  <a:pt x="776871" y="988060"/>
                </a:lnTo>
                <a:lnTo>
                  <a:pt x="777316" y="986790"/>
                </a:lnTo>
                <a:lnTo>
                  <a:pt x="779576" y="980440"/>
                </a:lnTo>
                <a:lnTo>
                  <a:pt x="780554" y="976630"/>
                </a:lnTo>
                <a:lnTo>
                  <a:pt x="780935" y="975169"/>
                </a:lnTo>
                <a:lnTo>
                  <a:pt x="757047" y="975169"/>
                </a:lnTo>
                <a:lnTo>
                  <a:pt x="757707" y="974191"/>
                </a:lnTo>
                <a:lnTo>
                  <a:pt x="781215" y="974090"/>
                </a:lnTo>
                <a:lnTo>
                  <a:pt x="781545" y="972820"/>
                </a:lnTo>
                <a:lnTo>
                  <a:pt x="783348" y="969010"/>
                </a:lnTo>
                <a:lnTo>
                  <a:pt x="784555" y="966470"/>
                </a:lnTo>
                <a:lnTo>
                  <a:pt x="784872" y="963930"/>
                </a:lnTo>
                <a:lnTo>
                  <a:pt x="785495" y="958850"/>
                </a:lnTo>
                <a:lnTo>
                  <a:pt x="786104" y="951230"/>
                </a:lnTo>
                <a:lnTo>
                  <a:pt x="787603" y="944880"/>
                </a:lnTo>
                <a:lnTo>
                  <a:pt x="786130" y="933450"/>
                </a:lnTo>
                <a:lnTo>
                  <a:pt x="785520" y="929640"/>
                </a:lnTo>
                <a:lnTo>
                  <a:pt x="784758" y="927100"/>
                </a:lnTo>
                <a:lnTo>
                  <a:pt x="784440" y="925830"/>
                </a:lnTo>
                <a:lnTo>
                  <a:pt x="783513" y="922020"/>
                </a:lnTo>
                <a:lnTo>
                  <a:pt x="782802" y="919480"/>
                </a:lnTo>
                <a:lnTo>
                  <a:pt x="781964" y="918210"/>
                </a:lnTo>
                <a:lnTo>
                  <a:pt x="784250" y="918210"/>
                </a:lnTo>
                <a:lnTo>
                  <a:pt x="785291" y="922020"/>
                </a:lnTo>
                <a:lnTo>
                  <a:pt x="784809" y="918210"/>
                </a:lnTo>
                <a:lnTo>
                  <a:pt x="784707" y="916940"/>
                </a:lnTo>
                <a:lnTo>
                  <a:pt x="783729" y="915670"/>
                </a:lnTo>
                <a:lnTo>
                  <a:pt x="782828" y="914400"/>
                </a:lnTo>
                <a:lnTo>
                  <a:pt x="780681" y="915670"/>
                </a:lnTo>
                <a:lnTo>
                  <a:pt x="782650" y="916940"/>
                </a:lnTo>
                <a:lnTo>
                  <a:pt x="780199" y="919480"/>
                </a:lnTo>
                <a:lnTo>
                  <a:pt x="776211" y="918210"/>
                </a:lnTo>
                <a:lnTo>
                  <a:pt x="771944" y="914400"/>
                </a:lnTo>
                <a:lnTo>
                  <a:pt x="769823" y="913130"/>
                </a:lnTo>
                <a:lnTo>
                  <a:pt x="767664" y="910590"/>
                </a:lnTo>
                <a:lnTo>
                  <a:pt x="765784" y="908050"/>
                </a:lnTo>
                <a:lnTo>
                  <a:pt x="764895" y="906780"/>
                </a:lnTo>
                <a:lnTo>
                  <a:pt x="764768" y="905510"/>
                </a:lnTo>
                <a:lnTo>
                  <a:pt x="763905" y="904240"/>
                </a:lnTo>
                <a:lnTo>
                  <a:pt x="768946" y="908050"/>
                </a:lnTo>
                <a:lnTo>
                  <a:pt x="771791" y="904240"/>
                </a:lnTo>
                <a:lnTo>
                  <a:pt x="774153" y="902970"/>
                </a:lnTo>
                <a:lnTo>
                  <a:pt x="775258" y="901700"/>
                </a:lnTo>
                <a:lnTo>
                  <a:pt x="776630" y="900430"/>
                </a:lnTo>
                <a:lnTo>
                  <a:pt x="780478" y="900430"/>
                </a:lnTo>
                <a:lnTo>
                  <a:pt x="782193" y="901700"/>
                </a:lnTo>
                <a:lnTo>
                  <a:pt x="784390" y="906780"/>
                </a:lnTo>
                <a:lnTo>
                  <a:pt x="784860" y="902970"/>
                </a:lnTo>
                <a:lnTo>
                  <a:pt x="784974" y="900430"/>
                </a:lnTo>
                <a:lnTo>
                  <a:pt x="785025" y="899160"/>
                </a:lnTo>
                <a:lnTo>
                  <a:pt x="782104" y="897890"/>
                </a:lnTo>
                <a:lnTo>
                  <a:pt x="784923" y="894080"/>
                </a:lnTo>
                <a:lnTo>
                  <a:pt x="787107" y="894080"/>
                </a:lnTo>
                <a:lnTo>
                  <a:pt x="787869" y="899160"/>
                </a:lnTo>
                <a:lnTo>
                  <a:pt x="789178" y="894080"/>
                </a:lnTo>
                <a:lnTo>
                  <a:pt x="790155" y="890270"/>
                </a:lnTo>
                <a:lnTo>
                  <a:pt x="790536" y="881380"/>
                </a:lnTo>
                <a:lnTo>
                  <a:pt x="792226" y="876300"/>
                </a:lnTo>
                <a:lnTo>
                  <a:pt x="793076" y="873760"/>
                </a:lnTo>
                <a:lnTo>
                  <a:pt x="794969" y="875030"/>
                </a:lnTo>
                <a:lnTo>
                  <a:pt x="794639" y="877570"/>
                </a:lnTo>
                <a:lnTo>
                  <a:pt x="796328" y="880110"/>
                </a:lnTo>
                <a:lnTo>
                  <a:pt x="795680" y="873760"/>
                </a:lnTo>
                <a:lnTo>
                  <a:pt x="795667" y="867410"/>
                </a:lnTo>
                <a:lnTo>
                  <a:pt x="796975" y="859790"/>
                </a:lnTo>
                <a:lnTo>
                  <a:pt x="800303" y="852170"/>
                </a:lnTo>
                <a:lnTo>
                  <a:pt x="801204" y="853440"/>
                </a:lnTo>
                <a:lnTo>
                  <a:pt x="802830" y="852449"/>
                </a:lnTo>
                <a:lnTo>
                  <a:pt x="802894" y="852170"/>
                </a:lnTo>
                <a:lnTo>
                  <a:pt x="803224" y="850900"/>
                </a:lnTo>
                <a:lnTo>
                  <a:pt x="804557" y="845820"/>
                </a:lnTo>
                <a:lnTo>
                  <a:pt x="804887" y="844550"/>
                </a:lnTo>
                <a:lnTo>
                  <a:pt x="805548" y="842010"/>
                </a:lnTo>
                <a:lnTo>
                  <a:pt x="806818" y="828040"/>
                </a:lnTo>
                <a:lnTo>
                  <a:pt x="808532" y="812800"/>
                </a:lnTo>
                <a:lnTo>
                  <a:pt x="813549" y="798830"/>
                </a:lnTo>
                <a:lnTo>
                  <a:pt x="817372" y="801370"/>
                </a:lnTo>
                <a:lnTo>
                  <a:pt x="819658" y="798830"/>
                </a:lnTo>
                <a:lnTo>
                  <a:pt x="822147" y="793750"/>
                </a:lnTo>
                <a:lnTo>
                  <a:pt x="826566" y="792480"/>
                </a:lnTo>
                <a:lnTo>
                  <a:pt x="826960" y="788670"/>
                </a:lnTo>
                <a:lnTo>
                  <a:pt x="827112" y="784860"/>
                </a:lnTo>
                <a:lnTo>
                  <a:pt x="827151" y="783590"/>
                </a:lnTo>
                <a:lnTo>
                  <a:pt x="827265" y="779780"/>
                </a:lnTo>
                <a:lnTo>
                  <a:pt x="822502" y="783590"/>
                </a:lnTo>
                <a:lnTo>
                  <a:pt x="823417" y="775970"/>
                </a:lnTo>
                <a:lnTo>
                  <a:pt x="823468" y="767080"/>
                </a:lnTo>
                <a:lnTo>
                  <a:pt x="823772" y="760730"/>
                </a:lnTo>
                <a:lnTo>
                  <a:pt x="825842" y="754380"/>
                </a:lnTo>
                <a:lnTo>
                  <a:pt x="827303" y="763270"/>
                </a:lnTo>
                <a:lnTo>
                  <a:pt x="828548" y="754380"/>
                </a:lnTo>
                <a:lnTo>
                  <a:pt x="830135" y="742950"/>
                </a:lnTo>
                <a:lnTo>
                  <a:pt x="824788" y="753110"/>
                </a:lnTo>
                <a:lnTo>
                  <a:pt x="824242" y="751840"/>
                </a:lnTo>
                <a:lnTo>
                  <a:pt x="822604" y="748030"/>
                </a:lnTo>
                <a:lnTo>
                  <a:pt x="819810" y="746760"/>
                </a:lnTo>
                <a:lnTo>
                  <a:pt x="818299" y="745490"/>
                </a:lnTo>
                <a:lnTo>
                  <a:pt x="819962" y="739140"/>
                </a:lnTo>
                <a:lnTo>
                  <a:pt x="820153" y="741680"/>
                </a:lnTo>
                <a:lnTo>
                  <a:pt x="820610" y="739140"/>
                </a:lnTo>
                <a:lnTo>
                  <a:pt x="822439" y="728980"/>
                </a:lnTo>
                <a:lnTo>
                  <a:pt x="827633" y="723900"/>
                </a:lnTo>
                <a:lnTo>
                  <a:pt x="825995" y="718820"/>
                </a:lnTo>
                <a:lnTo>
                  <a:pt x="824255" y="712470"/>
                </a:lnTo>
                <a:lnTo>
                  <a:pt x="827405" y="704850"/>
                </a:lnTo>
                <a:lnTo>
                  <a:pt x="830211" y="703580"/>
                </a:lnTo>
                <a:lnTo>
                  <a:pt x="835736" y="708660"/>
                </a:lnTo>
                <a:lnTo>
                  <a:pt x="837590" y="707390"/>
                </a:lnTo>
                <a:lnTo>
                  <a:pt x="836307" y="703580"/>
                </a:lnTo>
                <a:lnTo>
                  <a:pt x="835444" y="701040"/>
                </a:lnTo>
                <a:lnTo>
                  <a:pt x="836117" y="681990"/>
                </a:lnTo>
                <a:lnTo>
                  <a:pt x="834174" y="675640"/>
                </a:lnTo>
                <a:lnTo>
                  <a:pt x="833793" y="674370"/>
                </a:lnTo>
                <a:lnTo>
                  <a:pt x="835152" y="676910"/>
                </a:lnTo>
                <a:lnTo>
                  <a:pt x="839165" y="678180"/>
                </a:lnTo>
                <a:lnTo>
                  <a:pt x="840130" y="676910"/>
                </a:lnTo>
                <a:lnTo>
                  <a:pt x="837742" y="674370"/>
                </a:lnTo>
                <a:lnTo>
                  <a:pt x="835342" y="671830"/>
                </a:lnTo>
                <a:lnTo>
                  <a:pt x="837577" y="668020"/>
                </a:lnTo>
                <a:lnTo>
                  <a:pt x="838479" y="666750"/>
                </a:lnTo>
                <a:lnTo>
                  <a:pt x="841654" y="668020"/>
                </a:lnTo>
                <a:lnTo>
                  <a:pt x="841565" y="666750"/>
                </a:lnTo>
                <a:lnTo>
                  <a:pt x="841209" y="661670"/>
                </a:lnTo>
                <a:lnTo>
                  <a:pt x="835837" y="661670"/>
                </a:lnTo>
                <a:lnTo>
                  <a:pt x="837412" y="654050"/>
                </a:lnTo>
                <a:lnTo>
                  <a:pt x="837692" y="655320"/>
                </a:lnTo>
                <a:lnTo>
                  <a:pt x="838555" y="655320"/>
                </a:lnTo>
                <a:lnTo>
                  <a:pt x="839050" y="657860"/>
                </a:lnTo>
                <a:lnTo>
                  <a:pt x="839597" y="654050"/>
                </a:lnTo>
                <a:lnTo>
                  <a:pt x="840892" y="645160"/>
                </a:lnTo>
                <a:lnTo>
                  <a:pt x="841349" y="632460"/>
                </a:lnTo>
                <a:lnTo>
                  <a:pt x="841578" y="624840"/>
                </a:lnTo>
                <a:lnTo>
                  <a:pt x="841730" y="619760"/>
                </a:lnTo>
                <a:lnTo>
                  <a:pt x="843356" y="608330"/>
                </a:lnTo>
                <a:lnTo>
                  <a:pt x="847090" y="608330"/>
                </a:lnTo>
                <a:lnTo>
                  <a:pt x="847813" y="613410"/>
                </a:lnTo>
                <a:lnTo>
                  <a:pt x="848321" y="617220"/>
                </a:lnTo>
                <a:lnTo>
                  <a:pt x="851382" y="617220"/>
                </a:lnTo>
                <a:lnTo>
                  <a:pt x="850912" y="608330"/>
                </a:lnTo>
                <a:lnTo>
                  <a:pt x="850849" y="607060"/>
                </a:lnTo>
                <a:lnTo>
                  <a:pt x="850519" y="600710"/>
                </a:lnTo>
                <a:lnTo>
                  <a:pt x="850442" y="599440"/>
                </a:lnTo>
                <a:lnTo>
                  <a:pt x="848804" y="582930"/>
                </a:lnTo>
                <a:lnTo>
                  <a:pt x="848677" y="581660"/>
                </a:lnTo>
                <a:lnTo>
                  <a:pt x="847382" y="562610"/>
                </a:lnTo>
                <a:lnTo>
                  <a:pt x="847420" y="561340"/>
                </a:lnTo>
                <a:lnTo>
                  <a:pt x="847750" y="549910"/>
                </a:lnTo>
                <a:lnTo>
                  <a:pt x="847864" y="546100"/>
                </a:lnTo>
                <a:lnTo>
                  <a:pt x="846899" y="549910"/>
                </a:lnTo>
                <a:lnTo>
                  <a:pt x="843064" y="546100"/>
                </a:lnTo>
                <a:lnTo>
                  <a:pt x="845058" y="538480"/>
                </a:lnTo>
                <a:lnTo>
                  <a:pt x="848182" y="530860"/>
                </a:lnTo>
                <a:lnTo>
                  <a:pt x="847750" y="521970"/>
                </a:lnTo>
                <a:lnTo>
                  <a:pt x="848525" y="524510"/>
                </a:lnTo>
                <a:lnTo>
                  <a:pt x="853871" y="52578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1576152" y="2340533"/>
            <a:ext cx="1222375" cy="1049020"/>
          </a:xfrm>
          <a:custGeom>
            <a:avLst/>
            <a:gdLst/>
            <a:ahLst/>
            <a:cxnLst/>
            <a:rect l="l" t="t" r="r" b="b"/>
            <a:pathLst>
              <a:path w="1222375" h="1049020">
                <a:moveTo>
                  <a:pt x="939" y="992593"/>
                </a:moveTo>
                <a:lnTo>
                  <a:pt x="0" y="990815"/>
                </a:lnTo>
                <a:lnTo>
                  <a:pt x="838" y="992606"/>
                </a:lnTo>
                <a:close/>
              </a:path>
              <a:path w="1222375" h="1049020">
                <a:moveTo>
                  <a:pt x="44361" y="926896"/>
                </a:moveTo>
                <a:lnTo>
                  <a:pt x="43954" y="921435"/>
                </a:lnTo>
                <a:lnTo>
                  <a:pt x="37211" y="920800"/>
                </a:lnTo>
                <a:lnTo>
                  <a:pt x="37274" y="924521"/>
                </a:lnTo>
                <a:lnTo>
                  <a:pt x="44361" y="926896"/>
                </a:lnTo>
                <a:close/>
              </a:path>
              <a:path w="1222375" h="1049020">
                <a:moveTo>
                  <a:pt x="57556" y="66446"/>
                </a:moveTo>
                <a:lnTo>
                  <a:pt x="57086" y="66027"/>
                </a:lnTo>
                <a:lnTo>
                  <a:pt x="46240" y="80048"/>
                </a:lnTo>
                <a:lnTo>
                  <a:pt x="47485" y="79108"/>
                </a:lnTo>
                <a:lnTo>
                  <a:pt x="52336" y="74320"/>
                </a:lnTo>
                <a:lnTo>
                  <a:pt x="54800" y="70218"/>
                </a:lnTo>
                <a:lnTo>
                  <a:pt x="57556" y="66446"/>
                </a:lnTo>
                <a:close/>
              </a:path>
              <a:path w="1222375" h="1049020">
                <a:moveTo>
                  <a:pt x="152552" y="26035"/>
                </a:moveTo>
                <a:lnTo>
                  <a:pt x="151333" y="25031"/>
                </a:lnTo>
                <a:lnTo>
                  <a:pt x="149174" y="23520"/>
                </a:lnTo>
                <a:lnTo>
                  <a:pt x="147129" y="24168"/>
                </a:lnTo>
                <a:lnTo>
                  <a:pt x="152552" y="26035"/>
                </a:lnTo>
                <a:close/>
              </a:path>
              <a:path w="1222375" h="1049020">
                <a:moveTo>
                  <a:pt x="153035" y="26200"/>
                </a:moveTo>
                <a:lnTo>
                  <a:pt x="152552" y="26035"/>
                </a:lnTo>
                <a:lnTo>
                  <a:pt x="152908" y="26327"/>
                </a:lnTo>
                <a:lnTo>
                  <a:pt x="153035" y="26200"/>
                </a:lnTo>
                <a:close/>
              </a:path>
              <a:path w="1222375" h="1049020">
                <a:moveTo>
                  <a:pt x="155524" y="27559"/>
                </a:moveTo>
                <a:lnTo>
                  <a:pt x="152908" y="26327"/>
                </a:lnTo>
                <a:lnTo>
                  <a:pt x="153911" y="27139"/>
                </a:lnTo>
                <a:lnTo>
                  <a:pt x="154800" y="27813"/>
                </a:lnTo>
                <a:lnTo>
                  <a:pt x="155524" y="27559"/>
                </a:lnTo>
                <a:close/>
              </a:path>
              <a:path w="1222375" h="1049020">
                <a:moveTo>
                  <a:pt x="158178" y="28803"/>
                </a:moveTo>
                <a:lnTo>
                  <a:pt x="156362" y="27000"/>
                </a:lnTo>
                <a:lnTo>
                  <a:pt x="156146" y="27330"/>
                </a:lnTo>
                <a:lnTo>
                  <a:pt x="155841" y="27482"/>
                </a:lnTo>
                <a:lnTo>
                  <a:pt x="155536" y="27559"/>
                </a:lnTo>
                <a:lnTo>
                  <a:pt x="158178" y="28803"/>
                </a:lnTo>
                <a:close/>
              </a:path>
              <a:path w="1222375" h="1049020">
                <a:moveTo>
                  <a:pt x="197446" y="761923"/>
                </a:moveTo>
                <a:lnTo>
                  <a:pt x="195211" y="756881"/>
                </a:lnTo>
                <a:lnTo>
                  <a:pt x="193548" y="762393"/>
                </a:lnTo>
                <a:lnTo>
                  <a:pt x="189877" y="767346"/>
                </a:lnTo>
                <a:lnTo>
                  <a:pt x="190017" y="770369"/>
                </a:lnTo>
                <a:lnTo>
                  <a:pt x="193890" y="768477"/>
                </a:lnTo>
                <a:lnTo>
                  <a:pt x="197446" y="761923"/>
                </a:lnTo>
                <a:close/>
              </a:path>
              <a:path w="1222375" h="1049020">
                <a:moveTo>
                  <a:pt x="199885" y="81368"/>
                </a:moveTo>
                <a:lnTo>
                  <a:pt x="199301" y="81229"/>
                </a:lnTo>
                <a:lnTo>
                  <a:pt x="198564" y="81368"/>
                </a:lnTo>
                <a:lnTo>
                  <a:pt x="197662" y="81800"/>
                </a:lnTo>
                <a:lnTo>
                  <a:pt x="199885" y="81368"/>
                </a:lnTo>
                <a:close/>
              </a:path>
              <a:path w="1222375" h="1049020">
                <a:moveTo>
                  <a:pt x="202565" y="82016"/>
                </a:moveTo>
                <a:lnTo>
                  <a:pt x="201663" y="81026"/>
                </a:lnTo>
                <a:lnTo>
                  <a:pt x="199885" y="81343"/>
                </a:lnTo>
                <a:lnTo>
                  <a:pt x="202565" y="82016"/>
                </a:lnTo>
                <a:close/>
              </a:path>
              <a:path w="1222375" h="1049020">
                <a:moveTo>
                  <a:pt x="204355" y="82461"/>
                </a:moveTo>
                <a:lnTo>
                  <a:pt x="202565" y="82016"/>
                </a:lnTo>
                <a:lnTo>
                  <a:pt x="204165" y="83769"/>
                </a:lnTo>
                <a:lnTo>
                  <a:pt x="204355" y="82461"/>
                </a:lnTo>
                <a:close/>
              </a:path>
              <a:path w="1222375" h="1049020">
                <a:moveTo>
                  <a:pt x="207352" y="98513"/>
                </a:moveTo>
                <a:lnTo>
                  <a:pt x="205765" y="94221"/>
                </a:lnTo>
                <a:lnTo>
                  <a:pt x="206222" y="86042"/>
                </a:lnTo>
                <a:lnTo>
                  <a:pt x="204165" y="83769"/>
                </a:lnTo>
                <a:lnTo>
                  <a:pt x="202336" y="96291"/>
                </a:lnTo>
                <a:lnTo>
                  <a:pt x="207352" y="98513"/>
                </a:lnTo>
                <a:close/>
              </a:path>
              <a:path w="1222375" h="1049020">
                <a:moveTo>
                  <a:pt x="210540" y="179959"/>
                </a:moveTo>
                <a:lnTo>
                  <a:pt x="207606" y="165049"/>
                </a:lnTo>
                <a:lnTo>
                  <a:pt x="206273" y="168287"/>
                </a:lnTo>
                <a:lnTo>
                  <a:pt x="204419" y="172491"/>
                </a:lnTo>
                <a:lnTo>
                  <a:pt x="201764" y="166204"/>
                </a:lnTo>
                <a:lnTo>
                  <a:pt x="202158" y="174117"/>
                </a:lnTo>
                <a:lnTo>
                  <a:pt x="204038" y="173418"/>
                </a:lnTo>
                <a:lnTo>
                  <a:pt x="206971" y="172554"/>
                </a:lnTo>
                <a:lnTo>
                  <a:pt x="210540" y="179959"/>
                </a:lnTo>
                <a:close/>
              </a:path>
              <a:path w="1222375" h="1049020">
                <a:moveTo>
                  <a:pt x="219367" y="226034"/>
                </a:moveTo>
                <a:lnTo>
                  <a:pt x="216420" y="218414"/>
                </a:lnTo>
                <a:lnTo>
                  <a:pt x="216166" y="226885"/>
                </a:lnTo>
                <a:lnTo>
                  <a:pt x="214795" y="226745"/>
                </a:lnTo>
                <a:lnTo>
                  <a:pt x="217957" y="231254"/>
                </a:lnTo>
                <a:lnTo>
                  <a:pt x="218732" y="232384"/>
                </a:lnTo>
                <a:lnTo>
                  <a:pt x="219367" y="226034"/>
                </a:lnTo>
                <a:close/>
              </a:path>
              <a:path w="1222375" h="1049020">
                <a:moveTo>
                  <a:pt x="226199" y="673608"/>
                </a:moveTo>
                <a:lnTo>
                  <a:pt x="225933" y="665822"/>
                </a:lnTo>
                <a:lnTo>
                  <a:pt x="225475" y="663016"/>
                </a:lnTo>
                <a:lnTo>
                  <a:pt x="226199" y="673608"/>
                </a:lnTo>
                <a:close/>
              </a:path>
              <a:path w="1222375" h="1049020">
                <a:moveTo>
                  <a:pt x="241985" y="563435"/>
                </a:moveTo>
                <a:lnTo>
                  <a:pt x="239966" y="563029"/>
                </a:lnTo>
                <a:lnTo>
                  <a:pt x="240334" y="569328"/>
                </a:lnTo>
                <a:lnTo>
                  <a:pt x="241985" y="563435"/>
                </a:lnTo>
                <a:close/>
              </a:path>
              <a:path w="1222375" h="1049020">
                <a:moveTo>
                  <a:pt x="245300" y="564108"/>
                </a:moveTo>
                <a:lnTo>
                  <a:pt x="242049" y="563194"/>
                </a:lnTo>
                <a:lnTo>
                  <a:pt x="241985" y="563435"/>
                </a:lnTo>
                <a:lnTo>
                  <a:pt x="245300" y="564108"/>
                </a:lnTo>
                <a:close/>
              </a:path>
              <a:path w="1222375" h="1049020">
                <a:moveTo>
                  <a:pt x="252183" y="735025"/>
                </a:moveTo>
                <a:lnTo>
                  <a:pt x="251917" y="731913"/>
                </a:lnTo>
                <a:lnTo>
                  <a:pt x="250964" y="734974"/>
                </a:lnTo>
                <a:lnTo>
                  <a:pt x="249504" y="738505"/>
                </a:lnTo>
                <a:lnTo>
                  <a:pt x="249720" y="741819"/>
                </a:lnTo>
                <a:lnTo>
                  <a:pt x="251688" y="738251"/>
                </a:lnTo>
                <a:lnTo>
                  <a:pt x="252183" y="735025"/>
                </a:lnTo>
                <a:close/>
              </a:path>
              <a:path w="1222375" h="1049020">
                <a:moveTo>
                  <a:pt x="272288" y="625767"/>
                </a:moveTo>
                <a:lnTo>
                  <a:pt x="267690" y="622350"/>
                </a:lnTo>
                <a:lnTo>
                  <a:pt x="268274" y="631672"/>
                </a:lnTo>
                <a:lnTo>
                  <a:pt x="272288" y="625767"/>
                </a:lnTo>
                <a:close/>
              </a:path>
              <a:path w="1222375" h="1049020">
                <a:moveTo>
                  <a:pt x="400291" y="324205"/>
                </a:moveTo>
                <a:lnTo>
                  <a:pt x="397751" y="322910"/>
                </a:lnTo>
                <a:lnTo>
                  <a:pt x="396316" y="320446"/>
                </a:lnTo>
                <a:lnTo>
                  <a:pt x="395414" y="320675"/>
                </a:lnTo>
                <a:lnTo>
                  <a:pt x="394538" y="327456"/>
                </a:lnTo>
                <a:lnTo>
                  <a:pt x="396417" y="325793"/>
                </a:lnTo>
                <a:lnTo>
                  <a:pt x="398386" y="324866"/>
                </a:lnTo>
                <a:lnTo>
                  <a:pt x="400291" y="324205"/>
                </a:lnTo>
                <a:close/>
              </a:path>
              <a:path w="1222375" h="1049020">
                <a:moveTo>
                  <a:pt x="401167" y="232410"/>
                </a:moveTo>
                <a:lnTo>
                  <a:pt x="401142" y="233235"/>
                </a:lnTo>
                <a:lnTo>
                  <a:pt x="401167" y="232410"/>
                </a:lnTo>
                <a:close/>
              </a:path>
              <a:path w="1222375" h="1049020">
                <a:moveTo>
                  <a:pt x="401193" y="323621"/>
                </a:moveTo>
                <a:lnTo>
                  <a:pt x="400456" y="323850"/>
                </a:lnTo>
                <a:lnTo>
                  <a:pt x="401066" y="323850"/>
                </a:lnTo>
                <a:lnTo>
                  <a:pt x="401193" y="323621"/>
                </a:lnTo>
                <a:close/>
              </a:path>
              <a:path w="1222375" h="1049020">
                <a:moveTo>
                  <a:pt x="401802" y="239496"/>
                </a:moveTo>
                <a:lnTo>
                  <a:pt x="401142" y="233235"/>
                </a:lnTo>
                <a:lnTo>
                  <a:pt x="401015" y="238760"/>
                </a:lnTo>
                <a:lnTo>
                  <a:pt x="401802" y="239496"/>
                </a:lnTo>
                <a:close/>
              </a:path>
              <a:path w="1222375" h="1049020">
                <a:moveTo>
                  <a:pt x="404723" y="241630"/>
                </a:moveTo>
                <a:lnTo>
                  <a:pt x="403707" y="241300"/>
                </a:lnTo>
                <a:lnTo>
                  <a:pt x="401802" y="239496"/>
                </a:lnTo>
                <a:lnTo>
                  <a:pt x="402386" y="245110"/>
                </a:lnTo>
                <a:lnTo>
                  <a:pt x="404723" y="241630"/>
                </a:lnTo>
                <a:close/>
              </a:path>
              <a:path w="1222375" h="1049020">
                <a:moveTo>
                  <a:pt x="433209" y="151130"/>
                </a:moveTo>
                <a:lnTo>
                  <a:pt x="432308" y="152400"/>
                </a:lnTo>
                <a:lnTo>
                  <a:pt x="432511" y="152920"/>
                </a:lnTo>
                <a:lnTo>
                  <a:pt x="433209" y="151130"/>
                </a:lnTo>
                <a:close/>
              </a:path>
              <a:path w="1222375" h="1049020">
                <a:moveTo>
                  <a:pt x="464781" y="73317"/>
                </a:moveTo>
                <a:lnTo>
                  <a:pt x="464591" y="72466"/>
                </a:lnTo>
                <a:lnTo>
                  <a:pt x="464324" y="72085"/>
                </a:lnTo>
                <a:lnTo>
                  <a:pt x="463880" y="72783"/>
                </a:lnTo>
                <a:lnTo>
                  <a:pt x="464197" y="73075"/>
                </a:lnTo>
                <a:lnTo>
                  <a:pt x="464489" y="73101"/>
                </a:lnTo>
                <a:lnTo>
                  <a:pt x="464781" y="73317"/>
                </a:lnTo>
                <a:close/>
              </a:path>
              <a:path w="1222375" h="1049020">
                <a:moveTo>
                  <a:pt x="477304" y="912545"/>
                </a:moveTo>
                <a:lnTo>
                  <a:pt x="477062" y="911733"/>
                </a:lnTo>
                <a:lnTo>
                  <a:pt x="476935" y="910844"/>
                </a:lnTo>
                <a:lnTo>
                  <a:pt x="476427" y="910183"/>
                </a:lnTo>
                <a:lnTo>
                  <a:pt x="470446" y="921131"/>
                </a:lnTo>
                <a:lnTo>
                  <a:pt x="470992" y="921296"/>
                </a:lnTo>
                <a:lnTo>
                  <a:pt x="473202" y="918438"/>
                </a:lnTo>
                <a:lnTo>
                  <a:pt x="475640" y="915606"/>
                </a:lnTo>
                <a:lnTo>
                  <a:pt x="477304" y="912545"/>
                </a:lnTo>
                <a:close/>
              </a:path>
              <a:path w="1222375" h="1049020">
                <a:moveTo>
                  <a:pt x="480847" y="990739"/>
                </a:moveTo>
                <a:lnTo>
                  <a:pt x="478307" y="986929"/>
                </a:lnTo>
                <a:lnTo>
                  <a:pt x="477393" y="982472"/>
                </a:lnTo>
                <a:lnTo>
                  <a:pt x="475081" y="973797"/>
                </a:lnTo>
                <a:lnTo>
                  <a:pt x="476186" y="978662"/>
                </a:lnTo>
                <a:lnTo>
                  <a:pt x="477253" y="985304"/>
                </a:lnTo>
                <a:lnTo>
                  <a:pt x="480656" y="990815"/>
                </a:lnTo>
                <a:lnTo>
                  <a:pt x="480847" y="990739"/>
                </a:lnTo>
                <a:close/>
              </a:path>
              <a:path w="1222375" h="1049020">
                <a:moveTo>
                  <a:pt x="481596" y="992581"/>
                </a:moveTo>
                <a:lnTo>
                  <a:pt x="480656" y="990815"/>
                </a:lnTo>
                <a:lnTo>
                  <a:pt x="481495" y="992606"/>
                </a:lnTo>
                <a:close/>
              </a:path>
              <a:path w="1222375" h="1049020">
                <a:moveTo>
                  <a:pt x="495592" y="34290"/>
                </a:moveTo>
                <a:lnTo>
                  <a:pt x="493788" y="36830"/>
                </a:lnTo>
                <a:lnTo>
                  <a:pt x="493788" y="36957"/>
                </a:lnTo>
                <a:lnTo>
                  <a:pt x="495592" y="34290"/>
                </a:lnTo>
                <a:close/>
              </a:path>
              <a:path w="1222375" h="1049020">
                <a:moveTo>
                  <a:pt x="514057" y="849630"/>
                </a:moveTo>
                <a:lnTo>
                  <a:pt x="512813" y="852170"/>
                </a:lnTo>
                <a:lnTo>
                  <a:pt x="510730" y="854354"/>
                </a:lnTo>
                <a:lnTo>
                  <a:pt x="512279" y="853440"/>
                </a:lnTo>
                <a:lnTo>
                  <a:pt x="514057" y="849630"/>
                </a:lnTo>
                <a:close/>
              </a:path>
              <a:path w="1222375" h="1049020">
                <a:moveTo>
                  <a:pt x="543750" y="160147"/>
                </a:moveTo>
                <a:lnTo>
                  <a:pt x="542340" y="159613"/>
                </a:lnTo>
                <a:lnTo>
                  <a:pt x="542798" y="161963"/>
                </a:lnTo>
                <a:lnTo>
                  <a:pt x="543750" y="160147"/>
                </a:lnTo>
                <a:close/>
              </a:path>
              <a:path w="1222375" h="1049020">
                <a:moveTo>
                  <a:pt x="578408" y="114300"/>
                </a:moveTo>
                <a:lnTo>
                  <a:pt x="578142" y="113398"/>
                </a:lnTo>
                <a:lnTo>
                  <a:pt x="577964" y="113030"/>
                </a:lnTo>
                <a:lnTo>
                  <a:pt x="578408" y="114300"/>
                </a:lnTo>
                <a:close/>
              </a:path>
              <a:path w="1222375" h="1049020">
                <a:moveTo>
                  <a:pt x="613829" y="154940"/>
                </a:moveTo>
                <a:lnTo>
                  <a:pt x="609803" y="158750"/>
                </a:lnTo>
                <a:lnTo>
                  <a:pt x="612228" y="158750"/>
                </a:lnTo>
                <a:lnTo>
                  <a:pt x="612787" y="156210"/>
                </a:lnTo>
                <a:lnTo>
                  <a:pt x="613829" y="154940"/>
                </a:lnTo>
                <a:close/>
              </a:path>
              <a:path w="1222375" h="1049020">
                <a:moveTo>
                  <a:pt x="623519" y="27355"/>
                </a:moveTo>
                <a:lnTo>
                  <a:pt x="623328" y="19723"/>
                </a:lnTo>
                <a:lnTo>
                  <a:pt x="614375" y="22466"/>
                </a:lnTo>
                <a:lnTo>
                  <a:pt x="614146" y="19138"/>
                </a:lnTo>
                <a:lnTo>
                  <a:pt x="605053" y="23888"/>
                </a:lnTo>
                <a:lnTo>
                  <a:pt x="600049" y="22948"/>
                </a:lnTo>
                <a:lnTo>
                  <a:pt x="597357" y="18796"/>
                </a:lnTo>
                <a:lnTo>
                  <a:pt x="598855" y="16611"/>
                </a:lnTo>
                <a:lnTo>
                  <a:pt x="596671" y="17716"/>
                </a:lnTo>
                <a:lnTo>
                  <a:pt x="590892" y="13271"/>
                </a:lnTo>
                <a:lnTo>
                  <a:pt x="587400" y="16979"/>
                </a:lnTo>
                <a:lnTo>
                  <a:pt x="593305" y="23520"/>
                </a:lnTo>
                <a:lnTo>
                  <a:pt x="600214" y="25400"/>
                </a:lnTo>
                <a:lnTo>
                  <a:pt x="610019" y="25234"/>
                </a:lnTo>
                <a:lnTo>
                  <a:pt x="611009" y="27470"/>
                </a:lnTo>
                <a:lnTo>
                  <a:pt x="608584" y="28295"/>
                </a:lnTo>
                <a:lnTo>
                  <a:pt x="607695" y="29286"/>
                </a:lnTo>
                <a:lnTo>
                  <a:pt x="623519" y="27355"/>
                </a:lnTo>
                <a:close/>
              </a:path>
              <a:path w="1222375" h="1049020">
                <a:moveTo>
                  <a:pt x="628980" y="36830"/>
                </a:moveTo>
                <a:lnTo>
                  <a:pt x="627214" y="34505"/>
                </a:lnTo>
                <a:lnTo>
                  <a:pt x="625995" y="35560"/>
                </a:lnTo>
                <a:lnTo>
                  <a:pt x="628980" y="36830"/>
                </a:lnTo>
                <a:close/>
              </a:path>
              <a:path w="1222375" h="1049020">
                <a:moveTo>
                  <a:pt x="630440" y="31750"/>
                </a:moveTo>
                <a:lnTo>
                  <a:pt x="625132" y="31750"/>
                </a:lnTo>
                <a:lnTo>
                  <a:pt x="627214" y="34505"/>
                </a:lnTo>
                <a:lnTo>
                  <a:pt x="630440" y="31750"/>
                </a:lnTo>
                <a:close/>
              </a:path>
              <a:path w="1222375" h="1049020">
                <a:moveTo>
                  <a:pt x="633209" y="26035"/>
                </a:moveTo>
                <a:lnTo>
                  <a:pt x="631990" y="25031"/>
                </a:lnTo>
                <a:lnTo>
                  <a:pt x="629831" y="23520"/>
                </a:lnTo>
                <a:lnTo>
                  <a:pt x="627773" y="24168"/>
                </a:lnTo>
                <a:lnTo>
                  <a:pt x="633209" y="26035"/>
                </a:lnTo>
                <a:close/>
              </a:path>
              <a:path w="1222375" h="1049020">
                <a:moveTo>
                  <a:pt x="633679" y="26200"/>
                </a:moveTo>
                <a:lnTo>
                  <a:pt x="633209" y="26035"/>
                </a:lnTo>
                <a:lnTo>
                  <a:pt x="633564" y="26327"/>
                </a:lnTo>
                <a:lnTo>
                  <a:pt x="633679" y="26200"/>
                </a:lnTo>
                <a:close/>
              </a:path>
              <a:path w="1222375" h="1049020">
                <a:moveTo>
                  <a:pt x="636181" y="27559"/>
                </a:moveTo>
                <a:lnTo>
                  <a:pt x="633577" y="26327"/>
                </a:lnTo>
                <a:lnTo>
                  <a:pt x="634580" y="27139"/>
                </a:lnTo>
                <a:lnTo>
                  <a:pt x="635469" y="27813"/>
                </a:lnTo>
                <a:lnTo>
                  <a:pt x="636181" y="27559"/>
                </a:lnTo>
                <a:close/>
              </a:path>
              <a:path w="1222375" h="1049020">
                <a:moveTo>
                  <a:pt x="638505" y="34328"/>
                </a:moveTo>
                <a:lnTo>
                  <a:pt x="630847" y="31750"/>
                </a:lnTo>
                <a:lnTo>
                  <a:pt x="630440" y="31750"/>
                </a:lnTo>
                <a:lnTo>
                  <a:pt x="633310" y="33020"/>
                </a:lnTo>
                <a:lnTo>
                  <a:pt x="638505" y="34328"/>
                </a:lnTo>
                <a:close/>
              </a:path>
              <a:path w="1222375" h="1049020">
                <a:moveTo>
                  <a:pt x="638835" y="28803"/>
                </a:moveTo>
                <a:lnTo>
                  <a:pt x="637006" y="27000"/>
                </a:lnTo>
                <a:lnTo>
                  <a:pt x="636790" y="27330"/>
                </a:lnTo>
                <a:lnTo>
                  <a:pt x="636485" y="27482"/>
                </a:lnTo>
                <a:lnTo>
                  <a:pt x="636181" y="27559"/>
                </a:lnTo>
                <a:lnTo>
                  <a:pt x="638835" y="28803"/>
                </a:lnTo>
                <a:close/>
              </a:path>
              <a:path w="1222375" h="1049020">
                <a:moveTo>
                  <a:pt x="642480" y="39446"/>
                </a:moveTo>
                <a:lnTo>
                  <a:pt x="642353" y="39370"/>
                </a:lnTo>
                <a:lnTo>
                  <a:pt x="642188" y="40652"/>
                </a:lnTo>
                <a:lnTo>
                  <a:pt x="642480" y="39446"/>
                </a:lnTo>
                <a:close/>
              </a:path>
              <a:path w="1222375" h="1049020">
                <a:moveTo>
                  <a:pt x="643420" y="35560"/>
                </a:moveTo>
                <a:lnTo>
                  <a:pt x="638505" y="34328"/>
                </a:lnTo>
                <a:lnTo>
                  <a:pt x="643026" y="37198"/>
                </a:lnTo>
                <a:lnTo>
                  <a:pt x="643420" y="35560"/>
                </a:lnTo>
                <a:close/>
              </a:path>
              <a:path w="1222375" h="1049020">
                <a:moveTo>
                  <a:pt x="644359" y="1029017"/>
                </a:moveTo>
                <a:lnTo>
                  <a:pt x="637082" y="1032510"/>
                </a:lnTo>
                <a:lnTo>
                  <a:pt x="629399" y="1037590"/>
                </a:lnTo>
                <a:lnTo>
                  <a:pt x="621779" y="1041400"/>
                </a:lnTo>
                <a:lnTo>
                  <a:pt x="613283" y="1043940"/>
                </a:lnTo>
                <a:lnTo>
                  <a:pt x="615467" y="1049020"/>
                </a:lnTo>
                <a:lnTo>
                  <a:pt x="619290" y="1046480"/>
                </a:lnTo>
                <a:lnTo>
                  <a:pt x="622820" y="1045210"/>
                </a:lnTo>
                <a:lnTo>
                  <a:pt x="626097" y="1043940"/>
                </a:lnTo>
                <a:lnTo>
                  <a:pt x="629246" y="1041400"/>
                </a:lnTo>
                <a:lnTo>
                  <a:pt x="632015" y="1038860"/>
                </a:lnTo>
                <a:lnTo>
                  <a:pt x="634707" y="1037590"/>
                </a:lnTo>
                <a:lnTo>
                  <a:pt x="640118" y="1032510"/>
                </a:lnTo>
                <a:lnTo>
                  <a:pt x="644359" y="1029017"/>
                </a:lnTo>
                <a:close/>
              </a:path>
              <a:path w="1222375" h="1049020">
                <a:moveTo>
                  <a:pt x="645033" y="1028700"/>
                </a:moveTo>
                <a:lnTo>
                  <a:pt x="644918" y="1028484"/>
                </a:lnTo>
                <a:lnTo>
                  <a:pt x="644753" y="1028700"/>
                </a:lnTo>
                <a:lnTo>
                  <a:pt x="644359" y="1029017"/>
                </a:lnTo>
                <a:lnTo>
                  <a:pt x="645033" y="1028700"/>
                </a:lnTo>
                <a:close/>
              </a:path>
              <a:path w="1222375" h="1049020">
                <a:moveTo>
                  <a:pt x="651116" y="627380"/>
                </a:moveTo>
                <a:lnTo>
                  <a:pt x="648665" y="627380"/>
                </a:lnTo>
                <a:lnTo>
                  <a:pt x="647357" y="631190"/>
                </a:lnTo>
                <a:lnTo>
                  <a:pt x="650303" y="631190"/>
                </a:lnTo>
                <a:lnTo>
                  <a:pt x="651116" y="627380"/>
                </a:lnTo>
                <a:close/>
              </a:path>
              <a:path w="1222375" h="1049020">
                <a:moveTo>
                  <a:pt x="651929" y="627380"/>
                </a:moveTo>
                <a:lnTo>
                  <a:pt x="651383" y="626110"/>
                </a:lnTo>
                <a:lnTo>
                  <a:pt x="651116" y="627380"/>
                </a:lnTo>
                <a:lnTo>
                  <a:pt x="651929" y="627380"/>
                </a:lnTo>
                <a:close/>
              </a:path>
              <a:path w="1222375" h="1049020">
                <a:moveTo>
                  <a:pt x="653427" y="45720"/>
                </a:moveTo>
                <a:lnTo>
                  <a:pt x="646430" y="39370"/>
                </a:lnTo>
                <a:lnTo>
                  <a:pt x="643026" y="37198"/>
                </a:lnTo>
                <a:lnTo>
                  <a:pt x="642480" y="39446"/>
                </a:lnTo>
                <a:lnTo>
                  <a:pt x="649681" y="44450"/>
                </a:lnTo>
                <a:lnTo>
                  <a:pt x="653427" y="45720"/>
                </a:lnTo>
                <a:close/>
              </a:path>
              <a:path w="1222375" h="1049020">
                <a:moveTo>
                  <a:pt x="658050" y="67043"/>
                </a:moveTo>
                <a:lnTo>
                  <a:pt x="655802" y="64744"/>
                </a:lnTo>
                <a:lnTo>
                  <a:pt x="657021" y="68580"/>
                </a:lnTo>
                <a:lnTo>
                  <a:pt x="658050" y="67043"/>
                </a:lnTo>
                <a:close/>
              </a:path>
              <a:path w="1222375" h="1049020">
                <a:moveTo>
                  <a:pt x="664768" y="59690"/>
                </a:moveTo>
                <a:lnTo>
                  <a:pt x="662965" y="58420"/>
                </a:lnTo>
                <a:lnTo>
                  <a:pt x="659384" y="55880"/>
                </a:lnTo>
                <a:lnTo>
                  <a:pt x="653592" y="52070"/>
                </a:lnTo>
                <a:lnTo>
                  <a:pt x="641680" y="44450"/>
                </a:lnTo>
                <a:lnTo>
                  <a:pt x="642188" y="40652"/>
                </a:lnTo>
                <a:lnTo>
                  <a:pt x="641565" y="43180"/>
                </a:lnTo>
                <a:lnTo>
                  <a:pt x="640473" y="44450"/>
                </a:lnTo>
                <a:lnTo>
                  <a:pt x="635025" y="41910"/>
                </a:lnTo>
                <a:lnTo>
                  <a:pt x="636574" y="49530"/>
                </a:lnTo>
                <a:lnTo>
                  <a:pt x="643966" y="55880"/>
                </a:lnTo>
                <a:lnTo>
                  <a:pt x="653338" y="62230"/>
                </a:lnTo>
                <a:lnTo>
                  <a:pt x="655802" y="64744"/>
                </a:lnTo>
                <a:lnTo>
                  <a:pt x="653783" y="58420"/>
                </a:lnTo>
                <a:lnTo>
                  <a:pt x="660730" y="58420"/>
                </a:lnTo>
                <a:lnTo>
                  <a:pt x="664768" y="59690"/>
                </a:lnTo>
                <a:close/>
              </a:path>
              <a:path w="1222375" h="1049020">
                <a:moveTo>
                  <a:pt x="668896" y="62814"/>
                </a:moveTo>
                <a:lnTo>
                  <a:pt x="667588" y="61569"/>
                </a:lnTo>
                <a:lnTo>
                  <a:pt x="666178" y="60782"/>
                </a:lnTo>
                <a:lnTo>
                  <a:pt x="664692" y="60198"/>
                </a:lnTo>
                <a:lnTo>
                  <a:pt x="667829" y="63207"/>
                </a:lnTo>
                <a:lnTo>
                  <a:pt x="668896" y="62814"/>
                </a:lnTo>
                <a:close/>
              </a:path>
              <a:path w="1222375" h="1049020">
                <a:moveTo>
                  <a:pt x="669823" y="65506"/>
                </a:moveTo>
                <a:lnTo>
                  <a:pt x="669213" y="64668"/>
                </a:lnTo>
                <a:lnTo>
                  <a:pt x="668553" y="63919"/>
                </a:lnTo>
                <a:lnTo>
                  <a:pt x="667842" y="63207"/>
                </a:lnTo>
                <a:lnTo>
                  <a:pt x="666953" y="63500"/>
                </a:lnTo>
                <a:lnTo>
                  <a:pt x="666242" y="63944"/>
                </a:lnTo>
                <a:lnTo>
                  <a:pt x="666203" y="64757"/>
                </a:lnTo>
                <a:lnTo>
                  <a:pt x="667740" y="64325"/>
                </a:lnTo>
                <a:lnTo>
                  <a:pt x="668820" y="64528"/>
                </a:lnTo>
                <a:lnTo>
                  <a:pt x="669823" y="65506"/>
                </a:lnTo>
                <a:close/>
              </a:path>
              <a:path w="1222375" h="1049020">
                <a:moveTo>
                  <a:pt x="672211" y="69100"/>
                </a:moveTo>
                <a:lnTo>
                  <a:pt x="671309" y="67335"/>
                </a:lnTo>
                <a:lnTo>
                  <a:pt x="670560" y="66230"/>
                </a:lnTo>
                <a:lnTo>
                  <a:pt x="669823" y="65506"/>
                </a:lnTo>
                <a:lnTo>
                  <a:pt x="670648" y="66662"/>
                </a:lnTo>
                <a:lnTo>
                  <a:pt x="671474" y="67856"/>
                </a:lnTo>
                <a:lnTo>
                  <a:pt x="672211" y="69100"/>
                </a:lnTo>
                <a:close/>
              </a:path>
              <a:path w="1222375" h="1049020">
                <a:moveTo>
                  <a:pt x="680542" y="81368"/>
                </a:moveTo>
                <a:lnTo>
                  <a:pt x="679970" y="81229"/>
                </a:lnTo>
                <a:lnTo>
                  <a:pt x="679221" y="81368"/>
                </a:lnTo>
                <a:lnTo>
                  <a:pt x="678319" y="81800"/>
                </a:lnTo>
                <a:lnTo>
                  <a:pt x="680542" y="81368"/>
                </a:lnTo>
                <a:close/>
              </a:path>
              <a:path w="1222375" h="1049020">
                <a:moveTo>
                  <a:pt x="683234" y="82016"/>
                </a:moveTo>
                <a:lnTo>
                  <a:pt x="682332" y="81026"/>
                </a:lnTo>
                <a:lnTo>
                  <a:pt x="680554" y="81343"/>
                </a:lnTo>
                <a:lnTo>
                  <a:pt x="683234" y="82016"/>
                </a:lnTo>
                <a:close/>
              </a:path>
              <a:path w="1222375" h="1049020">
                <a:moveTo>
                  <a:pt x="685012" y="82461"/>
                </a:moveTo>
                <a:lnTo>
                  <a:pt x="683234" y="82016"/>
                </a:lnTo>
                <a:lnTo>
                  <a:pt x="684822" y="83769"/>
                </a:lnTo>
                <a:lnTo>
                  <a:pt x="685012" y="82461"/>
                </a:lnTo>
                <a:close/>
              </a:path>
              <a:path w="1222375" h="1049020">
                <a:moveTo>
                  <a:pt x="688022" y="98513"/>
                </a:moveTo>
                <a:lnTo>
                  <a:pt x="686422" y="94221"/>
                </a:lnTo>
                <a:lnTo>
                  <a:pt x="686892" y="86042"/>
                </a:lnTo>
                <a:lnTo>
                  <a:pt x="684822" y="83769"/>
                </a:lnTo>
                <a:lnTo>
                  <a:pt x="682993" y="96291"/>
                </a:lnTo>
                <a:lnTo>
                  <a:pt x="688022" y="98513"/>
                </a:lnTo>
                <a:close/>
              </a:path>
              <a:path w="1222375" h="1049020">
                <a:moveTo>
                  <a:pt x="690841" y="929767"/>
                </a:moveTo>
                <a:lnTo>
                  <a:pt x="690003" y="926236"/>
                </a:lnTo>
                <a:lnTo>
                  <a:pt x="688594" y="922515"/>
                </a:lnTo>
                <a:lnTo>
                  <a:pt x="688721" y="923277"/>
                </a:lnTo>
                <a:lnTo>
                  <a:pt x="688886" y="924026"/>
                </a:lnTo>
                <a:lnTo>
                  <a:pt x="690841" y="929767"/>
                </a:lnTo>
                <a:close/>
              </a:path>
              <a:path w="1222375" h="1049020">
                <a:moveTo>
                  <a:pt x="706666" y="852170"/>
                </a:moveTo>
                <a:lnTo>
                  <a:pt x="706221" y="852449"/>
                </a:lnTo>
                <a:lnTo>
                  <a:pt x="705294" y="855980"/>
                </a:lnTo>
                <a:lnTo>
                  <a:pt x="706666" y="852170"/>
                </a:lnTo>
                <a:close/>
              </a:path>
              <a:path w="1222375" h="1049020">
                <a:moveTo>
                  <a:pt x="719302" y="177800"/>
                </a:moveTo>
                <a:lnTo>
                  <a:pt x="718896" y="174523"/>
                </a:lnTo>
                <a:lnTo>
                  <a:pt x="716635" y="173990"/>
                </a:lnTo>
                <a:lnTo>
                  <a:pt x="718604" y="177800"/>
                </a:lnTo>
                <a:lnTo>
                  <a:pt x="719302" y="177800"/>
                </a:lnTo>
                <a:close/>
              </a:path>
              <a:path w="1222375" h="1049020">
                <a:moveTo>
                  <a:pt x="722071" y="175260"/>
                </a:moveTo>
                <a:lnTo>
                  <a:pt x="717702" y="165100"/>
                </a:lnTo>
                <a:lnTo>
                  <a:pt x="718896" y="174523"/>
                </a:lnTo>
                <a:lnTo>
                  <a:pt x="722071" y="175260"/>
                </a:lnTo>
                <a:close/>
              </a:path>
              <a:path w="1222375" h="1049020">
                <a:moveTo>
                  <a:pt x="727290" y="214172"/>
                </a:moveTo>
                <a:lnTo>
                  <a:pt x="726147" y="213829"/>
                </a:lnTo>
                <a:lnTo>
                  <a:pt x="725347" y="213855"/>
                </a:lnTo>
                <a:lnTo>
                  <a:pt x="724611" y="213868"/>
                </a:lnTo>
                <a:lnTo>
                  <a:pt x="727290" y="214172"/>
                </a:lnTo>
                <a:close/>
              </a:path>
              <a:path w="1222375" h="1049020">
                <a:moveTo>
                  <a:pt x="731977" y="280670"/>
                </a:moveTo>
                <a:lnTo>
                  <a:pt x="731100" y="281317"/>
                </a:lnTo>
                <a:lnTo>
                  <a:pt x="731723" y="282295"/>
                </a:lnTo>
                <a:lnTo>
                  <a:pt x="731977" y="280670"/>
                </a:lnTo>
                <a:close/>
              </a:path>
              <a:path w="1222375" h="1049020">
                <a:moveTo>
                  <a:pt x="734237" y="725220"/>
                </a:moveTo>
                <a:lnTo>
                  <a:pt x="730935" y="724509"/>
                </a:lnTo>
                <a:lnTo>
                  <a:pt x="732307" y="729424"/>
                </a:lnTo>
                <a:lnTo>
                  <a:pt x="732574" y="731926"/>
                </a:lnTo>
                <a:lnTo>
                  <a:pt x="731621" y="734974"/>
                </a:lnTo>
                <a:lnTo>
                  <a:pt x="730161" y="738505"/>
                </a:lnTo>
                <a:lnTo>
                  <a:pt x="730377" y="741819"/>
                </a:lnTo>
                <a:lnTo>
                  <a:pt x="732345" y="738251"/>
                </a:lnTo>
                <a:lnTo>
                  <a:pt x="732853" y="735025"/>
                </a:lnTo>
                <a:lnTo>
                  <a:pt x="732586" y="731926"/>
                </a:lnTo>
                <a:lnTo>
                  <a:pt x="733653" y="728167"/>
                </a:lnTo>
                <a:lnTo>
                  <a:pt x="734237" y="725220"/>
                </a:lnTo>
                <a:close/>
              </a:path>
              <a:path w="1222375" h="1049020">
                <a:moveTo>
                  <a:pt x="735076" y="289560"/>
                </a:moveTo>
                <a:lnTo>
                  <a:pt x="732320" y="283210"/>
                </a:lnTo>
                <a:lnTo>
                  <a:pt x="731723" y="282295"/>
                </a:lnTo>
                <a:lnTo>
                  <a:pt x="730415" y="290830"/>
                </a:lnTo>
                <a:lnTo>
                  <a:pt x="735076" y="289560"/>
                </a:lnTo>
                <a:close/>
              </a:path>
              <a:path w="1222375" h="1049020">
                <a:moveTo>
                  <a:pt x="743140" y="317385"/>
                </a:moveTo>
                <a:lnTo>
                  <a:pt x="742759" y="317512"/>
                </a:lnTo>
                <a:lnTo>
                  <a:pt x="742353" y="318350"/>
                </a:lnTo>
                <a:lnTo>
                  <a:pt x="741883" y="319379"/>
                </a:lnTo>
                <a:lnTo>
                  <a:pt x="742365" y="319036"/>
                </a:lnTo>
                <a:lnTo>
                  <a:pt x="742823" y="318465"/>
                </a:lnTo>
                <a:lnTo>
                  <a:pt x="743140" y="317385"/>
                </a:lnTo>
                <a:close/>
              </a:path>
              <a:path w="1222375" h="1049020">
                <a:moveTo>
                  <a:pt x="752944" y="625767"/>
                </a:moveTo>
                <a:lnTo>
                  <a:pt x="748347" y="622363"/>
                </a:lnTo>
                <a:lnTo>
                  <a:pt x="748931" y="631672"/>
                </a:lnTo>
                <a:lnTo>
                  <a:pt x="752944" y="625767"/>
                </a:lnTo>
                <a:close/>
              </a:path>
              <a:path w="1222375" h="1049020">
                <a:moveTo>
                  <a:pt x="757262" y="525780"/>
                </a:moveTo>
                <a:lnTo>
                  <a:pt x="756031" y="524510"/>
                </a:lnTo>
                <a:lnTo>
                  <a:pt x="756158" y="521970"/>
                </a:lnTo>
                <a:lnTo>
                  <a:pt x="756577" y="513080"/>
                </a:lnTo>
                <a:lnTo>
                  <a:pt x="755396" y="500380"/>
                </a:lnTo>
                <a:lnTo>
                  <a:pt x="753059" y="486410"/>
                </a:lnTo>
                <a:lnTo>
                  <a:pt x="750150" y="469900"/>
                </a:lnTo>
                <a:lnTo>
                  <a:pt x="753097" y="472440"/>
                </a:lnTo>
                <a:lnTo>
                  <a:pt x="753478" y="469900"/>
                </a:lnTo>
                <a:lnTo>
                  <a:pt x="754253" y="464820"/>
                </a:lnTo>
                <a:lnTo>
                  <a:pt x="754570" y="455930"/>
                </a:lnTo>
                <a:lnTo>
                  <a:pt x="754659" y="445770"/>
                </a:lnTo>
                <a:lnTo>
                  <a:pt x="754913" y="438150"/>
                </a:lnTo>
                <a:lnTo>
                  <a:pt x="751954" y="435610"/>
                </a:lnTo>
                <a:lnTo>
                  <a:pt x="752055" y="433070"/>
                </a:lnTo>
                <a:lnTo>
                  <a:pt x="752208" y="429260"/>
                </a:lnTo>
                <a:lnTo>
                  <a:pt x="748157" y="433070"/>
                </a:lnTo>
                <a:lnTo>
                  <a:pt x="752779" y="410210"/>
                </a:lnTo>
                <a:lnTo>
                  <a:pt x="750011" y="394970"/>
                </a:lnTo>
                <a:lnTo>
                  <a:pt x="749084" y="389890"/>
                </a:lnTo>
                <a:lnTo>
                  <a:pt x="748563" y="387350"/>
                </a:lnTo>
                <a:lnTo>
                  <a:pt x="746175" y="375920"/>
                </a:lnTo>
                <a:lnTo>
                  <a:pt x="744601" y="368300"/>
                </a:lnTo>
                <a:lnTo>
                  <a:pt x="746823" y="347980"/>
                </a:lnTo>
                <a:lnTo>
                  <a:pt x="747179" y="351790"/>
                </a:lnTo>
                <a:lnTo>
                  <a:pt x="750100" y="355600"/>
                </a:lnTo>
                <a:lnTo>
                  <a:pt x="749846" y="353060"/>
                </a:lnTo>
                <a:lnTo>
                  <a:pt x="748703" y="347980"/>
                </a:lnTo>
                <a:lnTo>
                  <a:pt x="747560" y="342900"/>
                </a:lnTo>
                <a:lnTo>
                  <a:pt x="746709" y="339090"/>
                </a:lnTo>
                <a:lnTo>
                  <a:pt x="744702" y="330200"/>
                </a:lnTo>
                <a:lnTo>
                  <a:pt x="740079" y="332740"/>
                </a:lnTo>
                <a:lnTo>
                  <a:pt x="742137" y="334010"/>
                </a:lnTo>
                <a:lnTo>
                  <a:pt x="741984" y="334264"/>
                </a:lnTo>
                <a:lnTo>
                  <a:pt x="741984" y="382270"/>
                </a:lnTo>
                <a:lnTo>
                  <a:pt x="739140" y="383540"/>
                </a:lnTo>
                <a:lnTo>
                  <a:pt x="736904" y="384124"/>
                </a:lnTo>
                <a:lnTo>
                  <a:pt x="736587" y="378891"/>
                </a:lnTo>
                <a:lnTo>
                  <a:pt x="736269" y="375920"/>
                </a:lnTo>
                <a:lnTo>
                  <a:pt x="737704" y="375920"/>
                </a:lnTo>
                <a:lnTo>
                  <a:pt x="741984" y="382270"/>
                </a:lnTo>
                <a:lnTo>
                  <a:pt x="741984" y="334264"/>
                </a:lnTo>
                <a:lnTo>
                  <a:pt x="738936" y="339090"/>
                </a:lnTo>
                <a:lnTo>
                  <a:pt x="735711" y="336550"/>
                </a:lnTo>
                <a:lnTo>
                  <a:pt x="732739" y="330200"/>
                </a:lnTo>
                <a:lnTo>
                  <a:pt x="732066" y="325120"/>
                </a:lnTo>
                <a:lnTo>
                  <a:pt x="735177" y="328930"/>
                </a:lnTo>
                <a:lnTo>
                  <a:pt x="737882" y="327660"/>
                </a:lnTo>
                <a:lnTo>
                  <a:pt x="739013" y="325120"/>
                </a:lnTo>
                <a:lnTo>
                  <a:pt x="740156" y="322580"/>
                </a:lnTo>
                <a:lnTo>
                  <a:pt x="741362" y="320040"/>
                </a:lnTo>
                <a:lnTo>
                  <a:pt x="741959" y="318770"/>
                </a:lnTo>
                <a:lnTo>
                  <a:pt x="740600" y="320040"/>
                </a:lnTo>
                <a:lnTo>
                  <a:pt x="738746" y="318770"/>
                </a:lnTo>
                <a:lnTo>
                  <a:pt x="737298" y="318770"/>
                </a:lnTo>
                <a:lnTo>
                  <a:pt x="738720" y="313690"/>
                </a:lnTo>
                <a:lnTo>
                  <a:pt x="735355" y="311150"/>
                </a:lnTo>
                <a:lnTo>
                  <a:pt x="731354" y="309880"/>
                </a:lnTo>
                <a:lnTo>
                  <a:pt x="730885" y="300990"/>
                </a:lnTo>
                <a:lnTo>
                  <a:pt x="733526" y="302260"/>
                </a:lnTo>
                <a:lnTo>
                  <a:pt x="733094" y="300990"/>
                </a:lnTo>
                <a:lnTo>
                  <a:pt x="731342" y="295910"/>
                </a:lnTo>
                <a:lnTo>
                  <a:pt x="727113" y="290830"/>
                </a:lnTo>
                <a:lnTo>
                  <a:pt x="726833" y="284480"/>
                </a:lnTo>
                <a:lnTo>
                  <a:pt x="731100" y="281317"/>
                </a:lnTo>
                <a:lnTo>
                  <a:pt x="728205" y="276860"/>
                </a:lnTo>
                <a:lnTo>
                  <a:pt x="725182" y="270510"/>
                </a:lnTo>
                <a:lnTo>
                  <a:pt x="725690" y="264160"/>
                </a:lnTo>
                <a:lnTo>
                  <a:pt x="727913" y="267970"/>
                </a:lnTo>
                <a:lnTo>
                  <a:pt x="728903" y="274320"/>
                </a:lnTo>
                <a:lnTo>
                  <a:pt x="731126" y="276860"/>
                </a:lnTo>
                <a:lnTo>
                  <a:pt x="736066" y="266700"/>
                </a:lnTo>
                <a:lnTo>
                  <a:pt x="734225" y="266700"/>
                </a:lnTo>
                <a:lnTo>
                  <a:pt x="734174" y="264160"/>
                </a:lnTo>
                <a:lnTo>
                  <a:pt x="734098" y="260350"/>
                </a:lnTo>
                <a:lnTo>
                  <a:pt x="734072" y="259080"/>
                </a:lnTo>
                <a:lnTo>
                  <a:pt x="734060" y="258648"/>
                </a:lnTo>
                <a:lnTo>
                  <a:pt x="734453" y="251294"/>
                </a:lnTo>
                <a:lnTo>
                  <a:pt x="734021" y="254635"/>
                </a:lnTo>
                <a:lnTo>
                  <a:pt x="733983" y="248920"/>
                </a:lnTo>
                <a:lnTo>
                  <a:pt x="733958" y="243840"/>
                </a:lnTo>
                <a:lnTo>
                  <a:pt x="732980" y="248920"/>
                </a:lnTo>
                <a:lnTo>
                  <a:pt x="724611" y="241300"/>
                </a:lnTo>
                <a:lnTo>
                  <a:pt x="721423" y="232410"/>
                </a:lnTo>
                <a:lnTo>
                  <a:pt x="718896" y="222250"/>
                </a:lnTo>
                <a:lnTo>
                  <a:pt x="713295" y="213360"/>
                </a:lnTo>
                <a:lnTo>
                  <a:pt x="712495" y="212090"/>
                </a:lnTo>
                <a:lnTo>
                  <a:pt x="718731" y="218440"/>
                </a:lnTo>
                <a:lnTo>
                  <a:pt x="720813" y="217170"/>
                </a:lnTo>
                <a:lnTo>
                  <a:pt x="721791" y="214630"/>
                </a:lnTo>
                <a:lnTo>
                  <a:pt x="724674" y="213360"/>
                </a:lnTo>
                <a:lnTo>
                  <a:pt x="724941" y="212090"/>
                </a:lnTo>
                <a:lnTo>
                  <a:pt x="725462" y="209550"/>
                </a:lnTo>
                <a:lnTo>
                  <a:pt x="725932" y="201930"/>
                </a:lnTo>
                <a:lnTo>
                  <a:pt x="728078" y="203200"/>
                </a:lnTo>
                <a:lnTo>
                  <a:pt x="727113" y="201930"/>
                </a:lnTo>
                <a:lnTo>
                  <a:pt x="725170" y="199390"/>
                </a:lnTo>
                <a:lnTo>
                  <a:pt x="724636" y="194310"/>
                </a:lnTo>
                <a:lnTo>
                  <a:pt x="723493" y="187960"/>
                </a:lnTo>
                <a:lnTo>
                  <a:pt x="722299" y="186690"/>
                </a:lnTo>
                <a:lnTo>
                  <a:pt x="718743" y="182880"/>
                </a:lnTo>
                <a:lnTo>
                  <a:pt x="720585" y="181610"/>
                </a:lnTo>
                <a:lnTo>
                  <a:pt x="718604" y="177800"/>
                </a:lnTo>
                <a:lnTo>
                  <a:pt x="716584" y="177800"/>
                </a:lnTo>
                <a:lnTo>
                  <a:pt x="711390" y="166370"/>
                </a:lnTo>
                <a:lnTo>
                  <a:pt x="709129" y="152400"/>
                </a:lnTo>
                <a:lnTo>
                  <a:pt x="708812" y="151130"/>
                </a:lnTo>
                <a:lnTo>
                  <a:pt x="705624" y="138430"/>
                </a:lnTo>
                <a:lnTo>
                  <a:pt x="701573" y="132080"/>
                </a:lnTo>
                <a:lnTo>
                  <a:pt x="697522" y="125730"/>
                </a:lnTo>
                <a:lnTo>
                  <a:pt x="696709" y="124460"/>
                </a:lnTo>
                <a:lnTo>
                  <a:pt x="692619" y="119126"/>
                </a:lnTo>
                <a:lnTo>
                  <a:pt x="692619" y="135890"/>
                </a:lnTo>
                <a:lnTo>
                  <a:pt x="688644" y="141782"/>
                </a:lnTo>
                <a:lnTo>
                  <a:pt x="685190" y="132194"/>
                </a:lnTo>
                <a:lnTo>
                  <a:pt x="685520" y="132080"/>
                </a:lnTo>
                <a:lnTo>
                  <a:pt x="692619" y="135890"/>
                </a:lnTo>
                <a:lnTo>
                  <a:pt x="692619" y="119126"/>
                </a:lnTo>
                <a:lnTo>
                  <a:pt x="688936" y="114300"/>
                </a:lnTo>
                <a:lnTo>
                  <a:pt x="681786" y="107950"/>
                </a:lnTo>
                <a:lnTo>
                  <a:pt x="674649" y="102870"/>
                </a:lnTo>
                <a:lnTo>
                  <a:pt x="672071" y="100330"/>
                </a:lnTo>
                <a:lnTo>
                  <a:pt x="668616" y="96939"/>
                </a:lnTo>
                <a:lnTo>
                  <a:pt x="666902" y="93370"/>
                </a:lnTo>
                <a:lnTo>
                  <a:pt x="666902" y="87630"/>
                </a:lnTo>
                <a:lnTo>
                  <a:pt x="675779" y="95250"/>
                </a:lnTo>
                <a:lnTo>
                  <a:pt x="673938" y="88900"/>
                </a:lnTo>
                <a:lnTo>
                  <a:pt x="673392" y="87630"/>
                </a:lnTo>
                <a:lnTo>
                  <a:pt x="672299" y="85090"/>
                </a:lnTo>
                <a:lnTo>
                  <a:pt x="671753" y="83820"/>
                </a:lnTo>
                <a:lnTo>
                  <a:pt x="671207" y="82550"/>
                </a:lnTo>
                <a:lnTo>
                  <a:pt x="667524" y="77470"/>
                </a:lnTo>
                <a:lnTo>
                  <a:pt x="663702" y="74371"/>
                </a:lnTo>
                <a:lnTo>
                  <a:pt x="663702" y="76200"/>
                </a:lnTo>
                <a:lnTo>
                  <a:pt x="663270" y="80010"/>
                </a:lnTo>
                <a:lnTo>
                  <a:pt x="662571" y="80848"/>
                </a:lnTo>
                <a:lnTo>
                  <a:pt x="662571" y="85090"/>
                </a:lnTo>
                <a:lnTo>
                  <a:pt x="662482" y="86664"/>
                </a:lnTo>
                <a:lnTo>
                  <a:pt x="661784" y="85610"/>
                </a:lnTo>
                <a:lnTo>
                  <a:pt x="662571" y="85090"/>
                </a:lnTo>
                <a:lnTo>
                  <a:pt x="662571" y="80848"/>
                </a:lnTo>
                <a:lnTo>
                  <a:pt x="660361" y="83464"/>
                </a:lnTo>
                <a:lnTo>
                  <a:pt x="651827" y="70586"/>
                </a:lnTo>
                <a:lnTo>
                  <a:pt x="657212" y="73660"/>
                </a:lnTo>
                <a:lnTo>
                  <a:pt x="663702" y="76200"/>
                </a:lnTo>
                <a:lnTo>
                  <a:pt x="663702" y="74371"/>
                </a:lnTo>
                <a:lnTo>
                  <a:pt x="662838" y="73660"/>
                </a:lnTo>
                <a:lnTo>
                  <a:pt x="665327" y="73660"/>
                </a:lnTo>
                <a:lnTo>
                  <a:pt x="665975" y="67310"/>
                </a:lnTo>
                <a:lnTo>
                  <a:pt x="661276" y="62230"/>
                </a:lnTo>
                <a:lnTo>
                  <a:pt x="658050" y="67043"/>
                </a:lnTo>
                <a:lnTo>
                  <a:pt x="660781" y="69850"/>
                </a:lnTo>
                <a:lnTo>
                  <a:pt x="651344" y="69850"/>
                </a:lnTo>
                <a:lnTo>
                  <a:pt x="647306" y="63741"/>
                </a:lnTo>
                <a:lnTo>
                  <a:pt x="625551" y="41617"/>
                </a:lnTo>
                <a:lnTo>
                  <a:pt x="601599" y="27736"/>
                </a:lnTo>
                <a:lnTo>
                  <a:pt x="575462" y="22923"/>
                </a:lnTo>
                <a:lnTo>
                  <a:pt x="573671" y="23253"/>
                </a:lnTo>
                <a:lnTo>
                  <a:pt x="574852" y="16510"/>
                </a:lnTo>
                <a:lnTo>
                  <a:pt x="575106" y="13309"/>
                </a:lnTo>
                <a:lnTo>
                  <a:pt x="575551" y="14846"/>
                </a:lnTo>
                <a:lnTo>
                  <a:pt x="580847" y="14389"/>
                </a:lnTo>
                <a:lnTo>
                  <a:pt x="585419" y="7721"/>
                </a:lnTo>
                <a:lnTo>
                  <a:pt x="576402" y="8978"/>
                </a:lnTo>
                <a:lnTo>
                  <a:pt x="575208" y="9969"/>
                </a:lnTo>
                <a:lnTo>
                  <a:pt x="570814" y="3810"/>
                </a:lnTo>
                <a:lnTo>
                  <a:pt x="556996" y="0"/>
                </a:lnTo>
                <a:lnTo>
                  <a:pt x="552792" y="1270"/>
                </a:lnTo>
                <a:lnTo>
                  <a:pt x="549021" y="3810"/>
                </a:lnTo>
                <a:lnTo>
                  <a:pt x="541921" y="10160"/>
                </a:lnTo>
                <a:lnTo>
                  <a:pt x="534962" y="7620"/>
                </a:lnTo>
                <a:lnTo>
                  <a:pt x="534682" y="7620"/>
                </a:lnTo>
                <a:lnTo>
                  <a:pt x="548767" y="2540"/>
                </a:lnTo>
                <a:lnTo>
                  <a:pt x="539330" y="0"/>
                </a:lnTo>
                <a:lnTo>
                  <a:pt x="535203" y="6350"/>
                </a:lnTo>
                <a:lnTo>
                  <a:pt x="531558" y="11430"/>
                </a:lnTo>
                <a:lnTo>
                  <a:pt x="529234" y="10160"/>
                </a:lnTo>
                <a:lnTo>
                  <a:pt x="526084" y="8890"/>
                </a:lnTo>
                <a:lnTo>
                  <a:pt x="522249" y="10160"/>
                </a:lnTo>
                <a:lnTo>
                  <a:pt x="514083" y="26492"/>
                </a:lnTo>
                <a:lnTo>
                  <a:pt x="510692" y="25400"/>
                </a:lnTo>
                <a:lnTo>
                  <a:pt x="515607" y="16510"/>
                </a:lnTo>
                <a:lnTo>
                  <a:pt x="505764" y="21590"/>
                </a:lnTo>
                <a:lnTo>
                  <a:pt x="506107" y="25400"/>
                </a:lnTo>
                <a:lnTo>
                  <a:pt x="509181" y="26670"/>
                </a:lnTo>
                <a:lnTo>
                  <a:pt x="511416" y="29210"/>
                </a:lnTo>
                <a:lnTo>
                  <a:pt x="509282" y="34290"/>
                </a:lnTo>
                <a:lnTo>
                  <a:pt x="501103" y="35560"/>
                </a:lnTo>
                <a:lnTo>
                  <a:pt x="499859" y="31750"/>
                </a:lnTo>
                <a:lnTo>
                  <a:pt x="496493" y="40640"/>
                </a:lnTo>
                <a:lnTo>
                  <a:pt x="493826" y="39370"/>
                </a:lnTo>
                <a:lnTo>
                  <a:pt x="493788" y="36957"/>
                </a:lnTo>
                <a:lnTo>
                  <a:pt x="492175" y="39370"/>
                </a:lnTo>
                <a:lnTo>
                  <a:pt x="488175" y="45720"/>
                </a:lnTo>
                <a:lnTo>
                  <a:pt x="485216" y="52070"/>
                </a:lnTo>
                <a:lnTo>
                  <a:pt x="484886" y="57150"/>
                </a:lnTo>
                <a:lnTo>
                  <a:pt x="481545" y="59270"/>
                </a:lnTo>
                <a:lnTo>
                  <a:pt x="481545" y="499110"/>
                </a:lnTo>
                <a:lnTo>
                  <a:pt x="481241" y="506730"/>
                </a:lnTo>
                <a:lnTo>
                  <a:pt x="481291" y="509270"/>
                </a:lnTo>
                <a:lnTo>
                  <a:pt x="481088" y="510540"/>
                </a:lnTo>
                <a:lnTo>
                  <a:pt x="476834" y="510540"/>
                </a:lnTo>
                <a:lnTo>
                  <a:pt x="473773" y="508000"/>
                </a:lnTo>
                <a:lnTo>
                  <a:pt x="473240" y="505460"/>
                </a:lnTo>
                <a:lnTo>
                  <a:pt x="476631" y="506730"/>
                </a:lnTo>
                <a:lnTo>
                  <a:pt x="478383" y="509270"/>
                </a:lnTo>
                <a:lnTo>
                  <a:pt x="479323" y="505460"/>
                </a:lnTo>
                <a:lnTo>
                  <a:pt x="479958" y="502920"/>
                </a:lnTo>
                <a:lnTo>
                  <a:pt x="481545" y="499110"/>
                </a:lnTo>
                <a:lnTo>
                  <a:pt x="481545" y="59270"/>
                </a:lnTo>
                <a:lnTo>
                  <a:pt x="478878" y="60960"/>
                </a:lnTo>
                <a:lnTo>
                  <a:pt x="474167" y="67310"/>
                </a:lnTo>
                <a:lnTo>
                  <a:pt x="469785" y="72390"/>
                </a:lnTo>
                <a:lnTo>
                  <a:pt x="464794" y="72390"/>
                </a:lnTo>
                <a:lnTo>
                  <a:pt x="465582" y="76200"/>
                </a:lnTo>
                <a:lnTo>
                  <a:pt x="464502" y="87630"/>
                </a:lnTo>
                <a:lnTo>
                  <a:pt x="462102" y="93980"/>
                </a:lnTo>
                <a:lnTo>
                  <a:pt x="458190" y="90170"/>
                </a:lnTo>
                <a:lnTo>
                  <a:pt x="455091" y="95161"/>
                </a:lnTo>
                <a:lnTo>
                  <a:pt x="447878" y="106680"/>
                </a:lnTo>
                <a:lnTo>
                  <a:pt x="441439" y="107950"/>
                </a:lnTo>
                <a:lnTo>
                  <a:pt x="442417" y="118110"/>
                </a:lnTo>
                <a:lnTo>
                  <a:pt x="439394" y="129540"/>
                </a:lnTo>
                <a:lnTo>
                  <a:pt x="435470" y="143510"/>
                </a:lnTo>
                <a:lnTo>
                  <a:pt x="433781" y="156210"/>
                </a:lnTo>
                <a:lnTo>
                  <a:pt x="432511" y="152920"/>
                </a:lnTo>
                <a:lnTo>
                  <a:pt x="429729" y="160020"/>
                </a:lnTo>
                <a:lnTo>
                  <a:pt x="425945" y="161290"/>
                </a:lnTo>
                <a:lnTo>
                  <a:pt x="422579" y="166370"/>
                </a:lnTo>
                <a:lnTo>
                  <a:pt x="426681" y="170180"/>
                </a:lnTo>
                <a:lnTo>
                  <a:pt x="428548" y="176530"/>
                </a:lnTo>
                <a:lnTo>
                  <a:pt x="429577" y="184150"/>
                </a:lnTo>
                <a:lnTo>
                  <a:pt x="431190" y="190500"/>
                </a:lnTo>
                <a:lnTo>
                  <a:pt x="425462" y="193040"/>
                </a:lnTo>
                <a:lnTo>
                  <a:pt x="422414" y="189230"/>
                </a:lnTo>
                <a:lnTo>
                  <a:pt x="419760" y="185420"/>
                </a:lnTo>
                <a:lnTo>
                  <a:pt x="415277" y="182880"/>
                </a:lnTo>
                <a:lnTo>
                  <a:pt x="418401" y="186690"/>
                </a:lnTo>
                <a:lnTo>
                  <a:pt x="419354" y="193040"/>
                </a:lnTo>
                <a:lnTo>
                  <a:pt x="420268" y="199390"/>
                </a:lnTo>
                <a:lnTo>
                  <a:pt x="423278" y="200660"/>
                </a:lnTo>
                <a:lnTo>
                  <a:pt x="416585" y="207010"/>
                </a:lnTo>
                <a:lnTo>
                  <a:pt x="419315" y="207010"/>
                </a:lnTo>
                <a:lnTo>
                  <a:pt x="411683" y="209550"/>
                </a:lnTo>
                <a:lnTo>
                  <a:pt x="415836" y="212090"/>
                </a:lnTo>
                <a:lnTo>
                  <a:pt x="415861" y="215900"/>
                </a:lnTo>
                <a:lnTo>
                  <a:pt x="414972" y="219710"/>
                </a:lnTo>
                <a:lnTo>
                  <a:pt x="416369" y="224790"/>
                </a:lnTo>
                <a:lnTo>
                  <a:pt x="411645" y="229870"/>
                </a:lnTo>
                <a:lnTo>
                  <a:pt x="408559" y="231140"/>
                </a:lnTo>
                <a:lnTo>
                  <a:pt x="406933" y="232410"/>
                </a:lnTo>
                <a:lnTo>
                  <a:pt x="406654" y="238760"/>
                </a:lnTo>
                <a:lnTo>
                  <a:pt x="404723" y="241630"/>
                </a:lnTo>
                <a:lnTo>
                  <a:pt x="407657" y="242570"/>
                </a:lnTo>
                <a:lnTo>
                  <a:pt x="411226" y="243840"/>
                </a:lnTo>
                <a:lnTo>
                  <a:pt x="409727" y="251460"/>
                </a:lnTo>
                <a:lnTo>
                  <a:pt x="406819" y="252730"/>
                </a:lnTo>
                <a:lnTo>
                  <a:pt x="403136" y="252730"/>
                </a:lnTo>
                <a:lnTo>
                  <a:pt x="399300" y="254000"/>
                </a:lnTo>
                <a:lnTo>
                  <a:pt x="400354" y="261620"/>
                </a:lnTo>
                <a:lnTo>
                  <a:pt x="402259" y="267970"/>
                </a:lnTo>
                <a:lnTo>
                  <a:pt x="403834" y="274320"/>
                </a:lnTo>
                <a:lnTo>
                  <a:pt x="403885" y="279400"/>
                </a:lnTo>
                <a:lnTo>
                  <a:pt x="402551" y="280670"/>
                </a:lnTo>
                <a:lnTo>
                  <a:pt x="401866" y="281940"/>
                </a:lnTo>
                <a:lnTo>
                  <a:pt x="400532" y="279400"/>
                </a:lnTo>
                <a:lnTo>
                  <a:pt x="401853" y="289560"/>
                </a:lnTo>
                <a:lnTo>
                  <a:pt x="400862" y="299720"/>
                </a:lnTo>
                <a:lnTo>
                  <a:pt x="400227" y="312420"/>
                </a:lnTo>
                <a:lnTo>
                  <a:pt x="402564" y="322580"/>
                </a:lnTo>
                <a:lnTo>
                  <a:pt x="401777" y="322580"/>
                </a:lnTo>
                <a:lnTo>
                  <a:pt x="401193" y="323621"/>
                </a:lnTo>
                <a:lnTo>
                  <a:pt x="404558" y="322580"/>
                </a:lnTo>
                <a:lnTo>
                  <a:pt x="411289" y="322580"/>
                </a:lnTo>
                <a:lnTo>
                  <a:pt x="410743" y="328930"/>
                </a:lnTo>
                <a:lnTo>
                  <a:pt x="414909" y="334010"/>
                </a:lnTo>
                <a:lnTo>
                  <a:pt x="409613" y="335280"/>
                </a:lnTo>
                <a:lnTo>
                  <a:pt x="410184" y="332740"/>
                </a:lnTo>
                <a:lnTo>
                  <a:pt x="408178" y="331470"/>
                </a:lnTo>
                <a:lnTo>
                  <a:pt x="406793" y="330200"/>
                </a:lnTo>
                <a:lnTo>
                  <a:pt x="408266" y="336550"/>
                </a:lnTo>
                <a:lnTo>
                  <a:pt x="404609" y="336550"/>
                </a:lnTo>
                <a:lnTo>
                  <a:pt x="403860" y="334010"/>
                </a:lnTo>
                <a:lnTo>
                  <a:pt x="403580" y="328930"/>
                </a:lnTo>
                <a:lnTo>
                  <a:pt x="401345" y="327660"/>
                </a:lnTo>
                <a:lnTo>
                  <a:pt x="402539" y="336550"/>
                </a:lnTo>
                <a:lnTo>
                  <a:pt x="404101" y="345440"/>
                </a:lnTo>
                <a:lnTo>
                  <a:pt x="404812" y="353060"/>
                </a:lnTo>
                <a:lnTo>
                  <a:pt x="404774" y="355600"/>
                </a:lnTo>
                <a:lnTo>
                  <a:pt x="403974" y="361950"/>
                </a:lnTo>
                <a:lnTo>
                  <a:pt x="400723" y="359410"/>
                </a:lnTo>
                <a:lnTo>
                  <a:pt x="400151" y="353060"/>
                </a:lnTo>
                <a:lnTo>
                  <a:pt x="399948" y="351790"/>
                </a:lnTo>
                <a:lnTo>
                  <a:pt x="399529" y="349250"/>
                </a:lnTo>
                <a:lnTo>
                  <a:pt x="396151" y="351790"/>
                </a:lnTo>
                <a:lnTo>
                  <a:pt x="399491" y="341630"/>
                </a:lnTo>
                <a:lnTo>
                  <a:pt x="400329" y="339090"/>
                </a:lnTo>
                <a:lnTo>
                  <a:pt x="395147" y="341630"/>
                </a:lnTo>
                <a:lnTo>
                  <a:pt x="394906" y="339090"/>
                </a:lnTo>
                <a:lnTo>
                  <a:pt x="394525" y="336550"/>
                </a:lnTo>
                <a:lnTo>
                  <a:pt x="388950" y="339090"/>
                </a:lnTo>
                <a:lnTo>
                  <a:pt x="387451" y="350520"/>
                </a:lnTo>
                <a:lnTo>
                  <a:pt x="388048" y="365760"/>
                </a:lnTo>
                <a:lnTo>
                  <a:pt x="387959" y="368300"/>
                </a:lnTo>
                <a:lnTo>
                  <a:pt x="386803" y="378460"/>
                </a:lnTo>
                <a:lnTo>
                  <a:pt x="390410" y="382270"/>
                </a:lnTo>
                <a:lnTo>
                  <a:pt x="392772" y="377190"/>
                </a:lnTo>
                <a:lnTo>
                  <a:pt x="396392" y="381000"/>
                </a:lnTo>
                <a:lnTo>
                  <a:pt x="395706" y="396240"/>
                </a:lnTo>
                <a:lnTo>
                  <a:pt x="389686" y="403860"/>
                </a:lnTo>
                <a:lnTo>
                  <a:pt x="384276" y="410210"/>
                </a:lnTo>
                <a:lnTo>
                  <a:pt x="385406" y="420370"/>
                </a:lnTo>
                <a:lnTo>
                  <a:pt x="389318" y="424180"/>
                </a:lnTo>
                <a:lnTo>
                  <a:pt x="393141" y="427990"/>
                </a:lnTo>
                <a:lnTo>
                  <a:pt x="395135" y="433070"/>
                </a:lnTo>
                <a:lnTo>
                  <a:pt x="393547" y="441960"/>
                </a:lnTo>
                <a:lnTo>
                  <a:pt x="385635" y="436880"/>
                </a:lnTo>
                <a:lnTo>
                  <a:pt x="384898" y="445770"/>
                </a:lnTo>
                <a:lnTo>
                  <a:pt x="387705" y="448310"/>
                </a:lnTo>
                <a:lnTo>
                  <a:pt x="391071" y="452120"/>
                </a:lnTo>
                <a:lnTo>
                  <a:pt x="392049" y="453390"/>
                </a:lnTo>
                <a:lnTo>
                  <a:pt x="392569" y="457200"/>
                </a:lnTo>
                <a:lnTo>
                  <a:pt x="392569" y="458470"/>
                </a:lnTo>
                <a:lnTo>
                  <a:pt x="392353" y="459740"/>
                </a:lnTo>
                <a:lnTo>
                  <a:pt x="392112" y="462280"/>
                </a:lnTo>
                <a:lnTo>
                  <a:pt x="391655" y="464820"/>
                </a:lnTo>
                <a:lnTo>
                  <a:pt x="390880" y="468630"/>
                </a:lnTo>
                <a:lnTo>
                  <a:pt x="389343" y="467360"/>
                </a:lnTo>
                <a:lnTo>
                  <a:pt x="388835" y="459740"/>
                </a:lnTo>
                <a:lnTo>
                  <a:pt x="388162" y="454660"/>
                </a:lnTo>
                <a:lnTo>
                  <a:pt x="388086" y="452120"/>
                </a:lnTo>
                <a:lnTo>
                  <a:pt x="387565" y="454660"/>
                </a:lnTo>
                <a:lnTo>
                  <a:pt x="384263" y="458470"/>
                </a:lnTo>
                <a:lnTo>
                  <a:pt x="385279" y="464820"/>
                </a:lnTo>
                <a:lnTo>
                  <a:pt x="389039" y="469900"/>
                </a:lnTo>
                <a:lnTo>
                  <a:pt x="391706" y="471131"/>
                </a:lnTo>
                <a:lnTo>
                  <a:pt x="391693" y="478790"/>
                </a:lnTo>
                <a:lnTo>
                  <a:pt x="384492" y="483870"/>
                </a:lnTo>
                <a:lnTo>
                  <a:pt x="384708" y="491490"/>
                </a:lnTo>
                <a:lnTo>
                  <a:pt x="385178" y="500380"/>
                </a:lnTo>
                <a:lnTo>
                  <a:pt x="386537" y="516890"/>
                </a:lnTo>
                <a:lnTo>
                  <a:pt x="386702" y="518160"/>
                </a:lnTo>
                <a:lnTo>
                  <a:pt x="401751" y="516890"/>
                </a:lnTo>
                <a:lnTo>
                  <a:pt x="414743" y="515620"/>
                </a:lnTo>
                <a:lnTo>
                  <a:pt x="433476" y="514350"/>
                </a:lnTo>
                <a:lnTo>
                  <a:pt x="441198" y="513080"/>
                </a:lnTo>
                <a:lnTo>
                  <a:pt x="457174" y="513080"/>
                </a:lnTo>
                <a:lnTo>
                  <a:pt x="454621" y="514350"/>
                </a:lnTo>
                <a:lnTo>
                  <a:pt x="451904" y="515620"/>
                </a:lnTo>
                <a:lnTo>
                  <a:pt x="452716" y="518160"/>
                </a:lnTo>
                <a:lnTo>
                  <a:pt x="460743" y="519430"/>
                </a:lnTo>
                <a:lnTo>
                  <a:pt x="477240" y="518160"/>
                </a:lnTo>
                <a:lnTo>
                  <a:pt x="489102" y="518160"/>
                </a:lnTo>
                <a:lnTo>
                  <a:pt x="488835" y="516890"/>
                </a:lnTo>
                <a:lnTo>
                  <a:pt x="488861" y="513080"/>
                </a:lnTo>
                <a:lnTo>
                  <a:pt x="488899" y="510540"/>
                </a:lnTo>
                <a:lnTo>
                  <a:pt x="490486" y="472440"/>
                </a:lnTo>
                <a:lnTo>
                  <a:pt x="496925" y="431800"/>
                </a:lnTo>
                <a:lnTo>
                  <a:pt x="491197" y="422910"/>
                </a:lnTo>
                <a:lnTo>
                  <a:pt x="491401" y="420370"/>
                </a:lnTo>
                <a:lnTo>
                  <a:pt x="494220" y="419100"/>
                </a:lnTo>
                <a:lnTo>
                  <a:pt x="495274" y="421640"/>
                </a:lnTo>
                <a:lnTo>
                  <a:pt x="495566" y="419100"/>
                </a:lnTo>
                <a:lnTo>
                  <a:pt x="495858" y="416560"/>
                </a:lnTo>
                <a:lnTo>
                  <a:pt x="494144" y="416560"/>
                </a:lnTo>
                <a:lnTo>
                  <a:pt x="491490" y="417830"/>
                </a:lnTo>
                <a:lnTo>
                  <a:pt x="489229" y="415290"/>
                </a:lnTo>
                <a:lnTo>
                  <a:pt x="489140" y="411480"/>
                </a:lnTo>
                <a:lnTo>
                  <a:pt x="489115" y="410210"/>
                </a:lnTo>
                <a:lnTo>
                  <a:pt x="493179" y="408940"/>
                </a:lnTo>
                <a:lnTo>
                  <a:pt x="494842" y="412750"/>
                </a:lnTo>
                <a:lnTo>
                  <a:pt x="494118" y="408940"/>
                </a:lnTo>
                <a:lnTo>
                  <a:pt x="491947" y="397510"/>
                </a:lnTo>
                <a:lnTo>
                  <a:pt x="490550" y="379730"/>
                </a:lnTo>
                <a:lnTo>
                  <a:pt x="490524" y="377190"/>
                </a:lnTo>
                <a:lnTo>
                  <a:pt x="490931" y="369570"/>
                </a:lnTo>
                <a:lnTo>
                  <a:pt x="491401" y="360680"/>
                </a:lnTo>
                <a:lnTo>
                  <a:pt x="495846" y="345440"/>
                </a:lnTo>
                <a:lnTo>
                  <a:pt x="497306" y="349250"/>
                </a:lnTo>
                <a:lnTo>
                  <a:pt x="497382" y="345440"/>
                </a:lnTo>
                <a:lnTo>
                  <a:pt x="497446" y="341630"/>
                </a:lnTo>
                <a:lnTo>
                  <a:pt x="494372" y="334010"/>
                </a:lnTo>
                <a:lnTo>
                  <a:pt x="491921" y="327660"/>
                </a:lnTo>
                <a:lnTo>
                  <a:pt x="493979" y="320040"/>
                </a:lnTo>
                <a:lnTo>
                  <a:pt x="494703" y="322580"/>
                </a:lnTo>
                <a:lnTo>
                  <a:pt x="495173" y="320040"/>
                </a:lnTo>
                <a:lnTo>
                  <a:pt x="498182" y="303530"/>
                </a:lnTo>
                <a:lnTo>
                  <a:pt x="498868" y="299720"/>
                </a:lnTo>
                <a:lnTo>
                  <a:pt x="502615" y="276860"/>
                </a:lnTo>
                <a:lnTo>
                  <a:pt x="507809" y="256540"/>
                </a:lnTo>
                <a:lnTo>
                  <a:pt x="516331" y="238760"/>
                </a:lnTo>
                <a:lnTo>
                  <a:pt x="514604" y="232410"/>
                </a:lnTo>
                <a:lnTo>
                  <a:pt x="517499" y="222250"/>
                </a:lnTo>
                <a:lnTo>
                  <a:pt x="519734" y="212090"/>
                </a:lnTo>
                <a:lnTo>
                  <a:pt x="516013" y="205740"/>
                </a:lnTo>
                <a:lnTo>
                  <a:pt x="522478" y="198120"/>
                </a:lnTo>
                <a:lnTo>
                  <a:pt x="527100" y="193040"/>
                </a:lnTo>
                <a:lnTo>
                  <a:pt x="531863" y="187960"/>
                </a:lnTo>
                <a:lnTo>
                  <a:pt x="538746" y="176530"/>
                </a:lnTo>
                <a:lnTo>
                  <a:pt x="541464" y="170180"/>
                </a:lnTo>
                <a:lnTo>
                  <a:pt x="536295" y="166370"/>
                </a:lnTo>
                <a:lnTo>
                  <a:pt x="534581" y="165100"/>
                </a:lnTo>
                <a:lnTo>
                  <a:pt x="536371" y="157480"/>
                </a:lnTo>
                <a:lnTo>
                  <a:pt x="542455" y="158750"/>
                </a:lnTo>
                <a:lnTo>
                  <a:pt x="542213" y="157480"/>
                </a:lnTo>
                <a:lnTo>
                  <a:pt x="540258" y="147320"/>
                </a:lnTo>
                <a:lnTo>
                  <a:pt x="549567" y="144780"/>
                </a:lnTo>
                <a:lnTo>
                  <a:pt x="550189" y="142240"/>
                </a:lnTo>
                <a:lnTo>
                  <a:pt x="551103" y="138506"/>
                </a:lnTo>
                <a:lnTo>
                  <a:pt x="551611" y="137718"/>
                </a:lnTo>
                <a:lnTo>
                  <a:pt x="551891" y="136766"/>
                </a:lnTo>
                <a:lnTo>
                  <a:pt x="551611" y="135813"/>
                </a:lnTo>
                <a:lnTo>
                  <a:pt x="551027" y="138582"/>
                </a:lnTo>
                <a:lnTo>
                  <a:pt x="549567" y="140970"/>
                </a:lnTo>
                <a:lnTo>
                  <a:pt x="545884" y="142240"/>
                </a:lnTo>
                <a:lnTo>
                  <a:pt x="544385" y="140970"/>
                </a:lnTo>
                <a:lnTo>
                  <a:pt x="547890" y="133350"/>
                </a:lnTo>
                <a:lnTo>
                  <a:pt x="553834" y="125730"/>
                </a:lnTo>
                <a:lnTo>
                  <a:pt x="559904" y="121920"/>
                </a:lnTo>
                <a:lnTo>
                  <a:pt x="563841" y="121920"/>
                </a:lnTo>
                <a:lnTo>
                  <a:pt x="565873" y="116840"/>
                </a:lnTo>
                <a:lnTo>
                  <a:pt x="568185" y="111760"/>
                </a:lnTo>
                <a:lnTo>
                  <a:pt x="569036" y="107950"/>
                </a:lnTo>
                <a:lnTo>
                  <a:pt x="569696" y="106680"/>
                </a:lnTo>
                <a:lnTo>
                  <a:pt x="569925" y="105410"/>
                </a:lnTo>
                <a:lnTo>
                  <a:pt x="570953" y="107950"/>
                </a:lnTo>
                <a:lnTo>
                  <a:pt x="570471" y="110490"/>
                </a:lnTo>
                <a:lnTo>
                  <a:pt x="571106" y="111760"/>
                </a:lnTo>
                <a:lnTo>
                  <a:pt x="571169" y="109220"/>
                </a:lnTo>
                <a:lnTo>
                  <a:pt x="572389" y="110490"/>
                </a:lnTo>
                <a:lnTo>
                  <a:pt x="573659" y="113030"/>
                </a:lnTo>
                <a:lnTo>
                  <a:pt x="573849" y="110490"/>
                </a:lnTo>
                <a:lnTo>
                  <a:pt x="573062" y="109220"/>
                </a:lnTo>
                <a:lnTo>
                  <a:pt x="572884" y="106680"/>
                </a:lnTo>
                <a:lnTo>
                  <a:pt x="572706" y="105410"/>
                </a:lnTo>
                <a:lnTo>
                  <a:pt x="575919" y="107950"/>
                </a:lnTo>
                <a:lnTo>
                  <a:pt x="577964" y="109220"/>
                </a:lnTo>
                <a:lnTo>
                  <a:pt x="581101" y="110490"/>
                </a:lnTo>
                <a:lnTo>
                  <a:pt x="578027" y="113030"/>
                </a:lnTo>
                <a:lnTo>
                  <a:pt x="578142" y="113398"/>
                </a:lnTo>
                <a:lnTo>
                  <a:pt x="578573" y="114300"/>
                </a:lnTo>
                <a:lnTo>
                  <a:pt x="582256" y="118110"/>
                </a:lnTo>
                <a:lnTo>
                  <a:pt x="584822" y="121920"/>
                </a:lnTo>
                <a:lnTo>
                  <a:pt x="605243" y="157480"/>
                </a:lnTo>
                <a:lnTo>
                  <a:pt x="604100" y="148590"/>
                </a:lnTo>
                <a:lnTo>
                  <a:pt x="611911" y="147320"/>
                </a:lnTo>
                <a:lnTo>
                  <a:pt x="615162" y="153670"/>
                </a:lnTo>
                <a:lnTo>
                  <a:pt x="613829" y="154940"/>
                </a:lnTo>
                <a:lnTo>
                  <a:pt x="617715" y="157480"/>
                </a:lnTo>
                <a:lnTo>
                  <a:pt x="620115" y="165100"/>
                </a:lnTo>
                <a:lnTo>
                  <a:pt x="612533" y="165100"/>
                </a:lnTo>
                <a:lnTo>
                  <a:pt x="608711" y="161290"/>
                </a:lnTo>
                <a:lnTo>
                  <a:pt x="614527" y="170180"/>
                </a:lnTo>
                <a:lnTo>
                  <a:pt x="612825" y="171450"/>
                </a:lnTo>
                <a:lnTo>
                  <a:pt x="610984" y="168910"/>
                </a:lnTo>
                <a:lnTo>
                  <a:pt x="608317" y="170180"/>
                </a:lnTo>
                <a:lnTo>
                  <a:pt x="610704" y="173990"/>
                </a:lnTo>
                <a:lnTo>
                  <a:pt x="611187" y="180340"/>
                </a:lnTo>
                <a:lnTo>
                  <a:pt x="612267" y="186690"/>
                </a:lnTo>
                <a:lnTo>
                  <a:pt x="616458" y="191770"/>
                </a:lnTo>
                <a:lnTo>
                  <a:pt x="614692" y="193040"/>
                </a:lnTo>
                <a:lnTo>
                  <a:pt x="619290" y="207010"/>
                </a:lnTo>
                <a:lnTo>
                  <a:pt x="623392" y="218440"/>
                </a:lnTo>
                <a:lnTo>
                  <a:pt x="627126" y="229870"/>
                </a:lnTo>
                <a:lnTo>
                  <a:pt x="630669" y="241300"/>
                </a:lnTo>
                <a:lnTo>
                  <a:pt x="636524" y="240030"/>
                </a:lnTo>
                <a:lnTo>
                  <a:pt x="636790" y="247650"/>
                </a:lnTo>
                <a:lnTo>
                  <a:pt x="642683" y="252730"/>
                </a:lnTo>
                <a:lnTo>
                  <a:pt x="642962" y="260350"/>
                </a:lnTo>
                <a:lnTo>
                  <a:pt x="643077" y="267970"/>
                </a:lnTo>
                <a:lnTo>
                  <a:pt x="643115" y="274320"/>
                </a:lnTo>
                <a:lnTo>
                  <a:pt x="643559" y="285750"/>
                </a:lnTo>
                <a:lnTo>
                  <a:pt x="645096" y="298450"/>
                </a:lnTo>
                <a:lnTo>
                  <a:pt x="648030" y="303530"/>
                </a:lnTo>
                <a:lnTo>
                  <a:pt x="652221" y="303530"/>
                </a:lnTo>
                <a:lnTo>
                  <a:pt x="670814" y="303530"/>
                </a:lnTo>
                <a:lnTo>
                  <a:pt x="671004" y="304800"/>
                </a:lnTo>
                <a:lnTo>
                  <a:pt x="653567" y="304800"/>
                </a:lnTo>
                <a:lnTo>
                  <a:pt x="654913" y="306070"/>
                </a:lnTo>
                <a:lnTo>
                  <a:pt x="652272" y="308610"/>
                </a:lnTo>
                <a:lnTo>
                  <a:pt x="651154" y="313690"/>
                </a:lnTo>
                <a:lnTo>
                  <a:pt x="650049" y="317500"/>
                </a:lnTo>
                <a:lnTo>
                  <a:pt x="647496" y="316230"/>
                </a:lnTo>
                <a:lnTo>
                  <a:pt x="649846" y="328930"/>
                </a:lnTo>
                <a:lnTo>
                  <a:pt x="651979" y="339090"/>
                </a:lnTo>
                <a:lnTo>
                  <a:pt x="654748" y="350520"/>
                </a:lnTo>
                <a:lnTo>
                  <a:pt x="658990" y="365760"/>
                </a:lnTo>
                <a:lnTo>
                  <a:pt x="660946" y="363220"/>
                </a:lnTo>
                <a:lnTo>
                  <a:pt x="661530" y="359410"/>
                </a:lnTo>
                <a:lnTo>
                  <a:pt x="663549" y="360680"/>
                </a:lnTo>
                <a:lnTo>
                  <a:pt x="664933" y="365760"/>
                </a:lnTo>
                <a:lnTo>
                  <a:pt x="662266" y="372110"/>
                </a:lnTo>
                <a:lnTo>
                  <a:pt x="659638" y="370840"/>
                </a:lnTo>
                <a:lnTo>
                  <a:pt x="658977" y="369570"/>
                </a:lnTo>
                <a:lnTo>
                  <a:pt x="662012" y="392430"/>
                </a:lnTo>
                <a:lnTo>
                  <a:pt x="656132" y="439420"/>
                </a:lnTo>
                <a:lnTo>
                  <a:pt x="659650" y="458470"/>
                </a:lnTo>
                <a:lnTo>
                  <a:pt x="659066" y="457200"/>
                </a:lnTo>
                <a:lnTo>
                  <a:pt x="665353" y="481330"/>
                </a:lnTo>
                <a:lnTo>
                  <a:pt x="664298" y="483870"/>
                </a:lnTo>
                <a:lnTo>
                  <a:pt x="660374" y="480060"/>
                </a:lnTo>
                <a:lnTo>
                  <a:pt x="657948" y="482600"/>
                </a:lnTo>
                <a:lnTo>
                  <a:pt x="661619" y="499110"/>
                </a:lnTo>
                <a:lnTo>
                  <a:pt x="661123" y="514350"/>
                </a:lnTo>
                <a:lnTo>
                  <a:pt x="659993" y="528320"/>
                </a:lnTo>
                <a:lnTo>
                  <a:pt x="661695" y="543560"/>
                </a:lnTo>
                <a:lnTo>
                  <a:pt x="654481" y="558800"/>
                </a:lnTo>
                <a:lnTo>
                  <a:pt x="653288" y="579120"/>
                </a:lnTo>
                <a:lnTo>
                  <a:pt x="653186" y="581660"/>
                </a:lnTo>
                <a:lnTo>
                  <a:pt x="652703" y="603250"/>
                </a:lnTo>
                <a:lnTo>
                  <a:pt x="647700" y="622300"/>
                </a:lnTo>
                <a:lnTo>
                  <a:pt x="651573" y="621030"/>
                </a:lnTo>
                <a:lnTo>
                  <a:pt x="654583" y="627380"/>
                </a:lnTo>
                <a:lnTo>
                  <a:pt x="651929" y="627380"/>
                </a:lnTo>
                <a:lnTo>
                  <a:pt x="653021" y="629920"/>
                </a:lnTo>
                <a:lnTo>
                  <a:pt x="649909" y="665480"/>
                </a:lnTo>
                <a:lnTo>
                  <a:pt x="641807" y="701040"/>
                </a:lnTo>
                <a:lnTo>
                  <a:pt x="630847" y="736600"/>
                </a:lnTo>
                <a:lnTo>
                  <a:pt x="619112" y="770890"/>
                </a:lnTo>
                <a:lnTo>
                  <a:pt x="618998" y="779780"/>
                </a:lnTo>
                <a:lnTo>
                  <a:pt x="623239" y="787400"/>
                </a:lnTo>
                <a:lnTo>
                  <a:pt x="625665" y="793750"/>
                </a:lnTo>
                <a:lnTo>
                  <a:pt x="620128" y="803910"/>
                </a:lnTo>
                <a:lnTo>
                  <a:pt x="615569" y="796290"/>
                </a:lnTo>
                <a:lnTo>
                  <a:pt x="614705" y="802640"/>
                </a:lnTo>
                <a:lnTo>
                  <a:pt x="613486" y="808990"/>
                </a:lnTo>
                <a:lnTo>
                  <a:pt x="611974" y="815340"/>
                </a:lnTo>
                <a:lnTo>
                  <a:pt x="610222" y="821690"/>
                </a:lnTo>
                <a:lnTo>
                  <a:pt x="608622" y="828040"/>
                </a:lnTo>
                <a:lnTo>
                  <a:pt x="608076" y="829310"/>
                </a:lnTo>
                <a:lnTo>
                  <a:pt x="606767" y="831850"/>
                </a:lnTo>
                <a:lnTo>
                  <a:pt x="606310" y="834390"/>
                </a:lnTo>
                <a:lnTo>
                  <a:pt x="605015" y="833120"/>
                </a:lnTo>
                <a:lnTo>
                  <a:pt x="603719" y="831850"/>
                </a:lnTo>
                <a:lnTo>
                  <a:pt x="590740" y="831850"/>
                </a:lnTo>
                <a:lnTo>
                  <a:pt x="584657" y="830580"/>
                </a:lnTo>
                <a:lnTo>
                  <a:pt x="573151" y="833120"/>
                </a:lnTo>
                <a:lnTo>
                  <a:pt x="575741" y="831850"/>
                </a:lnTo>
                <a:lnTo>
                  <a:pt x="575703" y="829310"/>
                </a:lnTo>
                <a:lnTo>
                  <a:pt x="580351" y="829310"/>
                </a:lnTo>
                <a:lnTo>
                  <a:pt x="575310" y="826770"/>
                </a:lnTo>
                <a:lnTo>
                  <a:pt x="565467" y="828040"/>
                </a:lnTo>
                <a:lnTo>
                  <a:pt x="557784" y="830580"/>
                </a:lnTo>
                <a:lnTo>
                  <a:pt x="550087" y="834390"/>
                </a:lnTo>
                <a:lnTo>
                  <a:pt x="544423" y="838200"/>
                </a:lnTo>
                <a:lnTo>
                  <a:pt x="545109" y="839470"/>
                </a:lnTo>
                <a:lnTo>
                  <a:pt x="538111" y="842010"/>
                </a:lnTo>
                <a:lnTo>
                  <a:pt x="542061" y="836930"/>
                </a:lnTo>
                <a:lnTo>
                  <a:pt x="537095" y="836930"/>
                </a:lnTo>
                <a:lnTo>
                  <a:pt x="531863" y="838200"/>
                </a:lnTo>
                <a:lnTo>
                  <a:pt x="526770" y="842010"/>
                </a:lnTo>
                <a:lnTo>
                  <a:pt x="522516" y="847090"/>
                </a:lnTo>
                <a:lnTo>
                  <a:pt x="518299" y="850900"/>
                </a:lnTo>
                <a:lnTo>
                  <a:pt x="515416" y="854710"/>
                </a:lnTo>
                <a:lnTo>
                  <a:pt x="510400" y="854710"/>
                </a:lnTo>
                <a:lnTo>
                  <a:pt x="510730" y="854354"/>
                </a:lnTo>
                <a:lnTo>
                  <a:pt x="505879" y="857250"/>
                </a:lnTo>
                <a:lnTo>
                  <a:pt x="501916" y="862330"/>
                </a:lnTo>
                <a:lnTo>
                  <a:pt x="498094" y="867410"/>
                </a:lnTo>
                <a:lnTo>
                  <a:pt x="495846" y="871220"/>
                </a:lnTo>
                <a:lnTo>
                  <a:pt x="500075" y="871220"/>
                </a:lnTo>
                <a:lnTo>
                  <a:pt x="496824" y="873760"/>
                </a:lnTo>
                <a:lnTo>
                  <a:pt x="486117" y="891540"/>
                </a:lnTo>
                <a:lnTo>
                  <a:pt x="482396" y="897890"/>
                </a:lnTo>
                <a:lnTo>
                  <a:pt x="481228" y="905510"/>
                </a:lnTo>
                <a:lnTo>
                  <a:pt x="477393" y="911860"/>
                </a:lnTo>
                <a:lnTo>
                  <a:pt x="478815" y="916940"/>
                </a:lnTo>
                <a:lnTo>
                  <a:pt x="477126" y="924560"/>
                </a:lnTo>
                <a:lnTo>
                  <a:pt x="476148" y="930910"/>
                </a:lnTo>
                <a:lnTo>
                  <a:pt x="474878" y="937260"/>
                </a:lnTo>
                <a:lnTo>
                  <a:pt x="474726" y="941070"/>
                </a:lnTo>
                <a:lnTo>
                  <a:pt x="474802" y="943660"/>
                </a:lnTo>
                <a:lnTo>
                  <a:pt x="473494" y="951230"/>
                </a:lnTo>
                <a:lnTo>
                  <a:pt x="485482" y="984250"/>
                </a:lnTo>
                <a:lnTo>
                  <a:pt x="481088" y="981710"/>
                </a:lnTo>
                <a:lnTo>
                  <a:pt x="487273" y="994410"/>
                </a:lnTo>
                <a:lnTo>
                  <a:pt x="481672" y="991870"/>
                </a:lnTo>
                <a:lnTo>
                  <a:pt x="486575" y="1000760"/>
                </a:lnTo>
                <a:lnTo>
                  <a:pt x="491820" y="1005840"/>
                </a:lnTo>
                <a:lnTo>
                  <a:pt x="496417" y="1008380"/>
                </a:lnTo>
                <a:lnTo>
                  <a:pt x="499364" y="1007110"/>
                </a:lnTo>
                <a:lnTo>
                  <a:pt x="502691" y="1016000"/>
                </a:lnTo>
                <a:lnTo>
                  <a:pt x="508406" y="1022350"/>
                </a:lnTo>
                <a:lnTo>
                  <a:pt x="515378" y="1027430"/>
                </a:lnTo>
                <a:lnTo>
                  <a:pt x="522478" y="1031240"/>
                </a:lnTo>
                <a:lnTo>
                  <a:pt x="529678" y="1033780"/>
                </a:lnTo>
                <a:lnTo>
                  <a:pt x="535787" y="1036320"/>
                </a:lnTo>
                <a:lnTo>
                  <a:pt x="540702" y="1041400"/>
                </a:lnTo>
                <a:lnTo>
                  <a:pt x="544385" y="1046480"/>
                </a:lnTo>
                <a:lnTo>
                  <a:pt x="572490" y="1049020"/>
                </a:lnTo>
                <a:lnTo>
                  <a:pt x="598716" y="1045210"/>
                </a:lnTo>
                <a:lnTo>
                  <a:pt x="622287" y="1037590"/>
                </a:lnTo>
                <a:lnTo>
                  <a:pt x="642391" y="1023620"/>
                </a:lnTo>
                <a:lnTo>
                  <a:pt x="644918" y="1028484"/>
                </a:lnTo>
                <a:lnTo>
                  <a:pt x="648563" y="1023620"/>
                </a:lnTo>
                <a:lnTo>
                  <a:pt x="654545" y="1016000"/>
                </a:lnTo>
                <a:lnTo>
                  <a:pt x="657987" y="1012190"/>
                </a:lnTo>
                <a:lnTo>
                  <a:pt x="660285" y="1009650"/>
                </a:lnTo>
                <a:lnTo>
                  <a:pt x="661936" y="1007110"/>
                </a:lnTo>
                <a:lnTo>
                  <a:pt x="666076" y="1000760"/>
                </a:lnTo>
                <a:lnTo>
                  <a:pt x="670166" y="995680"/>
                </a:lnTo>
                <a:lnTo>
                  <a:pt x="672211" y="993140"/>
                </a:lnTo>
                <a:lnTo>
                  <a:pt x="677100" y="986790"/>
                </a:lnTo>
                <a:lnTo>
                  <a:pt x="673709" y="998220"/>
                </a:lnTo>
                <a:lnTo>
                  <a:pt x="673506" y="1002030"/>
                </a:lnTo>
                <a:lnTo>
                  <a:pt x="676579" y="994410"/>
                </a:lnTo>
                <a:lnTo>
                  <a:pt x="680237" y="988060"/>
                </a:lnTo>
                <a:lnTo>
                  <a:pt x="680694" y="986790"/>
                </a:lnTo>
                <a:lnTo>
                  <a:pt x="682942" y="980440"/>
                </a:lnTo>
                <a:lnTo>
                  <a:pt x="683920" y="976630"/>
                </a:lnTo>
                <a:lnTo>
                  <a:pt x="684301" y="975169"/>
                </a:lnTo>
                <a:lnTo>
                  <a:pt x="660488" y="975169"/>
                </a:lnTo>
                <a:lnTo>
                  <a:pt x="661149" y="974191"/>
                </a:lnTo>
                <a:lnTo>
                  <a:pt x="684580" y="974090"/>
                </a:lnTo>
                <a:lnTo>
                  <a:pt x="684911" y="972820"/>
                </a:lnTo>
                <a:lnTo>
                  <a:pt x="686727" y="969010"/>
                </a:lnTo>
                <a:lnTo>
                  <a:pt x="687933" y="966470"/>
                </a:lnTo>
                <a:lnTo>
                  <a:pt x="688238" y="963930"/>
                </a:lnTo>
                <a:lnTo>
                  <a:pt x="688860" y="958850"/>
                </a:lnTo>
                <a:lnTo>
                  <a:pt x="689470" y="951230"/>
                </a:lnTo>
                <a:lnTo>
                  <a:pt x="690981" y="944880"/>
                </a:lnTo>
                <a:lnTo>
                  <a:pt x="689508" y="933450"/>
                </a:lnTo>
                <a:lnTo>
                  <a:pt x="688898" y="929640"/>
                </a:lnTo>
                <a:lnTo>
                  <a:pt x="688136" y="927100"/>
                </a:lnTo>
                <a:lnTo>
                  <a:pt x="687832" y="925830"/>
                </a:lnTo>
                <a:lnTo>
                  <a:pt x="686892" y="922020"/>
                </a:lnTo>
                <a:lnTo>
                  <a:pt x="686193" y="919480"/>
                </a:lnTo>
                <a:lnTo>
                  <a:pt x="685355" y="918210"/>
                </a:lnTo>
                <a:lnTo>
                  <a:pt x="687641" y="918210"/>
                </a:lnTo>
                <a:lnTo>
                  <a:pt x="688670" y="922020"/>
                </a:lnTo>
                <a:lnTo>
                  <a:pt x="688200" y="918210"/>
                </a:lnTo>
                <a:lnTo>
                  <a:pt x="688086" y="916940"/>
                </a:lnTo>
                <a:lnTo>
                  <a:pt x="687120" y="915670"/>
                </a:lnTo>
                <a:lnTo>
                  <a:pt x="686219" y="914400"/>
                </a:lnTo>
                <a:lnTo>
                  <a:pt x="684060" y="915670"/>
                </a:lnTo>
                <a:lnTo>
                  <a:pt x="686041" y="916940"/>
                </a:lnTo>
                <a:lnTo>
                  <a:pt x="683590" y="919480"/>
                </a:lnTo>
                <a:lnTo>
                  <a:pt x="679602" y="918210"/>
                </a:lnTo>
                <a:lnTo>
                  <a:pt x="675335" y="914400"/>
                </a:lnTo>
                <a:lnTo>
                  <a:pt x="673227" y="913130"/>
                </a:lnTo>
                <a:lnTo>
                  <a:pt x="671068" y="910590"/>
                </a:lnTo>
                <a:lnTo>
                  <a:pt x="669175" y="908050"/>
                </a:lnTo>
                <a:lnTo>
                  <a:pt x="668286" y="906780"/>
                </a:lnTo>
                <a:lnTo>
                  <a:pt x="668172" y="905510"/>
                </a:lnTo>
                <a:lnTo>
                  <a:pt x="667308" y="904240"/>
                </a:lnTo>
                <a:lnTo>
                  <a:pt x="672338" y="908050"/>
                </a:lnTo>
                <a:lnTo>
                  <a:pt x="675195" y="904240"/>
                </a:lnTo>
                <a:lnTo>
                  <a:pt x="677557" y="902970"/>
                </a:lnTo>
                <a:lnTo>
                  <a:pt x="678675" y="901700"/>
                </a:lnTo>
                <a:lnTo>
                  <a:pt x="680034" y="900430"/>
                </a:lnTo>
                <a:lnTo>
                  <a:pt x="683869" y="900430"/>
                </a:lnTo>
                <a:lnTo>
                  <a:pt x="685584" y="901700"/>
                </a:lnTo>
                <a:lnTo>
                  <a:pt x="687781" y="906780"/>
                </a:lnTo>
                <a:lnTo>
                  <a:pt x="688263" y="902970"/>
                </a:lnTo>
                <a:lnTo>
                  <a:pt x="688365" y="900430"/>
                </a:lnTo>
                <a:lnTo>
                  <a:pt x="688416" y="899160"/>
                </a:lnTo>
                <a:lnTo>
                  <a:pt x="685495" y="897890"/>
                </a:lnTo>
                <a:lnTo>
                  <a:pt x="688314" y="894080"/>
                </a:lnTo>
                <a:lnTo>
                  <a:pt x="690511" y="894080"/>
                </a:lnTo>
                <a:lnTo>
                  <a:pt x="691273" y="899160"/>
                </a:lnTo>
                <a:lnTo>
                  <a:pt x="692569" y="894080"/>
                </a:lnTo>
                <a:lnTo>
                  <a:pt x="693547" y="890270"/>
                </a:lnTo>
                <a:lnTo>
                  <a:pt x="693737" y="884656"/>
                </a:lnTo>
                <a:lnTo>
                  <a:pt x="693940" y="881380"/>
                </a:lnTo>
                <a:lnTo>
                  <a:pt x="695629" y="876300"/>
                </a:lnTo>
                <a:lnTo>
                  <a:pt x="696468" y="873760"/>
                </a:lnTo>
                <a:lnTo>
                  <a:pt x="698373" y="875030"/>
                </a:lnTo>
                <a:lnTo>
                  <a:pt x="698042" y="877570"/>
                </a:lnTo>
                <a:lnTo>
                  <a:pt x="699731" y="880110"/>
                </a:lnTo>
                <a:lnTo>
                  <a:pt x="699071" y="873760"/>
                </a:lnTo>
                <a:lnTo>
                  <a:pt x="699058" y="867410"/>
                </a:lnTo>
                <a:lnTo>
                  <a:pt x="700379" y="859790"/>
                </a:lnTo>
                <a:lnTo>
                  <a:pt x="703707" y="852170"/>
                </a:lnTo>
                <a:lnTo>
                  <a:pt x="704608" y="853440"/>
                </a:lnTo>
                <a:lnTo>
                  <a:pt x="706221" y="852449"/>
                </a:lnTo>
                <a:lnTo>
                  <a:pt x="706297" y="852170"/>
                </a:lnTo>
                <a:lnTo>
                  <a:pt x="706628" y="850900"/>
                </a:lnTo>
                <a:lnTo>
                  <a:pt x="707961" y="845820"/>
                </a:lnTo>
                <a:lnTo>
                  <a:pt x="708291" y="844550"/>
                </a:lnTo>
                <a:lnTo>
                  <a:pt x="708952" y="842010"/>
                </a:lnTo>
                <a:lnTo>
                  <a:pt x="710222" y="828040"/>
                </a:lnTo>
                <a:lnTo>
                  <a:pt x="711936" y="812800"/>
                </a:lnTo>
                <a:lnTo>
                  <a:pt x="716953" y="798830"/>
                </a:lnTo>
                <a:lnTo>
                  <a:pt x="720763" y="801370"/>
                </a:lnTo>
                <a:lnTo>
                  <a:pt x="723049" y="798830"/>
                </a:lnTo>
                <a:lnTo>
                  <a:pt x="725551" y="793750"/>
                </a:lnTo>
                <a:lnTo>
                  <a:pt x="729970" y="792480"/>
                </a:lnTo>
                <a:lnTo>
                  <a:pt x="730351" y="788670"/>
                </a:lnTo>
                <a:lnTo>
                  <a:pt x="730516" y="784860"/>
                </a:lnTo>
                <a:lnTo>
                  <a:pt x="730542" y="783590"/>
                </a:lnTo>
                <a:lnTo>
                  <a:pt x="730656" y="779780"/>
                </a:lnTo>
                <a:lnTo>
                  <a:pt x="725893" y="783590"/>
                </a:lnTo>
                <a:lnTo>
                  <a:pt x="726821" y="775970"/>
                </a:lnTo>
                <a:lnTo>
                  <a:pt x="726859" y="767080"/>
                </a:lnTo>
                <a:lnTo>
                  <a:pt x="727163" y="760730"/>
                </a:lnTo>
                <a:lnTo>
                  <a:pt x="729234" y="754380"/>
                </a:lnTo>
                <a:lnTo>
                  <a:pt x="730694" y="763270"/>
                </a:lnTo>
                <a:lnTo>
                  <a:pt x="731939" y="754380"/>
                </a:lnTo>
                <a:lnTo>
                  <a:pt x="733526" y="742950"/>
                </a:lnTo>
                <a:lnTo>
                  <a:pt x="728192" y="753110"/>
                </a:lnTo>
                <a:lnTo>
                  <a:pt x="727646" y="751840"/>
                </a:lnTo>
                <a:lnTo>
                  <a:pt x="726008" y="748030"/>
                </a:lnTo>
                <a:lnTo>
                  <a:pt x="723214" y="746760"/>
                </a:lnTo>
                <a:lnTo>
                  <a:pt x="721702" y="745490"/>
                </a:lnTo>
                <a:lnTo>
                  <a:pt x="723353" y="739140"/>
                </a:lnTo>
                <a:lnTo>
                  <a:pt x="723544" y="741680"/>
                </a:lnTo>
                <a:lnTo>
                  <a:pt x="724001" y="739140"/>
                </a:lnTo>
                <a:lnTo>
                  <a:pt x="725830" y="728980"/>
                </a:lnTo>
                <a:lnTo>
                  <a:pt x="731037" y="723900"/>
                </a:lnTo>
                <a:lnTo>
                  <a:pt x="729399" y="718820"/>
                </a:lnTo>
                <a:lnTo>
                  <a:pt x="727646" y="712470"/>
                </a:lnTo>
                <a:lnTo>
                  <a:pt x="730808" y="704850"/>
                </a:lnTo>
                <a:lnTo>
                  <a:pt x="733615" y="703580"/>
                </a:lnTo>
                <a:lnTo>
                  <a:pt x="739127" y="708660"/>
                </a:lnTo>
                <a:lnTo>
                  <a:pt x="740994" y="707390"/>
                </a:lnTo>
                <a:lnTo>
                  <a:pt x="739698" y="703580"/>
                </a:lnTo>
                <a:lnTo>
                  <a:pt x="738835" y="701040"/>
                </a:lnTo>
                <a:lnTo>
                  <a:pt x="739508" y="681990"/>
                </a:lnTo>
                <a:lnTo>
                  <a:pt x="737577" y="675640"/>
                </a:lnTo>
                <a:lnTo>
                  <a:pt x="737184" y="674370"/>
                </a:lnTo>
                <a:lnTo>
                  <a:pt x="738543" y="676910"/>
                </a:lnTo>
                <a:lnTo>
                  <a:pt x="742569" y="678180"/>
                </a:lnTo>
                <a:lnTo>
                  <a:pt x="743534" y="676910"/>
                </a:lnTo>
                <a:lnTo>
                  <a:pt x="741133" y="674370"/>
                </a:lnTo>
                <a:lnTo>
                  <a:pt x="738746" y="671830"/>
                </a:lnTo>
                <a:lnTo>
                  <a:pt x="740968" y="666750"/>
                </a:lnTo>
                <a:lnTo>
                  <a:pt x="741870" y="666750"/>
                </a:lnTo>
                <a:lnTo>
                  <a:pt x="745045" y="668020"/>
                </a:lnTo>
                <a:lnTo>
                  <a:pt x="744956" y="666750"/>
                </a:lnTo>
                <a:lnTo>
                  <a:pt x="744613" y="661670"/>
                </a:lnTo>
                <a:lnTo>
                  <a:pt x="739228" y="661670"/>
                </a:lnTo>
                <a:lnTo>
                  <a:pt x="740803" y="654050"/>
                </a:lnTo>
                <a:lnTo>
                  <a:pt x="741070" y="655320"/>
                </a:lnTo>
                <a:lnTo>
                  <a:pt x="741946" y="655320"/>
                </a:lnTo>
                <a:lnTo>
                  <a:pt x="742442" y="657860"/>
                </a:lnTo>
                <a:lnTo>
                  <a:pt x="743000" y="654050"/>
                </a:lnTo>
                <a:lnTo>
                  <a:pt x="744283" y="645160"/>
                </a:lnTo>
                <a:lnTo>
                  <a:pt x="744728" y="632460"/>
                </a:lnTo>
                <a:lnTo>
                  <a:pt x="744956" y="624840"/>
                </a:lnTo>
                <a:lnTo>
                  <a:pt x="745109" y="619760"/>
                </a:lnTo>
                <a:lnTo>
                  <a:pt x="746734" y="608330"/>
                </a:lnTo>
                <a:lnTo>
                  <a:pt x="750468" y="608330"/>
                </a:lnTo>
                <a:lnTo>
                  <a:pt x="751205" y="613410"/>
                </a:lnTo>
                <a:lnTo>
                  <a:pt x="751713" y="617220"/>
                </a:lnTo>
                <a:lnTo>
                  <a:pt x="754773" y="617220"/>
                </a:lnTo>
                <a:lnTo>
                  <a:pt x="754303" y="608330"/>
                </a:lnTo>
                <a:lnTo>
                  <a:pt x="754240" y="607060"/>
                </a:lnTo>
                <a:lnTo>
                  <a:pt x="753897" y="600710"/>
                </a:lnTo>
                <a:lnTo>
                  <a:pt x="753833" y="599440"/>
                </a:lnTo>
                <a:lnTo>
                  <a:pt x="752195" y="582930"/>
                </a:lnTo>
                <a:lnTo>
                  <a:pt x="752068" y="581660"/>
                </a:lnTo>
                <a:lnTo>
                  <a:pt x="750773" y="562610"/>
                </a:lnTo>
                <a:lnTo>
                  <a:pt x="750811" y="561340"/>
                </a:lnTo>
                <a:lnTo>
                  <a:pt x="751154" y="549910"/>
                </a:lnTo>
                <a:lnTo>
                  <a:pt x="751255" y="546100"/>
                </a:lnTo>
                <a:lnTo>
                  <a:pt x="750290" y="549910"/>
                </a:lnTo>
                <a:lnTo>
                  <a:pt x="746442" y="546100"/>
                </a:lnTo>
                <a:lnTo>
                  <a:pt x="748436" y="538480"/>
                </a:lnTo>
                <a:lnTo>
                  <a:pt x="751560" y="530860"/>
                </a:lnTo>
                <a:lnTo>
                  <a:pt x="751141" y="521970"/>
                </a:lnTo>
                <a:lnTo>
                  <a:pt x="751916" y="524510"/>
                </a:lnTo>
                <a:lnTo>
                  <a:pt x="757262" y="525780"/>
                </a:lnTo>
                <a:close/>
              </a:path>
              <a:path w="1222375" h="1049020">
                <a:moveTo>
                  <a:pt x="1066088" y="7721"/>
                </a:moveTo>
                <a:lnTo>
                  <a:pt x="1057071" y="8978"/>
                </a:lnTo>
                <a:lnTo>
                  <a:pt x="1055027" y="10680"/>
                </a:lnTo>
                <a:lnTo>
                  <a:pt x="1056220" y="14846"/>
                </a:lnTo>
                <a:lnTo>
                  <a:pt x="1061516" y="14389"/>
                </a:lnTo>
                <a:lnTo>
                  <a:pt x="1066088" y="7721"/>
                </a:lnTo>
                <a:close/>
              </a:path>
              <a:path w="1222375" h="1049020">
                <a:moveTo>
                  <a:pt x="1104188" y="27355"/>
                </a:moveTo>
                <a:lnTo>
                  <a:pt x="1103972" y="19723"/>
                </a:lnTo>
                <a:lnTo>
                  <a:pt x="1095032" y="22466"/>
                </a:lnTo>
                <a:lnTo>
                  <a:pt x="1094803" y="19138"/>
                </a:lnTo>
                <a:lnTo>
                  <a:pt x="1085697" y="23888"/>
                </a:lnTo>
                <a:lnTo>
                  <a:pt x="1080706" y="22948"/>
                </a:lnTo>
                <a:lnTo>
                  <a:pt x="1078001" y="18796"/>
                </a:lnTo>
                <a:lnTo>
                  <a:pt x="1079512" y="16611"/>
                </a:lnTo>
                <a:lnTo>
                  <a:pt x="1077328" y="17716"/>
                </a:lnTo>
                <a:lnTo>
                  <a:pt x="1071549" y="13271"/>
                </a:lnTo>
                <a:lnTo>
                  <a:pt x="1068057" y="16979"/>
                </a:lnTo>
                <a:lnTo>
                  <a:pt x="1073962" y="23520"/>
                </a:lnTo>
                <a:lnTo>
                  <a:pt x="1080846" y="25400"/>
                </a:lnTo>
                <a:lnTo>
                  <a:pt x="1090676" y="25234"/>
                </a:lnTo>
                <a:lnTo>
                  <a:pt x="1091666" y="27470"/>
                </a:lnTo>
                <a:lnTo>
                  <a:pt x="1089253" y="28295"/>
                </a:lnTo>
                <a:lnTo>
                  <a:pt x="1088351" y="29286"/>
                </a:lnTo>
                <a:lnTo>
                  <a:pt x="1104188" y="27355"/>
                </a:lnTo>
                <a:close/>
              </a:path>
              <a:path w="1222375" h="1049020">
                <a:moveTo>
                  <a:pt x="1221981" y="495427"/>
                </a:moveTo>
                <a:lnTo>
                  <a:pt x="1220787" y="436803"/>
                </a:lnTo>
                <a:lnTo>
                  <a:pt x="1217244" y="378891"/>
                </a:lnTo>
                <a:lnTo>
                  <a:pt x="1211364" y="322541"/>
                </a:lnTo>
                <a:lnTo>
                  <a:pt x="1203172" y="268566"/>
                </a:lnTo>
                <a:lnTo>
                  <a:pt x="1192669" y="217817"/>
                </a:lnTo>
                <a:lnTo>
                  <a:pt x="1179880" y="171119"/>
                </a:lnTo>
                <a:lnTo>
                  <a:pt x="1164818" y="129324"/>
                </a:lnTo>
                <a:lnTo>
                  <a:pt x="1147508" y="93243"/>
                </a:lnTo>
                <a:lnTo>
                  <a:pt x="1106220" y="41617"/>
                </a:lnTo>
                <a:lnTo>
                  <a:pt x="1056132" y="22923"/>
                </a:lnTo>
                <a:lnTo>
                  <a:pt x="1029995" y="27736"/>
                </a:lnTo>
                <a:lnTo>
                  <a:pt x="984288" y="63728"/>
                </a:lnTo>
                <a:lnTo>
                  <a:pt x="947445" y="129311"/>
                </a:lnTo>
                <a:lnTo>
                  <a:pt x="932383" y="171119"/>
                </a:lnTo>
                <a:lnTo>
                  <a:pt x="919607" y="217805"/>
                </a:lnTo>
                <a:lnTo>
                  <a:pt x="909104" y="268554"/>
                </a:lnTo>
                <a:lnTo>
                  <a:pt x="900899" y="322529"/>
                </a:lnTo>
                <a:lnTo>
                  <a:pt x="895019" y="378879"/>
                </a:lnTo>
                <a:lnTo>
                  <a:pt x="891489" y="436791"/>
                </a:lnTo>
                <a:lnTo>
                  <a:pt x="890295" y="495414"/>
                </a:lnTo>
                <a:lnTo>
                  <a:pt x="946619" y="495414"/>
                </a:lnTo>
                <a:lnTo>
                  <a:pt x="948905" y="414235"/>
                </a:lnTo>
                <a:lnTo>
                  <a:pt x="955294" y="340436"/>
                </a:lnTo>
                <a:lnTo>
                  <a:pt x="965085" y="274612"/>
                </a:lnTo>
                <a:lnTo>
                  <a:pt x="977595" y="217322"/>
                </a:lnTo>
                <a:lnTo>
                  <a:pt x="992085" y="169164"/>
                </a:lnTo>
                <a:lnTo>
                  <a:pt x="1007897" y="130695"/>
                </a:lnTo>
                <a:lnTo>
                  <a:pt x="1040612" y="85153"/>
                </a:lnTo>
                <a:lnTo>
                  <a:pt x="1056132" y="79248"/>
                </a:lnTo>
                <a:lnTo>
                  <a:pt x="1071638" y="85153"/>
                </a:lnTo>
                <a:lnTo>
                  <a:pt x="1104366" y="130695"/>
                </a:lnTo>
                <a:lnTo>
                  <a:pt x="1120178" y="169164"/>
                </a:lnTo>
                <a:lnTo>
                  <a:pt x="1134681" y="217322"/>
                </a:lnTo>
                <a:lnTo>
                  <a:pt x="1147178" y="274612"/>
                </a:lnTo>
                <a:lnTo>
                  <a:pt x="1156982" y="340436"/>
                </a:lnTo>
                <a:lnTo>
                  <a:pt x="1163370" y="414235"/>
                </a:lnTo>
                <a:lnTo>
                  <a:pt x="1165656" y="495414"/>
                </a:lnTo>
                <a:lnTo>
                  <a:pt x="1164272" y="558749"/>
                </a:lnTo>
                <a:lnTo>
                  <a:pt x="1160348" y="617753"/>
                </a:lnTo>
                <a:lnTo>
                  <a:pt x="1154201" y="672160"/>
                </a:lnTo>
                <a:lnTo>
                  <a:pt x="1146162" y="721702"/>
                </a:lnTo>
                <a:lnTo>
                  <a:pt x="1136535" y="766127"/>
                </a:lnTo>
                <a:lnTo>
                  <a:pt x="1125664" y="805141"/>
                </a:lnTo>
                <a:lnTo>
                  <a:pt x="1101445" y="865949"/>
                </a:lnTo>
                <a:lnTo>
                  <a:pt x="1092708" y="862126"/>
                </a:lnTo>
                <a:lnTo>
                  <a:pt x="1083525" y="859256"/>
                </a:lnTo>
                <a:lnTo>
                  <a:pt x="1073937" y="857440"/>
                </a:lnTo>
                <a:lnTo>
                  <a:pt x="1063955" y="856818"/>
                </a:lnTo>
                <a:lnTo>
                  <a:pt x="1031074" y="863447"/>
                </a:lnTo>
                <a:lnTo>
                  <a:pt x="1004214" y="881557"/>
                </a:lnTo>
                <a:lnTo>
                  <a:pt x="986104" y="908418"/>
                </a:lnTo>
                <a:lnTo>
                  <a:pt x="979474" y="941298"/>
                </a:lnTo>
                <a:lnTo>
                  <a:pt x="986104" y="974191"/>
                </a:lnTo>
                <a:lnTo>
                  <a:pt x="1004214" y="1001052"/>
                </a:lnTo>
                <a:lnTo>
                  <a:pt x="1031074" y="1019149"/>
                </a:lnTo>
                <a:lnTo>
                  <a:pt x="1063955" y="1025791"/>
                </a:lnTo>
                <a:lnTo>
                  <a:pt x="1096848" y="1019149"/>
                </a:lnTo>
                <a:lnTo>
                  <a:pt x="1123696" y="1001052"/>
                </a:lnTo>
                <a:lnTo>
                  <a:pt x="1141806" y="974191"/>
                </a:lnTo>
                <a:lnTo>
                  <a:pt x="1148448" y="941298"/>
                </a:lnTo>
                <a:lnTo>
                  <a:pt x="1147978" y="932472"/>
                </a:lnTo>
                <a:lnTo>
                  <a:pt x="1146619" y="923925"/>
                </a:lnTo>
                <a:lnTo>
                  <a:pt x="1144422" y="915670"/>
                </a:lnTo>
                <a:lnTo>
                  <a:pt x="1141450" y="907770"/>
                </a:lnTo>
                <a:lnTo>
                  <a:pt x="1160157" y="872223"/>
                </a:lnTo>
                <a:lnTo>
                  <a:pt x="1176439" y="830237"/>
                </a:lnTo>
                <a:lnTo>
                  <a:pt x="1190269" y="782726"/>
                </a:lnTo>
                <a:lnTo>
                  <a:pt x="1201623" y="730656"/>
                </a:lnTo>
                <a:lnTo>
                  <a:pt x="1210500" y="674941"/>
                </a:lnTo>
                <a:lnTo>
                  <a:pt x="1216863" y="616546"/>
                </a:lnTo>
                <a:lnTo>
                  <a:pt x="1220698" y="556399"/>
                </a:lnTo>
                <a:lnTo>
                  <a:pt x="1221981" y="495427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2440908" y="2340533"/>
            <a:ext cx="838200" cy="1049020"/>
          </a:xfrm>
          <a:custGeom>
            <a:avLst/>
            <a:gdLst/>
            <a:ahLst/>
            <a:cxnLst/>
            <a:rect l="l" t="t" r="r" b="b"/>
            <a:pathLst>
              <a:path w="838200" h="1049020">
                <a:moveTo>
                  <a:pt x="16179" y="324205"/>
                </a:moveTo>
                <a:lnTo>
                  <a:pt x="13665" y="322910"/>
                </a:lnTo>
                <a:lnTo>
                  <a:pt x="12217" y="320446"/>
                </a:lnTo>
                <a:lnTo>
                  <a:pt x="11328" y="320675"/>
                </a:lnTo>
                <a:lnTo>
                  <a:pt x="10439" y="327456"/>
                </a:lnTo>
                <a:lnTo>
                  <a:pt x="12319" y="325793"/>
                </a:lnTo>
                <a:lnTo>
                  <a:pt x="14287" y="324866"/>
                </a:lnTo>
                <a:lnTo>
                  <a:pt x="16179" y="324205"/>
                </a:lnTo>
                <a:close/>
              </a:path>
              <a:path w="838200" h="1049020">
                <a:moveTo>
                  <a:pt x="16967" y="323621"/>
                </a:moveTo>
                <a:lnTo>
                  <a:pt x="16217" y="323850"/>
                </a:lnTo>
                <a:lnTo>
                  <a:pt x="16840" y="323850"/>
                </a:lnTo>
                <a:lnTo>
                  <a:pt x="16967" y="323621"/>
                </a:lnTo>
                <a:close/>
              </a:path>
              <a:path w="838200" h="1049020">
                <a:moveTo>
                  <a:pt x="17716" y="239636"/>
                </a:moveTo>
                <a:lnTo>
                  <a:pt x="16967" y="232410"/>
                </a:lnTo>
                <a:lnTo>
                  <a:pt x="16776" y="238760"/>
                </a:lnTo>
                <a:lnTo>
                  <a:pt x="17716" y="239636"/>
                </a:lnTo>
                <a:close/>
              </a:path>
              <a:path w="838200" h="1049020">
                <a:moveTo>
                  <a:pt x="20612" y="241668"/>
                </a:moveTo>
                <a:lnTo>
                  <a:pt x="19481" y="241300"/>
                </a:lnTo>
                <a:lnTo>
                  <a:pt x="17716" y="239636"/>
                </a:lnTo>
                <a:lnTo>
                  <a:pt x="18288" y="245110"/>
                </a:lnTo>
                <a:lnTo>
                  <a:pt x="20612" y="241668"/>
                </a:lnTo>
                <a:close/>
              </a:path>
              <a:path w="838200" h="1049020">
                <a:moveTo>
                  <a:pt x="49136" y="151130"/>
                </a:moveTo>
                <a:lnTo>
                  <a:pt x="48221" y="152400"/>
                </a:lnTo>
                <a:lnTo>
                  <a:pt x="48425" y="152933"/>
                </a:lnTo>
                <a:lnTo>
                  <a:pt x="49136" y="151130"/>
                </a:lnTo>
                <a:close/>
              </a:path>
              <a:path w="838200" h="1049020">
                <a:moveTo>
                  <a:pt x="49999" y="471170"/>
                </a:moveTo>
                <a:lnTo>
                  <a:pt x="49149" y="471170"/>
                </a:lnTo>
                <a:lnTo>
                  <a:pt x="49834" y="471347"/>
                </a:lnTo>
                <a:lnTo>
                  <a:pt x="49999" y="471170"/>
                </a:lnTo>
                <a:close/>
              </a:path>
              <a:path w="838200" h="1049020">
                <a:moveTo>
                  <a:pt x="54825" y="465366"/>
                </a:moveTo>
                <a:lnTo>
                  <a:pt x="53136" y="463550"/>
                </a:lnTo>
                <a:lnTo>
                  <a:pt x="51231" y="462280"/>
                </a:lnTo>
                <a:lnTo>
                  <a:pt x="54825" y="465366"/>
                </a:lnTo>
                <a:close/>
              </a:path>
              <a:path w="838200" h="1049020">
                <a:moveTo>
                  <a:pt x="55575" y="469049"/>
                </a:moveTo>
                <a:lnTo>
                  <a:pt x="54902" y="469303"/>
                </a:lnTo>
                <a:lnTo>
                  <a:pt x="54190" y="469900"/>
                </a:lnTo>
                <a:lnTo>
                  <a:pt x="52920" y="471170"/>
                </a:lnTo>
                <a:lnTo>
                  <a:pt x="54902" y="471170"/>
                </a:lnTo>
                <a:lnTo>
                  <a:pt x="55575" y="469049"/>
                </a:lnTo>
                <a:close/>
              </a:path>
              <a:path w="838200" h="1049020">
                <a:moveTo>
                  <a:pt x="56718" y="468630"/>
                </a:moveTo>
                <a:lnTo>
                  <a:pt x="55702" y="468630"/>
                </a:lnTo>
                <a:lnTo>
                  <a:pt x="55575" y="469049"/>
                </a:lnTo>
                <a:lnTo>
                  <a:pt x="56718" y="468630"/>
                </a:lnTo>
                <a:close/>
              </a:path>
              <a:path w="838200" h="1049020">
                <a:moveTo>
                  <a:pt x="70040" y="389890"/>
                </a:moveTo>
                <a:lnTo>
                  <a:pt x="68224" y="394970"/>
                </a:lnTo>
                <a:lnTo>
                  <a:pt x="69303" y="394970"/>
                </a:lnTo>
                <a:lnTo>
                  <a:pt x="70040" y="389890"/>
                </a:lnTo>
                <a:close/>
              </a:path>
              <a:path w="838200" h="1049020">
                <a:moveTo>
                  <a:pt x="80683" y="73317"/>
                </a:moveTo>
                <a:lnTo>
                  <a:pt x="80479" y="72466"/>
                </a:lnTo>
                <a:lnTo>
                  <a:pt x="80213" y="72085"/>
                </a:lnTo>
                <a:lnTo>
                  <a:pt x="79781" y="72783"/>
                </a:lnTo>
                <a:lnTo>
                  <a:pt x="80098" y="73075"/>
                </a:lnTo>
                <a:lnTo>
                  <a:pt x="80391" y="73101"/>
                </a:lnTo>
                <a:lnTo>
                  <a:pt x="80683" y="73317"/>
                </a:lnTo>
                <a:close/>
              </a:path>
              <a:path w="838200" h="1049020">
                <a:moveTo>
                  <a:pt x="93205" y="912558"/>
                </a:moveTo>
                <a:lnTo>
                  <a:pt x="92976" y="911758"/>
                </a:lnTo>
                <a:lnTo>
                  <a:pt x="92849" y="910856"/>
                </a:lnTo>
                <a:lnTo>
                  <a:pt x="92329" y="910196"/>
                </a:lnTo>
                <a:lnTo>
                  <a:pt x="86347" y="921131"/>
                </a:lnTo>
                <a:lnTo>
                  <a:pt x="86906" y="921308"/>
                </a:lnTo>
                <a:lnTo>
                  <a:pt x="89115" y="918451"/>
                </a:lnTo>
                <a:lnTo>
                  <a:pt x="91554" y="915619"/>
                </a:lnTo>
                <a:lnTo>
                  <a:pt x="93205" y="912558"/>
                </a:lnTo>
                <a:close/>
              </a:path>
              <a:path w="838200" h="1049020">
                <a:moveTo>
                  <a:pt x="96748" y="990727"/>
                </a:moveTo>
                <a:lnTo>
                  <a:pt x="94221" y="986929"/>
                </a:lnTo>
                <a:lnTo>
                  <a:pt x="93306" y="982459"/>
                </a:lnTo>
                <a:lnTo>
                  <a:pt x="90995" y="973785"/>
                </a:lnTo>
                <a:lnTo>
                  <a:pt x="92075" y="978662"/>
                </a:lnTo>
                <a:lnTo>
                  <a:pt x="93154" y="985304"/>
                </a:lnTo>
                <a:lnTo>
                  <a:pt x="96558" y="990815"/>
                </a:lnTo>
                <a:lnTo>
                  <a:pt x="96748" y="990727"/>
                </a:lnTo>
                <a:close/>
              </a:path>
              <a:path w="838200" h="1049020">
                <a:moveTo>
                  <a:pt x="97497" y="992593"/>
                </a:moveTo>
                <a:lnTo>
                  <a:pt x="96558" y="990815"/>
                </a:lnTo>
                <a:lnTo>
                  <a:pt x="97383" y="992606"/>
                </a:lnTo>
                <a:close/>
              </a:path>
              <a:path w="838200" h="1049020">
                <a:moveTo>
                  <a:pt x="111493" y="34290"/>
                </a:moveTo>
                <a:lnTo>
                  <a:pt x="109702" y="36830"/>
                </a:lnTo>
                <a:lnTo>
                  <a:pt x="109702" y="36957"/>
                </a:lnTo>
                <a:lnTo>
                  <a:pt x="111493" y="34290"/>
                </a:lnTo>
                <a:close/>
              </a:path>
              <a:path w="838200" h="1049020">
                <a:moveTo>
                  <a:pt x="129857" y="849630"/>
                </a:moveTo>
                <a:lnTo>
                  <a:pt x="128612" y="850900"/>
                </a:lnTo>
                <a:lnTo>
                  <a:pt x="126365" y="854456"/>
                </a:lnTo>
                <a:lnTo>
                  <a:pt x="128066" y="853440"/>
                </a:lnTo>
                <a:lnTo>
                  <a:pt x="129857" y="849630"/>
                </a:lnTo>
                <a:close/>
              </a:path>
              <a:path w="838200" h="1049020">
                <a:moveTo>
                  <a:pt x="131711" y="962660"/>
                </a:moveTo>
                <a:lnTo>
                  <a:pt x="130378" y="962660"/>
                </a:lnTo>
                <a:lnTo>
                  <a:pt x="129781" y="963866"/>
                </a:lnTo>
                <a:lnTo>
                  <a:pt x="131711" y="962660"/>
                </a:lnTo>
                <a:close/>
              </a:path>
              <a:path w="838200" h="1049020">
                <a:moveTo>
                  <a:pt x="139954" y="972870"/>
                </a:moveTo>
                <a:lnTo>
                  <a:pt x="139890" y="971194"/>
                </a:lnTo>
                <a:lnTo>
                  <a:pt x="139827" y="970724"/>
                </a:lnTo>
                <a:lnTo>
                  <a:pt x="139547" y="971194"/>
                </a:lnTo>
                <a:lnTo>
                  <a:pt x="139954" y="972870"/>
                </a:lnTo>
                <a:close/>
              </a:path>
              <a:path w="838200" h="1049020">
                <a:moveTo>
                  <a:pt x="140042" y="970368"/>
                </a:moveTo>
                <a:lnTo>
                  <a:pt x="138201" y="968743"/>
                </a:lnTo>
                <a:lnTo>
                  <a:pt x="138023" y="969048"/>
                </a:lnTo>
                <a:lnTo>
                  <a:pt x="137947" y="969314"/>
                </a:lnTo>
                <a:lnTo>
                  <a:pt x="137883" y="969645"/>
                </a:lnTo>
                <a:lnTo>
                  <a:pt x="139026" y="970026"/>
                </a:lnTo>
                <a:lnTo>
                  <a:pt x="139827" y="970724"/>
                </a:lnTo>
                <a:lnTo>
                  <a:pt x="140042" y="970368"/>
                </a:lnTo>
                <a:close/>
              </a:path>
              <a:path w="838200" h="1049020">
                <a:moveTo>
                  <a:pt x="140347" y="908939"/>
                </a:moveTo>
                <a:lnTo>
                  <a:pt x="139776" y="909027"/>
                </a:lnTo>
                <a:lnTo>
                  <a:pt x="139255" y="909281"/>
                </a:lnTo>
                <a:lnTo>
                  <a:pt x="138696" y="909459"/>
                </a:lnTo>
                <a:lnTo>
                  <a:pt x="138455" y="910107"/>
                </a:lnTo>
                <a:lnTo>
                  <a:pt x="138188" y="910831"/>
                </a:lnTo>
                <a:lnTo>
                  <a:pt x="137934" y="911491"/>
                </a:lnTo>
                <a:lnTo>
                  <a:pt x="140347" y="908939"/>
                </a:lnTo>
                <a:close/>
              </a:path>
              <a:path w="838200" h="1049020">
                <a:moveTo>
                  <a:pt x="140931" y="926896"/>
                </a:moveTo>
                <a:lnTo>
                  <a:pt x="140512" y="921435"/>
                </a:lnTo>
                <a:lnTo>
                  <a:pt x="133769" y="920800"/>
                </a:lnTo>
                <a:lnTo>
                  <a:pt x="133845" y="924521"/>
                </a:lnTo>
                <a:lnTo>
                  <a:pt x="140931" y="926896"/>
                </a:lnTo>
                <a:close/>
              </a:path>
              <a:path w="838200" h="1049020">
                <a:moveTo>
                  <a:pt x="143306" y="55880"/>
                </a:moveTo>
                <a:lnTo>
                  <a:pt x="143040" y="55600"/>
                </a:lnTo>
                <a:lnTo>
                  <a:pt x="142824" y="55880"/>
                </a:lnTo>
                <a:lnTo>
                  <a:pt x="143306" y="55880"/>
                </a:lnTo>
                <a:close/>
              </a:path>
              <a:path w="838200" h="1049020">
                <a:moveTo>
                  <a:pt x="154101" y="66459"/>
                </a:moveTo>
                <a:lnTo>
                  <a:pt x="153644" y="66040"/>
                </a:lnTo>
                <a:lnTo>
                  <a:pt x="142786" y="80060"/>
                </a:lnTo>
                <a:lnTo>
                  <a:pt x="144043" y="79121"/>
                </a:lnTo>
                <a:lnTo>
                  <a:pt x="148894" y="74320"/>
                </a:lnTo>
                <a:lnTo>
                  <a:pt x="151358" y="70231"/>
                </a:lnTo>
                <a:lnTo>
                  <a:pt x="154101" y="66459"/>
                </a:lnTo>
                <a:close/>
              </a:path>
              <a:path w="838200" h="1049020">
                <a:moveTo>
                  <a:pt x="158165" y="885190"/>
                </a:moveTo>
                <a:lnTo>
                  <a:pt x="157772" y="884656"/>
                </a:lnTo>
                <a:lnTo>
                  <a:pt x="156552" y="885190"/>
                </a:lnTo>
                <a:lnTo>
                  <a:pt x="158165" y="885190"/>
                </a:lnTo>
                <a:close/>
              </a:path>
              <a:path w="838200" h="1049020">
                <a:moveTo>
                  <a:pt x="159664" y="160147"/>
                </a:moveTo>
                <a:lnTo>
                  <a:pt x="158254" y="159613"/>
                </a:lnTo>
                <a:lnTo>
                  <a:pt x="158711" y="161963"/>
                </a:lnTo>
                <a:lnTo>
                  <a:pt x="159664" y="160147"/>
                </a:lnTo>
                <a:close/>
              </a:path>
              <a:path w="838200" h="1049020">
                <a:moveTo>
                  <a:pt x="167805" y="136766"/>
                </a:moveTo>
                <a:lnTo>
                  <a:pt x="167525" y="135813"/>
                </a:lnTo>
                <a:lnTo>
                  <a:pt x="166941" y="138633"/>
                </a:lnTo>
                <a:lnTo>
                  <a:pt x="167525" y="137718"/>
                </a:lnTo>
                <a:lnTo>
                  <a:pt x="167805" y="136766"/>
                </a:lnTo>
                <a:close/>
              </a:path>
              <a:path w="838200" h="1049020">
                <a:moveTo>
                  <a:pt x="190919" y="24511"/>
                </a:moveTo>
                <a:lnTo>
                  <a:pt x="189395" y="24930"/>
                </a:lnTo>
                <a:lnTo>
                  <a:pt x="189255" y="26060"/>
                </a:lnTo>
                <a:lnTo>
                  <a:pt x="189141" y="27178"/>
                </a:lnTo>
                <a:lnTo>
                  <a:pt x="189166" y="28270"/>
                </a:lnTo>
                <a:lnTo>
                  <a:pt x="190919" y="24511"/>
                </a:lnTo>
                <a:close/>
              </a:path>
              <a:path w="838200" h="1049020">
                <a:moveTo>
                  <a:pt x="192951" y="1001699"/>
                </a:moveTo>
                <a:lnTo>
                  <a:pt x="192659" y="1000912"/>
                </a:lnTo>
                <a:lnTo>
                  <a:pt x="191719" y="999578"/>
                </a:lnTo>
                <a:lnTo>
                  <a:pt x="191871" y="1000645"/>
                </a:lnTo>
                <a:lnTo>
                  <a:pt x="192379" y="1001483"/>
                </a:lnTo>
                <a:lnTo>
                  <a:pt x="192925" y="1002296"/>
                </a:lnTo>
                <a:lnTo>
                  <a:pt x="192951" y="1001699"/>
                </a:lnTo>
                <a:close/>
              </a:path>
              <a:path w="838200" h="1049020">
                <a:moveTo>
                  <a:pt x="194233" y="114300"/>
                </a:moveTo>
                <a:lnTo>
                  <a:pt x="193954" y="113398"/>
                </a:lnTo>
                <a:lnTo>
                  <a:pt x="193776" y="113030"/>
                </a:lnTo>
                <a:lnTo>
                  <a:pt x="194233" y="114300"/>
                </a:lnTo>
                <a:close/>
              </a:path>
              <a:path w="838200" h="1049020">
                <a:moveTo>
                  <a:pt x="229641" y="154940"/>
                </a:moveTo>
                <a:lnTo>
                  <a:pt x="225615" y="158750"/>
                </a:lnTo>
                <a:lnTo>
                  <a:pt x="228041" y="157480"/>
                </a:lnTo>
                <a:lnTo>
                  <a:pt x="228600" y="156210"/>
                </a:lnTo>
                <a:lnTo>
                  <a:pt x="229641" y="154940"/>
                </a:lnTo>
                <a:close/>
              </a:path>
              <a:path w="838200" h="1049020">
                <a:moveTo>
                  <a:pt x="244741" y="36830"/>
                </a:moveTo>
                <a:lnTo>
                  <a:pt x="242989" y="34505"/>
                </a:lnTo>
                <a:lnTo>
                  <a:pt x="241757" y="35560"/>
                </a:lnTo>
                <a:lnTo>
                  <a:pt x="244741" y="36830"/>
                </a:lnTo>
                <a:close/>
              </a:path>
              <a:path w="838200" h="1049020">
                <a:moveTo>
                  <a:pt x="246202" y="31750"/>
                </a:moveTo>
                <a:lnTo>
                  <a:pt x="240893" y="31750"/>
                </a:lnTo>
                <a:lnTo>
                  <a:pt x="242989" y="34505"/>
                </a:lnTo>
                <a:lnTo>
                  <a:pt x="246202" y="31750"/>
                </a:lnTo>
                <a:close/>
              </a:path>
              <a:path w="838200" h="1049020">
                <a:moveTo>
                  <a:pt x="247484" y="906780"/>
                </a:moveTo>
                <a:lnTo>
                  <a:pt x="246164" y="904519"/>
                </a:lnTo>
                <a:lnTo>
                  <a:pt x="245237" y="905510"/>
                </a:lnTo>
                <a:lnTo>
                  <a:pt x="247484" y="906780"/>
                </a:lnTo>
                <a:close/>
              </a:path>
              <a:path w="838200" h="1049020">
                <a:moveTo>
                  <a:pt x="247713" y="902906"/>
                </a:moveTo>
                <a:lnTo>
                  <a:pt x="245999" y="904240"/>
                </a:lnTo>
                <a:lnTo>
                  <a:pt x="246164" y="904519"/>
                </a:lnTo>
                <a:lnTo>
                  <a:pt x="247713" y="902906"/>
                </a:lnTo>
                <a:close/>
              </a:path>
              <a:path w="838200" h="1049020">
                <a:moveTo>
                  <a:pt x="249110" y="26035"/>
                </a:moveTo>
                <a:lnTo>
                  <a:pt x="247891" y="25031"/>
                </a:lnTo>
                <a:lnTo>
                  <a:pt x="245732" y="23520"/>
                </a:lnTo>
                <a:lnTo>
                  <a:pt x="243687" y="24168"/>
                </a:lnTo>
                <a:lnTo>
                  <a:pt x="249110" y="26035"/>
                </a:lnTo>
                <a:close/>
              </a:path>
              <a:path w="838200" h="1049020">
                <a:moveTo>
                  <a:pt x="249593" y="26200"/>
                </a:moveTo>
                <a:lnTo>
                  <a:pt x="249110" y="26035"/>
                </a:lnTo>
                <a:lnTo>
                  <a:pt x="249478" y="26327"/>
                </a:lnTo>
                <a:lnTo>
                  <a:pt x="249593" y="26200"/>
                </a:lnTo>
                <a:close/>
              </a:path>
              <a:path w="838200" h="1049020">
                <a:moveTo>
                  <a:pt x="252082" y="27559"/>
                </a:moveTo>
                <a:lnTo>
                  <a:pt x="249478" y="26327"/>
                </a:lnTo>
                <a:lnTo>
                  <a:pt x="250482" y="27139"/>
                </a:lnTo>
                <a:lnTo>
                  <a:pt x="251371" y="27813"/>
                </a:lnTo>
                <a:lnTo>
                  <a:pt x="252082" y="27559"/>
                </a:lnTo>
                <a:close/>
              </a:path>
              <a:path w="838200" h="1049020">
                <a:moveTo>
                  <a:pt x="254292" y="34328"/>
                </a:moveTo>
                <a:lnTo>
                  <a:pt x="246621" y="31750"/>
                </a:lnTo>
                <a:lnTo>
                  <a:pt x="246202" y="31750"/>
                </a:lnTo>
                <a:lnTo>
                  <a:pt x="249072" y="33020"/>
                </a:lnTo>
                <a:lnTo>
                  <a:pt x="254292" y="34328"/>
                </a:lnTo>
                <a:close/>
              </a:path>
              <a:path w="838200" h="1049020">
                <a:moveTo>
                  <a:pt x="254736" y="28803"/>
                </a:moveTo>
                <a:lnTo>
                  <a:pt x="252920" y="27000"/>
                </a:lnTo>
                <a:lnTo>
                  <a:pt x="252704" y="27330"/>
                </a:lnTo>
                <a:lnTo>
                  <a:pt x="252399" y="27482"/>
                </a:lnTo>
                <a:lnTo>
                  <a:pt x="252095" y="27559"/>
                </a:lnTo>
                <a:lnTo>
                  <a:pt x="254736" y="28803"/>
                </a:lnTo>
                <a:close/>
              </a:path>
              <a:path w="838200" h="1049020">
                <a:moveTo>
                  <a:pt x="258241" y="39446"/>
                </a:moveTo>
                <a:lnTo>
                  <a:pt x="257975" y="40525"/>
                </a:lnTo>
                <a:lnTo>
                  <a:pt x="258241" y="39446"/>
                </a:lnTo>
                <a:close/>
              </a:path>
              <a:path w="838200" h="1049020">
                <a:moveTo>
                  <a:pt x="259181" y="35560"/>
                </a:moveTo>
                <a:lnTo>
                  <a:pt x="254292" y="34328"/>
                </a:lnTo>
                <a:lnTo>
                  <a:pt x="258787" y="37185"/>
                </a:lnTo>
                <a:lnTo>
                  <a:pt x="259181" y="35560"/>
                </a:lnTo>
                <a:close/>
              </a:path>
              <a:path w="838200" h="1049020">
                <a:moveTo>
                  <a:pt x="260223" y="1029004"/>
                </a:moveTo>
                <a:lnTo>
                  <a:pt x="252920" y="1032510"/>
                </a:lnTo>
                <a:lnTo>
                  <a:pt x="245237" y="1037590"/>
                </a:lnTo>
                <a:lnTo>
                  <a:pt x="237629" y="1041400"/>
                </a:lnTo>
                <a:lnTo>
                  <a:pt x="229120" y="1043940"/>
                </a:lnTo>
                <a:lnTo>
                  <a:pt x="231305" y="1049020"/>
                </a:lnTo>
                <a:lnTo>
                  <a:pt x="235140" y="1046480"/>
                </a:lnTo>
                <a:lnTo>
                  <a:pt x="238671" y="1045210"/>
                </a:lnTo>
                <a:lnTo>
                  <a:pt x="241947" y="1043940"/>
                </a:lnTo>
                <a:lnTo>
                  <a:pt x="245084" y="1041400"/>
                </a:lnTo>
                <a:lnTo>
                  <a:pt x="247865" y="1038860"/>
                </a:lnTo>
                <a:lnTo>
                  <a:pt x="255968" y="1032510"/>
                </a:lnTo>
                <a:lnTo>
                  <a:pt x="260223" y="1029004"/>
                </a:lnTo>
                <a:close/>
              </a:path>
              <a:path w="838200" h="1049020">
                <a:moveTo>
                  <a:pt x="260858" y="1028700"/>
                </a:moveTo>
                <a:lnTo>
                  <a:pt x="260743" y="1028484"/>
                </a:lnTo>
                <a:lnTo>
                  <a:pt x="260591" y="1028700"/>
                </a:lnTo>
                <a:lnTo>
                  <a:pt x="260223" y="1029004"/>
                </a:lnTo>
                <a:lnTo>
                  <a:pt x="260858" y="1028700"/>
                </a:lnTo>
                <a:close/>
              </a:path>
              <a:path w="838200" h="1049020">
                <a:moveTo>
                  <a:pt x="261556" y="976033"/>
                </a:moveTo>
                <a:lnTo>
                  <a:pt x="261467" y="975169"/>
                </a:lnTo>
                <a:lnTo>
                  <a:pt x="260692" y="975360"/>
                </a:lnTo>
                <a:lnTo>
                  <a:pt x="261277" y="976160"/>
                </a:lnTo>
                <a:lnTo>
                  <a:pt x="261556" y="976033"/>
                </a:lnTo>
                <a:close/>
              </a:path>
              <a:path w="838200" h="1049020">
                <a:moveTo>
                  <a:pt x="265531" y="865759"/>
                </a:moveTo>
                <a:lnTo>
                  <a:pt x="265061" y="866889"/>
                </a:lnTo>
                <a:lnTo>
                  <a:pt x="264858" y="868222"/>
                </a:lnTo>
                <a:lnTo>
                  <a:pt x="265137" y="867956"/>
                </a:lnTo>
                <a:lnTo>
                  <a:pt x="265531" y="865759"/>
                </a:lnTo>
                <a:close/>
              </a:path>
              <a:path w="838200" h="1049020">
                <a:moveTo>
                  <a:pt x="265696" y="930910"/>
                </a:moveTo>
                <a:lnTo>
                  <a:pt x="265658" y="930503"/>
                </a:lnTo>
                <a:lnTo>
                  <a:pt x="265557" y="930910"/>
                </a:lnTo>
                <a:lnTo>
                  <a:pt x="265696" y="930910"/>
                </a:lnTo>
                <a:close/>
              </a:path>
              <a:path w="838200" h="1049020">
                <a:moveTo>
                  <a:pt x="265734" y="932878"/>
                </a:moveTo>
                <a:lnTo>
                  <a:pt x="265709" y="932014"/>
                </a:lnTo>
                <a:lnTo>
                  <a:pt x="265239" y="935126"/>
                </a:lnTo>
                <a:lnTo>
                  <a:pt x="265645" y="933881"/>
                </a:lnTo>
                <a:lnTo>
                  <a:pt x="265734" y="932878"/>
                </a:lnTo>
                <a:close/>
              </a:path>
              <a:path w="838200" h="1049020">
                <a:moveTo>
                  <a:pt x="267068" y="626833"/>
                </a:moveTo>
                <a:lnTo>
                  <a:pt x="264502" y="627380"/>
                </a:lnTo>
                <a:lnTo>
                  <a:pt x="263182" y="631190"/>
                </a:lnTo>
                <a:lnTo>
                  <a:pt x="266153" y="631190"/>
                </a:lnTo>
                <a:lnTo>
                  <a:pt x="267068" y="626833"/>
                </a:lnTo>
                <a:close/>
              </a:path>
              <a:path w="838200" h="1049020">
                <a:moveTo>
                  <a:pt x="267601" y="626719"/>
                </a:moveTo>
                <a:lnTo>
                  <a:pt x="267220" y="626110"/>
                </a:lnTo>
                <a:lnTo>
                  <a:pt x="267068" y="626833"/>
                </a:lnTo>
                <a:lnTo>
                  <a:pt x="267601" y="626719"/>
                </a:lnTo>
                <a:close/>
              </a:path>
              <a:path w="838200" h="1049020">
                <a:moveTo>
                  <a:pt x="269214" y="45720"/>
                </a:moveTo>
                <a:lnTo>
                  <a:pt x="262204" y="39370"/>
                </a:lnTo>
                <a:lnTo>
                  <a:pt x="258787" y="37185"/>
                </a:lnTo>
                <a:lnTo>
                  <a:pt x="258241" y="39446"/>
                </a:lnTo>
                <a:lnTo>
                  <a:pt x="265455" y="44450"/>
                </a:lnTo>
                <a:lnTo>
                  <a:pt x="269214" y="45720"/>
                </a:lnTo>
                <a:close/>
              </a:path>
              <a:path w="838200" h="1049020">
                <a:moveTo>
                  <a:pt x="269608" y="932180"/>
                </a:moveTo>
                <a:lnTo>
                  <a:pt x="268579" y="934720"/>
                </a:lnTo>
                <a:lnTo>
                  <a:pt x="269506" y="935355"/>
                </a:lnTo>
                <a:lnTo>
                  <a:pt x="269608" y="932180"/>
                </a:lnTo>
                <a:close/>
              </a:path>
              <a:path w="838200" h="1049020">
                <a:moveTo>
                  <a:pt x="271043" y="938530"/>
                </a:moveTo>
                <a:lnTo>
                  <a:pt x="270421" y="935990"/>
                </a:lnTo>
                <a:lnTo>
                  <a:pt x="269506" y="935355"/>
                </a:lnTo>
                <a:lnTo>
                  <a:pt x="269405" y="938530"/>
                </a:lnTo>
                <a:lnTo>
                  <a:pt x="271043" y="938530"/>
                </a:lnTo>
                <a:close/>
              </a:path>
              <a:path w="838200" h="1049020">
                <a:moveTo>
                  <a:pt x="273824" y="67056"/>
                </a:moveTo>
                <a:lnTo>
                  <a:pt x="271589" y="64770"/>
                </a:lnTo>
                <a:lnTo>
                  <a:pt x="272796" y="68580"/>
                </a:lnTo>
                <a:lnTo>
                  <a:pt x="273824" y="67056"/>
                </a:lnTo>
                <a:close/>
              </a:path>
              <a:path w="838200" h="1049020">
                <a:moveTo>
                  <a:pt x="277571" y="95161"/>
                </a:moveTo>
                <a:lnTo>
                  <a:pt x="277063" y="93980"/>
                </a:lnTo>
                <a:lnTo>
                  <a:pt x="276390" y="93980"/>
                </a:lnTo>
                <a:lnTo>
                  <a:pt x="277571" y="95161"/>
                </a:lnTo>
                <a:close/>
              </a:path>
              <a:path w="838200" h="1049020">
                <a:moveTo>
                  <a:pt x="278269" y="103593"/>
                </a:moveTo>
                <a:lnTo>
                  <a:pt x="276656" y="99060"/>
                </a:lnTo>
                <a:lnTo>
                  <a:pt x="278015" y="104140"/>
                </a:lnTo>
                <a:lnTo>
                  <a:pt x="278269" y="103593"/>
                </a:lnTo>
                <a:close/>
              </a:path>
              <a:path w="838200" h="1049020">
                <a:moveTo>
                  <a:pt x="280543" y="59690"/>
                </a:moveTo>
                <a:lnTo>
                  <a:pt x="278752" y="58420"/>
                </a:lnTo>
                <a:lnTo>
                  <a:pt x="275158" y="55880"/>
                </a:lnTo>
                <a:lnTo>
                  <a:pt x="269367" y="52070"/>
                </a:lnTo>
                <a:lnTo>
                  <a:pt x="257454" y="44450"/>
                </a:lnTo>
                <a:lnTo>
                  <a:pt x="257975" y="40525"/>
                </a:lnTo>
                <a:lnTo>
                  <a:pt x="257340" y="43180"/>
                </a:lnTo>
                <a:lnTo>
                  <a:pt x="256247" y="44450"/>
                </a:lnTo>
                <a:lnTo>
                  <a:pt x="250786" y="41910"/>
                </a:lnTo>
                <a:lnTo>
                  <a:pt x="252336" y="49530"/>
                </a:lnTo>
                <a:lnTo>
                  <a:pt x="259727" y="55880"/>
                </a:lnTo>
                <a:lnTo>
                  <a:pt x="269100" y="62230"/>
                </a:lnTo>
                <a:lnTo>
                  <a:pt x="271589" y="64770"/>
                </a:lnTo>
                <a:lnTo>
                  <a:pt x="269557" y="58420"/>
                </a:lnTo>
                <a:lnTo>
                  <a:pt x="276517" y="58420"/>
                </a:lnTo>
                <a:lnTo>
                  <a:pt x="280543" y="59690"/>
                </a:lnTo>
                <a:close/>
              </a:path>
              <a:path w="838200" h="1049020">
                <a:moveTo>
                  <a:pt x="284810" y="62814"/>
                </a:moveTo>
                <a:lnTo>
                  <a:pt x="283476" y="61569"/>
                </a:lnTo>
                <a:lnTo>
                  <a:pt x="282079" y="60782"/>
                </a:lnTo>
                <a:lnTo>
                  <a:pt x="280606" y="60198"/>
                </a:lnTo>
                <a:lnTo>
                  <a:pt x="283743" y="63207"/>
                </a:lnTo>
                <a:lnTo>
                  <a:pt x="284810" y="62814"/>
                </a:lnTo>
                <a:close/>
              </a:path>
              <a:path w="838200" h="1049020">
                <a:moveTo>
                  <a:pt x="285711" y="65506"/>
                </a:moveTo>
                <a:lnTo>
                  <a:pt x="285127" y="64668"/>
                </a:lnTo>
                <a:lnTo>
                  <a:pt x="284454" y="63919"/>
                </a:lnTo>
                <a:lnTo>
                  <a:pt x="283743" y="63207"/>
                </a:lnTo>
                <a:lnTo>
                  <a:pt x="282867" y="63500"/>
                </a:lnTo>
                <a:lnTo>
                  <a:pt x="282155" y="63944"/>
                </a:lnTo>
                <a:lnTo>
                  <a:pt x="282105" y="64757"/>
                </a:lnTo>
                <a:lnTo>
                  <a:pt x="283654" y="64325"/>
                </a:lnTo>
                <a:lnTo>
                  <a:pt x="284734" y="64528"/>
                </a:lnTo>
                <a:lnTo>
                  <a:pt x="285711" y="65506"/>
                </a:lnTo>
                <a:close/>
              </a:path>
              <a:path w="838200" h="1049020">
                <a:moveTo>
                  <a:pt x="288112" y="69100"/>
                </a:moveTo>
                <a:lnTo>
                  <a:pt x="287197" y="67335"/>
                </a:lnTo>
                <a:lnTo>
                  <a:pt x="286473" y="66230"/>
                </a:lnTo>
                <a:lnTo>
                  <a:pt x="285711" y="65506"/>
                </a:lnTo>
                <a:lnTo>
                  <a:pt x="287375" y="67856"/>
                </a:lnTo>
                <a:lnTo>
                  <a:pt x="288112" y="69100"/>
                </a:lnTo>
                <a:close/>
              </a:path>
              <a:path w="838200" h="1049020">
                <a:moveTo>
                  <a:pt x="294017" y="761923"/>
                </a:moveTo>
                <a:lnTo>
                  <a:pt x="291782" y="756881"/>
                </a:lnTo>
                <a:lnTo>
                  <a:pt x="290118" y="762393"/>
                </a:lnTo>
                <a:lnTo>
                  <a:pt x="286435" y="767346"/>
                </a:lnTo>
                <a:lnTo>
                  <a:pt x="286575" y="770369"/>
                </a:lnTo>
                <a:lnTo>
                  <a:pt x="290449" y="768477"/>
                </a:lnTo>
                <a:lnTo>
                  <a:pt x="294017" y="761923"/>
                </a:lnTo>
                <a:close/>
              </a:path>
              <a:path w="838200" h="1049020">
                <a:moveTo>
                  <a:pt x="296443" y="81368"/>
                </a:moveTo>
                <a:lnTo>
                  <a:pt x="295859" y="81229"/>
                </a:lnTo>
                <a:lnTo>
                  <a:pt x="295135" y="81368"/>
                </a:lnTo>
                <a:lnTo>
                  <a:pt x="294220" y="81800"/>
                </a:lnTo>
                <a:lnTo>
                  <a:pt x="296443" y="81368"/>
                </a:lnTo>
                <a:close/>
              </a:path>
              <a:path w="838200" h="1049020">
                <a:moveTo>
                  <a:pt x="299123" y="82016"/>
                </a:moveTo>
                <a:lnTo>
                  <a:pt x="298234" y="81026"/>
                </a:lnTo>
                <a:lnTo>
                  <a:pt x="296443" y="81343"/>
                </a:lnTo>
                <a:lnTo>
                  <a:pt x="299123" y="82016"/>
                </a:lnTo>
                <a:close/>
              </a:path>
              <a:path w="838200" h="1049020">
                <a:moveTo>
                  <a:pt x="299339" y="717550"/>
                </a:moveTo>
                <a:lnTo>
                  <a:pt x="297662" y="712470"/>
                </a:lnTo>
                <a:lnTo>
                  <a:pt x="297980" y="716280"/>
                </a:lnTo>
                <a:lnTo>
                  <a:pt x="299339" y="719924"/>
                </a:lnTo>
                <a:lnTo>
                  <a:pt x="299339" y="717550"/>
                </a:lnTo>
                <a:close/>
              </a:path>
              <a:path w="838200" h="1049020">
                <a:moveTo>
                  <a:pt x="300926" y="82461"/>
                </a:moveTo>
                <a:lnTo>
                  <a:pt x="299123" y="82016"/>
                </a:lnTo>
                <a:lnTo>
                  <a:pt x="300736" y="83781"/>
                </a:lnTo>
                <a:lnTo>
                  <a:pt x="300926" y="82461"/>
                </a:lnTo>
                <a:close/>
              </a:path>
              <a:path w="838200" h="1049020">
                <a:moveTo>
                  <a:pt x="302272" y="788009"/>
                </a:moveTo>
                <a:lnTo>
                  <a:pt x="301358" y="788873"/>
                </a:lnTo>
                <a:lnTo>
                  <a:pt x="300697" y="789800"/>
                </a:lnTo>
                <a:lnTo>
                  <a:pt x="301015" y="790587"/>
                </a:lnTo>
                <a:lnTo>
                  <a:pt x="301472" y="789635"/>
                </a:lnTo>
                <a:lnTo>
                  <a:pt x="301853" y="788860"/>
                </a:lnTo>
                <a:lnTo>
                  <a:pt x="302272" y="788009"/>
                </a:lnTo>
                <a:close/>
              </a:path>
              <a:path w="838200" h="1049020">
                <a:moveTo>
                  <a:pt x="303923" y="98513"/>
                </a:moveTo>
                <a:lnTo>
                  <a:pt x="302323" y="94221"/>
                </a:lnTo>
                <a:lnTo>
                  <a:pt x="302793" y="86042"/>
                </a:lnTo>
                <a:lnTo>
                  <a:pt x="300736" y="83781"/>
                </a:lnTo>
                <a:lnTo>
                  <a:pt x="298894" y="96291"/>
                </a:lnTo>
                <a:lnTo>
                  <a:pt x="303923" y="98513"/>
                </a:lnTo>
                <a:close/>
              </a:path>
              <a:path w="838200" h="1049020">
                <a:moveTo>
                  <a:pt x="305320" y="156718"/>
                </a:moveTo>
                <a:lnTo>
                  <a:pt x="305219" y="156298"/>
                </a:lnTo>
                <a:lnTo>
                  <a:pt x="305028" y="156210"/>
                </a:lnTo>
                <a:lnTo>
                  <a:pt x="305320" y="156718"/>
                </a:lnTo>
                <a:close/>
              </a:path>
              <a:path w="838200" h="1049020">
                <a:moveTo>
                  <a:pt x="305701" y="236220"/>
                </a:moveTo>
                <a:lnTo>
                  <a:pt x="300151" y="215900"/>
                </a:lnTo>
                <a:lnTo>
                  <a:pt x="292303" y="198120"/>
                </a:lnTo>
                <a:lnTo>
                  <a:pt x="283159" y="181610"/>
                </a:lnTo>
                <a:lnTo>
                  <a:pt x="277749" y="171450"/>
                </a:lnTo>
                <a:lnTo>
                  <a:pt x="274358" y="165100"/>
                </a:lnTo>
                <a:lnTo>
                  <a:pt x="273685" y="163830"/>
                </a:lnTo>
                <a:lnTo>
                  <a:pt x="272554" y="147320"/>
                </a:lnTo>
                <a:lnTo>
                  <a:pt x="272465" y="146050"/>
                </a:lnTo>
                <a:lnTo>
                  <a:pt x="264960" y="123190"/>
                </a:lnTo>
                <a:lnTo>
                  <a:pt x="256082" y="105410"/>
                </a:lnTo>
                <a:lnTo>
                  <a:pt x="253555" y="100330"/>
                </a:lnTo>
                <a:lnTo>
                  <a:pt x="243497" y="82550"/>
                </a:lnTo>
                <a:lnTo>
                  <a:pt x="240626" y="77470"/>
                </a:lnTo>
                <a:lnTo>
                  <a:pt x="242150" y="82550"/>
                </a:lnTo>
                <a:lnTo>
                  <a:pt x="235419" y="82550"/>
                </a:lnTo>
                <a:lnTo>
                  <a:pt x="229133" y="76200"/>
                </a:lnTo>
                <a:lnTo>
                  <a:pt x="226072" y="72390"/>
                </a:lnTo>
                <a:lnTo>
                  <a:pt x="219913" y="68580"/>
                </a:lnTo>
                <a:lnTo>
                  <a:pt x="215112" y="67310"/>
                </a:lnTo>
                <a:lnTo>
                  <a:pt x="210451" y="64770"/>
                </a:lnTo>
                <a:lnTo>
                  <a:pt x="206895" y="63500"/>
                </a:lnTo>
                <a:lnTo>
                  <a:pt x="208851" y="59690"/>
                </a:lnTo>
                <a:lnTo>
                  <a:pt x="212090" y="60960"/>
                </a:lnTo>
                <a:lnTo>
                  <a:pt x="211620" y="59690"/>
                </a:lnTo>
                <a:lnTo>
                  <a:pt x="210185" y="55880"/>
                </a:lnTo>
                <a:lnTo>
                  <a:pt x="203263" y="50800"/>
                </a:lnTo>
                <a:lnTo>
                  <a:pt x="194297" y="49530"/>
                </a:lnTo>
                <a:lnTo>
                  <a:pt x="187439" y="49530"/>
                </a:lnTo>
                <a:lnTo>
                  <a:pt x="180467" y="50800"/>
                </a:lnTo>
                <a:lnTo>
                  <a:pt x="173672" y="53340"/>
                </a:lnTo>
                <a:lnTo>
                  <a:pt x="167347" y="55880"/>
                </a:lnTo>
                <a:lnTo>
                  <a:pt x="168249" y="62230"/>
                </a:lnTo>
                <a:lnTo>
                  <a:pt x="169379" y="67310"/>
                </a:lnTo>
                <a:lnTo>
                  <a:pt x="164274" y="68580"/>
                </a:lnTo>
                <a:lnTo>
                  <a:pt x="159219" y="71120"/>
                </a:lnTo>
                <a:lnTo>
                  <a:pt x="154012" y="73660"/>
                </a:lnTo>
                <a:lnTo>
                  <a:pt x="148297" y="78740"/>
                </a:lnTo>
                <a:lnTo>
                  <a:pt x="145313" y="81280"/>
                </a:lnTo>
                <a:lnTo>
                  <a:pt x="142176" y="85090"/>
                </a:lnTo>
                <a:lnTo>
                  <a:pt x="137934" y="91440"/>
                </a:lnTo>
                <a:lnTo>
                  <a:pt x="134277" y="96520"/>
                </a:lnTo>
                <a:lnTo>
                  <a:pt x="131127" y="102870"/>
                </a:lnTo>
                <a:lnTo>
                  <a:pt x="128435" y="109220"/>
                </a:lnTo>
                <a:lnTo>
                  <a:pt x="123774" y="120650"/>
                </a:lnTo>
                <a:lnTo>
                  <a:pt x="119430" y="130810"/>
                </a:lnTo>
                <a:lnTo>
                  <a:pt x="114566" y="138430"/>
                </a:lnTo>
                <a:lnTo>
                  <a:pt x="108305" y="143510"/>
                </a:lnTo>
                <a:lnTo>
                  <a:pt x="108496" y="151130"/>
                </a:lnTo>
                <a:lnTo>
                  <a:pt x="105524" y="158750"/>
                </a:lnTo>
                <a:lnTo>
                  <a:pt x="106108" y="166370"/>
                </a:lnTo>
                <a:lnTo>
                  <a:pt x="100584" y="163830"/>
                </a:lnTo>
                <a:lnTo>
                  <a:pt x="97459" y="171234"/>
                </a:lnTo>
                <a:lnTo>
                  <a:pt x="97459" y="499110"/>
                </a:lnTo>
                <a:lnTo>
                  <a:pt x="97142" y="506730"/>
                </a:lnTo>
                <a:lnTo>
                  <a:pt x="97205" y="509270"/>
                </a:lnTo>
                <a:lnTo>
                  <a:pt x="97002" y="510540"/>
                </a:lnTo>
                <a:lnTo>
                  <a:pt x="92735" y="510540"/>
                </a:lnTo>
                <a:lnTo>
                  <a:pt x="89674" y="508000"/>
                </a:lnTo>
                <a:lnTo>
                  <a:pt x="89141" y="505460"/>
                </a:lnTo>
                <a:lnTo>
                  <a:pt x="92532" y="506730"/>
                </a:lnTo>
                <a:lnTo>
                  <a:pt x="94272" y="509270"/>
                </a:lnTo>
                <a:lnTo>
                  <a:pt x="95237" y="505460"/>
                </a:lnTo>
                <a:lnTo>
                  <a:pt x="95872" y="502920"/>
                </a:lnTo>
                <a:lnTo>
                  <a:pt x="97459" y="499110"/>
                </a:lnTo>
                <a:lnTo>
                  <a:pt x="97459" y="171234"/>
                </a:lnTo>
                <a:lnTo>
                  <a:pt x="95758" y="175260"/>
                </a:lnTo>
                <a:lnTo>
                  <a:pt x="91922" y="185420"/>
                </a:lnTo>
                <a:lnTo>
                  <a:pt x="88646" y="196850"/>
                </a:lnTo>
                <a:lnTo>
                  <a:pt x="85496" y="212090"/>
                </a:lnTo>
                <a:lnTo>
                  <a:pt x="82550" y="207010"/>
                </a:lnTo>
                <a:lnTo>
                  <a:pt x="82994" y="214630"/>
                </a:lnTo>
                <a:lnTo>
                  <a:pt x="87299" y="222250"/>
                </a:lnTo>
                <a:lnTo>
                  <a:pt x="91871" y="229870"/>
                </a:lnTo>
                <a:lnTo>
                  <a:pt x="93103" y="237490"/>
                </a:lnTo>
                <a:lnTo>
                  <a:pt x="83667" y="238760"/>
                </a:lnTo>
                <a:lnTo>
                  <a:pt x="79286" y="255270"/>
                </a:lnTo>
                <a:lnTo>
                  <a:pt x="74447" y="270510"/>
                </a:lnTo>
                <a:lnTo>
                  <a:pt x="71374" y="287020"/>
                </a:lnTo>
                <a:lnTo>
                  <a:pt x="72250" y="303530"/>
                </a:lnTo>
                <a:lnTo>
                  <a:pt x="71031" y="303530"/>
                </a:lnTo>
                <a:lnTo>
                  <a:pt x="68541" y="302260"/>
                </a:lnTo>
                <a:lnTo>
                  <a:pt x="68732" y="298450"/>
                </a:lnTo>
                <a:lnTo>
                  <a:pt x="66357" y="308610"/>
                </a:lnTo>
                <a:lnTo>
                  <a:pt x="63931" y="321310"/>
                </a:lnTo>
                <a:lnTo>
                  <a:pt x="64223" y="331470"/>
                </a:lnTo>
                <a:lnTo>
                  <a:pt x="70027" y="335280"/>
                </a:lnTo>
                <a:lnTo>
                  <a:pt x="66167" y="339090"/>
                </a:lnTo>
                <a:lnTo>
                  <a:pt x="65735" y="346710"/>
                </a:lnTo>
                <a:lnTo>
                  <a:pt x="65824" y="349250"/>
                </a:lnTo>
                <a:lnTo>
                  <a:pt x="67132" y="359410"/>
                </a:lnTo>
                <a:lnTo>
                  <a:pt x="69189" y="369570"/>
                </a:lnTo>
                <a:lnTo>
                  <a:pt x="63512" y="367030"/>
                </a:lnTo>
                <a:lnTo>
                  <a:pt x="67652" y="373380"/>
                </a:lnTo>
                <a:lnTo>
                  <a:pt x="70383" y="378460"/>
                </a:lnTo>
                <a:lnTo>
                  <a:pt x="72097" y="383540"/>
                </a:lnTo>
                <a:lnTo>
                  <a:pt x="73126" y="392430"/>
                </a:lnTo>
                <a:lnTo>
                  <a:pt x="72136" y="394970"/>
                </a:lnTo>
                <a:lnTo>
                  <a:pt x="69303" y="394970"/>
                </a:lnTo>
                <a:lnTo>
                  <a:pt x="69126" y="396240"/>
                </a:lnTo>
                <a:lnTo>
                  <a:pt x="70548" y="400050"/>
                </a:lnTo>
                <a:lnTo>
                  <a:pt x="71970" y="405130"/>
                </a:lnTo>
                <a:lnTo>
                  <a:pt x="71043" y="411480"/>
                </a:lnTo>
                <a:lnTo>
                  <a:pt x="67576" y="406400"/>
                </a:lnTo>
                <a:lnTo>
                  <a:pt x="66497" y="417830"/>
                </a:lnTo>
                <a:lnTo>
                  <a:pt x="68554" y="417830"/>
                </a:lnTo>
                <a:lnTo>
                  <a:pt x="72567" y="424180"/>
                </a:lnTo>
                <a:lnTo>
                  <a:pt x="72974" y="430530"/>
                </a:lnTo>
                <a:lnTo>
                  <a:pt x="71488" y="436880"/>
                </a:lnTo>
                <a:lnTo>
                  <a:pt x="68605" y="443230"/>
                </a:lnTo>
                <a:lnTo>
                  <a:pt x="64846" y="445770"/>
                </a:lnTo>
                <a:lnTo>
                  <a:pt x="67995" y="448310"/>
                </a:lnTo>
                <a:lnTo>
                  <a:pt x="72212" y="454660"/>
                </a:lnTo>
                <a:lnTo>
                  <a:pt x="70510" y="461010"/>
                </a:lnTo>
                <a:lnTo>
                  <a:pt x="68491" y="461010"/>
                </a:lnTo>
                <a:lnTo>
                  <a:pt x="67297" y="458470"/>
                </a:lnTo>
                <a:lnTo>
                  <a:pt x="66725" y="457200"/>
                </a:lnTo>
                <a:lnTo>
                  <a:pt x="65735" y="462280"/>
                </a:lnTo>
                <a:lnTo>
                  <a:pt x="65760" y="465366"/>
                </a:lnTo>
                <a:lnTo>
                  <a:pt x="66154" y="467360"/>
                </a:lnTo>
                <a:lnTo>
                  <a:pt x="66929" y="469900"/>
                </a:lnTo>
                <a:lnTo>
                  <a:pt x="68376" y="473710"/>
                </a:lnTo>
                <a:lnTo>
                  <a:pt x="69049" y="476250"/>
                </a:lnTo>
                <a:lnTo>
                  <a:pt x="69176" y="478790"/>
                </a:lnTo>
                <a:lnTo>
                  <a:pt x="69151" y="480060"/>
                </a:lnTo>
                <a:lnTo>
                  <a:pt x="68884" y="481330"/>
                </a:lnTo>
                <a:lnTo>
                  <a:pt x="68872" y="482600"/>
                </a:lnTo>
                <a:lnTo>
                  <a:pt x="67754" y="481330"/>
                </a:lnTo>
                <a:lnTo>
                  <a:pt x="66636" y="480060"/>
                </a:lnTo>
                <a:lnTo>
                  <a:pt x="65366" y="480060"/>
                </a:lnTo>
                <a:lnTo>
                  <a:pt x="63487" y="478790"/>
                </a:lnTo>
                <a:lnTo>
                  <a:pt x="62242" y="477520"/>
                </a:lnTo>
                <a:lnTo>
                  <a:pt x="61264" y="476250"/>
                </a:lnTo>
                <a:lnTo>
                  <a:pt x="64287" y="476250"/>
                </a:lnTo>
                <a:lnTo>
                  <a:pt x="64020" y="474980"/>
                </a:lnTo>
                <a:lnTo>
                  <a:pt x="64147" y="474980"/>
                </a:lnTo>
                <a:lnTo>
                  <a:pt x="64554" y="468630"/>
                </a:lnTo>
                <a:lnTo>
                  <a:pt x="64757" y="467360"/>
                </a:lnTo>
                <a:lnTo>
                  <a:pt x="64947" y="467360"/>
                </a:lnTo>
                <a:lnTo>
                  <a:pt x="59575" y="466090"/>
                </a:lnTo>
                <a:lnTo>
                  <a:pt x="58623" y="468630"/>
                </a:lnTo>
                <a:lnTo>
                  <a:pt x="54825" y="465366"/>
                </a:lnTo>
                <a:lnTo>
                  <a:pt x="56667" y="467360"/>
                </a:lnTo>
                <a:lnTo>
                  <a:pt x="58572" y="471170"/>
                </a:lnTo>
                <a:lnTo>
                  <a:pt x="58572" y="471347"/>
                </a:lnTo>
                <a:lnTo>
                  <a:pt x="58483" y="471170"/>
                </a:lnTo>
                <a:lnTo>
                  <a:pt x="57746" y="471170"/>
                </a:lnTo>
                <a:lnTo>
                  <a:pt x="57746" y="474103"/>
                </a:lnTo>
                <a:lnTo>
                  <a:pt x="56756" y="474980"/>
                </a:lnTo>
                <a:lnTo>
                  <a:pt x="56184" y="474980"/>
                </a:lnTo>
                <a:lnTo>
                  <a:pt x="57746" y="474103"/>
                </a:lnTo>
                <a:lnTo>
                  <a:pt x="57746" y="471170"/>
                </a:lnTo>
                <a:lnTo>
                  <a:pt x="56299" y="471170"/>
                </a:lnTo>
                <a:lnTo>
                  <a:pt x="55130" y="472440"/>
                </a:lnTo>
                <a:lnTo>
                  <a:pt x="54000" y="472440"/>
                </a:lnTo>
                <a:lnTo>
                  <a:pt x="52133" y="471944"/>
                </a:lnTo>
                <a:lnTo>
                  <a:pt x="52920" y="471170"/>
                </a:lnTo>
                <a:lnTo>
                  <a:pt x="53289" y="469900"/>
                </a:lnTo>
                <a:lnTo>
                  <a:pt x="54902" y="469303"/>
                </a:lnTo>
                <a:lnTo>
                  <a:pt x="55702" y="468630"/>
                </a:lnTo>
                <a:lnTo>
                  <a:pt x="55003" y="468630"/>
                </a:lnTo>
                <a:lnTo>
                  <a:pt x="54292" y="467360"/>
                </a:lnTo>
                <a:lnTo>
                  <a:pt x="52679" y="468630"/>
                </a:lnTo>
                <a:lnTo>
                  <a:pt x="52400" y="468630"/>
                </a:lnTo>
                <a:lnTo>
                  <a:pt x="49999" y="471170"/>
                </a:lnTo>
                <a:lnTo>
                  <a:pt x="52311" y="471170"/>
                </a:lnTo>
                <a:lnTo>
                  <a:pt x="51930" y="471893"/>
                </a:lnTo>
                <a:lnTo>
                  <a:pt x="49834" y="471347"/>
                </a:lnTo>
                <a:lnTo>
                  <a:pt x="46393" y="474980"/>
                </a:lnTo>
                <a:lnTo>
                  <a:pt x="47383" y="469900"/>
                </a:lnTo>
                <a:lnTo>
                  <a:pt x="42405" y="477520"/>
                </a:lnTo>
                <a:lnTo>
                  <a:pt x="46609" y="477520"/>
                </a:lnTo>
                <a:lnTo>
                  <a:pt x="48717" y="477520"/>
                </a:lnTo>
                <a:lnTo>
                  <a:pt x="49695" y="477126"/>
                </a:lnTo>
                <a:lnTo>
                  <a:pt x="49923" y="477520"/>
                </a:lnTo>
                <a:lnTo>
                  <a:pt x="50419" y="478790"/>
                </a:lnTo>
                <a:lnTo>
                  <a:pt x="50584" y="478790"/>
                </a:lnTo>
                <a:lnTo>
                  <a:pt x="49034" y="480060"/>
                </a:lnTo>
                <a:lnTo>
                  <a:pt x="48285" y="480060"/>
                </a:lnTo>
                <a:lnTo>
                  <a:pt x="46443" y="481330"/>
                </a:lnTo>
                <a:lnTo>
                  <a:pt x="44691" y="480060"/>
                </a:lnTo>
                <a:lnTo>
                  <a:pt x="44500" y="479425"/>
                </a:lnTo>
                <a:lnTo>
                  <a:pt x="46596" y="477710"/>
                </a:lnTo>
                <a:lnTo>
                  <a:pt x="45491" y="477824"/>
                </a:lnTo>
                <a:lnTo>
                  <a:pt x="45110" y="477951"/>
                </a:lnTo>
                <a:lnTo>
                  <a:pt x="44716" y="478205"/>
                </a:lnTo>
                <a:lnTo>
                  <a:pt x="44310" y="478243"/>
                </a:lnTo>
                <a:lnTo>
                  <a:pt x="44221" y="478764"/>
                </a:lnTo>
                <a:lnTo>
                  <a:pt x="44221" y="478917"/>
                </a:lnTo>
                <a:lnTo>
                  <a:pt x="41884" y="481330"/>
                </a:lnTo>
                <a:lnTo>
                  <a:pt x="39090" y="482600"/>
                </a:lnTo>
                <a:lnTo>
                  <a:pt x="36385" y="483870"/>
                </a:lnTo>
                <a:lnTo>
                  <a:pt x="33921" y="486410"/>
                </a:lnTo>
                <a:lnTo>
                  <a:pt x="33020" y="485140"/>
                </a:lnTo>
                <a:lnTo>
                  <a:pt x="50063" y="462280"/>
                </a:lnTo>
                <a:lnTo>
                  <a:pt x="49669" y="461010"/>
                </a:lnTo>
                <a:lnTo>
                  <a:pt x="49314" y="462280"/>
                </a:lnTo>
                <a:lnTo>
                  <a:pt x="48374" y="452120"/>
                </a:lnTo>
                <a:lnTo>
                  <a:pt x="48006" y="447040"/>
                </a:lnTo>
                <a:lnTo>
                  <a:pt x="47701" y="441960"/>
                </a:lnTo>
                <a:lnTo>
                  <a:pt x="47561" y="440690"/>
                </a:lnTo>
                <a:lnTo>
                  <a:pt x="38722" y="412750"/>
                </a:lnTo>
                <a:lnTo>
                  <a:pt x="37553" y="407670"/>
                </a:lnTo>
                <a:lnTo>
                  <a:pt x="42240" y="406400"/>
                </a:lnTo>
                <a:lnTo>
                  <a:pt x="44107" y="405130"/>
                </a:lnTo>
                <a:lnTo>
                  <a:pt x="45021" y="407670"/>
                </a:lnTo>
                <a:lnTo>
                  <a:pt x="44678" y="411480"/>
                </a:lnTo>
                <a:lnTo>
                  <a:pt x="46189" y="412750"/>
                </a:lnTo>
                <a:lnTo>
                  <a:pt x="45377" y="405130"/>
                </a:lnTo>
                <a:lnTo>
                  <a:pt x="45237" y="403860"/>
                </a:lnTo>
                <a:lnTo>
                  <a:pt x="44831" y="393700"/>
                </a:lnTo>
                <a:lnTo>
                  <a:pt x="43446" y="384810"/>
                </a:lnTo>
                <a:lnTo>
                  <a:pt x="39585" y="379730"/>
                </a:lnTo>
                <a:lnTo>
                  <a:pt x="41567" y="377190"/>
                </a:lnTo>
                <a:lnTo>
                  <a:pt x="42545" y="375920"/>
                </a:lnTo>
                <a:lnTo>
                  <a:pt x="44602" y="377190"/>
                </a:lnTo>
                <a:lnTo>
                  <a:pt x="45834" y="377190"/>
                </a:lnTo>
                <a:lnTo>
                  <a:pt x="45923" y="375920"/>
                </a:lnTo>
                <a:lnTo>
                  <a:pt x="46342" y="369570"/>
                </a:lnTo>
                <a:lnTo>
                  <a:pt x="48514" y="372110"/>
                </a:lnTo>
                <a:lnTo>
                  <a:pt x="49034" y="369570"/>
                </a:lnTo>
                <a:lnTo>
                  <a:pt x="50596" y="361950"/>
                </a:lnTo>
                <a:lnTo>
                  <a:pt x="53213" y="349250"/>
                </a:lnTo>
                <a:lnTo>
                  <a:pt x="51460" y="336550"/>
                </a:lnTo>
                <a:lnTo>
                  <a:pt x="51282" y="335280"/>
                </a:lnTo>
                <a:lnTo>
                  <a:pt x="50063" y="326390"/>
                </a:lnTo>
                <a:lnTo>
                  <a:pt x="48145" y="303530"/>
                </a:lnTo>
                <a:lnTo>
                  <a:pt x="55270" y="281940"/>
                </a:lnTo>
                <a:lnTo>
                  <a:pt x="56527" y="278130"/>
                </a:lnTo>
                <a:lnTo>
                  <a:pt x="55105" y="280670"/>
                </a:lnTo>
                <a:lnTo>
                  <a:pt x="54444" y="281940"/>
                </a:lnTo>
                <a:lnTo>
                  <a:pt x="53060" y="281940"/>
                </a:lnTo>
                <a:lnTo>
                  <a:pt x="61112" y="250190"/>
                </a:lnTo>
                <a:lnTo>
                  <a:pt x="67043" y="217170"/>
                </a:lnTo>
                <a:lnTo>
                  <a:pt x="72885" y="193040"/>
                </a:lnTo>
                <a:lnTo>
                  <a:pt x="75044" y="184150"/>
                </a:lnTo>
                <a:lnTo>
                  <a:pt x="88658" y="156210"/>
                </a:lnTo>
                <a:lnTo>
                  <a:pt x="89268" y="154940"/>
                </a:lnTo>
                <a:lnTo>
                  <a:pt x="95453" y="144780"/>
                </a:lnTo>
                <a:lnTo>
                  <a:pt x="91338" y="142240"/>
                </a:lnTo>
                <a:lnTo>
                  <a:pt x="90652" y="133350"/>
                </a:lnTo>
                <a:lnTo>
                  <a:pt x="97523" y="133350"/>
                </a:lnTo>
                <a:lnTo>
                  <a:pt x="95846" y="119380"/>
                </a:lnTo>
                <a:lnTo>
                  <a:pt x="101434" y="107950"/>
                </a:lnTo>
                <a:lnTo>
                  <a:pt x="111010" y="99060"/>
                </a:lnTo>
                <a:lnTo>
                  <a:pt x="116573" y="93980"/>
                </a:lnTo>
                <a:lnTo>
                  <a:pt x="120738" y="90170"/>
                </a:lnTo>
                <a:lnTo>
                  <a:pt x="126796" y="76200"/>
                </a:lnTo>
                <a:lnTo>
                  <a:pt x="121653" y="76200"/>
                </a:lnTo>
                <a:lnTo>
                  <a:pt x="125996" y="69850"/>
                </a:lnTo>
                <a:lnTo>
                  <a:pt x="130898" y="63500"/>
                </a:lnTo>
                <a:lnTo>
                  <a:pt x="135394" y="59690"/>
                </a:lnTo>
                <a:lnTo>
                  <a:pt x="138493" y="59690"/>
                </a:lnTo>
                <a:lnTo>
                  <a:pt x="138468" y="58420"/>
                </a:lnTo>
                <a:lnTo>
                  <a:pt x="137160" y="54610"/>
                </a:lnTo>
                <a:lnTo>
                  <a:pt x="140868" y="53340"/>
                </a:lnTo>
                <a:lnTo>
                  <a:pt x="143040" y="55600"/>
                </a:lnTo>
                <a:lnTo>
                  <a:pt x="144716" y="53340"/>
                </a:lnTo>
                <a:lnTo>
                  <a:pt x="154152" y="40640"/>
                </a:lnTo>
                <a:lnTo>
                  <a:pt x="154622" y="40640"/>
                </a:lnTo>
                <a:lnTo>
                  <a:pt x="161544" y="38100"/>
                </a:lnTo>
                <a:lnTo>
                  <a:pt x="162572" y="40640"/>
                </a:lnTo>
                <a:lnTo>
                  <a:pt x="164160" y="43180"/>
                </a:lnTo>
                <a:lnTo>
                  <a:pt x="165811" y="46990"/>
                </a:lnTo>
                <a:lnTo>
                  <a:pt x="167843" y="48260"/>
                </a:lnTo>
                <a:lnTo>
                  <a:pt x="175882" y="45720"/>
                </a:lnTo>
                <a:lnTo>
                  <a:pt x="180695" y="41910"/>
                </a:lnTo>
                <a:lnTo>
                  <a:pt x="186004" y="38100"/>
                </a:lnTo>
                <a:lnTo>
                  <a:pt x="189534" y="35560"/>
                </a:lnTo>
                <a:lnTo>
                  <a:pt x="193078" y="33020"/>
                </a:lnTo>
                <a:lnTo>
                  <a:pt x="190741" y="31750"/>
                </a:lnTo>
                <a:lnTo>
                  <a:pt x="187744" y="31750"/>
                </a:lnTo>
                <a:lnTo>
                  <a:pt x="182765" y="29210"/>
                </a:lnTo>
                <a:lnTo>
                  <a:pt x="181991" y="26670"/>
                </a:lnTo>
                <a:lnTo>
                  <a:pt x="189433" y="24130"/>
                </a:lnTo>
                <a:lnTo>
                  <a:pt x="190754" y="16510"/>
                </a:lnTo>
                <a:lnTo>
                  <a:pt x="191173" y="11430"/>
                </a:lnTo>
                <a:lnTo>
                  <a:pt x="191274" y="10160"/>
                </a:lnTo>
                <a:lnTo>
                  <a:pt x="186728" y="3810"/>
                </a:lnTo>
                <a:lnTo>
                  <a:pt x="172910" y="0"/>
                </a:lnTo>
                <a:lnTo>
                  <a:pt x="168706" y="1270"/>
                </a:lnTo>
                <a:lnTo>
                  <a:pt x="164934" y="3810"/>
                </a:lnTo>
                <a:lnTo>
                  <a:pt x="157835" y="10160"/>
                </a:lnTo>
                <a:lnTo>
                  <a:pt x="150876" y="7620"/>
                </a:lnTo>
                <a:lnTo>
                  <a:pt x="150596" y="7620"/>
                </a:lnTo>
                <a:lnTo>
                  <a:pt x="164680" y="2540"/>
                </a:lnTo>
                <a:lnTo>
                  <a:pt x="155232" y="0"/>
                </a:lnTo>
                <a:lnTo>
                  <a:pt x="151117" y="6350"/>
                </a:lnTo>
                <a:lnTo>
                  <a:pt x="147472" y="11430"/>
                </a:lnTo>
                <a:lnTo>
                  <a:pt x="145148" y="10160"/>
                </a:lnTo>
                <a:lnTo>
                  <a:pt x="141986" y="8890"/>
                </a:lnTo>
                <a:lnTo>
                  <a:pt x="138150" y="10160"/>
                </a:lnTo>
                <a:lnTo>
                  <a:pt x="129997" y="26492"/>
                </a:lnTo>
                <a:lnTo>
                  <a:pt x="126606" y="25400"/>
                </a:lnTo>
                <a:lnTo>
                  <a:pt x="131508" y="16510"/>
                </a:lnTo>
                <a:lnTo>
                  <a:pt x="121666" y="21590"/>
                </a:lnTo>
                <a:lnTo>
                  <a:pt x="122021" y="25400"/>
                </a:lnTo>
                <a:lnTo>
                  <a:pt x="125095" y="26670"/>
                </a:lnTo>
                <a:lnTo>
                  <a:pt x="127342" y="29210"/>
                </a:lnTo>
                <a:lnTo>
                  <a:pt x="125209" y="34290"/>
                </a:lnTo>
                <a:lnTo>
                  <a:pt x="117017" y="35560"/>
                </a:lnTo>
                <a:lnTo>
                  <a:pt x="115773" y="31750"/>
                </a:lnTo>
                <a:lnTo>
                  <a:pt x="112395" y="40640"/>
                </a:lnTo>
                <a:lnTo>
                  <a:pt x="109740" y="39370"/>
                </a:lnTo>
                <a:lnTo>
                  <a:pt x="109702" y="36957"/>
                </a:lnTo>
                <a:lnTo>
                  <a:pt x="108077" y="39370"/>
                </a:lnTo>
                <a:lnTo>
                  <a:pt x="104089" y="45720"/>
                </a:lnTo>
                <a:lnTo>
                  <a:pt x="101117" y="52070"/>
                </a:lnTo>
                <a:lnTo>
                  <a:pt x="100787" y="57150"/>
                </a:lnTo>
                <a:lnTo>
                  <a:pt x="94792" y="60960"/>
                </a:lnTo>
                <a:lnTo>
                  <a:pt x="90081" y="67310"/>
                </a:lnTo>
                <a:lnTo>
                  <a:pt x="85699" y="72390"/>
                </a:lnTo>
                <a:lnTo>
                  <a:pt x="80708" y="72390"/>
                </a:lnTo>
                <a:lnTo>
                  <a:pt x="81495" y="76200"/>
                </a:lnTo>
                <a:lnTo>
                  <a:pt x="80416" y="87630"/>
                </a:lnTo>
                <a:lnTo>
                  <a:pt x="78016" y="93980"/>
                </a:lnTo>
                <a:lnTo>
                  <a:pt x="74104" y="90170"/>
                </a:lnTo>
                <a:lnTo>
                  <a:pt x="71005" y="95161"/>
                </a:lnTo>
                <a:lnTo>
                  <a:pt x="63792" y="106680"/>
                </a:lnTo>
                <a:lnTo>
                  <a:pt x="57340" y="107950"/>
                </a:lnTo>
                <a:lnTo>
                  <a:pt x="58331" y="118110"/>
                </a:lnTo>
                <a:lnTo>
                  <a:pt x="55308" y="129540"/>
                </a:lnTo>
                <a:lnTo>
                  <a:pt x="51384" y="143510"/>
                </a:lnTo>
                <a:lnTo>
                  <a:pt x="49695" y="156210"/>
                </a:lnTo>
                <a:lnTo>
                  <a:pt x="48425" y="152933"/>
                </a:lnTo>
                <a:lnTo>
                  <a:pt x="45656" y="160020"/>
                </a:lnTo>
                <a:lnTo>
                  <a:pt x="41859" y="161290"/>
                </a:lnTo>
                <a:lnTo>
                  <a:pt x="38493" y="166370"/>
                </a:lnTo>
                <a:lnTo>
                  <a:pt x="42608" y="170180"/>
                </a:lnTo>
                <a:lnTo>
                  <a:pt x="44462" y="176530"/>
                </a:lnTo>
                <a:lnTo>
                  <a:pt x="45478" y="184150"/>
                </a:lnTo>
                <a:lnTo>
                  <a:pt x="47104" y="190500"/>
                </a:lnTo>
                <a:lnTo>
                  <a:pt x="41376" y="193040"/>
                </a:lnTo>
                <a:lnTo>
                  <a:pt x="38328" y="189230"/>
                </a:lnTo>
                <a:lnTo>
                  <a:pt x="35674" y="185420"/>
                </a:lnTo>
                <a:lnTo>
                  <a:pt x="31178" y="182880"/>
                </a:lnTo>
                <a:lnTo>
                  <a:pt x="34315" y="186690"/>
                </a:lnTo>
                <a:lnTo>
                  <a:pt x="35267" y="193040"/>
                </a:lnTo>
                <a:lnTo>
                  <a:pt x="36182" y="199390"/>
                </a:lnTo>
                <a:lnTo>
                  <a:pt x="39192" y="200660"/>
                </a:lnTo>
                <a:lnTo>
                  <a:pt x="32499" y="207010"/>
                </a:lnTo>
                <a:lnTo>
                  <a:pt x="35229" y="207010"/>
                </a:lnTo>
                <a:lnTo>
                  <a:pt x="27597" y="209550"/>
                </a:lnTo>
                <a:lnTo>
                  <a:pt x="31750" y="212090"/>
                </a:lnTo>
                <a:lnTo>
                  <a:pt x="31775" y="215900"/>
                </a:lnTo>
                <a:lnTo>
                  <a:pt x="30873" y="219710"/>
                </a:lnTo>
                <a:lnTo>
                  <a:pt x="32270" y="224790"/>
                </a:lnTo>
                <a:lnTo>
                  <a:pt x="27559" y="229870"/>
                </a:lnTo>
                <a:lnTo>
                  <a:pt x="24460" y="231140"/>
                </a:lnTo>
                <a:lnTo>
                  <a:pt x="22847" y="232410"/>
                </a:lnTo>
                <a:lnTo>
                  <a:pt x="22567" y="238760"/>
                </a:lnTo>
                <a:lnTo>
                  <a:pt x="20612" y="241668"/>
                </a:lnTo>
                <a:lnTo>
                  <a:pt x="23418" y="242570"/>
                </a:lnTo>
                <a:lnTo>
                  <a:pt x="27000" y="243840"/>
                </a:lnTo>
                <a:lnTo>
                  <a:pt x="25488" y="251460"/>
                </a:lnTo>
                <a:lnTo>
                  <a:pt x="22580" y="252730"/>
                </a:lnTo>
                <a:lnTo>
                  <a:pt x="18897" y="252730"/>
                </a:lnTo>
                <a:lnTo>
                  <a:pt x="15062" y="254000"/>
                </a:lnTo>
                <a:lnTo>
                  <a:pt x="16116" y="261620"/>
                </a:lnTo>
                <a:lnTo>
                  <a:pt x="18021" y="267970"/>
                </a:lnTo>
                <a:lnTo>
                  <a:pt x="19596" y="274320"/>
                </a:lnTo>
                <a:lnTo>
                  <a:pt x="19659" y="279400"/>
                </a:lnTo>
                <a:lnTo>
                  <a:pt x="18313" y="279400"/>
                </a:lnTo>
                <a:lnTo>
                  <a:pt x="17627" y="281940"/>
                </a:lnTo>
                <a:lnTo>
                  <a:pt x="16306" y="279400"/>
                </a:lnTo>
                <a:lnTo>
                  <a:pt x="17614" y="289560"/>
                </a:lnTo>
                <a:lnTo>
                  <a:pt x="16624" y="299720"/>
                </a:lnTo>
                <a:lnTo>
                  <a:pt x="15989" y="311150"/>
                </a:lnTo>
                <a:lnTo>
                  <a:pt x="18326" y="322580"/>
                </a:lnTo>
                <a:lnTo>
                  <a:pt x="17538" y="322580"/>
                </a:lnTo>
                <a:lnTo>
                  <a:pt x="16967" y="323621"/>
                </a:lnTo>
                <a:lnTo>
                  <a:pt x="20320" y="322580"/>
                </a:lnTo>
                <a:lnTo>
                  <a:pt x="27038" y="322580"/>
                </a:lnTo>
                <a:lnTo>
                  <a:pt x="26492" y="328930"/>
                </a:lnTo>
                <a:lnTo>
                  <a:pt x="30670" y="334010"/>
                </a:lnTo>
                <a:lnTo>
                  <a:pt x="25361" y="335280"/>
                </a:lnTo>
                <a:lnTo>
                  <a:pt x="25920" y="332740"/>
                </a:lnTo>
                <a:lnTo>
                  <a:pt x="23914" y="331470"/>
                </a:lnTo>
                <a:lnTo>
                  <a:pt x="22529" y="330200"/>
                </a:lnTo>
                <a:lnTo>
                  <a:pt x="24015" y="336550"/>
                </a:lnTo>
                <a:lnTo>
                  <a:pt x="20358" y="336550"/>
                </a:lnTo>
                <a:lnTo>
                  <a:pt x="19608" y="334010"/>
                </a:lnTo>
                <a:lnTo>
                  <a:pt x="19342" y="328930"/>
                </a:lnTo>
                <a:lnTo>
                  <a:pt x="17094" y="327660"/>
                </a:lnTo>
                <a:lnTo>
                  <a:pt x="18300" y="336550"/>
                </a:lnTo>
                <a:lnTo>
                  <a:pt x="19862" y="345440"/>
                </a:lnTo>
                <a:lnTo>
                  <a:pt x="20574" y="353060"/>
                </a:lnTo>
                <a:lnTo>
                  <a:pt x="20523" y="355600"/>
                </a:lnTo>
                <a:lnTo>
                  <a:pt x="19723" y="361950"/>
                </a:lnTo>
                <a:lnTo>
                  <a:pt x="16471" y="359410"/>
                </a:lnTo>
                <a:lnTo>
                  <a:pt x="15900" y="353060"/>
                </a:lnTo>
                <a:lnTo>
                  <a:pt x="15684" y="351790"/>
                </a:lnTo>
                <a:lnTo>
                  <a:pt x="15278" y="349250"/>
                </a:lnTo>
                <a:lnTo>
                  <a:pt x="11899" y="351790"/>
                </a:lnTo>
                <a:lnTo>
                  <a:pt x="15227" y="341630"/>
                </a:lnTo>
                <a:lnTo>
                  <a:pt x="16065" y="339090"/>
                </a:lnTo>
                <a:lnTo>
                  <a:pt x="10883" y="341630"/>
                </a:lnTo>
                <a:lnTo>
                  <a:pt x="10642" y="339090"/>
                </a:lnTo>
                <a:lnTo>
                  <a:pt x="10261" y="336550"/>
                </a:lnTo>
                <a:lnTo>
                  <a:pt x="4699" y="339090"/>
                </a:lnTo>
                <a:lnTo>
                  <a:pt x="3187" y="349250"/>
                </a:lnTo>
                <a:lnTo>
                  <a:pt x="3479" y="358140"/>
                </a:lnTo>
                <a:lnTo>
                  <a:pt x="3784" y="365760"/>
                </a:lnTo>
                <a:lnTo>
                  <a:pt x="3670" y="368300"/>
                </a:lnTo>
                <a:lnTo>
                  <a:pt x="2540" y="377190"/>
                </a:lnTo>
                <a:lnTo>
                  <a:pt x="6146" y="382270"/>
                </a:lnTo>
                <a:lnTo>
                  <a:pt x="8509" y="377190"/>
                </a:lnTo>
                <a:lnTo>
                  <a:pt x="12128" y="381000"/>
                </a:lnTo>
                <a:lnTo>
                  <a:pt x="11442" y="396240"/>
                </a:lnTo>
                <a:lnTo>
                  <a:pt x="5422" y="403860"/>
                </a:lnTo>
                <a:lnTo>
                  <a:pt x="25" y="410210"/>
                </a:lnTo>
                <a:lnTo>
                  <a:pt x="1143" y="420370"/>
                </a:lnTo>
                <a:lnTo>
                  <a:pt x="5054" y="424180"/>
                </a:lnTo>
                <a:lnTo>
                  <a:pt x="8877" y="427990"/>
                </a:lnTo>
                <a:lnTo>
                  <a:pt x="10871" y="433070"/>
                </a:lnTo>
                <a:lnTo>
                  <a:pt x="9283" y="440690"/>
                </a:lnTo>
                <a:lnTo>
                  <a:pt x="1371" y="436880"/>
                </a:lnTo>
                <a:lnTo>
                  <a:pt x="622" y="445770"/>
                </a:lnTo>
                <a:lnTo>
                  <a:pt x="3429" y="448310"/>
                </a:lnTo>
                <a:lnTo>
                  <a:pt x="5664" y="450850"/>
                </a:lnTo>
                <a:lnTo>
                  <a:pt x="6807" y="452120"/>
                </a:lnTo>
                <a:lnTo>
                  <a:pt x="7785" y="453390"/>
                </a:lnTo>
                <a:lnTo>
                  <a:pt x="8293" y="457200"/>
                </a:lnTo>
                <a:lnTo>
                  <a:pt x="8305" y="458470"/>
                </a:lnTo>
                <a:lnTo>
                  <a:pt x="8077" y="459740"/>
                </a:lnTo>
                <a:lnTo>
                  <a:pt x="7848" y="462280"/>
                </a:lnTo>
                <a:lnTo>
                  <a:pt x="7378" y="464820"/>
                </a:lnTo>
                <a:lnTo>
                  <a:pt x="6604" y="468630"/>
                </a:lnTo>
                <a:lnTo>
                  <a:pt x="5067" y="467360"/>
                </a:lnTo>
                <a:lnTo>
                  <a:pt x="4559" y="459740"/>
                </a:lnTo>
                <a:lnTo>
                  <a:pt x="3886" y="454660"/>
                </a:lnTo>
                <a:lnTo>
                  <a:pt x="3810" y="452120"/>
                </a:lnTo>
                <a:lnTo>
                  <a:pt x="3302" y="453390"/>
                </a:lnTo>
                <a:lnTo>
                  <a:pt x="0" y="458470"/>
                </a:lnTo>
                <a:lnTo>
                  <a:pt x="1016" y="464820"/>
                </a:lnTo>
                <a:lnTo>
                  <a:pt x="4787" y="469900"/>
                </a:lnTo>
                <a:lnTo>
                  <a:pt x="7518" y="471170"/>
                </a:lnTo>
                <a:lnTo>
                  <a:pt x="7429" y="478790"/>
                </a:lnTo>
                <a:lnTo>
                  <a:pt x="228" y="483870"/>
                </a:lnTo>
                <a:lnTo>
                  <a:pt x="444" y="491490"/>
                </a:lnTo>
                <a:lnTo>
                  <a:pt x="914" y="500380"/>
                </a:lnTo>
                <a:lnTo>
                  <a:pt x="2273" y="516890"/>
                </a:lnTo>
                <a:lnTo>
                  <a:pt x="2451" y="518160"/>
                </a:lnTo>
                <a:lnTo>
                  <a:pt x="17487" y="516890"/>
                </a:lnTo>
                <a:lnTo>
                  <a:pt x="30480" y="515620"/>
                </a:lnTo>
                <a:lnTo>
                  <a:pt x="49212" y="514350"/>
                </a:lnTo>
                <a:lnTo>
                  <a:pt x="56934" y="513080"/>
                </a:lnTo>
                <a:lnTo>
                  <a:pt x="72910" y="513080"/>
                </a:lnTo>
                <a:lnTo>
                  <a:pt x="70358" y="514350"/>
                </a:lnTo>
                <a:lnTo>
                  <a:pt x="67640" y="515620"/>
                </a:lnTo>
                <a:lnTo>
                  <a:pt x="68453" y="516890"/>
                </a:lnTo>
                <a:lnTo>
                  <a:pt x="76479" y="519430"/>
                </a:lnTo>
                <a:lnTo>
                  <a:pt x="92989" y="518160"/>
                </a:lnTo>
                <a:lnTo>
                  <a:pt x="104851" y="518160"/>
                </a:lnTo>
                <a:lnTo>
                  <a:pt x="104584" y="516890"/>
                </a:lnTo>
                <a:lnTo>
                  <a:pt x="104609" y="513080"/>
                </a:lnTo>
                <a:lnTo>
                  <a:pt x="104648" y="510540"/>
                </a:lnTo>
                <a:lnTo>
                  <a:pt x="104787" y="502920"/>
                </a:lnTo>
                <a:lnTo>
                  <a:pt x="104914" y="499110"/>
                </a:lnTo>
                <a:lnTo>
                  <a:pt x="105029" y="495300"/>
                </a:lnTo>
                <a:lnTo>
                  <a:pt x="105410" y="486410"/>
                </a:lnTo>
                <a:lnTo>
                  <a:pt x="105638" y="482600"/>
                </a:lnTo>
                <a:lnTo>
                  <a:pt x="106235" y="472440"/>
                </a:lnTo>
                <a:lnTo>
                  <a:pt x="106730" y="466090"/>
                </a:lnTo>
                <a:lnTo>
                  <a:pt x="107276" y="461010"/>
                </a:lnTo>
                <a:lnTo>
                  <a:pt x="108851" y="450850"/>
                </a:lnTo>
                <a:lnTo>
                  <a:pt x="112674" y="431800"/>
                </a:lnTo>
                <a:lnTo>
                  <a:pt x="106946" y="422910"/>
                </a:lnTo>
                <a:lnTo>
                  <a:pt x="107149" y="420370"/>
                </a:lnTo>
                <a:lnTo>
                  <a:pt x="109969" y="419100"/>
                </a:lnTo>
                <a:lnTo>
                  <a:pt x="111036" y="421640"/>
                </a:lnTo>
                <a:lnTo>
                  <a:pt x="111315" y="419100"/>
                </a:lnTo>
                <a:lnTo>
                  <a:pt x="111607" y="416560"/>
                </a:lnTo>
                <a:lnTo>
                  <a:pt x="107238" y="416560"/>
                </a:lnTo>
                <a:lnTo>
                  <a:pt x="104978" y="415290"/>
                </a:lnTo>
                <a:lnTo>
                  <a:pt x="104889" y="411480"/>
                </a:lnTo>
                <a:lnTo>
                  <a:pt x="104863" y="410210"/>
                </a:lnTo>
                <a:lnTo>
                  <a:pt x="108927" y="408940"/>
                </a:lnTo>
                <a:lnTo>
                  <a:pt x="110591" y="412750"/>
                </a:lnTo>
                <a:lnTo>
                  <a:pt x="109867" y="408940"/>
                </a:lnTo>
                <a:lnTo>
                  <a:pt x="107708" y="397510"/>
                </a:lnTo>
                <a:lnTo>
                  <a:pt x="106311" y="379730"/>
                </a:lnTo>
                <a:lnTo>
                  <a:pt x="106286" y="377190"/>
                </a:lnTo>
                <a:lnTo>
                  <a:pt x="106692" y="369570"/>
                </a:lnTo>
                <a:lnTo>
                  <a:pt x="107175" y="360680"/>
                </a:lnTo>
                <a:lnTo>
                  <a:pt x="111620" y="345440"/>
                </a:lnTo>
                <a:lnTo>
                  <a:pt x="113068" y="349250"/>
                </a:lnTo>
                <a:lnTo>
                  <a:pt x="113131" y="345440"/>
                </a:lnTo>
                <a:lnTo>
                  <a:pt x="113220" y="340360"/>
                </a:lnTo>
                <a:lnTo>
                  <a:pt x="110134" y="334010"/>
                </a:lnTo>
                <a:lnTo>
                  <a:pt x="107696" y="327660"/>
                </a:lnTo>
                <a:lnTo>
                  <a:pt x="109740" y="320040"/>
                </a:lnTo>
                <a:lnTo>
                  <a:pt x="110477" y="322580"/>
                </a:lnTo>
                <a:lnTo>
                  <a:pt x="110934" y="320040"/>
                </a:lnTo>
                <a:lnTo>
                  <a:pt x="113944" y="303530"/>
                </a:lnTo>
                <a:lnTo>
                  <a:pt x="114642" y="299720"/>
                </a:lnTo>
                <a:lnTo>
                  <a:pt x="118376" y="276860"/>
                </a:lnTo>
                <a:lnTo>
                  <a:pt x="123571" y="256540"/>
                </a:lnTo>
                <a:lnTo>
                  <a:pt x="132092" y="238760"/>
                </a:lnTo>
                <a:lnTo>
                  <a:pt x="130365" y="232410"/>
                </a:lnTo>
                <a:lnTo>
                  <a:pt x="133261" y="222250"/>
                </a:lnTo>
                <a:lnTo>
                  <a:pt x="135496" y="212090"/>
                </a:lnTo>
                <a:lnTo>
                  <a:pt x="131775" y="205740"/>
                </a:lnTo>
                <a:lnTo>
                  <a:pt x="138252" y="198120"/>
                </a:lnTo>
                <a:lnTo>
                  <a:pt x="142875" y="193040"/>
                </a:lnTo>
                <a:lnTo>
                  <a:pt x="147637" y="187960"/>
                </a:lnTo>
                <a:lnTo>
                  <a:pt x="154508" y="175260"/>
                </a:lnTo>
                <a:lnTo>
                  <a:pt x="157226" y="170180"/>
                </a:lnTo>
                <a:lnTo>
                  <a:pt x="153098" y="166370"/>
                </a:lnTo>
                <a:lnTo>
                  <a:pt x="150342" y="163830"/>
                </a:lnTo>
                <a:lnTo>
                  <a:pt x="152133" y="156210"/>
                </a:lnTo>
                <a:lnTo>
                  <a:pt x="158229" y="158750"/>
                </a:lnTo>
                <a:lnTo>
                  <a:pt x="157746" y="156210"/>
                </a:lnTo>
                <a:lnTo>
                  <a:pt x="156032" y="147320"/>
                </a:lnTo>
                <a:lnTo>
                  <a:pt x="165341" y="144780"/>
                </a:lnTo>
                <a:lnTo>
                  <a:pt x="165963" y="142240"/>
                </a:lnTo>
                <a:lnTo>
                  <a:pt x="166903" y="138430"/>
                </a:lnTo>
                <a:lnTo>
                  <a:pt x="165341" y="139700"/>
                </a:lnTo>
                <a:lnTo>
                  <a:pt x="161658" y="142240"/>
                </a:lnTo>
                <a:lnTo>
                  <a:pt x="160159" y="140970"/>
                </a:lnTo>
                <a:lnTo>
                  <a:pt x="163677" y="132080"/>
                </a:lnTo>
                <a:lnTo>
                  <a:pt x="169621" y="125730"/>
                </a:lnTo>
                <a:lnTo>
                  <a:pt x="175691" y="121920"/>
                </a:lnTo>
                <a:lnTo>
                  <a:pt x="179628" y="121920"/>
                </a:lnTo>
                <a:lnTo>
                  <a:pt x="181660" y="116840"/>
                </a:lnTo>
                <a:lnTo>
                  <a:pt x="183972" y="111760"/>
                </a:lnTo>
                <a:lnTo>
                  <a:pt x="184835" y="107950"/>
                </a:lnTo>
                <a:lnTo>
                  <a:pt x="185508" y="105410"/>
                </a:lnTo>
                <a:lnTo>
                  <a:pt x="185737" y="105410"/>
                </a:lnTo>
                <a:lnTo>
                  <a:pt x="186753" y="107950"/>
                </a:lnTo>
                <a:lnTo>
                  <a:pt x="186270" y="110490"/>
                </a:lnTo>
                <a:lnTo>
                  <a:pt x="186918" y="111760"/>
                </a:lnTo>
                <a:lnTo>
                  <a:pt x="186969" y="109220"/>
                </a:lnTo>
                <a:lnTo>
                  <a:pt x="188201" y="110490"/>
                </a:lnTo>
                <a:lnTo>
                  <a:pt x="189458" y="113030"/>
                </a:lnTo>
                <a:lnTo>
                  <a:pt x="189649" y="110490"/>
                </a:lnTo>
                <a:lnTo>
                  <a:pt x="188874" y="109220"/>
                </a:lnTo>
                <a:lnTo>
                  <a:pt x="188683" y="106680"/>
                </a:lnTo>
                <a:lnTo>
                  <a:pt x="188506" y="105410"/>
                </a:lnTo>
                <a:lnTo>
                  <a:pt x="191731" y="107950"/>
                </a:lnTo>
                <a:lnTo>
                  <a:pt x="193763" y="109220"/>
                </a:lnTo>
                <a:lnTo>
                  <a:pt x="196900" y="109220"/>
                </a:lnTo>
                <a:lnTo>
                  <a:pt x="193840" y="113030"/>
                </a:lnTo>
                <a:lnTo>
                  <a:pt x="193954" y="113398"/>
                </a:lnTo>
                <a:lnTo>
                  <a:pt x="194386" y="114300"/>
                </a:lnTo>
                <a:lnTo>
                  <a:pt x="198069" y="118110"/>
                </a:lnTo>
                <a:lnTo>
                  <a:pt x="200634" y="121920"/>
                </a:lnTo>
                <a:lnTo>
                  <a:pt x="206121" y="129540"/>
                </a:lnTo>
                <a:lnTo>
                  <a:pt x="210159" y="135890"/>
                </a:lnTo>
                <a:lnTo>
                  <a:pt x="214058" y="142240"/>
                </a:lnTo>
                <a:lnTo>
                  <a:pt x="217716" y="149860"/>
                </a:lnTo>
                <a:lnTo>
                  <a:pt x="221056" y="156210"/>
                </a:lnTo>
                <a:lnTo>
                  <a:pt x="219913" y="148590"/>
                </a:lnTo>
                <a:lnTo>
                  <a:pt x="227723" y="147320"/>
                </a:lnTo>
                <a:lnTo>
                  <a:pt x="230974" y="153670"/>
                </a:lnTo>
                <a:lnTo>
                  <a:pt x="229641" y="154940"/>
                </a:lnTo>
                <a:lnTo>
                  <a:pt x="233527" y="157480"/>
                </a:lnTo>
                <a:lnTo>
                  <a:pt x="235927" y="165100"/>
                </a:lnTo>
                <a:lnTo>
                  <a:pt x="228346" y="165100"/>
                </a:lnTo>
                <a:lnTo>
                  <a:pt x="224510" y="161290"/>
                </a:lnTo>
                <a:lnTo>
                  <a:pt x="230352" y="170180"/>
                </a:lnTo>
                <a:lnTo>
                  <a:pt x="228638" y="171450"/>
                </a:lnTo>
                <a:lnTo>
                  <a:pt x="226796" y="168910"/>
                </a:lnTo>
                <a:lnTo>
                  <a:pt x="224142" y="170180"/>
                </a:lnTo>
                <a:lnTo>
                  <a:pt x="226504" y="173990"/>
                </a:lnTo>
                <a:lnTo>
                  <a:pt x="226987" y="180340"/>
                </a:lnTo>
                <a:lnTo>
                  <a:pt x="228079" y="186690"/>
                </a:lnTo>
                <a:lnTo>
                  <a:pt x="232270" y="191770"/>
                </a:lnTo>
                <a:lnTo>
                  <a:pt x="230492" y="193040"/>
                </a:lnTo>
                <a:lnTo>
                  <a:pt x="235102" y="207010"/>
                </a:lnTo>
                <a:lnTo>
                  <a:pt x="239191" y="218440"/>
                </a:lnTo>
                <a:lnTo>
                  <a:pt x="242938" y="228600"/>
                </a:lnTo>
                <a:lnTo>
                  <a:pt x="246113" y="240030"/>
                </a:lnTo>
                <a:lnTo>
                  <a:pt x="252349" y="240030"/>
                </a:lnTo>
                <a:lnTo>
                  <a:pt x="304546" y="240030"/>
                </a:lnTo>
                <a:lnTo>
                  <a:pt x="304342" y="236220"/>
                </a:lnTo>
                <a:lnTo>
                  <a:pt x="305701" y="236220"/>
                </a:lnTo>
                <a:close/>
              </a:path>
              <a:path w="838200" h="1049020">
                <a:moveTo>
                  <a:pt x="306755" y="929754"/>
                </a:moveTo>
                <a:lnTo>
                  <a:pt x="305917" y="926223"/>
                </a:lnTo>
                <a:lnTo>
                  <a:pt x="304495" y="922502"/>
                </a:lnTo>
                <a:lnTo>
                  <a:pt x="304609" y="923264"/>
                </a:lnTo>
                <a:lnTo>
                  <a:pt x="304787" y="924013"/>
                </a:lnTo>
                <a:lnTo>
                  <a:pt x="306755" y="929754"/>
                </a:lnTo>
                <a:close/>
              </a:path>
              <a:path w="838200" h="1049020">
                <a:moveTo>
                  <a:pt x="307098" y="179959"/>
                </a:moveTo>
                <a:lnTo>
                  <a:pt x="304177" y="165049"/>
                </a:lnTo>
                <a:lnTo>
                  <a:pt x="302831" y="168287"/>
                </a:lnTo>
                <a:lnTo>
                  <a:pt x="300977" y="172491"/>
                </a:lnTo>
                <a:lnTo>
                  <a:pt x="298323" y="166204"/>
                </a:lnTo>
                <a:lnTo>
                  <a:pt x="298716" y="174117"/>
                </a:lnTo>
                <a:lnTo>
                  <a:pt x="300596" y="173418"/>
                </a:lnTo>
                <a:lnTo>
                  <a:pt x="303530" y="172554"/>
                </a:lnTo>
                <a:lnTo>
                  <a:pt x="307098" y="179959"/>
                </a:lnTo>
                <a:close/>
              </a:path>
              <a:path w="838200" h="1049020">
                <a:moveTo>
                  <a:pt x="309524" y="163830"/>
                </a:moveTo>
                <a:lnTo>
                  <a:pt x="305320" y="156718"/>
                </a:lnTo>
                <a:lnTo>
                  <a:pt x="305511" y="157480"/>
                </a:lnTo>
                <a:lnTo>
                  <a:pt x="302806" y="158750"/>
                </a:lnTo>
                <a:lnTo>
                  <a:pt x="309524" y="163830"/>
                </a:lnTo>
                <a:close/>
              </a:path>
              <a:path w="838200" h="1049020">
                <a:moveTo>
                  <a:pt x="311632" y="545973"/>
                </a:moveTo>
                <a:lnTo>
                  <a:pt x="311010" y="547420"/>
                </a:lnTo>
                <a:lnTo>
                  <a:pt x="311404" y="546481"/>
                </a:lnTo>
                <a:lnTo>
                  <a:pt x="311632" y="545973"/>
                </a:lnTo>
                <a:close/>
              </a:path>
              <a:path w="838200" h="1049020">
                <a:moveTo>
                  <a:pt x="312762" y="303530"/>
                </a:moveTo>
                <a:lnTo>
                  <a:pt x="309270" y="294640"/>
                </a:lnTo>
                <a:lnTo>
                  <a:pt x="302539" y="281940"/>
                </a:lnTo>
                <a:lnTo>
                  <a:pt x="296824" y="267970"/>
                </a:lnTo>
                <a:lnTo>
                  <a:pt x="301993" y="264160"/>
                </a:lnTo>
                <a:lnTo>
                  <a:pt x="304342" y="255270"/>
                </a:lnTo>
                <a:lnTo>
                  <a:pt x="304634" y="248920"/>
                </a:lnTo>
                <a:lnTo>
                  <a:pt x="304749" y="243840"/>
                </a:lnTo>
                <a:lnTo>
                  <a:pt x="304609" y="241300"/>
                </a:lnTo>
                <a:lnTo>
                  <a:pt x="252387" y="241300"/>
                </a:lnTo>
                <a:lnTo>
                  <a:pt x="252603" y="247650"/>
                </a:lnTo>
                <a:lnTo>
                  <a:pt x="258495" y="252730"/>
                </a:lnTo>
                <a:lnTo>
                  <a:pt x="258762" y="260350"/>
                </a:lnTo>
                <a:lnTo>
                  <a:pt x="258876" y="267970"/>
                </a:lnTo>
                <a:lnTo>
                  <a:pt x="258914" y="274320"/>
                </a:lnTo>
                <a:lnTo>
                  <a:pt x="259372" y="285750"/>
                </a:lnTo>
                <a:lnTo>
                  <a:pt x="260896" y="298450"/>
                </a:lnTo>
                <a:lnTo>
                  <a:pt x="263829" y="303530"/>
                </a:lnTo>
                <a:lnTo>
                  <a:pt x="268020" y="303530"/>
                </a:lnTo>
                <a:lnTo>
                  <a:pt x="312762" y="303530"/>
                </a:lnTo>
                <a:close/>
              </a:path>
              <a:path w="838200" h="1049020">
                <a:moveTo>
                  <a:pt x="315925" y="226034"/>
                </a:moveTo>
                <a:lnTo>
                  <a:pt x="312978" y="218414"/>
                </a:lnTo>
                <a:lnTo>
                  <a:pt x="312712" y="226885"/>
                </a:lnTo>
                <a:lnTo>
                  <a:pt x="311353" y="226745"/>
                </a:lnTo>
                <a:lnTo>
                  <a:pt x="314515" y="231254"/>
                </a:lnTo>
                <a:lnTo>
                  <a:pt x="315290" y="232384"/>
                </a:lnTo>
                <a:lnTo>
                  <a:pt x="315925" y="226034"/>
                </a:lnTo>
                <a:close/>
              </a:path>
              <a:path w="838200" h="1049020">
                <a:moveTo>
                  <a:pt x="319989" y="743343"/>
                </a:moveTo>
                <a:lnTo>
                  <a:pt x="319493" y="742327"/>
                </a:lnTo>
                <a:lnTo>
                  <a:pt x="318897" y="742099"/>
                </a:lnTo>
                <a:lnTo>
                  <a:pt x="318922" y="744143"/>
                </a:lnTo>
                <a:lnTo>
                  <a:pt x="318985" y="745845"/>
                </a:lnTo>
                <a:lnTo>
                  <a:pt x="319684" y="745502"/>
                </a:lnTo>
                <a:lnTo>
                  <a:pt x="319989" y="743343"/>
                </a:lnTo>
                <a:close/>
              </a:path>
              <a:path w="838200" h="1049020">
                <a:moveTo>
                  <a:pt x="322503" y="852170"/>
                </a:moveTo>
                <a:lnTo>
                  <a:pt x="322059" y="852449"/>
                </a:lnTo>
                <a:lnTo>
                  <a:pt x="321132" y="855980"/>
                </a:lnTo>
                <a:lnTo>
                  <a:pt x="322503" y="852170"/>
                </a:lnTo>
                <a:close/>
              </a:path>
              <a:path w="838200" h="1049020">
                <a:moveTo>
                  <a:pt x="322770" y="673608"/>
                </a:moveTo>
                <a:lnTo>
                  <a:pt x="322503" y="665822"/>
                </a:lnTo>
                <a:lnTo>
                  <a:pt x="322033" y="663016"/>
                </a:lnTo>
                <a:lnTo>
                  <a:pt x="322770" y="673608"/>
                </a:lnTo>
                <a:close/>
              </a:path>
              <a:path w="838200" h="1049020">
                <a:moveTo>
                  <a:pt x="324281" y="547585"/>
                </a:moveTo>
                <a:lnTo>
                  <a:pt x="320852" y="549275"/>
                </a:lnTo>
                <a:lnTo>
                  <a:pt x="318211" y="544982"/>
                </a:lnTo>
                <a:lnTo>
                  <a:pt x="315455" y="541591"/>
                </a:lnTo>
                <a:lnTo>
                  <a:pt x="311632" y="545973"/>
                </a:lnTo>
                <a:lnTo>
                  <a:pt x="314083" y="547344"/>
                </a:lnTo>
                <a:lnTo>
                  <a:pt x="317449" y="550710"/>
                </a:lnTo>
                <a:lnTo>
                  <a:pt x="321081" y="552119"/>
                </a:lnTo>
                <a:lnTo>
                  <a:pt x="324281" y="547585"/>
                </a:lnTo>
                <a:close/>
              </a:path>
              <a:path w="838200" h="1049020">
                <a:moveTo>
                  <a:pt x="324993" y="242951"/>
                </a:moveTo>
                <a:lnTo>
                  <a:pt x="322389" y="242239"/>
                </a:lnTo>
                <a:lnTo>
                  <a:pt x="320903" y="240893"/>
                </a:lnTo>
                <a:lnTo>
                  <a:pt x="320052" y="239128"/>
                </a:lnTo>
                <a:lnTo>
                  <a:pt x="318947" y="239344"/>
                </a:lnTo>
                <a:lnTo>
                  <a:pt x="317690" y="239903"/>
                </a:lnTo>
                <a:lnTo>
                  <a:pt x="316153" y="240969"/>
                </a:lnTo>
                <a:lnTo>
                  <a:pt x="316369" y="243128"/>
                </a:lnTo>
                <a:lnTo>
                  <a:pt x="322313" y="242658"/>
                </a:lnTo>
                <a:lnTo>
                  <a:pt x="324993" y="242951"/>
                </a:lnTo>
                <a:close/>
              </a:path>
              <a:path w="838200" h="1049020">
                <a:moveTo>
                  <a:pt x="330796" y="307136"/>
                </a:moveTo>
                <a:lnTo>
                  <a:pt x="329476" y="306070"/>
                </a:lnTo>
                <a:lnTo>
                  <a:pt x="330796" y="307340"/>
                </a:lnTo>
                <a:lnTo>
                  <a:pt x="330796" y="307136"/>
                </a:lnTo>
                <a:close/>
              </a:path>
              <a:path w="838200" h="1049020">
                <a:moveTo>
                  <a:pt x="332638" y="335775"/>
                </a:moveTo>
                <a:lnTo>
                  <a:pt x="332359" y="333476"/>
                </a:lnTo>
                <a:lnTo>
                  <a:pt x="331495" y="332892"/>
                </a:lnTo>
                <a:lnTo>
                  <a:pt x="330466" y="332371"/>
                </a:lnTo>
                <a:lnTo>
                  <a:pt x="329311" y="331901"/>
                </a:lnTo>
                <a:lnTo>
                  <a:pt x="332638" y="335775"/>
                </a:lnTo>
                <a:close/>
              </a:path>
              <a:path w="838200" h="1049020">
                <a:moveTo>
                  <a:pt x="334594" y="514350"/>
                </a:moveTo>
                <a:lnTo>
                  <a:pt x="329933" y="516890"/>
                </a:lnTo>
                <a:lnTo>
                  <a:pt x="329018" y="513080"/>
                </a:lnTo>
                <a:lnTo>
                  <a:pt x="328104" y="509270"/>
                </a:lnTo>
                <a:lnTo>
                  <a:pt x="330034" y="501650"/>
                </a:lnTo>
                <a:lnTo>
                  <a:pt x="323837" y="513080"/>
                </a:lnTo>
                <a:lnTo>
                  <a:pt x="322808" y="501650"/>
                </a:lnTo>
                <a:lnTo>
                  <a:pt x="326199" y="494030"/>
                </a:lnTo>
                <a:lnTo>
                  <a:pt x="329476" y="486410"/>
                </a:lnTo>
                <a:lnTo>
                  <a:pt x="329209" y="483870"/>
                </a:lnTo>
                <a:lnTo>
                  <a:pt x="328104" y="473710"/>
                </a:lnTo>
                <a:lnTo>
                  <a:pt x="332206" y="480060"/>
                </a:lnTo>
                <a:lnTo>
                  <a:pt x="331419" y="473710"/>
                </a:lnTo>
                <a:lnTo>
                  <a:pt x="330936" y="469900"/>
                </a:lnTo>
                <a:lnTo>
                  <a:pt x="329933" y="458470"/>
                </a:lnTo>
                <a:lnTo>
                  <a:pt x="329603" y="454660"/>
                </a:lnTo>
                <a:lnTo>
                  <a:pt x="326656" y="440690"/>
                </a:lnTo>
                <a:lnTo>
                  <a:pt x="320598" y="430530"/>
                </a:lnTo>
                <a:lnTo>
                  <a:pt x="322008" y="427990"/>
                </a:lnTo>
                <a:lnTo>
                  <a:pt x="325424" y="425450"/>
                </a:lnTo>
                <a:lnTo>
                  <a:pt x="326542" y="430530"/>
                </a:lnTo>
                <a:lnTo>
                  <a:pt x="326034" y="425450"/>
                </a:lnTo>
                <a:lnTo>
                  <a:pt x="324523" y="410210"/>
                </a:lnTo>
                <a:lnTo>
                  <a:pt x="319963" y="389890"/>
                </a:lnTo>
                <a:lnTo>
                  <a:pt x="316344" y="370840"/>
                </a:lnTo>
                <a:lnTo>
                  <a:pt x="316103" y="369570"/>
                </a:lnTo>
                <a:lnTo>
                  <a:pt x="316166" y="359410"/>
                </a:lnTo>
                <a:lnTo>
                  <a:pt x="316191" y="353060"/>
                </a:lnTo>
                <a:lnTo>
                  <a:pt x="319532" y="354330"/>
                </a:lnTo>
                <a:lnTo>
                  <a:pt x="319176" y="353060"/>
                </a:lnTo>
                <a:lnTo>
                  <a:pt x="318109" y="349250"/>
                </a:lnTo>
                <a:lnTo>
                  <a:pt x="312750" y="346710"/>
                </a:lnTo>
                <a:lnTo>
                  <a:pt x="315264" y="340360"/>
                </a:lnTo>
                <a:lnTo>
                  <a:pt x="316585" y="340360"/>
                </a:lnTo>
                <a:lnTo>
                  <a:pt x="318592" y="341630"/>
                </a:lnTo>
                <a:lnTo>
                  <a:pt x="318566" y="340360"/>
                </a:lnTo>
                <a:lnTo>
                  <a:pt x="318541" y="339090"/>
                </a:lnTo>
                <a:lnTo>
                  <a:pt x="317169" y="337820"/>
                </a:lnTo>
                <a:lnTo>
                  <a:pt x="311480" y="327660"/>
                </a:lnTo>
                <a:lnTo>
                  <a:pt x="312508" y="321310"/>
                </a:lnTo>
                <a:lnTo>
                  <a:pt x="316699" y="326390"/>
                </a:lnTo>
                <a:lnTo>
                  <a:pt x="316141" y="321310"/>
                </a:lnTo>
                <a:lnTo>
                  <a:pt x="315722" y="317500"/>
                </a:lnTo>
                <a:lnTo>
                  <a:pt x="314756" y="308610"/>
                </a:lnTo>
                <a:lnTo>
                  <a:pt x="313258" y="304800"/>
                </a:lnTo>
                <a:lnTo>
                  <a:pt x="269367" y="304800"/>
                </a:lnTo>
                <a:lnTo>
                  <a:pt x="270713" y="306070"/>
                </a:lnTo>
                <a:lnTo>
                  <a:pt x="268084" y="308610"/>
                </a:lnTo>
                <a:lnTo>
                  <a:pt x="266954" y="313690"/>
                </a:lnTo>
                <a:lnTo>
                  <a:pt x="265861" y="317500"/>
                </a:lnTo>
                <a:lnTo>
                  <a:pt x="263309" y="314960"/>
                </a:lnTo>
                <a:lnTo>
                  <a:pt x="267792" y="339090"/>
                </a:lnTo>
                <a:lnTo>
                  <a:pt x="270560" y="350520"/>
                </a:lnTo>
                <a:lnTo>
                  <a:pt x="274789" y="365760"/>
                </a:lnTo>
                <a:lnTo>
                  <a:pt x="276745" y="361950"/>
                </a:lnTo>
                <a:lnTo>
                  <a:pt x="277342" y="359410"/>
                </a:lnTo>
                <a:lnTo>
                  <a:pt x="279361" y="360680"/>
                </a:lnTo>
                <a:lnTo>
                  <a:pt x="280733" y="365760"/>
                </a:lnTo>
                <a:lnTo>
                  <a:pt x="278066" y="370840"/>
                </a:lnTo>
                <a:lnTo>
                  <a:pt x="275450" y="370840"/>
                </a:lnTo>
                <a:lnTo>
                  <a:pt x="274777" y="369570"/>
                </a:lnTo>
                <a:lnTo>
                  <a:pt x="277812" y="392430"/>
                </a:lnTo>
                <a:lnTo>
                  <a:pt x="271932" y="439420"/>
                </a:lnTo>
                <a:lnTo>
                  <a:pt x="275463" y="458470"/>
                </a:lnTo>
                <a:lnTo>
                  <a:pt x="274878" y="457200"/>
                </a:lnTo>
                <a:lnTo>
                  <a:pt x="281152" y="480060"/>
                </a:lnTo>
                <a:lnTo>
                  <a:pt x="280111" y="483870"/>
                </a:lnTo>
                <a:lnTo>
                  <a:pt x="276186" y="480060"/>
                </a:lnTo>
                <a:lnTo>
                  <a:pt x="273773" y="482600"/>
                </a:lnTo>
                <a:lnTo>
                  <a:pt x="277431" y="499110"/>
                </a:lnTo>
                <a:lnTo>
                  <a:pt x="276948" y="514350"/>
                </a:lnTo>
                <a:lnTo>
                  <a:pt x="275805" y="528320"/>
                </a:lnTo>
                <a:lnTo>
                  <a:pt x="277507" y="543560"/>
                </a:lnTo>
                <a:lnTo>
                  <a:pt x="270306" y="558800"/>
                </a:lnTo>
                <a:lnTo>
                  <a:pt x="269113" y="579120"/>
                </a:lnTo>
                <a:lnTo>
                  <a:pt x="269011" y="581660"/>
                </a:lnTo>
                <a:lnTo>
                  <a:pt x="268516" y="603250"/>
                </a:lnTo>
                <a:lnTo>
                  <a:pt x="263512" y="621030"/>
                </a:lnTo>
                <a:lnTo>
                  <a:pt x="267398" y="621030"/>
                </a:lnTo>
                <a:lnTo>
                  <a:pt x="270421" y="626110"/>
                </a:lnTo>
                <a:lnTo>
                  <a:pt x="267601" y="626719"/>
                </a:lnTo>
                <a:lnTo>
                  <a:pt x="268846" y="628650"/>
                </a:lnTo>
                <a:lnTo>
                  <a:pt x="265747" y="665480"/>
                </a:lnTo>
                <a:lnTo>
                  <a:pt x="257644" y="701040"/>
                </a:lnTo>
                <a:lnTo>
                  <a:pt x="246672" y="736600"/>
                </a:lnTo>
                <a:lnTo>
                  <a:pt x="234937" y="770890"/>
                </a:lnTo>
                <a:lnTo>
                  <a:pt x="234823" y="779780"/>
                </a:lnTo>
                <a:lnTo>
                  <a:pt x="239064" y="786130"/>
                </a:lnTo>
                <a:lnTo>
                  <a:pt x="241490" y="793750"/>
                </a:lnTo>
                <a:lnTo>
                  <a:pt x="235966" y="803910"/>
                </a:lnTo>
                <a:lnTo>
                  <a:pt x="231406" y="796290"/>
                </a:lnTo>
                <a:lnTo>
                  <a:pt x="230530" y="802640"/>
                </a:lnTo>
                <a:lnTo>
                  <a:pt x="229311" y="808990"/>
                </a:lnTo>
                <a:lnTo>
                  <a:pt x="227799" y="815340"/>
                </a:lnTo>
                <a:lnTo>
                  <a:pt x="226060" y="821690"/>
                </a:lnTo>
                <a:lnTo>
                  <a:pt x="224447" y="828040"/>
                </a:lnTo>
                <a:lnTo>
                  <a:pt x="223901" y="829310"/>
                </a:lnTo>
                <a:lnTo>
                  <a:pt x="222580" y="831850"/>
                </a:lnTo>
                <a:lnTo>
                  <a:pt x="222135" y="834390"/>
                </a:lnTo>
                <a:lnTo>
                  <a:pt x="220840" y="833120"/>
                </a:lnTo>
                <a:lnTo>
                  <a:pt x="219532" y="831850"/>
                </a:lnTo>
                <a:lnTo>
                  <a:pt x="206540" y="831850"/>
                </a:lnTo>
                <a:lnTo>
                  <a:pt x="200469" y="830580"/>
                </a:lnTo>
                <a:lnTo>
                  <a:pt x="188950" y="833120"/>
                </a:lnTo>
                <a:lnTo>
                  <a:pt x="191541" y="831850"/>
                </a:lnTo>
                <a:lnTo>
                  <a:pt x="191516" y="829310"/>
                </a:lnTo>
                <a:lnTo>
                  <a:pt x="196164" y="829310"/>
                </a:lnTo>
                <a:lnTo>
                  <a:pt x="191122" y="826770"/>
                </a:lnTo>
                <a:lnTo>
                  <a:pt x="181279" y="826770"/>
                </a:lnTo>
                <a:lnTo>
                  <a:pt x="173583" y="830580"/>
                </a:lnTo>
                <a:lnTo>
                  <a:pt x="165887" y="833120"/>
                </a:lnTo>
                <a:lnTo>
                  <a:pt x="160210" y="838200"/>
                </a:lnTo>
                <a:lnTo>
                  <a:pt x="160921" y="839470"/>
                </a:lnTo>
                <a:lnTo>
                  <a:pt x="153924" y="842010"/>
                </a:lnTo>
                <a:lnTo>
                  <a:pt x="157861" y="836930"/>
                </a:lnTo>
                <a:lnTo>
                  <a:pt x="152882" y="836930"/>
                </a:lnTo>
                <a:lnTo>
                  <a:pt x="131216" y="854710"/>
                </a:lnTo>
                <a:lnTo>
                  <a:pt x="126199" y="854710"/>
                </a:lnTo>
                <a:lnTo>
                  <a:pt x="111658" y="871220"/>
                </a:lnTo>
                <a:lnTo>
                  <a:pt x="115887" y="869950"/>
                </a:lnTo>
                <a:lnTo>
                  <a:pt x="112623" y="873760"/>
                </a:lnTo>
                <a:lnTo>
                  <a:pt x="101917" y="891540"/>
                </a:lnTo>
                <a:lnTo>
                  <a:pt x="98196" y="897890"/>
                </a:lnTo>
                <a:lnTo>
                  <a:pt x="97028" y="905510"/>
                </a:lnTo>
                <a:lnTo>
                  <a:pt x="93192" y="911860"/>
                </a:lnTo>
                <a:lnTo>
                  <a:pt x="94615" y="916940"/>
                </a:lnTo>
                <a:lnTo>
                  <a:pt x="92925" y="924560"/>
                </a:lnTo>
                <a:lnTo>
                  <a:pt x="91960" y="930910"/>
                </a:lnTo>
                <a:lnTo>
                  <a:pt x="90690" y="937260"/>
                </a:lnTo>
                <a:lnTo>
                  <a:pt x="90538" y="941070"/>
                </a:lnTo>
                <a:lnTo>
                  <a:pt x="90627" y="943660"/>
                </a:lnTo>
                <a:lnTo>
                  <a:pt x="89319" y="951230"/>
                </a:lnTo>
                <a:lnTo>
                  <a:pt x="101295" y="984250"/>
                </a:lnTo>
                <a:lnTo>
                  <a:pt x="96901" y="981710"/>
                </a:lnTo>
                <a:lnTo>
                  <a:pt x="103085" y="994410"/>
                </a:lnTo>
                <a:lnTo>
                  <a:pt x="97497" y="991870"/>
                </a:lnTo>
                <a:lnTo>
                  <a:pt x="102387" y="1000760"/>
                </a:lnTo>
                <a:lnTo>
                  <a:pt x="107632" y="1005840"/>
                </a:lnTo>
                <a:lnTo>
                  <a:pt x="112242" y="1008380"/>
                </a:lnTo>
                <a:lnTo>
                  <a:pt x="115176" y="1007110"/>
                </a:lnTo>
                <a:lnTo>
                  <a:pt x="118516" y="1016000"/>
                </a:lnTo>
                <a:lnTo>
                  <a:pt x="124218" y="1022350"/>
                </a:lnTo>
                <a:lnTo>
                  <a:pt x="131191" y="1027430"/>
                </a:lnTo>
                <a:lnTo>
                  <a:pt x="138290" y="1031240"/>
                </a:lnTo>
                <a:lnTo>
                  <a:pt x="145503" y="1033780"/>
                </a:lnTo>
                <a:lnTo>
                  <a:pt x="151599" y="1036320"/>
                </a:lnTo>
                <a:lnTo>
                  <a:pt x="156514" y="1041400"/>
                </a:lnTo>
                <a:lnTo>
                  <a:pt x="160197" y="1046480"/>
                </a:lnTo>
                <a:lnTo>
                  <a:pt x="188302" y="1049020"/>
                </a:lnTo>
                <a:lnTo>
                  <a:pt x="214541" y="1045210"/>
                </a:lnTo>
                <a:lnTo>
                  <a:pt x="238112" y="1037590"/>
                </a:lnTo>
                <a:lnTo>
                  <a:pt x="258229" y="1023620"/>
                </a:lnTo>
                <a:lnTo>
                  <a:pt x="260743" y="1028484"/>
                </a:lnTo>
                <a:lnTo>
                  <a:pt x="264414" y="1023620"/>
                </a:lnTo>
                <a:lnTo>
                  <a:pt x="270383" y="1016000"/>
                </a:lnTo>
                <a:lnTo>
                  <a:pt x="273824" y="1012190"/>
                </a:lnTo>
                <a:lnTo>
                  <a:pt x="276123" y="1009650"/>
                </a:lnTo>
                <a:lnTo>
                  <a:pt x="277787" y="1007110"/>
                </a:lnTo>
                <a:lnTo>
                  <a:pt x="281914" y="1000760"/>
                </a:lnTo>
                <a:lnTo>
                  <a:pt x="286004" y="995680"/>
                </a:lnTo>
                <a:lnTo>
                  <a:pt x="288048" y="993140"/>
                </a:lnTo>
                <a:lnTo>
                  <a:pt x="292950" y="986790"/>
                </a:lnTo>
                <a:lnTo>
                  <a:pt x="289560" y="998220"/>
                </a:lnTo>
                <a:lnTo>
                  <a:pt x="289344" y="1002030"/>
                </a:lnTo>
                <a:lnTo>
                  <a:pt x="292430" y="994410"/>
                </a:lnTo>
                <a:lnTo>
                  <a:pt x="296087" y="988060"/>
                </a:lnTo>
                <a:lnTo>
                  <a:pt x="296532" y="986790"/>
                </a:lnTo>
                <a:lnTo>
                  <a:pt x="298780" y="980440"/>
                </a:lnTo>
                <a:lnTo>
                  <a:pt x="299770" y="976630"/>
                </a:lnTo>
                <a:lnTo>
                  <a:pt x="300151" y="975169"/>
                </a:lnTo>
                <a:lnTo>
                  <a:pt x="263448" y="975169"/>
                </a:lnTo>
                <a:lnTo>
                  <a:pt x="261556" y="976033"/>
                </a:lnTo>
                <a:lnTo>
                  <a:pt x="261632" y="976630"/>
                </a:lnTo>
                <a:lnTo>
                  <a:pt x="261277" y="976160"/>
                </a:lnTo>
                <a:lnTo>
                  <a:pt x="260235" y="976630"/>
                </a:lnTo>
                <a:lnTo>
                  <a:pt x="260159" y="980440"/>
                </a:lnTo>
                <a:lnTo>
                  <a:pt x="258089" y="984250"/>
                </a:lnTo>
                <a:lnTo>
                  <a:pt x="256273" y="988060"/>
                </a:lnTo>
                <a:lnTo>
                  <a:pt x="255143" y="994410"/>
                </a:lnTo>
                <a:lnTo>
                  <a:pt x="249351" y="995680"/>
                </a:lnTo>
                <a:lnTo>
                  <a:pt x="241122" y="985520"/>
                </a:lnTo>
                <a:lnTo>
                  <a:pt x="237769" y="986790"/>
                </a:lnTo>
                <a:lnTo>
                  <a:pt x="235496" y="988060"/>
                </a:lnTo>
                <a:lnTo>
                  <a:pt x="233540" y="990600"/>
                </a:lnTo>
                <a:lnTo>
                  <a:pt x="231394" y="991870"/>
                </a:lnTo>
                <a:lnTo>
                  <a:pt x="227101" y="996950"/>
                </a:lnTo>
                <a:lnTo>
                  <a:pt x="225044" y="999490"/>
                </a:lnTo>
                <a:lnTo>
                  <a:pt x="222427" y="1000760"/>
                </a:lnTo>
                <a:lnTo>
                  <a:pt x="216052" y="1003300"/>
                </a:lnTo>
                <a:lnTo>
                  <a:pt x="212509" y="1005840"/>
                </a:lnTo>
                <a:lnTo>
                  <a:pt x="208114" y="1004570"/>
                </a:lnTo>
                <a:lnTo>
                  <a:pt x="213677" y="1006995"/>
                </a:lnTo>
                <a:lnTo>
                  <a:pt x="212610" y="1012190"/>
                </a:lnTo>
                <a:lnTo>
                  <a:pt x="209473" y="1010920"/>
                </a:lnTo>
                <a:lnTo>
                  <a:pt x="203225" y="1008380"/>
                </a:lnTo>
                <a:lnTo>
                  <a:pt x="197675" y="1010920"/>
                </a:lnTo>
                <a:lnTo>
                  <a:pt x="198259" y="1005840"/>
                </a:lnTo>
                <a:lnTo>
                  <a:pt x="194856" y="1004570"/>
                </a:lnTo>
                <a:lnTo>
                  <a:pt x="192951" y="1002030"/>
                </a:lnTo>
                <a:lnTo>
                  <a:pt x="192938" y="1003300"/>
                </a:lnTo>
                <a:lnTo>
                  <a:pt x="179882" y="1003300"/>
                </a:lnTo>
                <a:lnTo>
                  <a:pt x="177774" y="1007110"/>
                </a:lnTo>
                <a:lnTo>
                  <a:pt x="172212" y="999490"/>
                </a:lnTo>
                <a:lnTo>
                  <a:pt x="172567" y="999490"/>
                </a:lnTo>
                <a:lnTo>
                  <a:pt x="168694" y="995680"/>
                </a:lnTo>
                <a:lnTo>
                  <a:pt x="167411" y="994410"/>
                </a:lnTo>
                <a:lnTo>
                  <a:pt x="162255" y="995680"/>
                </a:lnTo>
                <a:lnTo>
                  <a:pt x="146443" y="995680"/>
                </a:lnTo>
                <a:lnTo>
                  <a:pt x="145669" y="994410"/>
                </a:lnTo>
                <a:lnTo>
                  <a:pt x="142557" y="989330"/>
                </a:lnTo>
                <a:lnTo>
                  <a:pt x="148742" y="989330"/>
                </a:lnTo>
                <a:lnTo>
                  <a:pt x="147231" y="984250"/>
                </a:lnTo>
                <a:lnTo>
                  <a:pt x="146850" y="982980"/>
                </a:lnTo>
                <a:lnTo>
                  <a:pt x="155079" y="986790"/>
                </a:lnTo>
                <a:lnTo>
                  <a:pt x="151993" y="984250"/>
                </a:lnTo>
                <a:lnTo>
                  <a:pt x="151498" y="982980"/>
                </a:lnTo>
                <a:lnTo>
                  <a:pt x="151003" y="981710"/>
                </a:lnTo>
                <a:lnTo>
                  <a:pt x="150520" y="980440"/>
                </a:lnTo>
                <a:lnTo>
                  <a:pt x="148107" y="981710"/>
                </a:lnTo>
                <a:lnTo>
                  <a:pt x="148475" y="980440"/>
                </a:lnTo>
                <a:lnTo>
                  <a:pt x="144919" y="979170"/>
                </a:lnTo>
                <a:lnTo>
                  <a:pt x="142430" y="976630"/>
                </a:lnTo>
                <a:lnTo>
                  <a:pt x="139877" y="974090"/>
                </a:lnTo>
                <a:lnTo>
                  <a:pt x="137147" y="971550"/>
                </a:lnTo>
                <a:lnTo>
                  <a:pt x="137922" y="969010"/>
                </a:lnTo>
                <a:lnTo>
                  <a:pt x="135242" y="967740"/>
                </a:lnTo>
                <a:lnTo>
                  <a:pt x="130975" y="969010"/>
                </a:lnTo>
                <a:lnTo>
                  <a:pt x="129755" y="963930"/>
                </a:lnTo>
                <a:lnTo>
                  <a:pt x="128689" y="961390"/>
                </a:lnTo>
                <a:lnTo>
                  <a:pt x="126428" y="956310"/>
                </a:lnTo>
                <a:lnTo>
                  <a:pt x="123482" y="961390"/>
                </a:lnTo>
                <a:lnTo>
                  <a:pt x="125018" y="957580"/>
                </a:lnTo>
                <a:lnTo>
                  <a:pt x="126250" y="952500"/>
                </a:lnTo>
                <a:lnTo>
                  <a:pt x="126530" y="947420"/>
                </a:lnTo>
                <a:lnTo>
                  <a:pt x="126403" y="944880"/>
                </a:lnTo>
                <a:lnTo>
                  <a:pt x="126339" y="943610"/>
                </a:lnTo>
                <a:lnTo>
                  <a:pt x="126339" y="941070"/>
                </a:lnTo>
                <a:lnTo>
                  <a:pt x="126530" y="937260"/>
                </a:lnTo>
                <a:lnTo>
                  <a:pt x="126885" y="933450"/>
                </a:lnTo>
                <a:lnTo>
                  <a:pt x="126936" y="930503"/>
                </a:lnTo>
                <a:lnTo>
                  <a:pt x="126822" y="927100"/>
                </a:lnTo>
                <a:lnTo>
                  <a:pt x="128219" y="922020"/>
                </a:lnTo>
                <a:lnTo>
                  <a:pt x="130098" y="918210"/>
                </a:lnTo>
                <a:lnTo>
                  <a:pt x="131559" y="913130"/>
                </a:lnTo>
                <a:lnTo>
                  <a:pt x="134645" y="910590"/>
                </a:lnTo>
                <a:lnTo>
                  <a:pt x="138734" y="909320"/>
                </a:lnTo>
                <a:lnTo>
                  <a:pt x="141681" y="901700"/>
                </a:lnTo>
                <a:lnTo>
                  <a:pt x="146126" y="894080"/>
                </a:lnTo>
                <a:lnTo>
                  <a:pt x="151422" y="887730"/>
                </a:lnTo>
                <a:lnTo>
                  <a:pt x="156959" y="882650"/>
                </a:lnTo>
                <a:lnTo>
                  <a:pt x="157213" y="883920"/>
                </a:lnTo>
                <a:lnTo>
                  <a:pt x="157772" y="884656"/>
                </a:lnTo>
                <a:lnTo>
                  <a:pt x="162356" y="882650"/>
                </a:lnTo>
                <a:lnTo>
                  <a:pt x="162915" y="880110"/>
                </a:lnTo>
                <a:lnTo>
                  <a:pt x="163385" y="876300"/>
                </a:lnTo>
                <a:lnTo>
                  <a:pt x="164096" y="872490"/>
                </a:lnTo>
                <a:lnTo>
                  <a:pt x="164477" y="869950"/>
                </a:lnTo>
                <a:lnTo>
                  <a:pt x="164858" y="867410"/>
                </a:lnTo>
                <a:lnTo>
                  <a:pt x="173520" y="867410"/>
                </a:lnTo>
                <a:lnTo>
                  <a:pt x="176682" y="869950"/>
                </a:lnTo>
                <a:lnTo>
                  <a:pt x="174574" y="872490"/>
                </a:lnTo>
                <a:lnTo>
                  <a:pt x="171716" y="873760"/>
                </a:lnTo>
                <a:lnTo>
                  <a:pt x="172554" y="875030"/>
                </a:lnTo>
                <a:lnTo>
                  <a:pt x="176149" y="880110"/>
                </a:lnTo>
                <a:lnTo>
                  <a:pt x="179641" y="878840"/>
                </a:lnTo>
                <a:lnTo>
                  <a:pt x="188709" y="873760"/>
                </a:lnTo>
                <a:lnTo>
                  <a:pt x="195173" y="872490"/>
                </a:lnTo>
                <a:lnTo>
                  <a:pt x="199732" y="875030"/>
                </a:lnTo>
                <a:lnTo>
                  <a:pt x="197561" y="876300"/>
                </a:lnTo>
                <a:lnTo>
                  <a:pt x="201028" y="878840"/>
                </a:lnTo>
                <a:lnTo>
                  <a:pt x="204736" y="878840"/>
                </a:lnTo>
                <a:lnTo>
                  <a:pt x="209804" y="876300"/>
                </a:lnTo>
                <a:lnTo>
                  <a:pt x="217944" y="877570"/>
                </a:lnTo>
                <a:lnTo>
                  <a:pt x="232041" y="880110"/>
                </a:lnTo>
                <a:lnTo>
                  <a:pt x="239471" y="882650"/>
                </a:lnTo>
                <a:lnTo>
                  <a:pt x="239014" y="882650"/>
                </a:lnTo>
                <a:lnTo>
                  <a:pt x="240258" y="883920"/>
                </a:lnTo>
                <a:lnTo>
                  <a:pt x="244856" y="883920"/>
                </a:lnTo>
                <a:lnTo>
                  <a:pt x="245719" y="881380"/>
                </a:lnTo>
                <a:lnTo>
                  <a:pt x="246011" y="877570"/>
                </a:lnTo>
                <a:lnTo>
                  <a:pt x="246367" y="876300"/>
                </a:lnTo>
                <a:lnTo>
                  <a:pt x="246710" y="875030"/>
                </a:lnTo>
                <a:lnTo>
                  <a:pt x="247319" y="872490"/>
                </a:lnTo>
                <a:lnTo>
                  <a:pt x="247916" y="869950"/>
                </a:lnTo>
                <a:lnTo>
                  <a:pt x="248615" y="867410"/>
                </a:lnTo>
                <a:lnTo>
                  <a:pt x="249313" y="864870"/>
                </a:lnTo>
                <a:lnTo>
                  <a:pt x="250761" y="858520"/>
                </a:lnTo>
                <a:lnTo>
                  <a:pt x="251891" y="854710"/>
                </a:lnTo>
                <a:lnTo>
                  <a:pt x="253022" y="850900"/>
                </a:lnTo>
                <a:lnTo>
                  <a:pt x="255181" y="844550"/>
                </a:lnTo>
                <a:lnTo>
                  <a:pt x="255778" y="842010"/>
                </a:lnTo>
                <a:lnTo>
                  <a:pt x="256971" y="836930"/>
                </a:lnTo>
                <a:lnTo>
                  <a:pt x="257530" y="834390"/>
                </a:lnTo>
                <a:lnTo>
                  <a:pt x="258102" y="831850"/>
                </a:lnTo>
                <a:lnTo>
                  <a:pt x="261620" y="838200"/>
                </a:lnTo>
                <a:lnTo>
                  <a:pt x="258559" y="839470"/>
                </a:lnTo>
                <a:lnTo>
                  <a:pt x="264553" y="838200"/>
                </a:lnTo>
                <a:lnTo>
                  <a:pt x="263842" y="835660"/>
                </a:lnTo>
                <a:lnTo>
                  <a:pt x="261073" y="834390"/>
                </a:lnTo>
                <a:lnTo>
                  <a:pt x="259397" y="831850"/>
                </a:lnTo>
                <a:lnTo>
                  <a:pt x="258559" y="830580"/>
                </a:lnTo>
                <a:lnTo>
                  <a:pt x="258622" y="824230"/>
                </a:lnTo>
                <a:lnTo>
                  <a:pt x="262763" y="821690"/>
                </a:lnTo>
                <a:lnTo>
                  <a:pt x="268287" y="814070"/>
                </a:lnTo>
                <a:lnTo>
                  <a:pt x="274231" y="814070"/>
                </a:lnTo>
                <a:lnTo>
                  <a:pt x="270421" y="825500"/>
                </a:lnTo>
                <a:lnTo>
                  <a:pt x="275145" y="821690"/>
                </a:lnTo>
                <a:lnTo>
                  <a:pt x="276885" y="816610"/>
                </a:lnTo>
                <a:lnTo>
                  <a:pt x="277101" y="814070"/>
                </a:lnTo>
                <a:lnTo>
                  <a:pt x="277431" y="810260"/>
                </a:lnTo>
                <a:lnTo>
                  <a:pt x="278599" y="805180"/>
                </a:lnTo>
                <a:lnTo>
                  <a:pt x="281508" y="806450"/>
                </a:lnTo>
                <a:lnTo>
                  <a:pt x="281647" y="805180"/>
                </a:lnTo>
                <a:lnTo>
                  <a:pt x="281774" y="803910"/>
                </a:lnTo>
                <a:lnTo>
                  <a:pt x="282714" y="795020"/>
                </a:lnTo>
                <a:lnTo>
                  <a:pt x="281863" y="787400"/>
                </a:lnTo>
                <a:lnTo>
                  <a:pt x="281343" y="778510"/>
                </a:lnTo>
                <a:lnTo>
                  <a:pt x="283260" y="768350"/>
                </a:lnTo>
                <a:lnTo>
                  <a:pt x="283502" y="767080"/>
                </a:lnTo>
                <a:lnTo>
                  <a:pt x="280631" y="768350"/>
                </a:lnTo>
                <a:lnTo>
                  <a:pt x="279209" y="762000"/>
                </a:lnTo>
                <a:lnTo>
                  <a:pt x="281292" y="758190"/>
                </a:lnTo>
                <a:lnTo>
                  <a:pt x="283743" y="754380"/>
                </a:lnTo>
                <a:lnTo>
                  <a:pt x="283438" y="748030"/>
                </a:lnTo>
                <a:lnTo>
                  <a:pt x="292252" y="746760"/>
                </a:lnTo>
                <a:lnTo>
                  <a:pt x="290957" y="728980"/>
                </a:lnTo>
                <a:lnTo>
                  <a:pt x="290322" y="717550"/>
                </a:lnTo>
                <a:lnTo>
                  <a:pt x="290118" y="707390"/>
                </a:lnTo>
                <a:lnTo>
                  <a:pt x="293154" y="715010"/>
                </a:lnTo>
                <a:lnTo>
                  <a:pt x="294919" y="723900"/>
                </a:lnTo>
                <a:lnTo>
                  <a:pt x="295998" y="732790"/>
                </a:lnTo>
                <a:lnTo>
                  <a:pt x="296913" y="741680"/>
                </a:lnTo>
                <a:lnTo>
                  <a:pt x="298297" y="734060"/>
                </a:lnTo>
                <a:lnTo>
                  <a:pt x="299326" y="726440"/>
                </a:lnTo>
                <a:lnTo>
                  <a:pt x="299339" y="722630"/>
                </a:lnTo>
                <a:lnTo>
                  <a:pt x="299339" y="720178"/>
                </a:lnTo>
                <a:lnTo>
                  <a:pt x="297688" y="722630"/>
                </a:lnTo>
                <a:lnTo>
                  <a:pt x="294614" y="715010"/>
                </a:lnTo>
                <a:lnTo>
                  <a:pt x="293166" y="707390"/>
                </a:lnTo>
                <a:lnTo>
                  <a:pt x="292925" y="706120"/>
                </a:lnTo>
                <a:lnTo>
                  <a:pt x="292633" y="697230"/>
                </a:lnTo>
                <a:lnTo>
                  <a:pt x="293738" y="687070"/>
                </a:lnTo>
                <a:lnTo>
                  <a:pt x="302145" y="683260"/>
                </a:lnTo>
                <a:lnTo>
                  <a:pt x="305993" y="669290"/>
                </a:lnTo>
                <a:lnTo>
                  <a:pt x="309333" y="652780"/>
                </a:lnTo>
                <a:lnTo>
                  <a:pt x="316191" y="641350"/>
                </a:lnTo>
                <a:lnTo>
                  <a:pt x="316179" y="622300"/>
                </a:lnTo>
                <a:lnTo>
                  <a:pt x="318731" y="603250"/>
                </a:lnTo>
                <a:lnTo>
                  <a:pt x="321995" y="584200"/>
                </a:lnTo>
                <a:lnTo>
                  <a:pt x="323862" y="565150"/>
                </a:lnTo>
                <a:lnTo>
                  <a:pt x="324104" y="562610"/>
                </a:lnTo>
                <a:lnTo>
                  <a:pt x="318363" y="565150"/>
                </a:lnTo>
                <a:lnTo>
                  <a:pt x="317614" y="562610"/>
                </a:lnTo>
                <a:lnTo>
                  <a:pt x="316877" y="557530"/>
                </a:lnTo>
                <a:lnTo>
                  <a:pt x="311188" y="554990"/>
                </a:lnTo>
                <a:lnTo>
                  <a:pt x="310502" y="548640"/>
                </a:lnTo>
                <a:lnTo>
                  <a:pt x="310769" y="546100"/>
                </a:lnTo>
                <a:lnTo>
                  <a:pt x="311619" y="544830"/>
                </a:lnTo>
                <a:lnTo>
                  <a:pt x="319760" y="524510"/>
                </a:lnTo>
                <a:lnTo>
                  <a:pt x="323621" y="520700"/>
                </a:lnTo>
                <a:lnTo>
                  <a:pt x="322465" y="532130"/>
                </a:lnTo>
                <a:lnTo>
                  <a:pt x="325361" y="530860"/>
                </a:lnTo>
                <a:lnTo>
                  <a:pt x="326847" y="523240"/>
                </a:lnTo>
                <a:lnTo>
                  <a:pt x="329107" y="520700"/>
                </a:lnTo>
                <a:lnTo>
                  <a:pt x="331800" y="519430"/>
                </a:lnTo>
                <a:lnTo>
                  <a:pt x="333197" y="516890"/>
                </a:lnTo>
                <a:lnTo>
                  <a:pt x="334594" y="514350"/>
                </a:lnTo>
                <a:close/>
              </a:path>
              <a:path w="838200" h="1049020">
                <a:moveTo>
                  <a:pt x="335089" y="177800"/>
                </a:moveTo>
                <a:lnTo>
                  <a:pt x="334683" y="174510"/>
                </a:lnTo>
                <a:lnTo>
                  <a:pt x="332422" y="173990"/>
                </a:lnTo>
                <a:lnTo>
                  <a:pt x="334403" y="177800"/>
                </a:lnTo>
                <a:lnTo>
                  <a:pt x="335089" y="177800"/>
                </a:lnTo>
                <a:close/>
              </a:path>
              <a:path w="838200" h="1049020">
                <a:moveTo>
                  <a:pt x="337578" y="404698"/>
                </a:moveTo>
                <a:lnTo>
                  <a:pt x="336715" y="404914"/>
                </a:lnTo>
                <a:lnTo>
                  <a:pt x="335953" y="405307"/>
                </a:lnTo>
                <a:lnTo>
                  <a:pt x="335534" y="405714"/>
                </a:lnTo>
                <a:lnTo>
                  <a:pt x="336270" y="405676"/>
                </a:lnTo>
                <a:lnTo>
                  <a:pt x="336956" y="405269"/>
                </a:lnTo>
                <a:lnTo>
                  <a:pt x="337578" y="404698"/>
                </a:lnTo>
                <a:close/>
              </a:path>
              <a:path w="838200" h="1049020">
                <a:moveTo>
                  <a:pt x="337858" y="175260"/>
                </a:moveTo>
                <a:lnTo>
                  <a:pt x="333489" y="165100"/>
                </a:lnTo>
                <a:lnTo>
                  <a:pt x="334683" y="174510"/>
                </a:lnTo>
                <a:lnTo>
                  <a:pt x="337858" y="175260"/>
                </a:lnTo>
                <a:close/>
              </a:path>
              <a:path w="838200" h="1049020">
                <a:moveTo>
                  <a:pt x="338556" y="563435"/>
                </a:moveTo>
                <a:lnTo>
                  <a:pt x="336524" y="563029"/>
                </a:lnTo>
                <a:lnTo>
                  <a:pt x="336905" y="569328"/>
                </a:lnTo>
                <a:lnTo>
                  <a:pt x="338556" y="563435"/>
                </a:lnTo>
                <a:close/>
              </a:path>
              <a:path w="838200" h="1049020">
                <a:moveTo>
                  <a:pt x="341858" y="564108"/>
                </a:moveTo>
                <a:lnTo>
                  <a:pt x="338620" y="563194"/>
                </a:lnTo>
                <a:lnTo>
                  <a:pt x="338556" y="563435"/>
                </a:lnTo>
                <a:lnTo>
                  <a:pt x="341858" y="564108"/>
                </a:lnTo>
                <a:close/>
              </a:path>
              <a:path w="838200" h="1049020">
                <a:moveTo>
                  <a:pt x="343204" y="214172"/>
                </a:moveTo>
                <a:lnTo>
                  <a:pt x="342049" y="213829"/>
                </a:lnTo>
                <a:lnTo>
                  <a:pt x="341249" y="213855"/>
                </a:lnTo>
                <a:lnTo>
                  <a:pt x="340525" y="213868"/>
                </a:lnTo>
                <a:lnTo>
                  <a:pt x="343204" y="214172"/>
                </a:lnTo>
                <a:close/>
              </a:path>
              <a:path w="838200" h="1049020">
                <a:moveTo>
                  <a:pt x="347243" y="469417"/>
                </a:moveTo>
                <a:lnTo>
                  <a:pt x="346557" y="464959"/>
                </a:lnTo>
                <a:lnTo>
                  <a:pt x="346976" y="461213"/>
                </a:lnTo>
                <a:lnTo>
                  <a:pt x="344957" y="468909"/>
                </a:lnTo>
                <a:lnTo>
                  <a:pt x="347243" y="469417"/>
                </a:lnTo>
                <a:close/>
              </a:path>
              <a:path w="838200" h="1049020">
                <a:moveTo>
                  <a:pt x="347751" y="280670"/>
                </a:moveTo>
                <a:lnTo>
                  <a:pt x="346875" y="281317"/>
                </a:lnTo>
                <a:lnTo>
                  <a:pt x="347510" y="282295"/>
                </a:lnTo>
                <a:lnTo>
                  <a:pt x="347751" y="280670"/>
                </a:lnTo>
                <a:close/>
              </a:path>
              <a:path w="838200" h="1049020">
                <a:moveTo>
                  <a:pt x="348145" y="457441"/>
                </a:moveTo>
                <a:lnTo>
                  <a:pt x="347865" y="457682"/>
                </a:lnTo>
                <a:lnTo>
                  <a:pt x="347738" y="458203"/>
                </a:lnTo>
                <a:lnTo>
                  <a:pt x="348145" y="457441"/>
                </a:lnTo>
                <a:close/>
              </a:path>
              <a:path w="838200" h="1049020">
                <a:moveTo>
                  <a:pt x="348564" y="457085"/>
                </a:moveTo>
                <a:lnTo>
                  <a:pt x="348195" y="457365"/>
                </a:lnTo>
                <a:lnTo>
                  <a:pt x="348564" y="457085"/>
                </a:lnTo>
                <a:close/>
              </a:path>
              <a:path w="838200" h="1049020">
                <a:moveTo>
                  <a:pt x="348754" y="735025"/>
                </a:moveTo>
                <a:lnTo>
                  <a:pt x="348488" y="731913"/>
                </a:lnTo>
                <a:lnTo>
                  <a:pt x="347522" y="734974"/>
                </a:lnTo>
                <a:lnTo>
                  <a:pt x="346062" y="738505"/>
                </a:lnTo>
                <a:lnTo>
                  <a:pt x="346278" y="741819"/>
                </a:lnTo>
                <a:lnTo>
                  <a:pt x="348246" y="738251"/>
                </a:lnTo>
                <a:lnTo>
                  <a:pt x="348754" y="735025"/>
                </a:lnTo>
                <a:close/>
              </a:path>
              <a:path w="838200" h="1049020">
                <a:moveTo>
                  <a:pt x="349211" y="384810"/>
                </a:moveTo>
                <a:lnTo>
                  <a:pt x="348208" y="385457"/>
                </a:lnTo>
                <a:lnTo>
                  <a:pt x="349199" y="386384"/>
                </a:lnTo>
                <a:lnTo>
                  <a:pt x="349211" y="384810"/>
                </a:lnTo>
                <a:close/>
              </a:path>
              <a:path w="838200" h="1049020">
                <a:moveTo>
                  <a:pt x="350151" y="725220"/>
                </a:moveTo>
                <a:lnTo>
                  <a:pt x="346849" y="724509"/>
                </a:lnTo>
                <a:lnTo>
                  <a:pt x="348221" y="729424"/>
                </a:lnTo>
                <a:lnTo>
                  <a:pt x="348488" y="731913"/>
                </a:lnTo>
                <a:lnTo>
                  <a:pt x="349554" y="728167"/>
                </a:lnTo>
                <a:lnTo>
                  <a:pt x="350151" y="725220"/>
                </a:lnTo>
                <a:close/>
              </a:path>
              <a:path w="838200" h="1049020">
                <a:moveTo>
                  <a:pt x="350850" y="289560"/>
                </a:moveTo>
                <a:lnTo>
                  <a:pt x="348107" y="283210"/>
                </a:lnTo>
                <a:lnTo>
                  <a:pt x="347510" y="282295"/>
                </a:lnTo>
                <a:lnTo>
                  <a:pt x="346214" y="290830"/>
                </a:lnTo>
                <a:lnTo>
                  <a:pt x="350850" y="289560"/>
                </a:lnTo>
                <a:close/>
              </a:path>
              <a:path w="838200" h="1049020">
                <a:moveTo>
                  <a:pt x="351104" y="384517"/>
                </a:moveTo>
                <a:lnTo>
                  <a:pt x="348907" y="381000"/>
                </a:lnTo>
                <a:lnTo>
                  <a:pt x="348437" y="379730"/>
                </a:lnTo>
                <a:lnTo>
                  <a:pt x="349973" y="384810"/>
                </a:lnTo>
                <a:lnTo>
                  <a:pt x="351104" y="384517"/>
                </a:lnTo>
                <a:close/>
              </a:path>
              <a:path w="838200" h="1049020">
                <a:moveTo>
                  <a:pt x="359041" y="317385"/>
                </a:moveTo>
                <a:lnTo>
                  <a:pt x="358673" y="317512"/>
                </a:lnTo>
                <a:lnTo>
                  <a:pt x="358241" y="318350"/>
                </a:lnTo>
                <a:lnTo>
                  <a:pt x="357797" y="319379"/>
                </a:lnTo>
                <a:lnTo>
                  <a:pt x="358279" y="319036"/>
                </a:lnTo>
                <a:lnTo>
                  <a:pt x="358736" y="318465"/>
                </a:lnTo>
                <a:lnTo>
                  <a:pt x="359041" y="317385"/>
                </a:lnTo>
                <a:close/>
              </a:path>
              <a:path w="838200" h="1049020">
                <a:moveTo>
                  <a:pt x="368858" y="625767"/>
                </a:moveTo>
                <a:lnTo>
                  <a:pt x="364261" y="622350"/>
                </a:lnTo>
                <a:lnTo>
                  <a:pt x="364845" y="631672"/>
                </a:lnTo>
                <a:lnTo>
                  <a:pt x="368858" y="625767"/>
                </a:lnTo>
                <a:close/>
              </a:path>
              <a:path w="838200" h="1049020">
                <a:moveTo>
                  <a:pt x="373100" y="525780"/>
                </a:moveTo>
                <a:lnTo>
                  <a:pt x="371881" y="524510"/>
                </a:lnTo>
                <a:lnTo>
                  <a:pt x="371995" y="521970"/>
                </a:lnTo>
                <a:lnTo>
                  <a:pt x="372414" y="513080"/>
                </a:lnTo>
                <a:lnTo>
                  <a:pt x="371233" y="500380"/>
                </a:lnTo>
                <a:lnTo>
                  <a:pt x="368896" y="485140"/>
                </a:lnTo>
                <a:lnTo>
                  <a:pt x="366001" y="469900"/>
                </a:lnTo>
                <a:lnTo>
                  <a:pt x="368935" y="472440"/>
                </a:lnTo>
                <a:lnTo>
                  <a:pt x="369328" y="469900"/>
                </a:lnTo>
                <a:lnTo>
                  <a:pt x="370090" y="464820"/>
                </a:lnTo>
                <a:lnTo>
                  <a:pt x="370408" y="455930"/>
                </a:lnTo>
                <a:lnTo>
                  <a:pt x="370497" y="445770"/>
                </a:lnTo>
                <a:lnTo>
                  <a:pt x="370763" y="438150"/>
                </a:lnTo>
                <a:lnTo>
                  <a:pt x="367779" y="435610"/>
                </a:lnTo>
                <a:lnTo>
                  <a:pt x="367880" y="433070"/>
                </a:lnTo>
                <a:lnTo>
                  <a:pt x="368033" y="429260"/>
                </a:lnTo>
                <a:lnTo>
                  <a:pt x="363994" y="433070"/>
                </a:lnTo>
                <a:lnTo>
                  <a:pt x="368604" y="410210"/>
                </a:lnTo>
                <a:lnTo>
                  <a:pt x="365836" y="394970"/>
                </a:lnTo>
                <a:lnTo>
                  <a:pt x="364921" y="389890"/>
                </a:lnTo>
                <a:lnTo>
                  <a:pt x="364388" y="387350"/>
                </a:lnTo>
                <a:lnTo>
                  <a:pt x="362013" y="375920"/>
                </a:lnTo>
                <a:lnTo>
                  <a:pt x="360426" y="368300"/>
                </a:lnTo>
                <a:lnTo>
                  <a:pt x="362648" y="347980"/>
                </a:lnTo>
                <a:lnTo>
                  <a:pt x="363004" y="351790"/>
                </a:lnTo>
                <a:lnTo>
                  <a:pt x="365937" y="355600"/>
                </a:lnTo>
                <a:lnTo>
                  <a:pt x="365683" y="353060"/>
                </a:lnTo>
                <a:lnTo>
                  <a:pt x="364540" y="347980"/>
                </a:lnTo>
                <a:lnTo>
                  <a:pt x="363397" y="342900"/>
                </a:lnTo>
                <a:lnTo>
                  <a:pt x="362534" y="339090"/>
                </a:lnTo>
                <a:lnTo>
                  <a:pt x="360540" y="330200"/>
                </a:lnTo>
                <a:lnTo>
                  <a:pt x="355904" y="332740"/>
                </a:lnTo>
                <a:lnTo>
                  <a:pt x="357962" y="334010"/>
                </a:lnTo>
                <a:lnTo>
                  <a:pt x="354761" y="339090"/>
                </a:lnTo>
                <a:lnTo>
                  <a:pt x="351548" y="336550"/>
                </a:lnTo>
                <a:lnTo>
                  <a:pt x="348564" y="330200"/>
                </a:lnTo>
                <a:lnTo>
                  <a:pt x="347903" y="325120"/>
                </a:lnTo>
                <a:lnTo>
                  <a:pt x="351002" y="328930"/>
                </a:lnTo>
                <a:lnTo>
                  <a:pt x="353707" y="327660"/>
                </a:lnTo>
                <a:lnTo>
                  <a:pt x="354850" y="325120"/>
                </a:lnTo>
                <a:lnTo>
                  <a:pt x="355981" y="322580"/>
                </a:lnTo>
                <a:lnTo>
                  <a:pt x="357187" y="320040"/>
                </a:lnTo>
                <a:lnTo>
                  <a:pt x="357797" y="318770"/>
                </a:lnTo>
                <a:lnTo>
                  <a:pt x="356425" y="320040"/>
                </a:lnTo>
                <a:lnTo>
                  <a:pt x="354571" y="318770"/>
                </a:lnTo>
                <a:lnTo>
                  <a:pt x="353123" y="318770"/>
                </a:lnTo>
                <a:lnTo>
                  <a:pt x="354558" y="313690"/>
                </a:lnTo>
                <a:lnTo>
                  <a:pt x="351193" y="311150"/>
                </a:lnTo>
                <a:lnTo>
                  <a:pt x="347192" y="309880"/>
                </a:lnTo>
                <a:lnTo>
                  <a:pt x="346722" y="300990"/>
                </a:lnTo>
                <a:lnTo>
                  <a:pt x="349313" y="302260"/>
                </a:lnTo>
                <a:lnTo>
                  <a:pt x="348869" y="300990"/>
                </a:lnTo>
                <a:lnTo>
                  <a:pt x="347129" y="295910"/>
                </a:lnTo>
                <a:lnTo>
                  <a:pt x="342900" y="290830"/>
                </a:lnTo>
                <a:lnTo>
                  <a:pt x="342620" y="284480"/>
                </a:lnTo>
                <a:lnTo>
                  <a:pt x="346875" y="281317"/>
                </a:lnTo>
                <a:lnTo>
                  <a:pt x="343992" y="276860"/>
                </a:lnTo>
                <a:lnTo>
                  <a:pt x="340969" y="270510"/>
                </a:lnTo>
                <a:lnTo>
                  <a:pt x="341464" y="264160"/>
                </a:lnTo>
                <a:lnTo>
                  <a:pt x="343687" y="267970"/>
                </a:lnTo>
                <a:lnTo>
                  <a:pt x="344678" y="274320"/>
                </a:lnTo>
                <a:lnTo>
                  <a:pt x="346900" y="276860"/>
                </a:lnTo>
                <a:lnTo>
                  <a:pt x="351853" y="266700"/>
                </a:lnTo>
                <a:lnTo>
                  <a:pt x="349999" y="266700"/>
                </a:lnTo>
                <a:lnTo>
                  <a:pt x="349948" y="264160"/>
                </a:lnTo>
                <a:lnTo>
                  <a:pt x="349885" y="260350"/>
                </a:lnTo>
                <a:lnTo>
                  <a:pt x="349859" y="259080"/>
                </a:lnTo>
                <a:lnTo>
                  <a:pt x="349846" y="257886"/>
                </a:lnTo>
                <a:lnTo>
                  <a:pt x="349897" y="260019"/>
                </a:lnTo>
                <a:lnTo>
                  <a:pt x="350342" y="251294"/>
                </a:lnTo>
                <a:lnTo>
                  <a:pt x="349872" y="255130"/>
                </a:lnTo>
                <a:lnTo>
                  <a:pt x="349846" y="257835"/>
                </a:lnTo>
                <a:lnTo>
                  <a:pt x="349758" y="248920"/>
                </a:lnTo>
                <a:lnTo>
                  <a:pt x="349732" y="243840"/>
                </a:lnTo>
                <a:lnTo>
                  <a:pt x="348754" y="248920"/>
                </a:lnTo>
                <a:lnTo>
                  <a:pt x="340385" y="241300"/>
                </a:lnTo>
                <a:lnTo>
                  <a:pt x="337197" y="232410"/>
                </a:lnTo>
                <a:lnTo>
                  <a:pt x="334670" y="222250"/>
                </a:lnTo>
                <a:lnTo>
                  <a:pt x="329069" y="213360"/>
                </a:lnTo>
                <a:lnTo>
                  <a:pt x="328269" y="212090"/>
                </a:lnTo>
                <a:lnTo>
                  <a:pt x="334518" y="218440"/>
                </a:lnTo>
                <a:lnTo>
                  <a:pt x="336613" y="218440"/>
                </a:lnTo>
                <a:lnTo>
                  <a:pt x="337578" y="214630"/>
                </a:lnTo>
                <a:lnTo>
                  <a:pt x="340461" y="213360"/>
                </a:lnTo>
                <a:lnTo>
                  <a:pt x="340728" y="212090"/>
                </a:lnTo>
                <a:lnTo>
                  <a:pt x="341236" y="209550"/>
                </a:lnTo>
                <a:lnTo>
                  <a:pt x="341718" y="201930"/>
                </a:lnTo>
                <a:lnTo>
                  <a:pt x="343865" y="203200"/>
                </a:lnTo>
                <a:lnTo>
                  <a:pt x="342900" y="201930"/>
                </a:lnTo>
                <a:lnTo>
                  <a:pt x="340956" y="199390"/>
                </a:lnTo>
                <a:lnTo>
                  <a:pt x="340423" y="194310"/>
                </a:lnTo>
                <a:lnTo>
                  <a:pt x="339280" y="187960"/>
                </a:lnTo>
                <a:lnTo>
                  <a:pt x="338086" y="186690"/>
                </a:lnTo>
                <a:lnTo>
                  <a:pt x="334530" y="182880"/>
                </a:lnTo>
                <a:lnTo>
                  <a:pt x="336384" y="181610"/>
                </a:lnTo>
                <a:lnTo>
                  <a:pt x="334403" y="177800"/>
                </a:lnTo>
                <a:lnTo>
                  <a:pt x="332384" y="177800"/>
                </a:lnTo>
                <a:lnTo>
                  <a:pt x="327177" y="166370"/>
                </a:lnTo>
                <a:lnTo>
                  <a:pt x="324916" y="152400"/>
                </a:lnTo>
                <a:lnTo>
                  <a:pt x="324586" y="151130"/>
                </a:lnTo>
                <a:lnTo>
                  <a:pt x="321411" y="138430"/>
                </a:lnTo>
                <a:lnTo>
                  <a:pt x="317347" y="132080"/>
                </a:lnTo>
                <a:lnTo>
                  <a:pt x="312483" y="124460"/>
                </a:lnTo>
                <a:lnTo>
                  <a:pt x="304723" y="114300"/>
                </a:lnTo>
                <a:lnTo>
                  <a:pt x="297573" y="107950"/>
                </a:lnTo>
                <a:lnTo>
                  <a:pt x="290436" y="102870"/>
                </a:lnTo>
                <a:lnTo>
                  <a:pt x="287858" y="100330"/>
                </a:lnTo>
                <a:lnTo>
                  <a:pt x="282702" y="95250"/>
                </a:lnTo>
                <a:lnTo>
                  <a:pt x="282676" y="87630"/>
                </a:lnTo>
                <a:lnTo>
                  <a:pt x="291553" y="95250"/>
                </a:lnTo>
                <a:lnTo>
                  <a:pt x="289725" y="88900"/>
                </a:lnTo>
                <a:lnTo>
                  <a:pt x="289179" y="87630"/>
                </a:lnTo>
                <a:lnTo>
                  <a:pt x="288086" y="85090"/>
                </a:lnTo>
                <a:lnTo>
                  <a:pt x="287540" y="83820"/>
                </a:lnTo>
                <a:lnTo>
                  <a:pt x="286994" y="82550"/>
                </a:lnTo>
                <a:lnTo>
                  <a:pt x="283311" y="77470"/>
                </a:lnTo>
                <a:lnTo>
                  <a:pt x="278625" y="73660"/>
                </a:lnTo>
                <a:lnTo>
                  <a:pt x="281101" y="73660"/>
                </a:lnTo>
                <a:lnTo>
                  <a:pt x="281749" y="67310"/>
                </a:lnTo>
                <a:lnTo>
                  <a:pt x="277050" y="62230"/>
                </a:lnTo>
                <a:lnTo>
                  <a:pt x="273824" y="67056"/>
                </a:lnTo>
                <a:lnTo>
                  <a:pt x="276555" y="69850"/>
                </a:lnTo>
                <a:lnTo>
                  <a:pt x="266331" y="69850"/>
                </a:lnTo>
                <a:lnTo>
                  <a:pt x="272986" y="73660"/>
                </a:lnTo>
                <a:lnTo>
                  <a:pt x="279476" y="76200"/>
                </a:lnTo>
                <a:lnTo>
                  <a:pt x="279057" y="80010"/>
                </a:lnTo>
                <a:lnTo>
                  <a:pt x="275844" y="83820"/>
                </a:lnTo>
                <a:lnTo>
                  <a:pt x="271513" y="80010"/>
                </a:lnTo>
                <a:lnTo>
                  <a:pt x="272542" y="88900"/>
                </a:lnTo>
                <a:lnTo>
                  <a:pt x="278345" y="85090"/>
                </a:lnTo>
                <a:lnTo>
                  <a:pt x="277863" y="93980"/>
                </a:lnTo>
                <a:lnTo>
                  <a:pt x="277634" y="95161"/>
                </a:lnTo>
                <a:lnTo>
                  <a:pt x="282778" y="100330"/>
                </a:lnTo>
                <a:lnTo>
                  <a:pt x="280365" y="99060"/>
                </a:lnTo>
                <a:lnTo>
                  <a:pt x="278269" y="103593"/>
                </a:lnTo>
                <a:lnTo>
                  <a:pt x="280250" y="109220"/>
                </a:lnTo>
                <a:lnTo>
                  <a:pt x="285457" y="115570"/>
                </a:lnTo>
                <a:lnTo>
                  <a:pt x="289496" y="120650"/>
                </a:lnTo>
                <a:lnTo>
                  <a:pt x="289610" y="125730"/>
                </a:lnTo>
                <a:lnTo>
                  <a:pt x="288594" y="125730"/>
                </a:lnTo>
                <a:lnTo>
                  <a:pt x="294424" y="133350"/>
                </a:lnTo>
                <a:lnTo>
                  <a:pt x="297649" y="133350"/>
                </a:lnTo>
                <a:lnTo>
                  <a:pt x="301307" y="132080"/>
                </a:lnTo>
                <a:lnTo>
                  <a:pt x="308406" y="135890"/>
                </a:lnTo>
                <a:lnTo>
                  <a:pt x="297243" y="152400"/>
                </a:lnTo>
                <a:lnTo>
                  <a:pt x="303999" y="151130"/>
                </a:lnTo>
                <a:lnTo>
                  <a:pt x="304558" y="153670"/>
                </a:lnTo>
                <a:lnTo>
                  <a:pt x="305219" y="156298"/>
                </a:lnTo>
                <a:lnTo>
                  <a:pt x="310438" y="158750"/>
                </a:lnTo>
                <a:lnTo>
                  <a:pt x="311175" y="168910"/>
                </a:lnTo>
                <a:lnTo>
                  <a:pt x="314147" y="177800"/>
                </a:lnTo>
                <a:lnTo>
                  <a:pt x="315785" y="185420"/>
                </a:lnTo>
                <a:lnTo>
                  <a:pt x="312521" y="191770"/>
                </a:lnTo>
                <a:lnTo>
                  <a:pt x="315175" y="190500"/>
                </a:lnTo>
                <a:lnTo>
                  <a:pt x="315912" y="187960"/>
                </a:lnTo>
                <a:lnTo>
                  <a:pt x="316750" y="186690"/>
                </a:lnTo>
                <a:lnTo>
                  <a:pt x="319735" y="190500"/>
                </a:lnTo>
                <a:lnTo>
                  <a:pt x="316357" y="195580"/>
                </a:lnTo>
                <a:lnTo>
                  <a:pt x="318376" y="200660"/>
                </a:lnTo>
                <a:lnTo>
                  <a:pt x="321729" y="205740"/>
                </a:lnTo>
                <a:lnTo>
                  <a:pt x="322376" y="213360"/>
                </a:lnTo>
                <a:lnTo>
                  <a:pt x="316153" y="212090"/>
                </a:lnTo>
                <a:lnTo>
                  <a:pt x="316953" y="201930"/>
                </a:lnTo>
                <a:lnTo>
                  <a:pt x="314274" y="212090"/>
                </a:lnTo>
                <a:lnTo>
                  <a:pt x="319239" y="217170"/>
                </a:lnTo>
                <a:lnTo>
                  <a:pt x="319900" y="223520"/>
                </a:lnTo>
                <a:lnTo>
                  <a:pt x="319176" y="232410"/>
                </a:lnTo>
                <a:lnTo>
                  <a:pt x="320001" y="238760"/>
                </a:lnTo>
                <a:lnTo>
                  <a:pt x="324358" y="241300"/>
                </a:lnTo>
                <a:lnTo>
                  <a:pt x="324993" y="242951"/>
                </a:lnTo>
                <a:lnTo>
                  <a:pt x="326859" y="247650"/>
                </a:lnTo>
                <a:lnTo>
                  <a:pt x="328841" y="257810"/>
                </a:lnTo>
                <a:lnTo>
                  <a:pt x="331635" y="267970"/>
                </a:lnTo>
                <a:lnTo>
                  <a:pt x="330555" y="271780"/>
                </a:lnTo>
                <a:lnTo>
                  <a:pt x="330682" y="283210"/>
                </a:lnTo>
                <a:lnTo>
                  <a:pt x="330898" y="290830"/>
                </a:lnTo>
                <a:lnTo>
                  <a:pt x="330796" y="307136"/>
                </a:lnTo>
                <a:lnTo>
                  <a:pt x="334187" y="309880"/>
                </a:lnTo>
                <a:lnTo>
                  <a:pt x="337007" y="314960"/>
                </a:lnTo>
                <a:lnTo>
                  <a:pt x="338810" y="322580"/>
                </a:lnTo>
                <a:lnTo>
                  <a:pt x="340537" y="330200"/>
                </a:lnTo>
                <a:lnTo>
                  <a:pt x="335889" y="330200"/>
                </a:lnTo>
                <a:lnTo>
                  <a:pt x="333870" y="328930"/>
                </a:lnTo>
                <a:lnTo>
                  <a:pt x="331203" y="323850"/>
                </a:lnTo>
                <a:lnTo>
                  <a:pt x="332282" y="332740"/>
                </a:lnTo>
                <a:lnTo>
                  <a:pt x="335000" y="335280"/>
                </a:lnTo>
                <a:lnTo>
                  <a:pt x="336613" y="337820"/>
                </a:lnTo>
                <a:lnTo>
                  <a:pt x="338175" y="342900"/>
                </a:lnTo>
                <a:lnTo>
                  <a:pt x="332168" y="341630"/>
                </a:lnTo>
                <a:lnTo>
                  <a:pt x="334251" y="350520"/>
                </a:lnTo>
                <a:lnTo>
                  <a:pt x="337096" y="359410"/>
                </a:lnTo>
                <a:lnTo>
                  <a:pt x="339140" y="369570"/>
                </a:lnTo>
                <a:lnTo>
                  <a:pt x="338861" y="379730"/>
                </a:lnTo>
                <a:lnTo>
                  <a:pt x="343408" y="378460"/>
                </a:lnTo>
                <a:lnTo>
                  <a:pt x="348488" y="375920"/>
                </a:lnTo>
                <a:lnTo>
                  <a:pt x="353479" y="375920"/>
                </a:lnTo>
                <a:lnTo>
                  <a:pt x="357771" y="382270"/>
                </a:lnTo>
                <a:lnTo>
                  <a:pt x="354914" y="383540"/>
                </a:lnTo>
                <a:lnTo>
                  <a:pt x="351104" y="384517"/>
                </a:lnTo>
                <a:lnTo>
                  <a:pt x="351294" y="384810"/>
                </a:lnTo>
                <a:lnTo>
                  <a:pt x="350227" y="387350"/>
                </a:lnTo>
                <a:lnTo>
                  <a:pt x="349199" y="386384"/>
                </a:lnTo>
                <a:lnTo>
                  <a:pt x="349148" y="391160"/>
                </a:lnTo>
                <a:lnTo>
                  <a:pt x="344982" y="391160"/>
                </a:lnTo>
                <a:lnTo>
                  <a:pt x="346481" y="394970"/>
                </a:lnTo>
                <a:lnTo>
                  <a:pt x="343128" y="394970"/>
                </a:lnTo>
                <a:lnTo>
                  <a:pt x="342633" y="392430"/>
                </a:lnTo>
                <a:lnTo>
                  <a:pt x="344512" y="389890"/>
                </a:lnTo>
                <a:lnTo>
                  <a:pt x="343623" y="388620"/>
                </a:lnTo>
                <a:lnTo>
                  <a:pt x="343509" y="388454"/>
                </a:lnTo>
                <a:lnTo>
                  <a:pt x="348208" y="385457"/>
                </a:lnTo>
                <a:lnTo>
                  <a:pt x="344817" y="382270"/>
                </a:lnTo>
                <a:lnTo>
                  <a:pt x="343357" y="388226"/>
                </a:lnTo>
                <a:lnTo>
                  <a:pt x="342734" y="387350"/>
                </a:lnTo>
                <a:lnTo>
                  <a:pt x="342417" y="393700"/>
                </a:lnTo>
                <a:lnTo>
                  <a:pt x="340487" y="401320"/>
                </a:lnTo>
                <a:lnTo>
                  <a:pt x="337515" y="403860"/>
                </a:lnTo>
                <a:lnTo>
                  <a:pt x="343115" y="403860"/>
                </a:lnTo>
                <a:lnTo>
                  <a:pt x="343954" y="408940"/>
                </a:lnTo>
                <a:lnTo>
                  <a:pt x="343573" y="414020"/>
                </a:lnTo>
                <a:lnTo>
                  <a:pt x="341693" y="415290"/>
                </a:lnTo>
                <a:lnTo>
                  <a:pt x="339305" y="416560"/>
                </a:lnTo>
                <a:lnTo>
                  <a:pt x="337400" y="419100"/>
                </a:lnTo>
                <a:lnTo>
                  <a:pt x="340436" y="422910"/>
                </a:lnTo>
                <a:lnTo>
                  <a:pt x="337858" y="430530"/>
                </a:lnTo>
                <a:lnTo>
                  <a:pt x="344068" y="430530"/>
                </a:lnTo>
                <a:lnTo>
                  <a:pt x="344157" y="433070"/>
                </a:lnTo>
                <a:lnTo>
                  <a:pt x="341299" y="434340"/>
                </a:lnTo>
                <a:lnTo>
                  <a:pt x="339661" y="435610"/>
                </a:lnTo>
                <a:lnTo>
                  <a:pt x="341325" y="441960"/>
                </a:lnTo>
                <a:lnTo>
                  <a:pt x="342480" y="450850"/>
                </a:lnTo>
                <a:lnTo>
                  <a:pt x="344258" y="457200"/>
                </a:lnTo>
                <a:lnTo>
                  <a:pt x="347789" y="457200"/>
                </a:lnTo>
                <a:lnTo>
                  <a:pt x="348195" y="455930"/>
                </a:lnTo>
                <a:lnTo>
                  <a:pt x="348488" y="455930"/>
                </a:lnTo>
                <a:lnTo>
                  <a:pt x="350862" y="471944"/>
                </a:lnTo>
                <a:lnTo>
                  <a:pt x="350748" y="474980"/>
                </a:lnTo>
                <a:lnTo>
                  <a:pt x="349846" y="487680"/>
                </a:lnTo>
                <a:lnTo>
                  <a:pt x="347865" y="502920"/>
                </a:lnTo>
                <a:lnTo>
                  <a:pt x="347662" y="518160"/>
                </a:lnTo>
                <a:lnTo>
                  <a:pt x="345567" y="518160"/>
                </a:lnTo>
                <a:lnTo>
                  <a:pt x="346671" y="528320"/>
                </a:lnTo>
                <a:lnTo>
                  <a:pt x="347332" y="537210"/>
                </a:lnTo>
                <a:lnTo>
                  <a:pt x="348399" y="546100"/>
                </a:lnTo>
                <a:lnTo>
                  <a:pt x="350723" y="553720"/>
                </a:lnTo>
                <a:lnTo>
                  <a:pt x="350647" y="557530"/>
                </a:lnTo>
                <a:lnTo>
                  <a:pt x="346430" y="561340"/>
                </a:lnTo>
                <a:lnTo>
                  <a:pt x="344093" y="560070"/>
                </a:lnTo>
                <a:lnTo>
                  <a:pt x="345071" y="568960"/>
                </a:lnTo>
                <a:lnTo>
                  <a:pt x="347345" y="570230"/>
                </a:lnTo>
                <a:lnTo>
                  <a:pt x="343077" y="582930"/>
                </a:lnTo>
                <a:lnTo>
                  <a:pt x="341287" y="580390"/>
                </a:lnTo>
                <a:lnTo>
                  <a:pt x="340398" y="580390"/>
                </a:lnTo>
                <a:lnTo>
                  <a:pt x="340347" y="579120"/>
                </a:lnTo>
                <a:lnTo>
                  <a:pt x="341020" y="574040"/>
                </a:lnTo>
                <a:lnTo>
                  <a:pt x="339090" y="581660"/>
                </a:lnTo>
                <a:lnTo>
                  <a:pt x="337654" y="586740"/>
                </a:lnTo>
                <a:lnTo>
                  <a:pt x="337629" y="593090"/>
                </a:lnTo>
                <a:lnTo>
                  <a:pt x="339852" y="600710"/>
                </a:lnTo>
                <a:lnTo>
                  <a:pt x="334797" y="596900"/>
                </a:lnTo>
                <a:lnTo>
                  <a:pt x="332651" y="609600"/>
                </a:lnTo>
                <a:lnTo>
                  <a:pt x="333806" y="614680"/>
                </a:lnTo>
                <a:lnTo>
                  <a:pt x="338162" y="607060"/>
                </a:lnTo>
                <a:lnTo>
                  <a:pt x="338645" y="613410"/>
                </a:lnTo>
                <a:lnTo>
                  <a:pt x="337540" y="618490"/>
                </a:lnTo>
                <a:lnTo>
                  <a:pt x="336461" y="624840"/>
                </a:lnTo>
                <a:lnTo>
                  <a:pt x="329819" y="621030"/>
                </a:lnTo>
                <a:lnTo>
                  <a:pt x="326377" y="637540"/>
                </a:lnTo>
                <a:lnTo>
                  <a:pt x="328549" y="654050"/>
                </a:lnTo>
                <a:lnTo>
                  <a:pt x="329603" y="669290"/>
                </a:lnTo>
                <a:lnTo>
                  <a:pt x="322859" y="681990"/>
                </a:lnTo>
                <a:lnTo>
                  <a:pt x="325412" y="683260"/>
                </a:lnTo>
                <a:lnTo>
                  <a:pt x="327647" y="679450"/>
                </a:lnTo>
                <a:lnTo>
                  <a:pt x="330047" y="675640"/>
                </a:lnTo>
                <a:lnTo>
                  <a:pt x="333121" y="675640"/>
                </a:lnTo>
                <a:lnTo>
                  <a:pt x="329730" y="684530"/>
                </a:lnTo>
                <a:lnTo>
                  <a:pt x="324827" y="690880"/>
                </a:lnTo>
                <a:lnTo>
                  <a:pt x="320319" y="695960"/>
                </a:lnTo>
                <a:lnTo>
                  <a:pt x="318122" y="699770"/>
                </a:lnTo>
                <a:lnTo>
                  <a:pt x="316649" y="708660"/>
                </a:lnTo>
                <a:lnTo>
                  <a:pt x="319125" y="715010"/>
                </a:lnTo>
                <a:lnTo>
                  <a:pt x="321729" y="721360"/>
                </a:lnTo>
                <a:lnTo>
                  <a:pt x="320675" y="731520"/>
                </a:lnTo>
                <a:lnTo>
                  <a:pt x="323545" y="728980"/>
                </a:lnTo>
                <a:lnTo>
                  <a:pt x="330542" y="728980"/>
                </a:lnTo>
                <a:lnTo>
                  <a:pt x="330288" y="740410"/>
                </a:lnTo>
                <a:lnTo>
                  <a:pt x="326999" y="751840"/>
                </a:lnTo>
                <a:lnTo>
                  <a:pt x="317106" y="751840"/>
                </a:lnTo>
                <a:lnTo>
                  <a:pt x="316636" y="745490"/>
                </a:lnTo>
                <a:lnTo>
                  <a:pt x="316992" y="742950"/>
                </a:lnTo>
                <a:lnTo>
                  <a:pt x="318058" y="741680"/>
                </a:lnTo>
                <a:lnTo>
                  <a:pt x="318858" y="741680"/>
                </a:lnTo>
                <a:lnTo>
                  <a:pt x="318770" y="739140"/>
                </a:lnTo>
                <a:lnTo>
                  <a:pt x="318668" y="732790"/>
                </a:lnTo>
                <a:lnTo>
                  <a:pt x="315074" y="736600"/>
                </a:lnTo>
                <a:lnTo>
                  <a:pt x="317233" y="739140"/>
                </a:lnTo>
                <a:lnTo>
                  <a:pt x="314604" y="744220"/>
                </a:lnTo>
                <a:lnTo>
                  <a:pt x="312140" y="749300"/>
                </a:lnTo>
                <a:lnTo>
                  <a:pt x="309753" y="754380"/>
                </a:lnTo>
                <a:lnTo>
                  <a:pt x="307365" y="754380"/>
                </a:lnTo>
                <a:lnTo>
                  <a:pt x="307924" y="762000"/>
                </a:lnTo>
                <a:lnTo>
                  <a:pt x="310603" y="758190"/>
                </a:lnTo>
                <a:lnTo>
                  <a:pt x="313194" y="753110"/>
                </a:lnTo>
                <a:lnTo>
                  <a:pt x="309562" y="762000"/>
                </a:lnTo>
                <a:lnTo>
                  <a:pt x="305828" y="778510"/>
                </a:lnTo>
                <a:lnTo>
                  <a:pt x="302234" y="787400"/>
                </a:lnTo>
                <a:lnTo>
                  <a:pt x="304203" y="786130"/>
                </a:lnTo>
                <a:lnTo>
                  <a:pt x="307632" y="784860"/>
                </a:lnTo>
                <a:lnTo>
                  <a:pt x="306971" y="786130"/>
                </a:lnTo>
                <a:lnTo>
                  <a:pt x="303466" y="796290"/>
                </a:lnTo>
                <a:lnTo>
                  <a:pt x="304228" y="801370"/>
                </a:lnTo>
                <a:lnTo>
                  <a:pt x="306095" y="803910"/>
                </a:lnTo>
                <a:lnTo>
                  <a:pt x="305917" y="811530"/>
                </a:lnTo>
                <a:lnTo>
                  <a:pt x="302158" y="812800"/>
                </a:lnTo>
                <a:lnTo>
                  <a:pt x="299618" y="812800"/>
                </a:lnTo>
                <a:lnTo>
                  <a:pt x="298018" y="814070"/>
                </a:lnTo>
                <a:lnTo>
                  <a:pt x="297040" y="820420"/>
                </a:lnTo>
                <a:lnTo>
                  <a:pt x="292138" y="828040"/>
                </a:lnTo>
                <a:lnTo>
                  <a:pt x="290233" y="820420"/>
                </a:lnTo>
                <a:lnTo>
                  <a:pt x="289255" y="816610"/>
                </a:lnTo>
                <a:lnTo>
                  <a:pt x="287756" y="825500"/>
                </a:lnTo>
                <a:lnTo>
                  <a:pt x="283438" y="833120"/>
                </a:lnTo>
                <a:lnTo>
                  <a:pt x="278384" y="839470"/>
                </a:lnTo>
                <a:lnTo>
                  <a:pt x="274637" y="844550"/>
                </a:lnTo>
                <a:lnTo>
                  <a:pt x="275158" y="836930"/>
                </a:lnTo>
                <a:lnTo>
                  <a:pt x="274853" y="840740"/>
                </a:lnTo>
                <a:lnTo>
                  <a:pt x="272427" y="847090"/>
                </a:lnTo>
                <a:lnTo>
                  <a:pt x="278434" y="845820"/>
                </a:lnTo>
                <a:lnTo>
                  <a:pt x="276199" y="848360"/>
                </a:lnTo>
                <a:lnTo>
                  <a:pt x="274980" y="852170"/>
                </a:lnTo>
                <a:lnTo>
                  <a:pt x="273088" y="850900"/>
                </a:lnTo>
                <a:lnTo>
                  <a:pt x="274637" y="855980"/>
                </a:lnTo>
                <a:lnTo>
                  <a:pt x="280085" y="852170"/>
                </a:lnTo>
                <a:lnTo>
                  <a:pt x="281901" y="850900"/>
                </a:lnTo>
                <a:lnTo>
                  <a:pt x="283057" y="861060"/>
                </a:lnTo>
                <a:lnTo>
                  <a:pt x="279234" y="864870"/>
                </a:lnTo>
                <a:lnTo>
                  <a:pt x="278218" y="876300"/>
                </a:lnTo>
                <a:lnTo>
                  <a:pt x="271653" y="875030"/>
                </a:lnTo>
                <a:lnTo>
                  <a:pt x="274142" y="869950"/>
                </a:lnTo>
                <a:lnTo>
                  <a:pt x="274764" y="868680"/>
                </a:lnTo>
                <a:lnTo>
                  <a:pt x="272554" y="867410"/>
                </a:lnTo>
                <a:lnTo>
                  <a:pt x="269557" y="867410"/>
                </a:lnTo>
                <a:lnTo>
                  <a:pt x="270256" y="861060"/>
                </a:lnTo>
                <a:lnTo>
                  <a:pt x="269760" y="863600"/>
                </a:lnTo>
                <a:lnTo>
                  <a:pt x="268224" y="867410"/>
                </a:lnTo>
                <a:lnTo>
                  <a:pt x="265645" y="869950"/>
                </a:lnTo>
                <a:lnTo>
                  <a:pt x="264718" y="869950"/>
                </a:lnTo>
                <a:lnTo>
                  <a:pt x="264807" y="867410"/>
                </a:lnTo>
                <a:lnTo>
                  <a:pt x="258610" y="872490"/>
                </a:lnTo>
                <a:lnTo>
                  <a:pt x="259511" y="875030"/>
                </a:lnTo>
                <a:lnTo>
                  <a:pt x="261658" y="880110"/>
                </a:lnTo>
                <a:lnTo>
                  <a:pt x="262534" y="881380"/>
                </a:lnTo>
                <a:lnTo>
                  <a:pt x="262623" y="882650"/>
                </a:lnTo>
                <a:lnTo>
                  <a:pt x="262572" y="884656"/>
                </a:lnTo>
                <a:lnTo>
                  <a:pt x="262229" y="886460"/>
                </a:lnTo>
                <a:lnTo>
                  <a:pt x="260692" y="891540"/>
                </a:lnTo>
                <a:lnTo>
                  <a:pt x="257429" y="897890"/>
                </a:lnTo>
                <a:lnTo>
                  <a:pt x="256400" y="895350"/>
                </a:lnTo>
                <a:lnTo>
                  <a:pt x="253885" y="896620"/>
                </a:lnTo>
                <a:lnTo>
                  <a:pt x="251282" y="899160"/>
                </a:lnTo>
                <a:lnTo>
                  <a:pt x="247713" y="902906"/>
                </a:lnTo>
                <a:lnTo>
                  <a:pt x="249262" y="901700"/>
                </a:lnTo>
                <a:lnTo>
                  <a:pt x="251942" y="901700"/>
                </a:lnTo>
                <a:lnTo>
                  <a:pt x="252920" y="902970"/>
                </a:lnTo>
                <a:lnTo>
                  <a:pt x="252387" y="904240"/>
                </a:lnTo>
                <a:lnTo>
                  <a:pt x="255473" y="908050"/>
                </a:lnTo>
                <a:lnTo>
                  <a:pt x="257060" y="909320"/>
                </a:lnTo>
                <a:lnTo>
                  <a:pt x="258470" y="911860"/>
                </a:lnTo>
                <a:lnTo>
                  <a:pt x="259257" y="918210"/>
                </a:lnTo>
                <a:lnTo>
                  <a:pt x="261124" y="923290"/>
                </a:lnTo>
                <a:lnTo>
                  <a:pt x="264807" y="928370"/>
                </a:lnTo>
                <a:lnTo>
                  <a:pt x="265442" y="928370"/>
                </a:lnTo>
                <a:lnTo>
                  <a:pt x="265658" y="930503"/>
                </a:lnTo>
                <a:lnTo>
                  <a:pt x="266814" y="925982"/>
                </a:lnTo>
                <a:lnTo>
                  <a:pt x="270675" y="927100"/>
                </a:lnTo>
                <a:lnTo>
                  <a:pt x="270179" y="932180"/>
                </a:lnTo>
                <a:lnTo>
                  <a:pt x="272262" y="938530"/>
                </a:lnTo>
                <a:lnTo>
                  <a:pt x="271043" y="938530"/>
                </a:lnTo>
                <a:lnTo>
                  <a:pt x="271030" y="941070"/>
                </a:lnTo>
                <a:lnTo>
                  <a:pt x="270611" y="942340"/>
                </a:lnTo>
                <a:lnTo>
                  <a:pt x="268198" y="947420"/>
                </a:lnTo>
                <a:lnTo>
                  <a:pt x="265899" y="951230"/>
                </a:lnTo>
                <a:lnTo>
                  <a:pt x="263410" y="955040"/>
                </a:lnTo>
                <a:lnTo>
                  <a:pt x="263690" y="960120"/>
                </a:lnTo>
                <a:lnTo>
                  <a:pt x="259994" y="963930"/>
                </a:lnTo>
                <a:lnTo>
                  <a:pt x="256832" y="958850"/>
                </a:lnTo>
                <a:lnTo>
                  <a:pt x="254215" y="961390"/>
                </a:lnTo>
                <a:lnTo>
                  <a:pt x="255333" y="966470"/>
                </a:lnTo>
                <a:lnTo>
                  <a:pt x="251866" y="967740"/>
                </a:lnTo>
                <a:lnTo>
                  <a:pt x="247548" y="971550"/>
                </a:lnTo>
                <a:lnTo>
                  <a:pt x="245021" y="972820"/>
                </a:lnTo>
                <a:lnTo>
                  <a:pt x="243281" y="977900"/>
                </a:lnTo>
                <a:lnTo>
                  <a:pt x="248323" y="979030"/>
                </a:lnTo>
                <a:lnTo>
                  <a:pt x="247370" y="986790"/>
                </a:lnTo>
                <a:lnTo>
                  <a:pt x="251155" y="979170"/>
                </a:lnTo>
                <a:lnTo>
                  <a:pt x="252450" y="976630"/>
                </a:lnTo>
                <a:lnTo>
                  <a:pt x="253771" y="974090"/>
                </a:lnTo>
                <a:lnTo>
                  <a:pt x="254558" y="969010"/>
                </a:lnTo>
                <a:lnTo>
                  <a:pt x="254711" y="970280"/>
                </a:lnTo>
                <a:lnTo>
                  <a:pt x="254952" y="972820"/>
                </a:lnTo>
                <a:lnTo>
                  <a:pt x="255397" y="980440"/>
                </a:lnTo>
                <a:lnTo>
                  <a:pt x="254393" y="982980"/>
                </a:lnTo>
                <a:lnTo>
                  <a:pt x="254533" y="982980"/>
                </a:lnTo>
                <a:lnTo>
                  <a:pt x="258978" y="979170"/>
                </a:lnTo>
                <a:lnTo>
                  <a:pt x="258000" y="971550"/>
                </a:lnTo>
                <a:lnTo>
                  <a:pt x="260756" y="969010"/>
                </a:lnTo>
                <a:lnTo>
                  <a:pt x="261340" y="974090"/>
                </a:lnTo>
                <a:lnTo>
                  <a:pt x="265836" y="974090"/>
                </a:lnTo>
                <a:lnTo>
                  <a:pt x="300431" y="974090"/>
                </a:lnTo>
                <a:lnTo>
                  <a:pt x="300748" y="972820"/>
                </a:lnTo>
                <a:lnTo>
                  <a:pt x="302564" y="969010"/>
                </a:lnTo>
                <a:lnTo>
                  <a:pt x="303771" y="966470"/>
                </a:lnTo>
                <a:lnTo>
                  <a:pt x="304088" y="963930"/>
                </a:lnTo>
                <a:lnTo>
                  <a:pt x="304698" y="958850"/>
                </a:lnTo>
                <a:lnTo>
                  <a:pt x="305333" y="951230"/>
                </a:lnTo>
                <a:lnTo>
                  <a:pt x="306819" y="944880"/>
                </a:lnTo>
                <a:lnTo>
                  <a:pt x="305358" y="933450"/>
                </a:lnTo>
                <a:lnTo>
                  <a:pt x="304749" y="929640"/>
                </a:lnTo>
                <a:lnTo>
                  <a:pt x="303987" y="927100"/>
                </a:lnTo>
                <a:lnTo>
                  <a:pt x="303669" y="925830"/>
                </a:lnTo>
                <a:lnTo>
                  <a:pt x="302742" y="922020"/>
                </a:lnTo>
                <a:lnTo>
                  <a:pt x="302031" y="919480"/>
                </a:lnTo>
                <a:lnTo>
                  <a:pt x="301193" y="918210"/>
                </a:lnTo>
                <a:lnTo>
                  <a:pt x="303479" y="918210"/>
                </a:lnTo>
                <a:lnTo>
                  <a:pt x="304520" y="922020"/>
                </a:lnTo>
                <a:lnTo>
                  <a:pt x="304038" y="918210"/>
                </a:lnTo>
                <a:lnTo>
                  <a:pt x="303936" y="916940"/>
                </a:lnTo>
                <a:lnTo>
                  <a:pt x="302958" y="915670"/>
                </a:lnTo>
                <a:lnTo>
                  <a:pt x="302056" y="914400"/>
                </a:lnTo>
                <a:lnTo>
                  <a:pt x="299897" y="915670"/>
                </a:lnTo>
                <a:lnTo>
                  <a:pt x="301866" y="916940"/>
                </a:lnTo>
                <a:lnTo>
                  <a:pt x="299427" y="919480"/>
                </a:lnTo>
                <a:lnTo>
                  <a:pt x="295440" y="918210"/>
                </a:lnTo>
                <a:lnTo>
                  <a:pt x="291160" y="914400"/>
                </a:lnTo>
                <a:lnTo>
                  <a:pt x="289052" y="911860"/>
                </a:lnTo>
                <a:lnTo>
                  <a:pt x="286893" y="910590"/>
                </a:lnTo>
                <a:lnTo>
                  <a:pt x="285013" y="908050"/>
                </a:lnTo>
                <a:lnTo>
                  <a:pt x="284099" y="906780"/>
                </a:lnTo>
                <a:lnTo>
                  <a:pt x="283997" y="905510"/>
                </a:lnTo>
                <a:lnTo>
                  <a:pt x="283133" y="904240"/>
                </a:lnTo>
                <a:lnTo>
                  <a:pt x="288175" y="908050"/>
                </a:lnTo>
                <a:lnTo>
                  <a:pt x="291020" y="904240"/>
                </a:lnTo>
                <a:lnTo>
                  <a:pt x="293382" y="902970"/>
                </a:lnTo>
                <a:lnTo>
                  <a:pt x="294487" y="901700"/>
                </a:lnTo>
                <a:lnTo>
                  <a:pt x="295846" y="900430"/>
                </a:lnTo>
                <a:lnTo>
                  <a:pt x="299694" y="900430"/>
                </a:lnTo>
                <a:lnTo>
                  <a:pt x="301421" y="901700"/>
                </a:lnTo>
                <a:lnTo>
                  <a:pt x="303618" y="905510"/>
                </a:lnTo>
                <a:lnTo>
                  <a:pt x="304088" y="902970"/>
                </a:lnTo>
                <a:lnTo>
                  <a:pt x="304203" y="900430"/>
                </a:lnTo>
                <a:lnTo>
                  <a:pt x="304266" y="899160"/>
                </a:lnTo>
                <a:lnTo>
                  <a:pt x="301332" y="897890"/>
                </a:lnTo>
                <a:lnTo>
                  <a:pt x="304152" y="894080"/>
                </a:lnTo>
                <a:lnTo>
                  <a:pt x="306336" y="894080"/>
                </a:lnTo>
                <a:lnTo>
                  <a:pt x="307098" y="899160"/>
                </a:lnTo>
                <a:lnTo>
                  <a:pt x="308406" y="894080"/>
                </a:lnTo>
                <a:lnTo>
                  <a:pt x="309384" y="890270"/>
                </a:lnTo>
                <a:lnTo>
                  <a:pt x="309562" y="884656"/>
                </a:lnTo>
                <a:lnTo>
                  <a:pt x="309765" y="881380"/>
                </a:lnTo>
                <a:lnTo>
                  <a:pt x="311454" y="876300"/>
                </a:lnTo>
                <a:lnTo>
                  <a:pt x="312293" y="873760"/>
                </a:lnTo>
                <a:lnTo>
                  <a:pt x="314198" y="875030"/>
                </a:lnTo>
                <a:lnTo>
                  <a:pt x="313867" y="877570"/>
                </a:lnTo>
                <a:lnTo>
                  <a:pt x="315556" y="880110"/>
                </a:lnTo>
                <a:lnTo>
                  <a:pt x="314909" y="873760"/>
                </a:lnTo>
                <a:lnTo>
                  <a:pt x="314896" y="867410"/>
                </a:lnTo>
                <a:lnTo>
                  <a:pt x="316204" y="859790"/>
                </a:lnTo>
                <a:lnTo>
                  <a:pt x="319532" y="852170"/>
                </a:lnTo>
                <a:lnTo>
                  <a:pt x="320433" y="853440"/>
                </a:lnTo>
                <a:lnTo>
                  <a:pt x="322059" y="852449"/>
                </a:lnTo>
                <a:lnTo>
                  <a:pt x="322122" y="852170"/>
                </a:lnTo>
                <a:lnTo>
                  <a:pt x="322453" y="850900"/>
                </a:lnTo>
                <a:lnTo>
                  <a:pt x="323786" y="845820"/>
                </a:lnTo>
                <a:lnTo>
                  <a:pt x="324116" y="844550"/>
                </a:lnTo>
                <a:lnTo>
                  <a:pt x="324777" y="842010"/>
                </a:lnTo>
                <a:lnTo>
                  <a:pt x="325932" y="828040"/>
                </a:lnTo>
                <a:lnTo>
                  <a:pt x="326047" y="826770"/>
                </a:lnTo>
                <a:lnTo>
                  <a:pt x="327761" y="812800"/>
                </a:lnTo>
                <a:lnTo>
                  <a:pt x="332778" y="797560"/>
                </a:lnTo>
                <a:lnTo>
                  <a:pt x="336600" y="801370"/>
                </a:lnTo>
                <a:lnTo>
                  <a:pt x="338886" y="798830"/>
                </a:lnTo>
                <a:lnTo>
                  <a:pt x="339509" y="797560"/>
                </a:lnTo>
                <a:lnTo>
                  <a:pt x="341376" y="793750"/>
                </a:lnTo>
                <a:lnTo>
                  <a:pt x="345795" y="792480"/>
                </a:lnTo>
                <a:lnTo>
                  <a:pt x="346189" y="788670"/>
                </a:lnTo>
                <a:lnTo>
                  <a:pt x="346341" y="784860"/>
                </a:lnTo>
                <a:lnTo>
                  <a:pt x="346379" y="783590"/>
                </a:lnTo>
                <a:lnTo>
                  <a:pt x="346494" y="779780"/>
                </a:lnTo>
                <a:lnTo>
                  <a:pt x="341731" y="783590"/>
                </a:lnTo>
                <a:lnTo>
                  <a:pt x="342646" y="775970"/>
                </a:lnTo>
                <a:lnTo>
                  <a:pt x="342696" y="767080"/>
                </a:lnTo>
                <a:lnTo>
                  <a:pt x="343001" y="760730"/>
                </a:lnTo>
                <a:lnTo>
                  <a:pt x="345071" y="754380"/>
                </a:lnTo>
                <a:lnTo>
                  <a:pt x="346532" y="762000"/>
                </a:lnTo>
                <a:lnTo>
                  <a:pt x="347662" y="754380"/>
                </a:lnTo>
                <a:lnTo>
                  <a:pt x="349364" y="742950"/>
                </a:lnTo>
                <a:lnTo>
                  <a:pt x="344017" y="753110"/>
                </a:lnTo>
                <a:lnTo>
                  <a:pt x="343471" y="751840"/>
                </a:lnTo>
                <a:lnTo>
                  <a:pt x="341833" y="748030"/>
                </a:lnTo>
                <a:lnTo>
                  <a:pt x="339039" y="746760"/>
                </a:lnTo>
                <a:lnTo>
                  <a:pt x="337527" y="745490"/>
                </a:lnTo>
                <a:lnTo>
                  <a:pt x="339191" y="739140"/>
                </a:lnTo>
                <a:lnTo>
                  <a:pt x="339369" y="741680"/>
                </a:lnTo>
                <a:lnTo>
                  <a:pt x="339839" y="739140"/>
                </a:lnTo>
                <a:lnTo>
                  <a:pt x="341668" y="728980"/>
                </a:lnTo>
                <a:lnTo>
                  <a:pt x="346862" y="723900"/>
                </a:lnTo>
                <a:lnTo>
                  <a:pt x="345224" y="718820"/>
                </a:lnTo>
                <a:lnTo>
                  <a:pt x="343471" y="712470"/>
                </a:lnTo>
                <a:lnTo>
                  <a:pt x="346633" y="704850"/>
                </a:lnTo>
                <a:lnTo>
                  <a:pt x="349440" y="703580"/>
                </a:lnTo>
                <a:lnTo>
                  <a:pt x="354965" y="708660"/>
                </a:lnTo>
                <a:lnTo>
                  <a:pt x="356819" y="707390"/>
                </a:lnTo>
                <a:lnTo>
                  <a:pt x="355752" y="703580"/>
                </a:lnTo>
                <a:lnTo>
                  <a:pt x="354672" y="699770"/>
                </a:lnTo>
                <a:lnTo>
                  <a:pt x="355028" y="690880"/>
                </a:lnTo>
                <a:lnTo>
                  <a:pt x="355333" y="681990"/>
                </a:lnTo>
                <a:lnTo>
                  <a:pt x="353402" y="675640"/>
                </a:lnTo>
                <a:lnTo>
                  <a:pt x="353021" y="674370"/>
                </a:lnTo>
                <a:lnTo>
                  <a:pt x="354380" y="676910"/>
                </a:lnTo>
                <a:lnTo>
                  <a:pt x="358394" y="678180"/>
                </a:lnTo>
                <a:lnTo>
                  <a:pt x="359359" y="676910"/>
                </a:lnTo>
                <a:lnTo>
                  <a:pt x="356971" y="674370"/>
                </a:lnTo>
                <a:lnTo>
                  <a:pt x="354571" y="671830"/>
                </a:lnTo>
                <a:lnTo>
                  <a:pt x="356793" y="666750"/>
                </a:lnTo>
                <a:lnTo>
                  <a:pt x="357708" y="666750"/>
                </a:lnTo>
                <a:lnTo>
                  <a:pt x="360883" y="668020"/>
                </a:lnTo>
                <a:lnTo>
                  <a:pt x="360794" y="666750"/>
                </a:lnTo>
                <a:lnTo>
                  <a:pt x="360438" y="661670"/>
                </a:lnTo>
                <a:lnTo>
                  <a:pt x="355066" y="661670"/>
                </a:lnTo>
                <a:lnTo>
                  <a:pt x="356641" y="654050"/>
                </a:lnTo>
                <a:lnTo>
                  <a:pt x="356920" y="655320"/>
                </a:lnTo>
                <a:lnTo>
                  <a:pt x="357784" y="655320"/>
                </a:lnTo>
                <a:lnTo>
                  <a:pt x="358279" y="657860"/>
                </a:lnTo>
                <a:lnTo>
                  <a:pt x="358825" y="654050"/>
                </a:lnTo>
                <a:lnTo>
                  <a:pt x="360121" y="645160"/>
                </a:lnTo>
                <a:lnTo>
                  <a:pt x="360578" y="632460"/>
                </a:lnTo>
                <a:lnTo>
                  <a:pt x="360807" y="624840"/>
                </a:lnTo>
                <a:lnTo>
                  <a:pt x="360959" y="619760"/>
                </a:lnTo>
                <a:lnTo>
                  <a:pt x="362585" y="608330"/>
                </a:lnTo>
                <a:lnTo>
                  <a:pt x="366306" y="608330"/>
                </a:lnTo>
                <a:lnTo>
                  <a:pt x="367042" y="613410"/>
                </a:lnTo>
                <a:lnTo>
                  <a:pt x="367550" y="617220"/>
                </a:lnTo>
                <a:lnTo>
                  <a:pt x="370611" y="617220"/>
                </a:lnTo>
                <a:lnTo>
                  <a:pt x="370141" y="608330"/>
                </a:lnTo>
                <a:lnTo>
                  <a:pt x="370078" y="607060"/>
                </a:lnTo>
                <a:lnTo>
                  <a:pt x="369735" y="600710"/>
                </a:lnTo>
                <a:lnTo>
                  <a:pt x="369671" y="599440"/>
                </a:lnTo>
                <a:lnTo>
                  <a:pt x="368033" y="582930"/>
                </a:lnTo>
                <a:lnTo>
                  <a:pt x="367906" y="581660"/>
                </a:lnTo>
                <a:lnTo>
                  <a:pt x="366610" y="562610"/>
                </a:lnTo>
                <a:lnTo>
                  <a:pt x="366649" y="561340"/>
                </a:lnTo>
                <a:lnTo>
                  <a:pt x="366979" y="549910"/>
                </a:lnTo>
                <a:lnTo>
                  <a:pt x="367093" y="546100"/>
                </a:lnTo>
                <a:lnTo>
                  <a:pt x="366128" y="549910"/>
                </a:lnTo>
                <a:lnTo>
                  <a:pt x="362292" y="546100"/>
                </a:lnTo>
                <a:lnTo>
                  <a:pt x="364274" y="538480"/>
                </a:lnTo>
                <a:lnTo>
                  <a:pt x="367411" y="530860"/>
                </a:lnTo>
                <a:lnTo>
                  <a:pt x="366979" y="521970"/>
                </a:lnTo>
                <a:lnTo>
                  <a:pt x="367753" y="524510"/>
                </a:lnTo>
                <a:lnTo>
                  <a:pt x="373100" y="525780"/>
                </a:lnTo>
                <a:close/>
              </a:path>
              <a:path w="838200" h="1049020">
                <a:moveTo>
                  <a:pt x="496849" y="324205"/>
                </a:moveTo>
                <a:lnTo>
                  <a:pt x="494322" y="322910"/>
                </a:lnTo>
                <a:lnTo>
                  <a:pt x="492874" y="320446"/>
                </a:lnTo>
                <a:lnTo>
                  <a:pt x="491985" y="320675"/>
                </a:lnTo>
                <a:lnTo>
                  <a:pt x="491109" y="327456"/>
                </a:lnTo>
                <a:lnTo>
                  <a:pt x="492975" y="325793"/>
                </a:lnTo>
                <a:lnTo>
                  <a:pt x="494931" y="324866"/>
                </a:lnTo>
                <a:lnTo>
                  <a:pt x="496849" y="324205"/>
                </a:lnTo>
                <a:close/>
              </a:path>
              <a:path w="838200" h="1049020">
                <a:moveTo>
                  <a:pt x="561340" y="73317"/>
                </a:moveTo>
                <a:lnTo>
                  <a:pt x="561149" y="72466"/>
                </a:lnTo>
                <a:lnTo>
                  <a:pt x="560882" y="72085"/>
                </a:lnTo>
                <a:lnTo>
                  <a:pt x="560425" y="72783"/>
                </a:lnTo>
                <a:lnTo>
                  <a:pt x="560755" y="73075"/>
                </a:lnTo>
                <a:lnTo>
                  <a:pt x="561047" y="73101"/>
                </a:lnTo>
                <a:lnTo>
                  <a:pt x="561340" y="73317"/>
                </a:lnTo>
                <a:close/>
              </a:path>
              <a:path w="838200" h="1049020">
                <a:moveTo>
                  <a:pt x="681977" y="7721"/>
                </a:moveTo>
                <a:lnTo>
                  <a:pt x="672973" y="8978"/>
                </a:lnTo>
                <a:lnTo>
                  <a:pt x="670915" y="10680"/>
                </a:lnTo>
                <a:lnTo>
                  <a:pt x="672109" y="14846"/>
                </a:lnTo>
                <a:lnTo>
                  <a:pt x="677405" y="14389"/>
                </a:lnTo>
                <a:lnTo>
                  <a:pt x="681977" y="7721"/>
                </a:lnTo>
                <a:close/>
              </a:path>
              <a:path w="838200" h="1049020">
                <a:moveTo>
                  <a:pt x="720090" y="27355"/>
                </a:moveTo>
                <a:lnTo>
                  <a:pt x="719874" y="19723"/>
                </a:lnTo>
                <a:lnTo>
                  <a:pt x="710920" y="22466"/>
                </a:lnTo>
                <a:lnTo>
                  <a:pt x="710692" y="19138"/>
                </a:lnTo>
                <a:lnTo>
                  <a:pt x="701598" y="23888"/>
                </a:lnTo>
                <a:lnTo>
                  <a:pt x="696595" y="22948"/>
                </a:lnTo>
                <a:lnTo>
                  <a:pt x="693902" y="18796"/>
                </a:lnTo>
                <a:lnTo>
                  <a:pt x="695401" y="16611"/>
                </a:lnTo>
                <a:lnTo>
                  <a:pt x="693216" y="17716"/>
                </a:lnTo>
                <a:lnTo>
                  <a:pt x="687438" y="13271"/>
                </a:lnTo>
                <a:lnTo>
                  <a:pt x="683958" y="16979"/>
                </a:lnTo>
                <a:lnTo>
                  <a:pt x="689864" y="23520"/>
                </a:lnTo>
                <a:lnTo>
                  <a:pt x="696760" y="25400"/>
                </a:lnTo>
                <a:lnTo>
                  <a:pt x="706577" y="25234"/>
                </a:lnTo>
                <a:lnTo>
                  <a:pt x="707567" y="27470"/>
                </a:lnTo>
                <a:lnTo>
                  <a:pt x="705154" y="28295"/>
                </a:lnTo>
                <a:lnTo>
                  <a:pt x="704265" y="29286"/>
                </a:lnTo>
                <a:lnTo>
                  <a:pt x="720090" y="27355"/>
                </a:lnTo>
                <a:close/>
              </a:path>
              <a:path w="838200" h="1049020">
                <a:moveTo>
                  <a:pt x="765467" y="62814"/>
                </a:moveTo>
                <a:lnTo>
                  <a:pt x="764146" y="61569"/>
                </a:lnTo>
                <a:lnTo>
                  <a:pt x="762736" y="60782"/>
                </a:lnTo>
                <a:lnTo>
                  <a:pt x="761263" y="60198"/>
                </a:lnTo>
                <a:lnTo>
                  <a:pt x="764400" y="63207"/>
                </a:lnTo>
                <a:lnTo>
                  <a:pt x="765467" y="62814"/>
                </a:lnTo>
                <a:close/>
              </a:path>
              <a:path w="838200" h="1049020">
                <a:moveTo>
                  <a:pt x="766381" y="65506"/>
                </a:moveTo>
                <a:lnTo>
                  <a:pt x="765784" y="64668"/>
                </a:lnTo>
                <a:lnTo>
                  <a:pt x="765111" y="63919"/>
                </a:lnTo>
                <a:lnTo>
                  <a:pt x="764400" y="63207"/>
                </a:lnTo>
                <a:lnTo>
                  <a:pt x="763524" y="63500"/>
                </a:lnTo>
                <a:lnTo>
                  <a:pt x="762812" y="63944"/>
                </a:lnTo>
                <a:lnTo>
                  <a:pt x="762762" y="64757"/>
                </a:lnTo>
                <a:lnTo>
                  <a:pt x="764311" y="64325"/>
                </a:lnTo>
                <a:lnTo>
                  <a:pt x="765378" y="64528"/>
                </a:lnTo>
                <a:lnTo>
                  <a:pt x="766381" y="65506"/>
                </a:lnTo>
                <a:close/>
              </a:path>
              <a:path w="838200" h="1049020">
                <a:moveTo>
                  <a:pt x="768769" y="69100"/>
                </a:moveTo>
                <a:lnTo>
                  <a:pt x="767867" y="67335"/>
                </a:lnTo>
                <a:lnTo>
                  <a:pt x="767130" y="66230"/>
                </a:lnTo>
                <a:lnTo>
                  <a:pt x="766381" y="65506"/>
                </a:lnTo>
                <a:lnTo>
                  <a:pt x="768045" y="67856"/>
                </a:lnTo>
                <a:lnTo>
                  <a:pt x="768769" y="69100"/>
                </a:lnTo>
                <a:close/>
              </a:path>
              <a:path w="838200" h="1049020">
                <a:moveTo>
                  <a:pt x="837869" y="495427"/>
                </a:moveTo>
                <a:lnTo>
                  <a:pt x="836688" y="436803"/>
                </a:lnTo>
                <a:lnTo>
                  <a:pt x="833145" y="378891"/>
                </a:lnTo>
                <a:lnTo>
                  <a:pt x="827278" y="322541"/>
                </a:lnTo>
                <a:lnTo>
                  <a:pt x="819073" y="268566"/>
                </a:lnTo>
                <a:lnTo>
                  <a:pt x="808570" y="217817"/>
                </a:lnTo>
                <a:lnTo>
                  <a:pt x="795782" y="171119"/>
                </a:lnTo>
                <a:lnTo>
                  <a:pt x="780719" y="129324"/>
                </a:lnTo>
                <a:lnTo>
                  <a:pt x="763409" y="93243"/>
                </a:lnTo>
                <a:lnTo>
                  <a:pt x="722109" y="41617"/>
                </a:lnTo>
                <a:lnTo>
                  <a:pt x="672020" y="22923"/>
                </a:lnTo>
                <a:lnTo>
                  <a:pt x="645896" y="27736"/>
                </a:lnTo>
                <a:lnTo>
                  <a:pt x="600189" y="63728"/>
                </a:lnTo>
                <a:lnTo>
                  <a:pt x="563346" y="129311"/>
                </a:lnTo>
                <a:lnTo>
                  <a:pt x="548284" y="171119"/>
                </a:lnTo>
                <a:lnTo>
                  <a:pt x="535495" y="217805"/>
                </a:lnTo>
                <a:lnTo>
                  <a:pt x="524992" y="268554"/>
                </a:lnTo>
                <a:lnTo>
                  <a:pt x="516801" y="322529"/>
                </a:lnTo>
                <a:lnTo>
                  <a:pt x="510921" y="378879"/>
                </a:lnTo>
                <a:lnTo>
                  <a:pt x="507377" y="436791"/>
                </a:lnTo>
                <a:lnTo>
                  <a:pt x="506196" y="495414"/>
                </a:lnTo>
                <a:lnTo>
                  <a:pt x="562521" y="495414"/>
                </a:lnTo>
                <a:lnTo>
                  <a:pt x="564807" y="414235"/>
                </a:lnTo>
                <a:lnTo>
                  <a:pt x="571195" y="340436"/>
                </a:lnTo>
                <a:lnTo>
                  <a:pt x="580986" y="274612"/>
                </a:lnTo>
                <a:lnTo>
                  <a:pt x="593483" y="217322"/>
                </a:lnTo>
                <a:lnTo>
                  <a:pt x="607987" y="169164"/>
                </a:lnTo>
                <a:lnTo>
                  <a:pt x="623785" y="130695"/>
                </a:lnTo>
                <a:lnTo>
                  <a:pt x="656513" y="85153"/>
                </a:lnTo>
                <a:lnTo>
                  <a:pt x="672020" y="79248"/>
                </a:lnTo>
                <a:lnTo>
                  <a:pt x="687539" y="85153"/>
                </a:lnTo>
                <a:lnTo>
                  <a:pt x="720267" y="130695"/>
                </a:lnTo>
                <a:lnTo>
                  <a:pt x="736079" y="169164"/>
                </a:lnTo>
                <a:lnTo>
                  <a:pt x="750582" y="217322"/>
                </a:lnTo>
                <a:lnTo>
                  <a:pt x="763079" y="274612"/>
                </a:lnTo>
                <a:lnTo>
                  <a:pt x="772871" y="340436"/>
                </a:lnTo>
                <a:lnTo>
                  <a:pt x="779272" y="414235"/>
                </a:lnTo>
                <a:lnTo>
                  <a:pt x="781558" y="495414"/>
                </a:lnTo>
                <a:lnTo>
                  <a:pt x="780173" y="558749"/>
                </a:lnTo>
                <a:lnTo>
                  <a:pt x="776249" y="617753"/>
                </a:lnTo>
                <a:lnTo>
                  <a:pt x="770102" y="672160"/>
                </a:lnTo>
                <a:lnTo>
                  <a:pt x="762063" y="721702"/>
                </a:lnTo>
                <a:lnTo>
                  <a:pt x="752436" y="766127"/>
                </a:lnTo>
                <a:lnTo>
                  <a:pt x="741565" y="805141"/>
                </a:lnTo>
                <a:lnTo>
                  <a:pt x="717346" y="865949"/>
                </a:lnTo>
                <a:lnTo>
                  <a:pt x="708609" y="862126"/>
                </a:lnTo>
                <a:lnTo>
                  <a:pt x="699427" y="859256"/>
                </a:lnTo>
                <a:lnTo>
                  <a:pt x="689825" y="857440"/>
                </a:lnTo>
                <a:lnTo>
                  <a:pt x="679856" y="856818"/>
                </a:lnTo>
                <a:lnTo>
                  <a:pt x="646963" y="863447"/>
                </a:lnTo>
                <a:lnTo>
                  <a:pt x="620115" y="881557"/>
                </a:lnTo>
                <a:lnTo>
                  <a:pt x="602005" y="908418"/>
                </a:lnTo>
                <a:lnTo>
                  <a:pt x="595363" y="941298"/>
                </a:lnTo>
                <a:lnTo>
                  <a:pt x="602005" y="974191"/>
                </a:lnTo>
                <a:lnTo>
                  <a:pt x="620115" y="1001052"/>
                </a:lnTo>
                <a:lnTo>
                  <a:pt x="646963" y="1019149"/>
                </a:lnTo>
                <a:lnTo>
                  <a:pt x="679856" y="1025791"/>
                </a:lnTo>
                <a:lnTo>
                  <a:pt x="712749" y="1019149"/>
                </a:lnTo>
                <a:lnTo>
                  <a:pt x="739597" y="1001052"/>
                </a:lnTo>
                <a:lnTo>
                  <a:pt x="757707" y="974191"/>
                </a:lnTo>
                <a:lnTo>
                  <a:pt x="764349" y="941298"/>
                </a:lnTo>
                <a:lnTo>
                  <a:pt x="763879" y="932472"/>
                </a:lnTo>
                <a:lnTo>
                  <a:pt x="762520" y="923925"/>
                </a:lnTo>
                <a:lnTo>
                  <a:pt x="760323" y="915670"/>
                </a:lnTo>
                <a:lnTo>
                  <a:pt x="757351" y="907770"/>
                </a:lnTo>
                <a:lnTo>
                  <a:pt x="776058" y="872223"/>
                </a:lnTo>
                <a:lnTo>
                  <a:pt x="792340" y="830237"/>
                </a:lnTo>
                <a:lnTo>
                  <a:pt x="806170" y="782726"/>
                </a:lnTo>
                <a:lnTo>
                  <a:pt x="817524" y="730656"/>
                </a:lnTo>
                <a:lnTo>
                  <a:pt x="826401" y="674941"/>
                </a:lnTo>
                <a:lnTo>
                  <a:pt x="832764" y="616546"/>
                </a:lnTo>
                <a:lnTo>
                  <a:pt x="836587" y="556399"/>
                </a:lnTo>
                <a:lnTo>
                  <a:pt x="837869" y="495427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921793" y="2340533"/>
            <a:ext cx="854075" cy="1049020"/>
          </a:xfrm>
          <a:custGeom>
            <a:avLst/>
            <a:gdLst/>
            <a:ahLst/>
            <a:cxnLst/>
            <a:rect l="l" t="t" r="r" b="b"/>
            <a:pathLst>
              <a:path w="854075" h="1049020">
                <a:moveTo>
                  <a:pt x="16941" y="232410"/>
                </a:moveTo>
                <a:lnTo>
                  <a:pt x="16738" y="232410"/>
                </a:lnTo>
                <a:lnTo>
                  <a:pt x="16903" y="234073"/>
                </a:lnTo>
                <a:lnTo>
                  <a:pt x="16941" y="232410"/>
                </a:lnTo>
                <a:close/>
              </a:path>
              <a:path w="854075" h="1049020">
                <a:moveTo>
                  <a:pt x="16967" y="323621"/>
                </a:moveTo>
                <a:lnTo>
                  <a:pt x="16230" y="323850"/>
                </a:lnTo>
                <a:lnTo>
                  <a:pt x="16840" y="323850"/>
                </a:lnTo>
                <a:lnTo>
                  <a:pt x="16967" y="323621"/>
                </a:lnTo>
                <a:close/>
              </a:path>
              <a:path w="854075" h="1049020">
                <a:moveTo>
                  <a:pt x="17462" y="239382"/>
                </a:moveTo>
                <a:lnTo>
                  <a:pt x="16903" y="234073"/>
                </a:lnTo>
                <a:lnTo>
                  <a:pt x="16802" y="238760"/>
                </a:lnTo>
                <a:lnTo>
                  <a:pt x="17462" y="239382"/>
                </a:lnTo>
                <a:close/>
              </a:path>
              <a:path w="854075" h="1049020">
                <a:moveTo>
                  <a:pt x="20421" y="241592"/>
                </a:moveTo>
                <a:lnTo>
                  <a:pt x="19494" y="241300"/>
                </a:lnTo>
                <a:lnTo>
                  <a:pt x="17462" y="239382"/>
                </a:lnTo>
                <a:lnTo>
                  <a:pt x="18046" y="245110"/>
                </a:lnTo>
                <a:lnTo>
                  <a:pt x="20421" y="241592"/>
                </a:lnTo>
                <a:close/>
              </a:path>
              <a:path w="854075" h="1049020">
                <a:moveTo>
                  <a:pt x="48907" y="151130"/>
                </a:moveTo>
                <a:lnTo>
                  <a:pt x="48006" y="152400"/>
                </a:lnTo>
                <a:lnTo>
                  <a:pt x="48209" y="152920"/>
                </a:lnTo>
                <a:lnTo>
                  <a:pt x="48907" y="151130"/>
                </a:lnTo>
                <a:close/>
              </a:path>
              <a:path w="854075" h="1049020">
                <a:moveTo>
                  <a:pt x="49771" y="471170"/>
                </a:moveTo>
                <a:lnTo>
                  <a:pt x="48945" y="471170"/>
                </a:lnTo>
                <a:lnTo>
                  <a:pt x="49606" y="471347"/>
                </a:lnTo>
                <a:lnTo>
                  <a:pt x="49771" y="471170"/>
                </a:lnTo>
                <a:close/>
              </a:path>
              <a:path w="854075" h="1049020">
                <a:moveTo>
                  <a:pt x="54610" y="465366"/>
                </a:moveTo>
                <a:lnTo>
                  <a:pt x="52920" y="463550"/>
                </a:lnTo>
                <a:lnTo>
                  <a:pt x="51003" y="462280"/>
                </a:lnTo>
                <a:lnTo>
                  <a:pt x="54610" y="465366"/>
                </a:lnTo>
                <a:close/>
              </a:path>
              <a:path w="854075" h="1049020">
                <a:moveTo>
                  <a:pt x="55308" y="469061"/>
                </a:moveTo>
                <a:lnTo>
                  <a:pt x="54635" y="469315"/>
                </a:lnTo>
                <a:lnTo>
                  <a:pt x="53949" y="469900"/>
                </a:lnTo>
                <a:lnTo>
                  <a:pt x="52705" y="471144"/>
                </a:lnTo>
                <a:lnTo>
                  <a:pt x="54648" y="471170"/>
                </a:lnTo>
                <a:lnTo>
                  <a:pt x="55308" y="469061"/>
                </a:lnTo>
                <a:close/>
              </a:path>
              <a:path w="854075" h="1049020">
                <a:moveTo>
                  <a:pt x="56489" y="468630"/>
                </a:moveTo>
                <a:lnTo>
                  <a:pt x="55448" y="468630"/>
                </a:lnTo>
                <a:lnTo>
                  <a:pt x="55308" y="469061"/>
                </a:lnTo>
                <a:lnTo>
                  <a:pt x="56489" y="468630"/>
                </a:lnTo>
                <a:close/>
              </a:path>
              <a:path w="854075" h="1049020">
                <a:moveTo>
                  <a:pt x="69824" y="389890"/>
                </a:moveTo>
                <a:lnTo>
                  <a:pt x="68008" y="394970"/>
                </a:lnTo>
                <a:lnTo>
                  <a:pt x="69088" y="394970"/>
                </a:lnTo>
                <a:lnTo>
                  <a:pt x="69824" y="389890"/>
                </a:lnTo>
                <a:close/>
              </a:path>
              <a:path w="854075" h="1049020">
                <a:moveTo>
                  <a:pt x="92989" y="912545"/>
                </a:moveTo>
                <a:lnTo>
                  <a:pt x="92748" y="911733"/>
                </a:lnTo>
                <a:lnTo>
                  <a:pt x="92633" y="910844"/>
                </a:lnTo>
                <a:lnTo>
                  <a:pt x="92113" y="910196"/>
                </a:lnTo>
                <a:lnTo>
                  <a:pt x="86131" y="921131"/>
                </a:lnTo>
                <a:lnTo>
                  <a:pt x="86677" y="921296"/>
                </a:lnTo>
                <a:lnTo>
                  <a:pt x="88900" y="918438"/>
                </a:lnTo>
                <a:lnTo>
                  <a:pt x="91325" y="915606"/>
                </a:lnTo>
                <a:lnTo>
                  <a:pt x="92989" y="912545"/>
                </a:lnTo>
                <a:close/>
              </a:path>
              <a:path w="854075" h="1049020">
                <a:moveTo>
                  <a:pt x="96520" y="990739"/>
                </a:moveTo>
                <a:lnTo>
                  <a:pt x="93992" y="986929"/>
                </a:lnTo>
                <a:lnTo>
                  <a:pt x="93065" y="982472"/>
                </a:lnTo>
                <a:lnTo>
                  <a:pt x="90754" y="973797"/>
                </a:lnTo>
                <a:lnTo>
                  <a:pt x="91859" y="978662"/>
                </a:lnTo>
                <a:lnTo>
                  <a:pt x="92925" y="985304"/>
                </a:lnTo>
                <a:lnTo>
                  <a:pt x="96329" y="990815"/>
                </a:lnTo>
                <a:lnTo>
                  <a:pt x="96520" y="990739"/>
                </a:lnTo>
                <a:close/>
              </a:path>
              <a:path w="854075" h="1049020">
                <a:moveTo>
                  <a:pt x="97269" y="992581"/>
                </a:moveTo>
                <a:lnTo>
                  <a:pt x="96329" y="990815"/>
                </a:lnTo>
                <a:lnTo>
                  <a:pt x="97167" y="992606"/>
                </a:lnTo>
                <a:close/>
              </a:path>
              <a:path w="854075" h="1049020">
                <a:moveTo>
                  <a:pt x="111277" y="34290"/>
                </a:moveTo>
                <a:lnTo>
                  <a:pt x="109486" y="36830"/>
                </a:lnTo>
                <a:lnTo>
                  <a:pt x="109486" y="36957"/>
                </a:lnTo>
                <a:lnTo>
                  <a:pt x="111277" y="34290"/>
                </a:lnTo>
                <a:close/>
              </a:path>
              <a:path w="854075" h="1049020">
                <a:moveTo>
                  <a:pt x="129832" y="849630"/>
                </a:moveTo>
                <a:lnTo>
                  <a:pt x="128574" y="850900"/>
                </a:lnTo>
                <a:lnTo>
                  <a:pt x="126326" y="854468"/>
                </a:lnTo>
                <a:lnTo>
                  <a:pt x="128041" y="853440"/>
                </a:lnTo>
                <a:lnTo>
                  <a:pt x="129832" y="849630"/>
                </a:lnTo>
                <a:close/>
              </a:path>
              <a:path w="854075" h="1049020">
                <a:moveTo>
                  <a:pt x="131483" y="962660"/>
                </a:moveTo>
                <a:lnTo>
                  <a:pt x="130149" y="962660"/>
                </a:lnTo>
                <a:lnTo>
                  <a:pt x="129552" y="963866"/>
                </a:lnTo>
                <a:lnTo>
                  <a:pt x="131483" y="962660"/>
                </a:lnTo>
                <a:close/>
              </a:path>
              <a:path w="854075" h="1049020">
                <a:moveTo>
                  <a:pt x="140703" y="926896"/>
                </a:moveTo>
                <a:lnTo>
                  <a:pt x="140296" y="921435"/>
                </a:lnTo>
                <a:lnTo>
                  <a:pt x="133553" y="920800"/>
                </a:lnTo>
                <a:lnTo>
                  <a:pt x="133616" y="924521"/>
                </a:lnTo>
                <a:lnTo>
                  <a:pt x="140703" y="926896"/>
                </a:lnTo>
                <a:close/>
              </a:path>
              <a:path w="854075" h="1049020">
                <a:moveTo>
                  <a:pt x="143078" y="55880"/>
                </a:moveTo>
                <a:lnTo>
                  <a:pt x="142798" y="55587"/>
                </a:lnTo>
                <a:lnTo>
                  <a:pt x="142582" y="55880"/>
                </a:lnTo>
                <a:lnTo>
                  <a:pt x="143078" y="55880"/>
                </a:lnTo>
                <a:close/>
              </a:path>
              <a:path w="854075" h="1049020">
                <a:moveTo>
                  <a:pt x="153885" y="66459"/>
                </a:moveTo>
                <a:lnTo>
                  <a:pt x="153416" y="66027"/>
                </a:lnTo>
                <a:lnTo>
                  <a:pt x="142570" y="80060"/>
                </a:lnTo>
                <a:lnTo>
                  <a:pt x="143814" y="79121"/>
                </a:lnTo>
                <a:lnTo>
                  <a:pt x="148678" y="74320"/>
                </a:lnTo>
                <a:lnTo>
                  <a:pt x="151130" y="70218"/>
                </a:lnTo>
                <a:lnTo>
                  <a:pt x="153885" y="66459"/>
                </a:lnTo>
                <a:close/>
              </a:path>
              <a:path w="854075" h="1049020">
                <a:moveTo>
                  <a:pt x="157962" y="885190"/>
                </a:moveTo>
                <a:lnTo>
                  <a:pt x="157556" y="884656"/>
                </a:lnTo>
                <a:lnTo>
                  <a:pt x="156349" y="885190"/>
                </a:lnTo>
                <a:lnTo>
                  <a:pt x="157962" y="885190"/>
                </a:lnTo>
                <a:close/>
              </a:path>
              <a:path w="854075" h="1049020">
                <a:moveTo>
                  <a:pt x="159435" y="160147"/>
                </a:moveTo>
                <a:lnTo>
                  <a:pt x="158026" y="159613"/>
                </a:lnTo>
                <a:lnTo>
                  <a:pt x="158470" y="161963"/>
                </a:lnTo>
                <a:lnTo>
                  <a:pt x="159435" y="160147"/>
                </a:lnTo>
                <a:close/>
              </a:path>
              <a:path w="854075" h="1049020">
                <a:moveTo>
                  <a:pt x="194183" y="114300"/>
                </a:moveTo>
                <a:lnTo>
                  <a:pt x="193929" y="113449"/>
                </a:lnTo>
                <a:lnTo>
                  <a:pt x="193713" y="113030"/>
                </a:lnTo>
                <a:lnTo>
                  <a:pt x="194183" y="114300"/>
                </a:lnTo>
                <a:close/>
              </a:path>
              <a:path w="854075" h="1049020">
                <a:moveTo>
                  <a:pt x="229603" y="154940"/>
                </a:moveTo>
                <a:lnTo>
                  <a:pt x="225564" y="158750"/>
                </a:lnTo>
                <a:lnTo>
                  <a:pt x="228003" y="157480"/>
                </a:lnTo>
                <a:lnTo>
                  <a:pt x="228561" y="156210"/>
                </a:lnTo>
                <a:lnTo>
                  <a:pt x="229603" y="154940"/>
                </a:lnTo>
                <a:close/>
              </a:path>
              <a:path w="854075" h="1049020">
                <a:moveTo>
                  <a:pt x="244716" y="36830"/>
                </a:moveTo>
                <a:lnTo>
                  <a:pt x="242468" y="33858"/>
                </a:lnTo>
                <a:lnTo>
                  <a:pt x="241731" y="34290"/>
                </a:lnTo>
                <a:lnTo>
                  <a:pt x="244716" y="36830"/>
                </a:lnTo>
                <a:close/>
              </a:path>
              <a:path w="854075" h="1049020">
                <a:moveTo>
                  <a:pt x="246164" y="31750"/>
                </a:moveTo>
                <a:lnTo>
                  <a:pt x="240880" y="31750"/>
                </a:lnTo>
                <a:lnTo>
                  <a:pt x="242468" y="33858"/>
                </a:lnTo>
                <a:lnTo>
                  <a:pt x="246164" y="31750"/>
                </a:lnTo>
                <a:close/>
              </a:path>
              <a:path w="854075" h="1049020">
                <a:moveTo>
                  <a:pt x="248894" y="26035"/>
                </a:moveTo>
                <a:lnTo>
                  <a:pt x="247675" y="25031"/>
                </a:lnTo>
                <a:lnTo>
                  <a:pt x="245503" y="23520"/>
                </a:lnTo>
                <a:lnTo>
                  <a:pt x="243471" y="24168"/>
                </a:lnTo>
                <a:lnTo>
                  <a:pt x="248894" y="26035"/>
                </a:lnTo>
                <a:close/>
              </a:path>
              <a:path w="854075" h="1049020">
                <a:moveTo>
                  <a:pt x="249377" y="26200"/>
                </a:moveTo>
                <a:lnTo>
                  <a:pt x="248894" y="26035"/>
                </a:lnTo>
                <a:lnTo>
                  <a:pt x="249237" y="26327"/>
                </a:lnTo>
                <a:lnTo>
                  <a:pt x="249377" y="26200"/>
                </a:lnTo>
                <a:close/>
              </a:path>
              <a:path w="854075" h="1049020">
                <a:moveTo>
                  <a:pt x="251853" y="27559"/>
                </a:moveTo>
                <a:lnTo>
                  <a:pt x="249237" y="26327"/>
                </a:lnTo>
                <a:lnTo>
                  <a:pt x="250253" y="27139"/>
                </a:lnTo>
                <a:lnTo>
                  <a:pt x="251142" y="27813"/>
                </a:lnTo>
                <a:lnTo>
                  <a:pt x="251853" y="27559"/>
                </a:lnTo>
                <a:close/>
              </a:path>
              <a:path w="854075" h="1049020">
                <a:moveTo>
                  <a:pt x="254254" y="34328"/>
                </a:moveTo>
                <a:lnTo>
                  <a:pt x="246595" y="31750"/>
                </a:lnTo>
                <a:lnTo>
                  <a:pt x="246164" y="31750"/>
                </a:lnTo>
                <a:lnTo>
                  <a:pt x="249047" y="33020"/>
                </a:lnTo>
                <a:lnTo>
                  <a:pt x="254254" y="34328"/>
                </a:lnTo>
                <a:close/>
              </a:path>
              <a:path w="854075" h="1049020">
                <a:moveTo>
                  <a:pt x="254508" y="28803"/>
                </a:moveTo>
                <a:lnTo>
                  <a:pt x="252691" y="27000"/>
                </a:lnTo>
                <a:lnTo>
                  <a:pt x="252476" y="27330"/>
                </a:lnTo>
                <a:lnTo>
                  <a:pt x="252171" y="27482"/>
                </a:lnTo>
                <a:lnTo>
                  <a:pt x="251866" y="27559"/>
                </a:lnTo>
                <a:lnTo>
                  <a:pt x="254508" y="28803"/>
                </a:lnTo>
                <a:close/>
              </a:path>
              <a:path w="854075" h="1049020">
                <a:moveTo>
                  <a:pt x="258203" y="39446"/>
                </a:moveTo>
                <a:lnTo>
                  <a:pt x="257937" y="40525"/>
                </a:lnTo>
                <a:lnTo>
                  <a:pt x="258203" y="39446"/>
                </a:lnTo>
                <a:close/>
              </a:path>
              <a:path w="854075" h="1049020">
                <a:moveTo>
                  <a:pt x="259143" y="35560"/>
                </a:moveTo>
                <a:lnTo>
                  <a:pt x="254254" y="34328"/>
                </a:lnTo>
                <a:lnTo>
                  <a:pt x="258749" y="37185"/>
                </a:lnTo>
                <a:lnTo>
                  <a:pt x="259143" y="35560"/>
                </a:lnTo>
                <a:close/>
              </a:path>
              <a:path w="854075" h="1049020">
                <a:moveTo>
                  <a:pt x="260146" y="1029017"/>
                </a:moveTo>
                <a:lnTo>
                  <a:pt x="252869" y="1032510"/>
                </a:lnTo>
                <a:lnTo>
                  <a:pt x="245186" y="1037590"/>
                </a:lnTo>
                <a:lnTo>
                  <a:pt x="237566" y="1041400"/>
                </a:lnTo>
                <a:lnTo>
                  <a:pt x="229069" y="1043940"/>
                </a:lnTo>
                <a:lnTo>
                  <a:pt x="231241" y="1049020"/>
                </a:lnTo>
                <a:lnTo>
                  <a:pt x="235077" y="1046480"/>
                </a:lnTo>
                <a:lnTo>
                  <a:pt x="238620" y="1045210"/>
                </a:lnTo>
                <a:lnTo>
                  <a:pt x="241884" y="1043940"/>
                </a:lnTo>
                <a:lnTo>
                  <a:pt x="245021" y="1041400"/>
                </a:lnTo>
                <a:lnTo>
                  <a:pt x="247802" y="1038860"/>
                </a:lnTo>
                <a:lnTo>
                  <a:pt x="255905" y="1032510"/>
                </a:lnTo>
                <a:lnTo>
                  <a:pt x="260146" y="1029017"/>
                </a:lnTo>
                <a:close/>
              </a:path>
              <a:path w="854075" h="1049020">
                <a:moveTo>
                  <a:pt x="260807" y="1028700"/>
                </a:moveTo>
                <a:lnTo>
                  <a:pt x="260692" y="1028484"/>
                </a:lnTo>
                <a:lnTo>
                  <a:pt x="260527" y="1028700"/>
                </a:lnTo>
                <a:lnTo>
                  <a:pt x="260146" y="1029017"/>
                </a:lnTo>
                <a:lnTo>
                  <a:pt x="260807" y="1028700"/>
                </a:lnTo>
                <a:close/>
              </a:path>
              <a:path w="854075" h="1049020">
                <a:moveTo>
                  <a:pt x="261442" y="975360"/>
                </a:moveTo>
                <a:lnTo>
                  <a:pt x="261404" y="975131"/>
                </a:lnTo>
                <a:lnTo>
                  <a:pt x="260489" y="975360"/>
                </a:lnTo>
                <a:lnTo>
                  <a:pt x="261442" y="975360"/>
                </a:lnTo>
                <a:close/>
              </a:path>
              <a:path w="854075" h="1049020">
                <a:moveTo>
                  <a:pt x="265531" y="930910"/>
                </a:moveTo>
                <a:lnTo>
                  <a:pt x="265493" y="930541"/>
                </a:lnTo>
                <a:lnTo>
                  <a:pt x="265404" y="930910"/>
                </a:lnTo>
                <a:lnTo>
                  <a:pt x="265531" y="930910"/>
                </a:lnTo>
                <a:close/>
              </a:path>
              <a:path w="854075" h="1049020">
                <a:moveTo>
                  <a:pt x="267042" y="626833"/>
                </a:moveTo>
                <a:lnTo>
                  <a:pt x="264464" y="627380"/>
                </a:lnTo>
                <a:lnTo>
                  <a:pt x="263156" y="631190"/>
                </a:lnTo>
                <a:lnTo>
                  <a:pt x="266115" y="631190"/>
                </a:lnTo>
                <a:lnTo>
                  <a:pt x="267042" y="626833"/>
                </a:lnTo>
                <a:close/>
              </a:path>
              <a:path w="854075" h="1049020">
                <a:moveTo>
                  <a:pt x="267576" y="626706"/>
                </a:moveTo>
                <a:lnTo>
                  <a:pt x="267195" y="626110"/>
                </a:lnTo>
                <a:lnTo>
                  <a:pt x="267042" y="626833"/>
                </a:lnTo>
                <a:lnTo>
                  <a:pt x="267576" y="626706"/>
                </a:lnTo>
                <a:close/>
              </a:path>
              <a:path w="854075" h="1049020">
                <a:moveTo>
                  <a:pt x="269176" y="45720"/>
                </a:moveTo>
                <a:lnTo>
                  <a:pt x="262178" y="39370"/>
                </a:lnTo>
                <a:lnTo>
                  <a:pt x="258749" y="37185"/>
                </a:lnTo>
                <a:lnTo>
                  <a:pt x="258203" y="39446"/>
                </a:lnTo>
                <a:lnTo>
                  <a:pt x="265430" y="44450"/>
                </a:lnTo>
                <a:lnTo>
                  <a:pt x="269176" y="45720"/>
                </a:lnTo>
                <a:close/>
              </a:path>
              <a:path w="854075" h="1049020">
                <a:moveTo>
                  <a:pt x="269443" y="932180"/>
                </a:moveTo>
                <a:lnTo>
                  <a:pt x="268414" y="934720"/>
                </a:lnTo>
                <a:lnTo>
                  <a:pt x="269354" y="935367"/>
                </a:lnTo>
                <a:lnTo>
                  <a:pt x="269443" y="932180"/>
                </a:lnTo>
                <a:close/>
              </a:path>
              <a:path w="854075" h="1049020">
                <a:moveTo>
                  <a:pt x="270878" y="938530"/>
                </a:moveTo>
                <a:lnTo>
                  <a:pt x="270256" y="935990"/>
                </a:lnTo>
                <a:lnTo>
                  <a:pt x="269354" y="935367"/>
                </a:lnTo>
                <a:lnTo>
                  <a:pt x="269252" y="938530"/>
                </a:lnTo>
                <a:lnTo>
                  <a:pt x="270878" y="938530"/>
                </a:lnTo>
                <a:close/>
              </a:path>
              <a:path w="854075" h="1049020">
                <a:moveTo>
                  <a:pt x="274116" y="66535"/>
                </a:moveTo>
                <a:lnTo>
                  <a:pt x="271348" y="64173"/>
                </a:lnTo>
                <a:lnTo>
                  <a:pt x="272757" y="68580"/>
                </a:lnTo>
                <a:lnTo>
                  <a:pt x="274116" y="66535"/>
                </a:lnTo>
                <a:close/>
              </a:path>
              <a:path w="854075" h="1049020">
                <a:moveTo>
                  <a:pt x="278218" y="103593"/>
                </a:moveTo>
                <a:lnTo>
                  <a:pt x="276606" y="99060"/>
                </a:lnTo>
                <a:lnTo>
                  <a:pt x="277964" y="104140"/>
                </a:lnTo>
                <a:lnTo>
                  <a:pt x="278218" y="103593"/>
                </a:lnTo>
                <a:close/>
              </a:path>
              <a:path w="854075" h="1049020">
                <a:moveTo>
                  <a:pt x="280492" y="59690"/>
                </a:moveTo>
                <a:lnTo>
                  <a:pt x="279146" y="58420"/>
                </a:lnTo>
                <a:lnTo>
                  <a:pt x="275120" y="54610"/>
                </a:lnTo>
                <a:lnTo>
                  <a:pt x="269328" y="50800"/>
                </a:lnTo>
                <a:lnTo>
                  <a:pt x="263347" y="48260"/>
                </a:lnTo>
                <a:lnTo>
                  <a:pt x="257416" y="44450"/>
                </a:lnTo>
                <a:lnTo>
                  <a:pt x="257937" y="40525"/>
                </a:lnTo>
                <a:lnTo>
                  <a:pt x="257302" y="43180"/>
                </a:lnTo>
                <a:lnTo>
                  <a:pt x="256209" y="44450"/>
                </a:lnTo>
                <a:lnTo>
                  <a:pt x="250761" y="40640"/>
                </a:lnTo>
                <a:lnTo>
                  <a:pt x="252298" y="49530"/>
                </a:lnTo>
                <a:lnTo>
                  <a:pt x="259702" y="55880"/>
                </a:lnTo>
                <a:lnTo>
                  <a:pt x="269062" y="62230"/>
                </a:lnTo>
                <a:lnTo>
                  <a:pt x="271348" y="64173"/>
                </a:lnTo>
                <a:lnTo>
                  <a:pt x="269506" y="58420"/>
                </a:lnTo>
                <a:lnTo>
                  <a:pt x="276466" y="58420"/>
                </a:lnTo>
                <a:lnTo>
                  <a:pt x="280492" y="59690"/>
                </a:lnTo>
                <a:close/>
              </a:path>
              <a:path w="854075" h="1049020">
                <a:moveTo>
                  <a:pt x="285496" y="65506"/>
                </a:moveTo>
                <a:lnTo>
                  <a:pt x="284899" y="64668"/>
                </a:lnTo>
                <a:lnTo>
                  <a:pt x="284226" y="63919"/>
                </a:lnTo>
                <a:lnTo>
                  <a:pt x="283514" y="63207"/>
                </a:lnTo>
                <a:lnTo>
                  <a:pt x="282638" y="63500"/>
                </a:lnTo>
                <a:lnTo>
                  <a:pt x="281927" y="63944"/>
                </a:lnTo>
                <a:lnTo>
                  <a:pt x="281876" y="64757"/>
                </a:lnTo>
                <a:lnTo>
                  <a:pt x="283425" y="64325"/>
                </a:lnTo>
                <a:lnTo>
                  <a:pt x="284492" y="64528"/>
                </a:lnTo>
                <a:lnTo>
                  <a:pt x="285496" y="65506"/>
                </a:lnTo>
                <a:close/>
              </a:path>
              <a:path w="854075" h="1049020">
                <a:moveTo>
                  <a:pt x="293789" y="761936"/>
                </a:moveTo>
                <a:lnTo>
                  <a:pt x="291553" y="756894"/>
                </a:lnTo>
                <a:lnTo>
                  <a:pt x="289877" y="762393"/>
                </a:lnTo>
                <a:lnTo>
                  <a:pt x="286207" y="767346"/>
                </a:lnTo>
                <a:lnTo>
                  <a:pt x="286359" y="770382"/>
                </a:lnTo>
                <a:lnTo>
                  <a:pt x="290233" y="768489"/>
                </a:lnTo>
                <a:lnTo>
                  <a:pt x="293789" y="761936"/>
                </a:lnTo>
                <a:close/>
              </a:path>
              <a:path w="854075" h="1049020">
                <a:moveTo>
                  <a:pt x="296214" y="81368"/>
                </a:moveTo>
                <a:lnTo>
                  <a:pt x="295643" y="81229"/>
                </a:lnTo>
                <a:lnTo>
                  <a:pt x="294906" y="81368"/>
                </a:lnTo>
                <a:lnTo>
                  <a:pt x="293992" y="81800"/>
                </a:lnTo>
                <a:lnTo>
                  <a:pt x="296214" y="81368"/>
                </a:lnTo>
                <a:close/>
              </a:path>
              <a:path w="854075" h="1049020">
                <a:moveTo>
                  <a:pt x="298894" y="82016"/>
                </a:moveTo>
                <a:lnTo>
                  <a:pt x="297992" y="81026"/>
                </a:lnTo>
                <a:lnTo>
                  <a:pt x="296214" y="81343"/>
                </a:lnTo>
                <a:lnTo>
                  <a:pt x="298894" y="82016"/>
                </a:lnTo>
                <a:close/>
              </a:path>
              <a:path w="854075" h="1049020">
                <a:moveTo>
                  <a:pt x="299135" y="717550"/>
                </a:moveTo>
                <a:lnTo>
                  <a:pt x="297446" y="712470"/>
                </a:lnTo>
                <a:lnTo>
                  <a:pt x="297776" y="716280"/>
                </a:lnTo>
                <a:lnTo>
                  <a:pt x="299135" y="719912"/>
                </a:lnTo>
                <a:lnTo>
                  <a:pt x="299135" y="717550"/>
                </a:lnTo>
                <a:close/>
              </a:path>
              <a:path w="854075" h="1049020">
                <a:moveTo>
                  <a:pt x="300697" y="82461"/>
                </a:moveTo>
                <a:lnTo>
                  <a:pt x="298894" y="82016"/>
                </a:lnTo>
                <a:lnTo>
                  <a:pt x="300507" y="83781"/>
                </a:lnTo>
                <a:lnTo>
                  <a:pt x="300697" y="82461"/>
                </a:lnTo>
                <a:close/>
              </a:path>
              <a:path w="854075" h="1049020">
                <a:moveTo>
                  <a:pt x="303682" y="98513"/>
                </a:moveTo>
                <a:lnTo>
                  <a:pt x="302094" y="94221"/>
                </a:lnTo>
                <a:lnTo>
                  <a:pt x="302552" y="86042"/>
                </a:lnTo>
                <a:lnTo>
                  <a:pt x="300507" y="83781"/>
                </a:lnTo>
                <a:lnTo>
                  <a:pt x="298665" y="96291"/>
                </a:lnTo>
                <a:lnTo>
                  <a:pt x="303682" y="98513"/>
                </a:lnTo>
                <a:close/>
              </a:path>
              <a:path w="854075" h="1049020">
                <a:moveTo>
                  <a:pt x="305282" y="156756"/>
                </a:moveTo>
                <a:lnTo>
                  <a:pt x="305168" y="156311"/>
                </a:lnTo>
                <a:lnTo>
                  <a:pt x="304965" y="156210"/>
                </a:lnTo>
                <a:lnTo>
                  <a:pt x="305282" y="156756"/>
                </a:lnTo>
                <a:close/>
              </a:path>
              <a:path w="854075" h="1049020">
                <a:moveTo>
                  <a:pt x="306514" y="929767"/>
                </a:moveTo>
                <a:lnTo>
                  <a:pt x="305676" y="926236"/>
                </a:lnTo>
                <a:lnTo>
                  <a:pt x="304266" y="922515"/>
                </a:lnTo>
                <a:lnTo>
                  <a:pt x="304393" y="923277"/>
                </a:lnTo>
                <a:lnTo>
                  <a:pt x="304571" y="924026"/>
                </a:lnTo>
                <a:lnTo>
                  <a:pt x="306514" y="929767"/>
                </a:lnTo>
                <a:close/>
              </a:path>
              <a:path w="854075" h="1049020">
                <a:moveTo>
                  <a:pt x="306882" y="179959"/>
                </a:moveTo>
                <a:lnTo>
                  <a:pt x="303936" y="165049"/>
                </a:lnTo>
                <a:lnTo>
                  <a:pt x="302602" y="168287"/>
                </a:lnTo>
                <a:lnTo>
                  <a:pt x="300748" y="172491"/>
                </a:lnTo>
                <a:lnTo>
                  <a:pt x="298094" y="166204"/>
                </a:lnTo>
                <a:lnTo>
                  <a:pt x="298488" y="174117"/>
                </a:lnTo>
                <a:lnTo>
                  <a:pt x="300380" y="173418"/>
                </a:lnTo>
                <a:lnTo>
                  <a:pt x="303314" y="172554"/>
                </a:lnTo>
                <a:lnTo>
                  <a:pt x="306882" y="179959"/>
                </a:lnTo>
                <a:close/>
              </a:path>
              <a:path w="854075" h="1049020">
                <a:moveTo>
                  <a:pt x="309460" y="163830"/>
                </a:moveTo>
                <a:lnTo>
                  <a:pt x="305282" y="156756"/>
                </a:lnTo>
                <a:lnTo>
                  <a:pt x="305473" y="157480"/>
                </a:lnTo>
                <a:lnTo>
                  <a:pt x="302755" y="157480"/>
                </a:lnTo>
                <a:lnTo>
                  <a:pt x="309460" y="163830"/>
                </a:lnTo>
                <a:close/>
              </a:path>
              <a:path w="854075" h="1049020">
                <a:moveTo>
                  <a:pt x="312559" y="303530"/>
                </a:moveTo>
                <a:lnTo>
                  <a:pt x="309067" y="294640"/>
                </a:lnTo>
                <a:lnTo>
                  <a:pt x="302336" y="281940"/>
                </a:lnTo>
                <a:lnTo>
                  <a:pt x="296608" y="267970"/>
                </a:lnTo>
                <a:lnTo>
                  <a:pt x="301777" y="264160"/>
                </a:lnTo>
                <a:lnTo>
                  <a:pt x="304139" y="255270"/>
                </a:lnTo>
                <a:lnTo>
                  <a:pt x="304495" y="247650"/>
                </a:lnTo>
                <a:lnTo>
                  <a:pt x="304546" y="243840"/>
                </a:lnTo>
                <a:lnTo>
                  <a:pt x="304342" y="240030"/>
                </a:lnTo>
                <a:lnTo>
                  <a:pt x="304139" y="236220"/>
                </a:lnTo>
                <a:lnTo>
                  <a:pt x="305498" y="236220"/>
                </a:lnTo>
                <a:lnTo>
                  <a:pt x="299935" y="215900"/>
                </a:lnTo>
                <a:lnTo>
                  <a:pt x="292100" y="198120"/>
                </a:lnTo>
                <a:lnTo>
                  <a:pt x="282956" y="180340"/>
                </a:lnTo>
                <a:lnTo>
                  <a:pt x="277850" y="171450"/>
                </a:lnTo>
                <a:lnTo>
                  <a:pt x="274205" y="165100"/>
                </a:lnTo>
                <a:lnTo>
                  <a:pt x="273469" y="163830"/>
                </a:lnTo>
                <a:lnTo>
                  <a:pt x="272338" y="147320"/>
                </a:lnTo>
                <a:lnTo>
                  <a:pt x="272249" y="146050"/>
                </a:lnTo>
                <a:lnTo>
                  <a:pt x="264744" y="123190"/>
                </a:lnTo>
                <a:lnTo>
                  <a:pt x="255879" y="105410"/>
                </a:lnTo>
                <a:lnTo>
                  <a:pt x="253339" y="100330"/>
                </a:lnTo>
                <a:lnTo>
                  <a:pt x="243293" y="82550"/>
                </a:lnTo>
                <a:lnTo>
                  <a:pt x="240423" y="77470"/>
                </a:lnTo>
                <a:lnTo>
                  <a:pt x="241935" y="82550"/>
                </a:lnTo>
                <a:lnTo>
                  <a:pt x="235191" y="81280"/>
                </a:lnTo>
                <a:lnTo>
                  <a:pt x="228904" y="76200"/>
                </a:lnTo>
                <a:lnTo>
                  <a:pt x="225844" y="72390"/>
                </a:lnTo>
                <a:lnTo>
                  <a:pt x="219684" y="68580"/>
                </a:lnTo>
                <a:lnTo>
                  <a:pt x="214884" y="67310"/>
                </a:lnTo>
                <a:lnTo>
                  <a:pt x="210235" y="64770"/>
                </a:lnTo>
                <a:lnTo>
                  <a:pt x="206667" y="63500"/>
                </a:lnTo>
                <a:lnTo>
                  <a:pt x="208622" y="59690"/>
                </a:lnTo>
                <a:lnTo>
                  <a:pt x="211874" y="60960"/>
                </a:lnTo>
                <a:lnTo>
                  <a:pt x="211391" y="59690"/>
                </a:lnTo>
                <a:lnTo>
                  <a:pt x="209969" y="55880"/>
                </a:lnTo>
                <a:lnTo>
                  <a:pt x="203034" y="50800"/>
                </a:lnTo>
                <a:lnTo>
                  <a:pt x="194081" y="49530"/>
                </a:lnTo>
                <a:lnTo>
                  <a:pt x="187223" y="49530"/>
                </a:lnTo>
                <a:lnTo>
                  <a:pt x="180251" y="50800"/>
                </a:lnTo>
                <a:lnTo>
                  <a:pt x="173456" y="53340"/>
                </a:lnTo>
                <a:lnTo>
                  <a:pt x="167132" y="55880"/>
                </a:lnTo>
                <a:lnTo>
                  <a:pt x="168021" y="62230"/>
                </a:lnTo>
                <a:lnTo>
                  <a:pt x="169151" y="67310"/>
                </a:lnTo>
                <a:lnTo>
                  <a:pt x="164033" y="68580"/>
                </a:lnTo>
                <a:lnTo>
                  <a:pt x="158991" y="71120"/>
                </a:lnTo>
                <a:lnTo>
                  <a:pt x="153784" y="73660"/>
                </a:lnTo>
                <a:lnTo>
                  <a:pt x="148056" y="78740"/>
                </a:lnTo>
                <a:lnTo>
                  <a:pt x="145072" y="81280"/>
                </a:lnTo>
                <a:lnTo>
                  <a:pt x="141947" y="85090"/>
                </a:lnTo>
                <a:lnTo>
                  <a:pt x="137706" y="91440"/>
                </a:lnTo>
                <a:lnTo>
                  <a:pt x="134048" y="96520"/>
                </a:lnTo>
                <a:lnTo>
                  <a:pt x="130898" y="102870"/>
                </a:lnTo>
                <a:lnTo>
                  <a:pt x="128206" y="109220"/>
                </a:lnTo>
                <a:lnTo>
                  <a:pt x="123545" y="120650"/>
                </a:lnTo>
                <a:lnTo>
                  <a:pt x="119214" y="130810"/>
                </a:lnTo>
                <a:lnTo>
                  <a:pt x="114338" y="138430"/>
                </a:lnTo>
                <a:lnTo>
                  <a:pt x="108089" y="143510"/>
                </a:lnTo>
                <a:lnTo>
                  <a:pt x="108267" y="151130"/>
                </a:lnTo>
                <a:lnTo>
                  <a:pt x="105321" y="158750"/>
                </a:lnTo>
                <a:lnTo>
                  <a:pt x="105892" y="166370"/>
                </a:lnTo>
                <a:lnTo>
                  <a:pt x="100355" y="163830"/>
                </a:lnTo>
                <a:lnTo>
                  <a:pt x="97231" y="171259"/>
                </a:lnTo>
                <a:lnTo>
                  <a:pt x="97231" y="499110"/>
                </a:lnTo>
                <a:lnTo>
                  <a:pt x="96977" y="505460"/>
                </a:lnTo>
                <a:lnTo>
                  <a:pt x="96977" y="509270"/>
                </a:lnTo>
                <a:lnTo>
                  <a:pt x="96786" y="510540"/>
                </a:lnTo>
                <a:lnTo>
                  <a:pt x="92506" y="510540"/>
                </a:lnTo>
                <a:lnTo>
                  <a:pt x="89458" y="508000"/>
                </a:lnTo>
                <a:lnTo>
                  <a:pt x="88925" y="505460"/>
                </a:lnTo>
                <a:lnTo>
                  <a:pt x="92316" y="506730"/>
                </a:lnTo>
                <a:lnTo>
                  <a:pt x="94056" y="509270"/>
                </a:lnTo>
                <a:lnTo>
                  <a:pt x="95008" y="505460"/>
                </a:lnTo>
                <a:lnTo>
                  <a:pt x="95643" y="502920"/>
                </a:lnTo>
                <a:lnTo>
                  <a:pt x="97231" y="499110"/>
                </a:lnTo>
                <a:lnTo>
                  <a:pt x="97231" y="171259"/>
                </a:lnTo>
                <a:lnTo>
                  <a:pt x="95542" y="175260"/>
                </a:lnTo>
                <a:lnTo>
                  <a:pt x="91706" y="185420"/>
                </a:lnTo>
                <a:lnTo>
                  <a:pt x="88417" y="196850"/>
                </a:lnTo>
                <a:lnTo>
                  <a:pt x="85280" y="212090"/>
                </a:lnTo>
                <a:lnTo>
                  <a:pt x="82321" y="205740"/>
                </a:lnTo>
                <a:lnTo>
                  <a:pt x="82765" y="214630"/>
                </a:lnTo>
                <a:lnTo>
                  <a:pt x="87083" y="222250"/>
                </a:lnTo>
                <a:lnTo>
                  <a:pt x="91655" y="229870"/>
                </a:lnTo>
                <a:lnTo>
                  <a:pt x="92887" y="237490"/>
                </a:lnTo>
                <a:lnTo>
                  <a:pt x="83439" y="238760"/>
                </a:lnTo>
                <a:lnTo>
                  <a:pt x="79070" y="255270"/>
                </a:lnTo>
                <a:lnTo>
                  <a:pt x="74244" y="270510"/>
                </a:lnTo>
                <a:lnTo>
                  <a:pt x="71170" y="287020"/>
                </a:lnTo>
                <a:lnTo>
                  <a:pt x="72047" y="303530"/>
                </a:lnTo>
                <a:lnTo>
                  <a:pt x="70802" y="303530"/>
                </a:lnTo>
                <a:lnTo>
                  <a:pt x="68326" y="302260"/>
                </a:lnTo>
                <a:lnTo>
                  <a:pt x="68503" y="298450"/>
                </a:lnTo>
                <a:lnTo>
                  <a:pt x="66141" y="308610"/>
                </a:lnTo>
                <a:lnTo>
                  <a:pt x="63703" y="321310"/>
                </a:lnTo>
                <a:lnTo>
                  <a:pt x="64008" y="331470"/>
                </a:lnTo>
                <a:lnTo>
                  <a:pt x="69811" y="335280"/>
                </a:lnTo>
                <a:lnTo>
                  <a:pt x="65951" y="339090"/>
                </a:lnTo>
                <a:lnTo>
                  <a:pt x="65519" y="346710"/>
                </a:lnTo>
                <a:lnTo>
                  <a:pt x="65608" y="349250"/>
                </a:lnTo>
                <a:lnTo>
                  <a:pt x="66916" y="359410"/>
                </a:lnTo>
                <a:lnTo>
                  <a:pt x="68973" y="369570"/>
                </a:lnTo>
                <a:lnTo>
                  <a:pt x="63296" y="367030"/>
                </a:lnTo>
                <a:lnTo>
                  <a:pt x="67424" y="373380"/>
                </a:lnTo>
                <a:lnTo>
                  <a:pt x="70167" y="378460"/>
                </a:lnTo>
                <a:lnTo>
                  <a:pt x="71869" y="383540"/>
                </a:lnTo>
                <a:lnTo>
                  <a:pt x="72910" y="392430"/>
                </a:lnTo>
                <a:lnTo>
                  <a:pt x="71894" y="394970"/>
                </a:lnTo>
                <a:lnTo>
                  <a:pt x="69088" y="394970"/>
                </a:lnTo>
                <a:lnTo>
                  <a:pt x="68910" y="396240"/>
                </a:lnTo>
                <a:lnTo>
                  <a:pt x="70332" y="400050"/>
                </a:lnTo>
                <a:lnTo>
                  <a:pt x="71755" y="405130"/>
                </a:lnTo>
                <a:lnTo>
                  <a:pt x="70827" y="411480"/>
                </a:lnTo>
                <a:lnTo>
                  <a:pt x="67348" y="406400"/>
                </a:lnTo>
                <a:lnTo>
                  <a:pt x="66268" y="417830"/>
                </a:lnTo>
                <a:lnTo>
                  <a:pt x="68326" y="417830"/>
                </a:lnTo>
                <a:lnTo>
                  <a:pt x="72351" y="424180"/>
                </a:lnTo>
                <a:lnTo>
                  <a:pt x="72758" y="430530"/>
                </a:lnTo>
                <a:lnTo>
                  <a:pt x="71259" y="436880"/>
                </a:lnTo>
                <a:lnTo>
                  <a:pt x="68389" y="443230"/>
                </a:lnTo>
                <a:lnTo>
                  <a:pt x="64630" y="445770"/>
                </a:lnTo>
                <a:lnTo>
                  <a:pt x="67779" y="448310"/>
                </a:lnTo>
                <a:lnTo>
                  <a:pt x="71996" y="454660"/>
                </a:lnTo>
                <a:lnTo>
                  <a:pt x="70294" y="461010"/>
                </a:lnTo>
                <a:lnTo>
                  <a:pt x="68262" y="461010"/>
                </a:lnTo>
                <a:lnTo>
                  <a:pt x="67068" y="458470"/>
                </a:lnTo>
                <a:lnTo>
                  <a:pt x="66497" y="457200"/>
                </a:lnTo>
                <a:lnTo>
                  <a:pt x="65519" y="462280"/>
                </a:lnTo>
                <a:lnTo>
                  <a:pt x="65544" y="465366"/>
                </a:lnTo>
                <a:lnTo>
                  <a:pt x="65925" y="467360"/>
                </a:lnTo>
                <a:lnTo>
                  <a:pt x="66713" y="469900"/>
                </a:lnTo>
                <a:lnTo>
                  <a:pt x="68148" y="473710"/>
                </a:lnTo>
                <a:lnTo>
                  <a:pt x="68808" y="476250"/>
                </a:lnTo>
                <a:lnTo>
                  <a:pt x="68948" y="478790"/>
                </a:lnTo>
                <a:lnTo>
                  <a:pt x="68935" y="480060"/>
                </a:lnTo>
                <a:lnTo>
                  <a:pt x="68668" y="481330"/>
                </a:lnTo>
                <a:lnTo>
                  <a:pt x="66421" y="480060"/>
                </a:lnTo>
                <a:lnTo>
                  <a:pt x="65138" y="480060"/>
                </a:lnTo>
                <a:lnTo>
                  <a:pt x="63284" y="478790"/>
                </a:lnTo>
                <a:lnTo>
                  <a:pt x="62014" y="477520"/>
                </a:lnTo>
                <a:lnTo>
                  <a:pt x="61048" y="476250"/>
                </a:lnTo>
                <a:lnTo>
                  <a:pt x="64071" y="476250"/>
                </a:lnTo>
                <a:lnTo>
                  <a:pt x="63804" y="474980"/>
                </a:lnTo>
                <a:lnTo>
                  <a:pt x="63931" y="474980"/>
                </a:lnTo>
                <a:lnTo>
                  <a:pt x="64312" y="468630"/>
                </a:lnTo>
                <a:lnTo>
                  <a:pt x="64516" y="467360"/>
                </a:lnTo>
                <a:lnTo>
                  <a:pt x="64731" y="467360"/>
                </a:lnTo>
                <a:lnTo>
                  <a:pt x="59359" y="466090"/>
                </a:lnTo>
                <a:lnTo>
                  <a:pt x="58394" y="468630"/>
                </a:lnTo>
                <a:lnTo>
                  <a:pt x="54610" y="465366"/>
                </a:lnTo>
                <a:lnTo>
                  <a:pt x="56451" y="467360"/>
                </a:lnTo>
                <a:lnTo>
                  <a:pt x="58331" y="471144"/>
                </a:lnTo>
                <a:lnTo>
                  <a:pt x="58356" y="471347"/>
                </a:lnTo>
                <a:lnTo>
                  <a:pt x="58267" y="471170"/>
                </a:lnTo>
                <a:lnTo>
                  <a:pt x="57531" y="471170"/>
                </a:lnTo>
                <a:lnTo>
                  <a:pt x="57531" y="474103"/>
                </a:lnTo>
                <a:lnTo>
                  <a:pt x="56540" y="474980"/>
                </a:lnTo>
                <a:lnTo>
                  <a:pt x="55968" y="474980"/>
                </a:lnTo>
                <a:lnTo>
                  <a:pt x="57531" y="474103"/>
                </a:lnTo>
                <a:lnTo>
                  <a:pt x="57531" y="471170"/>
                </a:lnTo>
                <a:lnTo>
                  <a:pt x="56070" y="471170"/>
                </a:lnTo>
                <a:lnTo>
                  <a:pt x="54914" y="472440"/>
                </a:lnTo>
                <a:lnTo>
                  <a:pt x="53784" y="472440"/>
                </a:lnTo>
                <a:lnTo>
                  <a:pt x="51904" y="471944"/>
                </a:lnTo>
                <a:lnTo>
                  <a:pt x="52705" y="471144"/>
                </a:lnTo>
                <a:lnTo>
                  <a:pt x="53073" y="469900"/>
                </a:lnTo>
                <a:lnTo>
                  <a:pt x="54635" y="469315"/>
                </a:lnTo>
                <a:lnTo>
                  <a:pt x="55448" y="468630"/>
                </a:lnTo>
                <a:lnTo>
                  <a:pt x="55181" y="468630"/>
                </a:lnTo>
                <a:lnTo>
                  <a:pt x="54787" y="467360"/>
                </a:lnTo>
                <a:lnTo>
                  <a:pt x="54076" y="467360"/>
                </a:lnTo>
                <a:lnTo>
                  <a:pt x="52451" y="468630"/>
                </a:lnTo>
                <a:lnTo>
                  <a:pt x="52171" y="468630"/>
                </a:lnTo>
                <a:lnTo>
                  <a:pt x="49771" y="471170"/>
                </a:lnTo>
                <a:lnTo>
                  <a:pt x="52070" y="471170"/>
                </a:lnTo>
                <a:lnTo>
                  <a:pt x="51689" y="471893"/>
                </a:lnTo>
                <a:lnTo>
                  <a:pt x="49606" y="471347"/>
                </a:lnTo>
                <a:lnTo>
                  <a:pt x="46177" y="474980"/>
                </a:lnTo>
                <a:lnTo>
                  <a:pt x="47167" y="469900"/>
                </a:lnTo>
                <a:lnTo>
                  <a:pt x="42189" y="477520"/>
                </a:lnTo>
                <a:lnTo>
                  <a:pt x="46393" y="477520"/>
                </a:lnTo>
                <a:lnTo>
                  <a:pt x="48475" y="477520"/>
                </a:lnTo>
                <a:lnTo>
                  <a:pt x="49466" y="477126"/>
                </a:lnTo>
                <a:lnTo>
                  <a:pt x="49695" y="477520"/>
                </a:lnTo>
                <a:lnTo>
                  <a:pt x="50177" y="477520"/>
                </a:lnTo>
                <a:lnTo>
                  <a:pt x="50507" y="478790"/>
                </a:lnTo>
                <a:lnTo>
                  <a:pt x="50368" y="478790"/>
                </a:lnTo>
                <a:lnTo>
                  <a:pt x="48806" y="480060"/>
                </a:lnTo>
                <a:lnTo>
                  <a:pt x="48056" y="480060"/>
                </a:lnTo>
                <a:lnTo>
                  <a:pt x="46202" y="481330"/>
                </a:lnTo>
                <a:lnTo>
                  <a:pt x="44475" y="480060"/>
                </a:lnTo>
                <a:lnTo>
                  <a:pt x="44284" y="479425"/>
                </a:lnTo>
                <a:lnTo>
                  <a:pt x="46380" y="477710"/>
                </a:lnTo>
                <a:lnTo>
                  <a:pt x="45262" y="477824"/>
                </a:lnTo>
                <a:lnTo>
                  <a:pt x="44881" y="477951"/>
                </a:lnTo>
                <a:lnTo>
                  <a:pt x="44488" y="478205"/>
                </a:lnTo>
                <a:lnTo>
                  <a:pt x="44081" y="478243"/>
                </a:lnTo>
                <a:lnTo>
                  <a:pt x="43980" y="478764"/>
                </a:lnTo>
                <a:lnTo>
                  <a:pt x="43980" y="478929"/>
                </a:lnTo>
                <a:lnTo>
                  <a:pt x="41656" y="481330"/>
                </a:lnTo>
                <a:lnTo>
                  <a:pt x="38862" y="482600"/>
                </a:lnTo>
                <a:lnTo>
                  <a:pt x="36169" y="483870"/>
                </a:lnTo>
                <a:lnTo>
                  <a:pt x="33705" y="486410"/>
                </a:lnTo>
                <a:lnTo>
                  <a:pt x="32816" y="485140"/>
                </a:lnTo>
                <a:lnTo>
                  <a:pt x="49847" y="462280"/>
                </a:lnTo>
                <a:lnTo>
                  <a:pt x="49466" y="461010"/>
                </a:lnTo>
                <a:lnTo>
                  <a:pt x="49098" y="462280"/>
                </a:lnTo>
                <a:lnTo>
                  <a:pt x="48171" y="452120"/>
                </a:lnTo>
                <a:lnTo>
                  <a:pt x="47498" y="441960"/>
                </a:lnTo>
                <a:lnTo>
                  <a:pt x="47345" y="440690"/>
                </a:lnTo>
                <a:lnTo>
                  <a:pt x="38519" y="412750"/>
                </a:lnTo>
                <a:lnTo>
                  <a:pt x="37350" y="407670"/>
                </a:lnTo>
                <a:lnTo>
                  <a:pt x="42024" y="406400"/>
                </a:lnTo>
                <a:lnTo>
                  <a:pt x="43903" y="405130"/>
                </a:lnTo>
                <a:lnTo>
                  <a:pt x="44792" y="407670"/>
                </a:lnTo>
                <a:lnTo>
                  <a:pt x="44475" y="411480"/>
                </a:lnTo>
                <a:lnTo>
                  <a:pt x="45974" y="412750"/>
                </a:lnTo>
                <a:lnTo>
                  <a:pt x="45173" y="405130"/>
                </a:lnTo>
                <a:lnTo>
                  <a:pt x="45034" y="403860"/>
                </a:lnTo>
                <a:lnTo>
                  <a:pt x="44627" y="393700"/>
                </a:lnTo>
                <a:lnTo>
                  <a:pt x="43243" y="384810"/>
                </a:lnTo>
                <a:lnTo>
                  <a:pt x="39382" y="379730"/>
                </a:lnTo>
                <a:lnTo>
                  <a:pt x="41351" y="377190"/>
                </a:lnTo>
                <a:lnTo>
                  <a:pt x="42341" y="375920"/>
                </a:lnTo>
                <a:lnTo>
                  <a:pt x="44386" y="377190"/>
                </a:lnTo>
                <a:lnTo>
                  <a:pt x="45618" y="377190"/>
                </a:lnTo>
                <a:lnTo>
                  <a:pt x="45707" y="375920"/>
                </a:lnTo>
                <a:lnTo>
                  <a:pt x="46126" y="369570"/>
                </a:lnTo>
                <a:lnTo>
                  <a:pt x="48298" y="372110"/>
                </a:lnTo>
                <a:lnTo>
                  <a:pt x="48818" y="369570"/>
                </a:lnTo>
                <a:lnTo>
                  <a:pt x="50380" y="361950"/>
                </a:lnTo>
                <a:lnTo>
                  <a:pt x="52984" y="349250"/>
                </a:lnTo>
                <a:lnTo>
                  <a:pt x="51244" y="336550"/>
                </a:lnTo>
                <a:lnTo>
                  <a:pt x="51066" y="335280"/>
                </a:lnTo>
                <a:lnTo>
                  <a:pt x="49834" y="326390"/>
                </a:lnTo>
                <a:lnTo>
                  <a:pt x="47917" y="303530"/>
                </a:lnTo>
                <a:lnTo>
                  <a:pt x="55054" y="281940"/>
                </a:lnTo>
                <a:lnTo>
                  <a:pt x="56311" y="278130"/>
                </a:lnTo>
                <a:lnTo>
                  <a:pt x="54889" y="280670"/>
                </a:lnTo>
                <a:lnTo>
                  <a:pt x="54216" y="281940"/>
                </a:lnTo>
                <a:lnTo>
                  <a:pt x="52832" y="281940"/>
                </a:lnTo>
                <a:lnTo>
                  <a:pt x="60883" y="250190"/>
                </a:lnTo>
                <a:lnTo>
                  <a:pt x="66814" y="217170"/>
                </a:lnTo>
                <a:lnTo>
                  <a:pt x="72656" y="193040"/>
                </a:lnTo>
                <a:lnTo>
                  <a:pt x="74803" y="184150"/>
                </a:lnTo>
                <a:lnTo>
                  <a:pt x="88417" y="156210"/>
                </a:lnTo>
                <a:lnTo>
                  <a:pt x="89039" y="154940"/>
                </a:lnTo>
                <a:lnTo>
                  <a:pt x="95237" y="144780"/>
                </a:lnTo>
                <a:lnTo>
                  <a:pt x="91097" y="142240"/>
                </a:lnTo>
                <a:lnTo>
                  <a:pt x="90424" y="133350"/>
                </a:lnTo>
                <a:lnTo>
                  <a:pt x="97282" y="133350"/>
                </a:lnTo>
                <a:lnTo>
                  <a:pt x="95605" y="119380"/>
                </a:lnTo>
                <a:lnTo>
                  <a:pt x="101206" y="107950"/>
                </a:lnTo>
                <a:lnTo>
                  <a:pt x="110769" y="99060"/>
                </a:lnTo>
                <a:lnTo>
                  <a:pt x="116332" y="93980"/>
                </a:lnTo>
                <a:lnTo>
                  <a:pt x="120497" y="90170"/>
                </a:lnTo>
                <a:lnTo>
                  <a:pt x="126555" y="76200"/>
                </a:lnTo>
                <a:lnTo>
                  <a:pt x="121424" y="76200"/>
                </a:lnTo>
                <a:lnTo>
                  <a:pt x="125755" y="69850"/>
                </a:lnTo>
                <a:lnTo>
                  <a:pt x="130670" y="63500"/>
                </a:lnTo>
                <a:lnTo>
                  <a:pt x="135166" y="59690"/>
                </a:lnTo>
                <a:lnTo>
                  <a:pt x="138264" y="59690"/>
                </a:lnTo>
                <a:lnTo>
                  <a:pt x="138239" y="58420"/>
                </a:lnTo>
                <a:lnTo>
                  <a:pt x="136931" y="54610"/>
                </a:lnTo>
                <a:lnTo>
                  <a:pt x="140639" y="53340"/>
                </a:lnTo>
                <a:lnTo>
                  <a:pt x="142798" y="55587"/>
                </a:lnTo>
                <a:lnTo>
                  <a:pt x="144475" y="53340"/>
                </a:lnTo>
                <a:lnTo>
                  <a:pt x="153898" y="40640"/>
                </a:lnTo>
                <a:lnTo>
                  <a:pt x="154381" y="40640"/>
                </a:lnTo>
                <a:lnTo>
                  <a:pt x="161290" y="38100"/>
                </a:lnTo>
                <a:lnTo>
                  <a:pt x="162331" y="40640"/>
                </a:lnTo>
                <a:lnTo>
                  <a:pt x="163918" y="43180"/>
                </a:lnTo>
                <a:lnTo>
                  <a:pt x="165569" y="46990"/>
                </a:lnTo>
                <a:lnTo>
                  <a:pt x="167614" y="48260"/>
                </a:lnTo>
                <a:lnTo>
                  <a:pt x="175628" y="45720"/>
                </a:lnTo>
                <a:lnTo>
                  <a:pt x="180441" y="41910"/>
                </a:lnTo>
                <a:lnTo>
                  <a:pt x="185750" y="38100"/>
                </a:lnTo>
                <a:lnTo>
                  <a:pt x="189293" y="35560"/>
                </a:lnTo>
                <a:lnTo>
                  <a:pt x="192824" y="33020"/>
                </a:lnTo>
                <a:lnTo>
                  <a:pt x="190500" y="31750"/>
                </a:lnTo>
                <a:lnTo>
                  <a:pt x="187502" y="31750"/>
                </a:lnTo>
                <a:lnTo>
                  <a:pt x="182537" y="29210"/>
                </a:lnTo>
                <a:lnTo>
                  <a:pt x="181762" y="26670"/>
                </a:lnTo>
                <a:lnTo>
                  <a:pt x="189191" y="24130"/>
                </a:lnTo>
                <a:lnTo>
                  <a:pt x="190525" y="16510"/>
                </a:lnTo>
                <a:lnTo>
                  <a:pt x="190931" y="11430"/>
                </a:lnTo>
                <a:lnTo>
                  <a:pt x="191033" y="10160"/>
                </a:lnTo>
                <a:lnTo>
                  <a:pt x="186499" y="3810"/>
                </a:lnTo>
                <a:lnTo>
                  <a:pt x="172681" y="0"/>
                </a:lnTo>
                <a:lnTo>
                  <a:pt x="168478" y="1270"/>
                </a:lnTo>
                <a:lnTo>
                  <a:pt x="164693" y="3810"/>
                </a:lnTo>
                <a:lnTo>
                  <a:pt x="157594" y="10160"/>
                </a:lnTo>
                <a:lnTo>
                  <a:pt x="150647" y="7620"/>
                </a:lnTo>
                <a:lnTo>
                  <a:pt x="150380" y="7620"/>
                </a:lnTo>
                <a:lnTo>
                  <a:pt x="164452" y="2540"/>
                </a:lnTo>
                <a:lnTo>
                  <a:pt x="155003" y="0"/>
                </a:lnTo>
                <a:lnTo>
                  <a:pt x="147243" y="11430"/>
                </a:lnTo>
                <a:lnTo>
                  <a:pt x="144907" y="10160"/>
                </a:lnTo>
                <a:lnTo>
                  <a:pt x="141757" y="8890"/>
                </a:lnTo>
                <a:lnTo>
                  <a:pt x="137909" y="10160"/>
                </a:lnTo>
                <a:lnTo>
                  <a:pt x="129755" y="26492"/>
                </a:lnTo>
                <a:lnTo>
                  <a:pt x="126377" y="25400"/>
                </a:lnTo>
                <a:lnTo>
                  <a:pt x="131279" y="16510"/>
                </a:lnTo>
                <a:lnTo>
                  <a:pt x="121437" y="21590"/>
                </a:lnTo>
                <a:lnTo>
                  <a:pt x="121793" y="25400"/>
                </a:lnTo>
                <a:lnTo>
                  <a:pt x="124866" y="26670"/>
                </a:lnTo>
                <a:lnTo>
                  <a:pt x="127114" y="29210"/>
                </a:lnTo>
                <a:lnTo>
                  <a:pt x="124980" y="34290"/>
                </a:lnTo>
                <a:lnTo>
                  <a:pt x="116801" y="35560"/>
                </a:lnTo>
                <a:lnTo>
                  <a:pt x="115544" y="31750"/>
                </a:lnTo>
                <a:lnTo>
                  <a:pt x="112179" y="40640"/>
                </a:lnTo>
                <a:lnTo>
                  <a:pt x="109524" y="39370"/>
                </a:lnTo>
                <a:lnTo>
                  <a:pt x="109486" y="36957"/>
                </a:lnTo>
                <a:lnTo>
                  <a:pt x="107861" y="39370"/>
                </a:lnTo>
                <a:lnTo>
                  <a:pt x="103860" y="45720"/>
                </a:lnTo>
                <a:lnTo>
                  <a:pt x="100901" y="52070"/>
                </a:lnTo>
                <a:lnTo>
                  <a:pt x="100571" y="57150"/>
                </a:lnTo>
                <a:lnTo>
                  <a:pt x="94576" y="60960"/>
                </a:lnTo>
                <a:lnTo>
                  <a:pt x="89852" y="67310"/>
                </a:lnTo>
                <a:lnTo>
                  <a:pt x="85471" y="72390"/>
                </a:lnTo>
                <a:lnTo>
                  <a:pt x="80492" y="72390"/>
                </a:lnTo>
                <a:lnTo>
                  <a:pt x="81280" y="76200"/>
                </a:lnTo>
                <a:lnTo>
                  <a:pt x="80200" y="87630"/>
                </a:lnTo>
                <a:lnTo>
                  <a:pt x="77787" y="93980"/>
                </a:lnTo>
                <a:lnTo>
                  <a:pt x="73888" y="90170"/>
                </a:lnTo>
                <a:lnTo>
                  <a:pt x="69151" y="97790"/>
                </a:lnTo>
                <a:lnTo>
                  <a:pt x="63563" y="106680"/>
                </a:lnTo>
                <a:lnTo>
                  <a:pt x="57124" y="107950"/>
                </a:lnTo>
                <a:lnTo>
                  <a:pt x="58102" y="118110"/>
                </a:lnTo>
                <a:lnTo>
                  <a:pt x="55079" y="129540"/>
                </a:lnTo>
                <a:lnTo>
                  <a:pt x="51155" y="143510"/>
                </a:lnTo>
                <a:lnTo>
                  <a:pt x="49479" y="156210"/>
                </a:lnTo>
                <a:lnTo>
                  <a:pt x="48209" y="152920"/>
                </a:lnTo>
                <a:lnTo>
                  <a:pt x="45415" y="160020"/>
                </a:lnTo>
                <a:lnTo>
                  <a:pt x="41630" y="161290"/>
                </a:lnTo>
                <a:lnTo>
                  <a:pt x="38265" y="166370"/>
                </a:lnTo>
                <a:lnTo>
                  <a:pt x="42367" y="170180"/>
                </a:lnTo>
                <a:lnTo>
                  <a:pt x="44221" y="176530"/>
                </a:lnTo>
                <a:lnTo>
                  <a:pt x="45250" y="184150"/>
                </a:lnTo>
                <a:lnTo>
                  <a:pt x="46875" y="190500"/>
                </a:lnTo>
                <a:lnTo>
                  <a:pt x="41148" y="193040"/>
                </a:lnTo>
                <a:lnTo>
                  <a:pt x="38087" y="189230"/>
                </a:lnTo>
                <a:lnTo>
                  <a:pt x="35445" y="185420"/>
                </a:lnTo>
                <a:lnTo>
                  <a:pt x="30949" y="182880"/>
                </a:lnTo>
                <a:lnTo>
                  <a:pt x="34086" y="186690"/>
                </a:lnTo>
                <a:lnTo>
                  <a:pt x="35039" y="193040"/>
                </a:lnTo>
                <a:lnTo>
                  <a:pt x="35941" y="199390"/>
                </a:lnTo>
                <a:lnTo>
                  <a:pt x="38963" y="200660"/>
                </a:lnTo>
                <a:lnTo>
                  <a:pt x="32270" y="207010"/>
                </a:lnTo>
                <a:lnTo>
                  <a:pt x="34988" y="207010"/>
                </a:lnTo>
                <a:lnTo>
                  <a:pt x="27355" y="209550"/>
                </a:lnTo>
                <a:lnTo>
                  <a:pt x="31521" y="212090"/>
                </a:lnTo>
                <a:lnTo>
                  <a:pt x="31546" y="215900"/>
                </a:lnTo>
                <a:lnTo>
                  <a:pt x="30645" y="219710"/>
                </a:lnTo>
                <a:lnTo>
                  <a:pt x="32042" y="224790"/>
                </a:lnTo>
                <a:lnTo>
                  <a:pt x="27330" y="229870"/>
                </a:lnTo>
                <a:lnTo>
                  <a:pt x="24231" y="231140"/>
                </a:lnTo>
                <a:lnTo>
                  <a:pt x="22618" y="232410"/>
                </a:lnTo>
                <a:lnTo>
                  <a:pt x="22339" y="238760"/>
                </a:lnTo>
                <a:lnTo>
                  <a:pt x="20421" y="241592"/>
                </a:lnTo>
                <a:lnTo>
                  <a:pt x="23431" y="242570"/>
                </a:lnTo>
                <a:lnTo>
                  <a:pt x="27012" y="243840"/>
                </a:lnTo>
                <a:lnTo>
                  <a:pt x="25501" y="251460"/>
                </a:lnTo>
                <a:lnTo>
                  <a:pt x="22606" y="252730"/>
                </a:lnTo>
                <a:lnTo>
                  <a:pt x="18923" y="252730"/>
                </a:lnTo>
                <a:lnTo>
                  <a:pt x="15087" y="254000"/>
                </a:lnTo>
                <a:lnTo>
                  <a:pt x="16141" y="261620"/>
                </a:lnTo>
                <a:lnTo>
                  <a:pt x="18046" y="267970"/>
                </a:lnTo>
                <a:lnTo>
                  <a:pt x="19621" y="274320"/>
                </a:lnTo>
                <a:lnTo>
                  <a:pt x="19672" y="279400"/>
                </a:lnTo>
                <a:lnTo>
                  <a:pt x="18313" y="280670"/>
                </a:lnTo>
                <a:lnTo>
                  <a:pt x="17653" y="281940"/>
                </a:lnTo>
                <a:lnTo>
                  <a:pt x="16306" y="279400"/>
                </a:lnTo>
                <a:lnTo>
                  <a:pt x="17614" y="289560"/>
                </a:lnTo>
                <a:lnTo>
                  <a:pt x="16637" y="299720"/>
                </a:lnTo>
                <a:lnTo>
                  <a:pt x="15989" y="311150"/>
                </a:lnTo>
                <a:lnTo>
                  <a:pt x="18326" y="322580"/>
                </a:lnTo>
                <a:lnTo>
                  <a:pt x="17538" y="322580"/>
                </a:lnTo>
                <a:lnTo>
                  <a:pt x="16967" y="323621"/>
                </a:lnTo>
                <a:lnTo>
                  <a:pt x="20320" y="322580"/>
                </a:lnTo>
                <a:lnTo>
                  <a:pt x="27038" y="322580"/>
                </a:lnTo>
                <a:lnTo>
                  <a:pt x="26492" y="328930"/>
                </a:lnTo>
                <a:lnTo>
                  <a:pt x="30670" y="334010"/>
                </a:lnTo>
                <a:lnTo>
                  <a:pt x="25361" y="335280"/>
                </a:lnTo>
                <a:lnTo>
                  <a:pt x="25933" y="332740"/>
                </a:lnTo>
                <a:lnTo>
                  <a:pt x="23926" y="331470"/>
                </a:lnTo>
                <a:lnTo>
                  <a:pt x="22542" y="330200"/>
                </a:lnTo>
                <a:lnTo>
                  <a:pt x="24015" y="336550"/>
                </a:lnTo>
                <a:lnTo>
                  <a:pt x="20358" y="336550"/>
                </a:lnTo>
                <a:lnTo>
                  <a:pt x="19621" y="334010"/>
                </a:lnTo>
                <a:lnTo>
                  <a:pt x="19342" y="328930"/>
                </a:lnTo>
                <a:lnTo>
                  <a:pt x="17106" y="327660"/>
                </a:lnTo>
                <a:lnTo>
                  <a:pt x="18300" y="336550"/>
                </a:lnTo>
                <a:lnTo>
                  <a:pt x="19850" y="345440"/>
                </a:lnTo>
                <a:lnTo>
                  <a:pt x="20561" y="353060"/>
                </a:lnTo>
                <a:lnTo>
                  <a:pt x="20523" y="355600"/>
                </a:lnTo>
                <a:lnTo>
                  <a:pt x="19723" y="361950"/>
                </a:lnTo>
                <a:lnTo>
                  <a:pt x="16484" y="359410"/>
                </a:lnTo>
                <a:lnTo>
                  <a:pt x="15900" y="353060"/>
                </a:lnTo>
                <a:lnTo>
                  <a:pt x="15697" y="351790"/>
                </a:lnTo>
                <a:lnTo>
                  <a:pt x="15290" y="349250"/>
                </a:lnTo>
                <a:lnTo>
                  <a:pt x="11899" y="351790"/>
                </a:lnTo>
                <a:lnTo>
                  <a:pt x="15240" y="341630"/>
                </a:lnTo>
                <a:lnTo>
                  <a:pt x="16065" y="339090"/>
                </a:lnTo>
                <a:lnTo>
                  <a:pt x="10896" y="341630"/>
                </a:lnTo>
                <a:lnTo>
                  <a:pt x="10642" y="339090"/>
                </a:lnTo>
                <a:lnTo>
                  <a:pt x="10274" y="336550"/>
                </a:lnTo>
                <a:lnTo>
                  <a:pt x="4699" y="339090"/>
                </a:lnTo>
                <a:lnTo>
                  <a:pt x="3200" y="349250"/>
                </a:lnTo>
                <a:lnTo>
                  <a:pt x="3479" y="358140"/>
                </a:lnTo>
                <a:lnTo>
                  <a:pt x="3784" y="365760"/>
                </a:lnTo>
                <a:lnTo>
                  <a:pt x="3670" y="368300"/>
                </a:lnTo>
                <a:lnTo>
                  <a:pt x="2540" y="377190"/>
                </a:lnTo>
                <a:lnTo>
                  <a:pt x="6146" y="382270"/>
                </a:lnTo>
                <a:lnTo>
                  <a:pt x="8509" y="377190"/>
                </a:lnTo>
                <a:lnTo>
                  <a:pt x="12128" y="381000"/>
                </a:lnTo>
                <a:lnTo>
                  <a:pt x="11442" y="396240"/>
                </a:lnTo>
                <a:lnTo>
                  <a:pt x="5422" y="403860"/>
                </a:lnTo>
                <a:lnTo>
                  <a:pt x="12" y="410210"/>
                </a:lnTo>
                <a:lnTo>
                  <a:pt x="1130" y="420370"/>
                </a:lnTo>
                <a:lnTo>
                  <a:pt x="5041" y="424180"/>
                </a:lnTo>
                <a:lnTo>
                  <a:pt x="8864" y="427990"/>
                </a:lnTo>
                <a:lnTo>
                  <a:pt x="10858" y="433070"/>
                </a:lnTo>
                <a:lnTo>
                  <a:pt x="9271" y="440690"/>
                </a:lnTo>
                <a:lnTo>
                  <a:pt x="1358" y="436880"/>
                </a:lnTo>
                <a:lnTo>
                  <a:pt x="635" y="445770"/>
                </a:lnTo>
                <a:lnTo>
                  <a:pt x="8318" y="458470"/>
                </a:lnTo>
                <a:lnTo>
                  <a:pt x="8089" y="459740"/>
                </a:lnTo>
                <a:lnTo>
                  <a:pt x="7848" y="462280"/>
                </a:lnTo>
                <a:lnTo>
                  <a:pt x="7378" y="464820"/>
                </a:lnTo>
                <a:lnTo>
                  <a:pt x="6629" y="468630"/>
                </a:lnTo>
                <a:lnTo>
                  <a:pt x="5067" y="467360"/>
                </a:lnTo>
                <a:lnTo>
                  <a:pt x="4559" y="459740"/>
                </a:lnTo>
                <a:lnTo>
                  <a:pt x="4216" y="457200"/>
                </a:lnTo>
                <a:lnTo>
                  <a:pt x="3898" y="454660"/>
                </a:lnTo>
                <a:lnTo>
                  <a:pt x="3822" y="452120"/>
                </a:lnTo>
                <a:lnTo>
                  <a:pt x="3314" y="453390"/>
                </a:lnTo>
                <a:lnTo>
                  <a:pt x="0" y="458470"/>
                </a:lnTo>
                <a:lnTo>
                  <a:pt x="1028" y="464820"/>
                </a:lnTo>
                <a:lnTo>
                  <a:pt x="4775" y="469900"/>
                </a:lnTo>
                <a:lnTo>
                  <a:pt x="7454" y="471144"/>
                </a:lnTo>
                <a:lnTo>
                  <a:pt x="7442" y="478790"/>
                </a:lnTo>
                <a:lnTo>
                  <a:pt x="215" y="483870"/>
                </a:lnTo>
                <a:lnTo>
                  <a:pt x="444" y="491490"/>
                </a:lnTo>
                <a:lnTo>
                  <a:pt x="927" y="500380"/>
                </a:lnTo>
                <a:lnTo>
                  <a:pt x="2247" y="516890"/>
                </a:lnTo>
                <a:lnTo>
                  <a:pt x="2451" y="518160"/>
                </a:lnTo>
                <a:lnTo>
                  <a:pt x="17487" y="516890"/>
                </a:lnTo>
                <a:lnTo>
                  <a:pt x="30480" y="515620"/>
                </a:lnTo>
                <a:lnTo>
                  <a:pt x="49225" y="514350"/>
                </a:lnTo>
                <a:lnTo>
                  <a:pt x="56934" y="513080"/>
                </a:lnTo>
                <a:lnTo>
                  <a:pt x="72910" y="513080"/>
                </a:lnTo>
                <a:lnTo>
                  <a:pt x="70358" y="514350"/>
                </a:lnTo>
                <a:lnTo>
                  <a:pt x="67640" y="515620"/>
                </a:lnTo>
                <a:lnTo>
                  <a:pt x="68440" y="516890"/>
                </a:lnTo>
                <a:lnTo>
                  <a:pt x="76466" y="519430"/>
                </a:lnTo>
                <a:lnTo>
                  <a:pt x="92976" y="518160"/>
                </a:lnTo>
                <a:lnTo>
                  <a:pt x="104838" y="518160"/>
                </a:lnTo>
                <a:lnTo>
                  <a:pt x="104571" y="516890"/>
                </a:lnTo>
                <a:lnTo>
                  <a:pt x="104597" y="513080"/>
                </a:lnTo>
                <a:lnTo>
                  <a:pt x="104648" y="510540"/>
                </a:lnTo>
                <a:lnTo>
                  <a:pt x="104787" y="502920"/>
                </a:lnTo>
                <a:lnTo>
                  <a:pt x="104902" y="499110"/>
                </a:lnTo>
                <a:lnTo>
                  <a:pt x="105016" y="495300"/>
                </a:lnTo>
                <a:lnTo>
                  <a:pt x="105410" y="486410"/>
                </a:lnTo>
                <a:lnTo>
                  <a:pt x="105714" y="481330"/>
                </a:lnTo>
                <a:lnTo>
                  <a:pt x="106235" y="472440"/>
                </a:lnTo>
                <a:lnTo>
                  <a:pt x="106730" y="466090"/>
                </a:lnTo>
                <a:lnTo>
                  <a:pt x="107276" y="461010"/>
                </a:lnTo>
                <a:lnTo>
                  <a:pt x="108839" y="450850"/>
                </a:lnTo>
                <a:lnTo>
                  <a:pt x="112674" y="431800"/>
                </a:lnTo>
                <a:lnTo>
                  <a:pt x="106946" y="422910"/>
                </a:lnTo>
                <a:lnTo>
                  <a:pt x="107124" y="420370"/>
                </a:lnTo>
                <a:lnTo>
                  <a:pt x="109956" y="419100"/>
                </a:lnTo>
                <a:lnTo>
                  <a:pt x="111023" y="421640"/>
                </a:lnTo>
                <a:lnTo>
                  <a:pt x="111315" y="419100"/>
                </a:lnTo>
                <a:lnTo>
                  <a:pt x="111594" y="416560"/>
                </a:lnTo>
                <a:lnTo>
                  <a:pt x="107238" y="416560"/>
                </a:lnTo>
                <a:lnTo>
                  <a:pt x="104978" y="415290"/>
                </a:lnTo>
                <a:lnTo>
                  <a:pt x="104876" y="411480"/>
                </a:lnTo>
                <a:lnTo>
                  <a:pt x="104851" y="410210"/>
                </a:lnTo>
                <a:lnTo>
                  <a:pt x="108927" y="408940"/>
                </a:lnTo>
                <a:lnTo>
                  <a:pt x="110578" y="412750"/>
                </a:lnTo>
                <a:lnTo>
                  <a:pt x="109867" y="408940"/>
                </a:lnTo>
                <a:lnTo>
                  <a:pt x="107696" y="397510"/>
                </a:lnTo>
                <a:lnTo>
                  <a:pt x="106311" y="379730"/>
                </a:lnTo>
                <a:lnTo>
                  <a:pt x="106273" y="377190"/>
                </a:lnTo>
                <a:lnTo>
                  <a:pt x="106680" y="369570"/>
                </a:lnTo>
                <a:lnTo>
                  <a:pt x="107162" y="360680"/>
                </a:lnTo>
                <a:lnTo>
                  <a:pt x="111607" y="345440"/>
                </a:lnTo>
                <a:lnTo>
                  <a:pt x="113055" y="349250"/>
                </a:lnTo>
                <a:lnTo>
                  <a:pt x="113118" y="345440"/>
                </a:lnTo>
                <a:lnTo>
                  <a:pt x="113207" y="340360"/>
                </a:lnTo>
                <a:lnTo>
                  <a:pt x="110134" y="334010"/>
                </a:lnTo>
                <a:lnTo>
                  <a:pt x="107683" y="327660"/>
                </a:lnTo>
                <a:lnTo>
                  <a:pt x="109728" y="320040"/>
                </a:lnTo>
                <a:lnTo>
                  <a:pt x="110464" y="322580"/>
                </a:lnTo>
                <a:lnTo>
                  <a:pt x="110921" y="320040"/>
                </a:lnTo>
                <a:lnTo>
                  <a:pt x="113931" y="303530"/>
                </a:lnTo>
                <a:lnTo>
                  <a:pt x="114630" y="299720"/>
                </a:lnTo>
                <a:lnTo>
                  <a:pt x="118364" y="276860"/>
                </a:lnTo>
                <a:lnTo>
                  <a:pt x="123558" y="256540"/>
                </a:lnTo>
                <a:lnTo>
                  <a:pt x="132092" y="238760"/>
                </a:lnTo>
                <a:lnTo>
                  <a:pt x="130365" y="232410"/>
                </a:lnTo>
                <a:lnTo>
                  <a:pt x="133261" y="222250"/>
                </a:lnTo>
                <a:lnTo>
                  <a:pt x="135483" y="212090"/>
                </a:lnTo>
                <a:lnTo>
                  <a:pt x="131775" y="205740"/>
                </a:lnTo>
                <a:lnTo>
                  <a:pt x="138239" y="198120"/>
                </a:lnTo>
                <a:lnTo>
                  <a:pt x="142862" y="193040"/>
                </a:lnTo>
                <a:lnTo>
                  <a:pt x="147624" y="187960"/>
                </a:lnTo>
                <a:lnTo>
                  <a:pt x="154495" y="175260"/>
                </a:lnTo>
                <a:lnTo>
                  <a:pt x="157226" y="170180"/>
                </a:lnTo>
                <a:lnTo>
                  <a:pt x="153085" y="166370"/>
                </a:lnTo>
                <a:lnTo>
                  <a:pt x="150329" y="163830"/>
                </a:lnTo>
                <a:lnTo>
                  <a:pt x="152133" y="156210"/>
                </a:lnTo>
                <a:lnTo>
                  <a:pt x="158203" y="158750"/>
                </a:lnTo>
                <a:lnTo>
                  <a:pt x="157721" y="156210"/>
                </a:lnTo>
                <a:lnTo>
                  <a:pt x="156019" y="147320"/>
                </a:lnTo>
                <a:lnTo>
                  <a:pt x="165328" y="144780"/>
                </a:lnTo>
                <a:lnTo>
                  <a:pt x="165950" y="142240"/>
                </a:lnTo>
                <a:lnTo>
                  <a:pt x="166878" y="138430"/>
                </a:lnTo>
                <a:lnTo>
                  <a:pt x="167297" y="137718"/>
                </a:lnTo>
                <a:lnTo>
                  <a:pt x="167576" y="136766"/>
                </a:lnTo>
                <a:lnTo>
                  <a:pt x="167297" y="135813"/>
                </a:lnTo>
                <a:lnTo>
                  <a:pt x="166725" y="138557"/>
                </a:lnTo>
                <a:lnTo>
                  <a:pt x="165328" y="139700"/>
                </a:lnTo>
                <a:lnTo>
                  <a:pt x="161645" y="142240"/>
                </a:lnTo>
                <a:lnTo>
                  <a:pt x="160134" y="140970"/>
                </a:lnTo>
                <a:lnTo>
                  <a:pt x="163652" y="132080"/>
                </a:lnTo>
                <a:lnTo>
                  <a:pt x="169583" y="125730"/>
                </a:lnTo>
                <a:lnTo>
                  <a:pt x="175653" y="121920"/>
                </a:lnTo>
                <a:lnTo>
                  <a:pt x="179590" y="121920"/>
                </a:lnTo>
                <a:lnTo>
                  <a:pt x="181622" y="116840"/>
                </a:lnTo>
                <a:lnTo>
                  <a:pt x="183946" y="111760"/>
                </a:lnTo>
                <a:lnTo>
                  <a:pt x="184810" y="107950"/>
                </a:lnTo>
                <a:lnTo>
                  <a:pt x="185470" y="105410"/>
                </a:lnTo>
                <a:lnTo>
                  <a:pt x="185699" y="105410"/>
                </a:lnTo>
                <a:lnTo>
                  <a:pt x="186715" y="107950"/>
                </a:lnTo>
                <a:lnTo>
                  <a:pt x="186245" y="110490"/>
                </a:lnTo>
                <a:lnTo>
                  <a:pt x="186880" y="111760"/>
                </a:lnTo>
                <a:lnTo>
                  <a:pt x="186944" y="109220"/>
                </a:lnTo>
                <a:lnTo>
                  <a:pt x="188163" y="110490"/>
                </a:lnTo>
                <a:lnTo>
                  <a:pt x="189433" y="113030"/>
                </a:lnTo>
                <a:lnTo>
                  <a:pt x="189623" y="110490"/>
                </a:lnTo>
                <a:lnTo>
                  <a:pt x="188836" y="109220"/>
                </a:lnTo>
                <a:lnTo>
                  <a:pt x="188645" y="106680"/>
                </a:lnTo>
                <a:lnTo>
                  <a:pt x="188480" y="105410"/>
                </a:lnTo>
                <a:lnTo>
                  <a:pt x="191693" y="107950"/>
                </a:lnTo>
                <a:lnTo>
                  <a:pt x="193713" y="109220"/>
                </a:lnTo>
                <a:lnTo>
                  <a:pt x="196862" y="109220"/>
                </a:lnTo>
                <a:lnTo>
                  <a:pt x="193802" y="113030"/>
                </a:lnTo>
                <a:lnTo>
                  <a:pt x="193929" y="113449"/>
                </a:lnTo>
                <a:lnTo>
                  <a:pt x="194335" y="114300"/>
                </a:lnTo>
                <a:lnTo>
                  <a:pt x="198031" y="118110"/>
                </a:lnTo>
                <a:lnTo>
                  <a:pt x="200596" y="121920"/>
                </a:lnTo>
                <a:lnTo>
                  <a:pt x="206070" y="129540"/>
                </a:lnTo>
                <a:lnTo>
                  <a:pt x="210108" y="135890"/>
                </a:lnTo>
                <a:lnTo>
                  <a:pt x="214007" y="142240"/>
                </a:lnTo>
                <a:lnTo>
                  <a:pt x="217678" y="149860"/>
                </a:lnTo>
                <a:lnTo>
                  <a:pt x="221018" y="156210"/>
                </a:lnTo>
                <a:lnTo>
                  <a:pt x="219875" y="148590"/>
                </a:lnTo>
                <a:lnTo>
                  <a:pt x="227685" y="147320"/>
                </a:lnTo>
                <a:lnTo>
                  <a:pt x="230924" y="153670"/>
                </a:lnTo>
                <a:lnTo>
                  <a:pt x="229603" y="154940"/>
                </a:lnTo>
                <a:lnTo>
                  <a:pt x="233476" y="157480"/>
                </a:lnTo>
                <a:lnTo>
                  <a:pt x="235889" y="165100"/>
                </a:lnTo>
                <a:lnTo>
                  <a:pt x="228307" y="165100"/>
                </a:lnTo>
                <a:lnTo>
                  <a:pt x="224472" y="161290"/>
                </a:lnTo>
                <a:lnTo>
                  <a:pt x="230301" y="170180"/>
                </a:lnTo>
                <a:lnTo>
                  <a:pt x="228587" y="171450"/>
                </a:lnTo>
                <a:lnTo>
                  <a:pt x="226745" y="168910"/>
                </a:lnTo>
                <a:lnTo>
                  <a:pt x="224091" y="170180"/>
                </a:lnTo>
                <a:lnTo>
                  <a:pt x="226466" y="173990"/>
                </a:lnTo>
                <a:lnTo>
                  <a:pt x="226949" y="180340"/>
                </a:lnTo>
                <a:lnTo>
                  <a:pt x="228041" y="186690"/>
                </a:lnTo>
                <a:lnTo>
                  <a:pt x="232232" y="191770"/>
                </a:lnTo>
                <a:lnTo>
                  <a:pt x="230466" y="193040"/>
                </a:lnTo>
                <a:lnTo>
                  <a:pt x="235064" y="207010"/>
                </a:lnTo>
                <a:lnTo>
                  <a:pt x="239166" y="218440"/>
                </a:lnTo>
                <a:lnTo>
                  <a:pt x="242900" y="228600"/>
                </a:lnTo>
                <a:lnTo>
                  <a:pt x="246430" y="241300"/>
                </a:lnTo>
                <a:lnTo>
                  <a:pt x="252298" y="240030"/>
                </a:lnTo>
                <a:lnTo>
                  <a:pt x="252564" y="247650"/>
                </a:lnTo>
                <a:lnTo>
                  <a:pt x="258457" y="252730"/>
                </a:lnTo>
                <a:lnTo>
                  <a:pt x="258724" y="260350"/>
                </a:lnTo>
                <a:lnTo>
                  <a:pt x="258838" y="267970"/>
                </a:lnTo>
                <a:lnTo>
                  <a:pt x="258876" y="274320"/>
                </a:lnTo>
                <a:lnTo>
                  <a:pt x="259321" y="285750"/>
                </a:lnTo>
                <a:lnTo>
                  <a:pt x="260858" y="298450"/>
                </a:lnTo>
                <a:lnTo>
                  <a:pt x="263791" y="303530"/>
                </a:lnTo>
                <a:lnTo>
                  <a:pt x="267995" y="303530"/>
                </a:lnTo>
                <a:lnTo>
                  <a:pt x="312559" y="303530"/>
                </a:lnTo>
                <a:close/>
              </a:path>
              <a:path w="854075" h="1049020">
                <a:moveTo>
                  <a:pt x="315696" y="226034"/>
                </a:moveTo>
                <a:lnTo>
                  <a:pt x="312762" y="218414"/>
                </a:lnTo>
                <a:lnTo>
                  <a:pt x="312496" y="226885"/>
                </a:lnTo>
                <a:lnTo>
                  <a:pt x="311124" y="226745"/>
                </a:lnTo>
                <a:lnTo>
                  <a:pt x="314299" y="231254"/>
                </a:lnTo>
                <a:lnTo>
                  <a:pt x="315074" y="232384"/>
                </a:lnTo>
                <a:lnTo>
                  <a:pt x="315696" y="226034"/>
                </a:lnTo>
                <a:close/>
              </a:path>
              <a:path w="854075" h="1049020">
                <a:moveTo>
                  <a:pt x="322427" y="852170"/>
                </a:moveTo>
                <a:lnTo>
                  <a:pt x="321983" y="852449"/>
                </a:lnTo>
                <a:lnTo>
                  <a:pt x="321056" y="855980"/>
                </a:lnTo>
                <a:lnTo>
                  <a:pt x="322427" y="852170"/>
                </a:lnTo>
                <a:close/>
              </a:path>
              <a:path w="854075" h="1049020">
                <a:moveTo>
                  <a:pt x="322529" y="673608"/>
                </a:moveTo>
                <a:lnTo>
                  <a:pt x="322275" y="665822"/>
                </a:lnTo>
                <a:lnTo>
                  <a:pt x="321805" y="663028"/>
                </a:lnTo>
                <a:lnTo>
                  <a:pt x="322529" y="673608"/>
                </a:lnTo>
                <a:close/>
              </a:path>
              <a:path w="854075" h="1049020">
                <a:moveTo>
                  <a:pt x="335038" y="177800"/>
                </a:moveTo>
                <a:lnTo>
                  <a:pt x="334556" y="173990"/>
                </a:lnTo>
                <a:lnTo>
                  <a:pt x="332359" y="173990"/>
                </a:lnTo>
                <a:lnTo>
                  <a:pt x="334340" y="177800"/>
                </a:lnTo>
                <a:lnTo>
                  <a:pt x="335038" y="177800"/>
                </a:lnTo>
                <a:close/>
              </a:path>
              <a:path w="854075" h="1049020">
                <a:moveTo>
                  <a:pt x="337794" y="173990"/>
                </a:moveTo>
                <a:lnTo>
                  <a:pt x="333438" y="165100"/>
                </a:lnTo>
                <a:lnTo>
                  <a:pt x="334556" y="173990"/>
                </a:lnTo>
                <a:lnTo>
                  <a:pt x="337794" y="173990"/>
                </a:lnTo>
                <a:close/>
              </a:path>
              <a:path w="854075" h="1049020">
                <a:moveTo>
                  <a:pt x="338315" y="563448"/>
                </a:moveTo>
                <a:lnTo>
                  <a:pt x="336296" y="563041"/>
                </a:lnTo>
                <a:lnTo>
                  <a:pt x="336677" y="569328"/>
                </a:lnTo>
                <a:lnTo>
                  <a:pt x="338315" y="563448"/>
                </a:lnTo>
                <a:close/>
              </a:path>
              <a:path w="854075" h="1049020">
                <a:moveTo>
                  <a:pt x="341630" y="564121"/>
                </a:moveTo>
                <a:lnTo>
                  <a:pt x="338378" y="563194"/>
                </a:lnTo>
                <a:lnTo>
                  <a:pt x="338315" y="563448"/>
                </a:lnTo>
                <a:lnTo>
                  <a:pt x="341630" y="564121"/>
                </a:lnTo>
                <a:close/>
              </a:path>
              <a:path w="854075" h="1049020">
                <a:moveTo>
                  <a:pt x="342976" y="214172"/>
                </a:moveTo>
                <a:lnTo>
                  <a:pt x="341833" y="213829"/>
                </a:lnTo>
                <a:lnTo>
                  <a:pt x="341020" y="213855"/>
                </a:lnTo>
                <a:lnTo>
                  <a:pt x="340283" y="213868"/>
                </a:lnTo>
                <a:lnTo>
                  <a:pt x="342976" y="214172"/>
                </a:lnTo>
                <a:close/>
              </a:path>
              <a:path w="854075" h="1049020">
                <a:moveTo>
                  <a:pt x="347687" y="280670"/>
                </a:moveTo>
                <a:lnTo>
                  <a:pt x="346824" y="281317"/>
                </a:lnTo>
                <a:lnTo>
                  <a:pt x="347446" y="282282"/>
                </a:lnTo>
                <a:lnTo>
                  <a:pt x="347687" y="280670"/>
                </a:lnTo>
                <a:close/>
              </a:path>
              <a:path w="854075" h="1049020">
                <a:moveTo>
                  <a:pt x="347916" y="457441"/>
                </a:moveTo>
                <a:lnTo>
                  <a:pt x="347624" y="457682"/>
                </a:lnTo>
                <a:lnTo>
                  <a:pt x="347510" y="458203"/>
                </a:lnTo>
                <a:lnTo>
                  <a:pt x="347916" y="457441"/>
                </a:lnTo>
                <a:close/>
              </a:path>
              <a:path w="854075" h="1049020">
                <a:moveTo>
                  <a:pt x="348335" y="457085"/>
                </a:moveTo>
                <a:lnTo>
                  <a:pt x="347954" y="457365"/>
                </a:lnTo>
                <a:lnTo>
                  <a:pt x="348335" y="457085"/>
                </a:lnTo>
                <a:close/>
              </a:path>
              <a:path w="854075" h="1049020">
                <a:moveTo>
                  <a:pt x="349161" y="384810"/>
                </a:moveTo>
                <a:lnTo>
                  <a:pt x="348411" y="385279"/>
                </a:lnTo>
                <a:lnTo>
                  <a:pt x="349148" y="386130"/>
                </a:lnTo>
                <a:lnTo>
                  <a:pt x="349161" y="384810"/>
                </a:lnTo>
                <a:close/>
              </a:path>
              <a:path w="854075" h="1049020">
                <a:moveTo>
                  <a:pt x="349910" y="725220"/>
                </a:moveTo>
                <a:lnTo>
                  <a:pt x="346621" y="724509"/>
                </a:lnTo>
                <a:lnTo>
                  <a:pt x="347319" y="726973"/>
                </a:lnTo>
                <a:lnTo>
                  <a:pt x="348005" y="729424"/>
                </a:lnTo>
                <a:lnTo>
                  <a:pt x="348259" y="731926"/>
                </a:lnTo>
                <a:lnTo>
                  <a:pt x="347294" y="734974"/>
                </a:lnTo>
                <a:lnTo>
                  <a:pt x="345833" y="738505"/>
                </a:lnTo>
                <a:lnTo>
                  <a:pt x="346062" y="741819"/>
                </a:lnTo>
                <a:lnTo>
                  <a:pt x="348030" y="738251"/>
                </a:lnTo>
                <a:lnTo>
                  <a:pt x="348526" y="735025"/>
                </a:lnTo>
                <a:lnTo>
                  <a:pt x="348272" y="731926"/>
                </a:lnTo>
                <a:lnTo>
                  <a:pt x="349326" y="728167"/>
                </a:lnTo>
                <a:lnTo>
                  <a:pt x="349910" y="725220"/>
                </a:lnTo>
                <a:close/>
              </a:path>
              <a:path w="854075" h="1049020">
                <a:moveTo>
                  <a:pt x="350786" y="289560"/>
                </a:moveTo>
                <a:lnTo>
                  <a:pt x="348043" y="283210"/>
                </a:lnTo>
                <a:lnTo>
                  <a:pt x="347446" y="282282"/>
                </a:lnTo>
                <a:lnTo>
                  <a:pt x="346151" y="290830"/>
                </a:lnTo>
                <a:lnTo>
                  <a:pt x="350786" y="289560"/>
                </a:lnTo>
                <a:close/>
              </a:path>
              <a:path w="854075" h="1049020">
                <a:moveTo>
                  <a:pt x="351066" y="384517"/>
                </a:moveTo>
                <a:lnTo>
                  <a:pt x="348869" y="381000"/>
                </a:lnTo>
                <a:lnTo>
                  <a:pt x="348386" y="379730"/>
                </a:lnTo>
                <a:lnTo>
                  <a:pt x="349935" y="384810"/>
                </a:lnTo>
                <a:lnTo>
                  <a:pt x="351066" y="384517"/>
                </a:lnTo>
                <a:close/>
              </a:path>
              <a:path w="854075" h="1049020">
                <a:moveTo>
                  <a:pt x="358813" y="317385"/>
                </a:moveTo>
                <a:lnTo>
                  <a:pt x="358457" y="317512"/>
                </a:lnTo>
                <a:lnTo>
                  <a:pt x="358025" y="318350"/>
                </a:lnTo>
                <a:lnTo>
                  <a:pt x="357555" y="319379"/>
                </a:lnTo>
                <a:lnTo>
                  <a:pt x="358038" y="319036"/>
                </a:lnTo>
                <a:lnTo>
                  <a:pt x="358508" y="318465"/>
                </a:lnTo>
                <a:lnTo>
                  <a:pt x="358813" y="317385"/>
                </a:lnTo>
                <a:close/>
              </a:path>
              <a:path w="854075" h="1049020">
                <a:moveTo>
                  <a:pt x="368630" y="625767"/>
                </a:moveTo>
                <a:lnTo>
                  <a:pt x="364020" y="622363"/>
                </a:lnTo>
                <a:lnTo>
                  <a:pt x="364604" y="631672"/>
                </a:lnTo>
                <a:lnTo>
                  <a:pt x="368630" y="625767"/>
                </a:lnTo>
                <a:close/>
              </a:path>
              <a:path w="854075" h="1049020">
                <a:moveTo>
                  <a:pt x="373024" y="525780"/>
                </a:moveTo>
                <a:lnTo>
                  <a:pt x="371805" y="524510"/>
                </a:lnTo>
                <a:lnTo>
                  <a:pt x="371919" y="521970"/>
                </a:lnTo>
                <a:lnTo>
                  <a:pt x="372338" y="513080"/>
                </a:lnTo>
                <a:lnTo>
                  <a:pt x="371157" y="500380"/>
                </a:lnTo>
                <a:lnTo>
                  <a:pt x="368833" y="485140"/>
                </a:lnTo>
                <a:lnTo>
                  <a:pt x="365925" y="469900"/>
                </a:lnTo>
                <a:lnTo>
                  <a:pt x="368871" y="472440"/>
                </a:lnTo>
                <a:lnTo>
                  <a:pt x="369252" y="469900"/>
                </a:lnTo>
                <a:lnTo>
                  <a:pt x="370014" y="464820"/>
                </a:lnTo>
                <a:lnTo>
                  <a:pt x="370344" y="455930"/>
                </a:lnTo>
                <a:lnTo>
                  <a:pt x="370420" y="445770"/>
                </a:lnTo>
                <a:lnTo>
                  <a:pt x="370687" y="438150"/>
                </a:lnTo>
                <a:lnTo>
                  <a:pt x="367703" y="435610"/>
                </a:lnTo>
                <a:lnTo>
                  <a:pt x="367804" y="433070"/>
                </a:lnTo>
                <a:lnTo>
                  <a:pt x="367957" y="429260"/>
                </a:lnTo>
                <a:lnTo>
                  <a:pt x="363918" y="433070"/>
                </a:lnTo>
                <a:lnTo>
                  <a:pt x="368528" y="410210"/>
                </a:lnTo>
                <a:lnTo>
                  <a:pt x="365760" y="394970"/>
                </a:lnTo>
                <a:lnTo>
                  <a:pt x="364845" y="389890"/>
                </a:lnTo>
                <a:lnTo>
                  <a:pt x="364312" y="387350"/>
                </a:lnTo>
                <a:lnTo>
                  <a:pt x="361937" y="375920"/>
                </a:lnTo>
                <a:lnTo>
                  <a:pt x="360349" y="368300"/>
                </a:lnTo>
                <a:lnTo>
                  <a:pt x="362572" y="347980"/>
                </a:lnTo>
                <a:lnTo>
                  <a:pt x="362927" y="351790"/>
                </a:lnTo>
                <a:lnTo>
                  <a:pt x="365848" y="355600"/>
                </a:lnTo>
                <a:lnTo>
                  <a:pt x="365607" y="353060"/>
                </a:lnTo>
                <a:lnTo>
                  <a:pt x="364464" y="347980"/>
                </a:lnTo>
                <a:lnTo>
                  <a:pt x="363308" y="342900"/>
                </a:lnTo>
                <a:lnTo>
                  <a:pt x="362458" y="339090"/>
                </a:lnTo>
                <a:lnTo>
                  <a:pt x="360451" y="330200"/>
                </a:lnTo>
                <a:lnTo>
                  <a:pt x="355815" y="332740"/>
                </a:lnTo>
                <a:lnTo>
                  <a:pt x="357886" y="334010"/>
                </a:lnTo>
                <a:lnTo>
                  <a:pt x="354672" y="339090"/>
                </a:lnTo>
                <a:lnTo>
                  <a:pt x="351459" y="336550"/>
                </a:lnTo>
                <a:lnTo>
                  <a:pt x="348475" y="330200"/>
                </a:lnTo>
                <a:lnTo>
                  <a:pt x="347814" y="325120"/>
                </a:lnTo>
                <a:lnTo>
                  <a:pt x="350913" y="328930"/>
                </a:lnTo>
                <a:lnTo>
                  <a:pt x="353618" y="327660"/>
                </a:lnTo>
                <a:lnTo>
                  <a:pt x="354749" y="325120"/>
                </a:lnTo>
                <a:lnTo>
                  <a:pt x="355879" y="322580"/>
                </a:lnTo>
                <a:lnTo>
                  <a:pt x="357085" y="320040"/>
                </a:lnTo>
                <a:lnTo>
                  <a:pt x="357695" y="318770"/>
                </a:lnTo>
                <a:lnTo>
                  <a:pt x="356323" y="320040"/>
                </a:lnTo>
                <a:lnTo>
                  <a:pt x="354469" y="318770"/>
                </a:lnTo>
                <a:lnTo>
                  <a:pt x="353021" y="318770"/>
                </a:lnTo>
                <a:lnTo>
                  <a:pt x="354457" y="312420"/>
                </a:lnTo>
                <a:lnTo>
                  <a:pt x="351091" y="311150"/>
                </a:lnTo>
                <a:lnTo>
                  <a:pt x="347091" y="309880"/>
                </a:lnTo>
                <a:lnTo>
                  <a:pt x="346621" y="300990"/>
                </a:lnTo>
                <a:lnTo>
                  <a:pt x="349262" y="302260"/>
                </a:lnTo>
                <a:lnTo>
                  <a:pt x="348818" y="300990"/>
                </a:lnTo>
                <a:lnTo>
                  <a:pt x="347065" y="295910"/>
                </a:lnTo>
                <a:lnTo>
                  <a:pt x="342836" y="290830"/>
                </a:lnTo>
                <a:lnTo>
                  <a:pt x="342557" y="284480"/>
                </a:lnTo>
                <a:lnTo>
                  <a:pt x="346824" y="281317"/>
                </a:lnTo>
                <a:lnTo>
                  <a:pt x="343941" y="276860"/>
                </a:lnTo>
                <a:lnTo>
                  <a:pt x="340906" y="270510"/>
                </a:lnTo>
                <a:lnTo>
                  <a:pt x="341401" y="264160"/>
                </a:lnTo>
                <a:lnTo>
                  <a:pt x="343623" y="267970"/>
                </a:lnTo>
                <a:lnTo>
                  <a:pt x="344627" y="273050"/>
                </a:lnTo>
                <a:lnTo>
                  <a:pt x="346837" y="276860"/>
                </a:lnTo>
                <a:lnTo>
                  <a:pt x="351790" y="266700"/>
                </a:lnTo>
                <a:lnTo>
                  <a:pt x="349935" y="266700"/>
                </a:lnTo>
                <a:lnTo>
                  <a:pt x="349897" y="264160"/>
                </a:lnTo>
                <a:lnTo>
                  <a:pt x="349821" y="260350"/>
                </a:lnTo>
                <a:lnTo>
                  <a:pt x="349796" y="259080"/>
                </a:lnTo>
                <a:lnTo>
                  <a:pt x="349783" y="257975"/>
                </a:lnTo>
                <a:lnTo>
                  <a:pt x="350126" y="251294"/>
                </a:lnTo>
                <a:lnTo>
                  <a:pt x="349745" y="254266"/>
                </a:lnTo>
                <a:lnTo>
                  <a:pt x="349694" y="247650"/>
                </a:lnTo>
                <a:lnTo>
                  <a:pt x="349669" y="243840"/>
                </a:lnTo>
                <a:lnTo>
                  <a:pt x="348691" y="247650"/>
                </a:lnTo>
                <a:lnTo>
                  <a:pt x="340334" y="241300"/>
                </a:lnTo>
                <a:lnTo>
                  <a:pt x="337146" y="232410"/>
                </a:lnTo>
                <a:lnTo>
                  <a:pt x="334619" y="222250"/>
                </a:lnTo>
                <a:lnTo>
                  <a:pt x="329018" y="213360"/>
                </a:lnTo>
                <a:lnTo>
                  <a:pt x="328218" y="212090"/>
                </a:lnTo>
                <a:lnTo>
                  <a:pt x="334467" y="218440"/>
                </a:lnTo>
                <a:lnTo>
                  <a:pt x="336550" y="217170"/>
                </a:lnTo>
                <a:lnTo>
                  <a:pt x="337515" y="214630"/>
                </a:lnTo>
                <a:lnTo>
                  <a:pt x="340410" y="213360"/>
                </a:lnTo>
                <a:lnTo>
                  <a:pt x="340601" y="212090"/>
                </a:lnTo>
                <a:lnTo>
                  <a:pt x="341185" y="208280"/>
                </a:lnTo>
                <a:lnTo>
                  <a:pt x="341655" y="201930"/>
                </a:lnTo>
                <a:lnTo>
                  <a:pt x="343814" y="203200"/>
                </a:lnTo>
                <a:lnTo>
                  <a:pt x="342836" y="201930"/>
                </a:lnTo>
                <a:lnTo>
                  <a:pt x="340893" y="199390"/>
                </a:lnTo>
                <a:lnTo>
                  <a:pt x="340360" y="194310"/>
                </a:lnTo>
                <a:lnTo>
                  <a:pt x="339217" y="187960"/>
                </a:lnTo>
                <a:lnTo>
                  <a:pt x="338264" y="186690"/>
                </a:lnTo>
                <a:lnTo>
                  <a:pt x="334479" y="181610"/>
                </a:lnTo>
                <a:lnTo>
                  <a:pt x="336321" y="181610"/>
                </a:lnTo>
                <a:lnTo>
                  <a:pt x="334340" y="177800"/>
                </a:lnTo>
                <a:lnTo>
                  <a:pt x="332320" y="177800"/>
                </a:lnTo>
                <a:lnTo>
                  <a:pt x="327126" y="166370"/>
                </a:lnTo>
                <a:lnTo>
                  <a:pt x="324866" y="152400"/>
                </a:lnTo>
                <a:lnTo>
                  <a:pt x="324573" y="151130"/>
                </a:lnTo>
                <a:lnTo>
                  <a:pt x="321360" y="137160"/>
                </a:lnTo>
                <a:lnTo>
                  <a:pt x="317792" y="132080"/>
                </a:lnTo>
                <a:lnTo>
                  <a:pt x="313334" y="125730"/>
                </a:lnTo>
                <a:lnTo>
                  <a:pt x="312432" y="124460"/>
                </a:lnTo>
                <a:lnTo>
                  <a:pt x="304673" y="114300"/>
                </a:lnTo>
                <a:lnTo>
                  <a:pt x="297522" y="107950"/>
                </a:lnTo>
                <a:lnTo>
                  <a:pt x="290372" y="102870"/>
                </a:lnTo>
                <a:lnTo>
                  <a:pt x="287794" y="100330"/>
                </a:lnTo>
                <a:lnTo>
                  <a:pt x="282651" y="95250"/>
                </a:lnTo>
                <a:lnTo>
                  <a:pt x="282638" y="87630"/>
                </a:lnTo>
                <a:lnTo>
                  <a:pt x="291503" y="95250"/>
                </a:lnTo>
                <a:lnTo>
                  <a:pt x="289674" y="88900"/>
                </a:lnTo>
                <a:lnTo>
                  <a:pt x="289128" y="87630"/>
                </a:lnTo>
                <a:lnTo>
                  <a:pt x="288036" y="85090"/>
                </a:lnTo>
                <a:lnTo>
                  <a:pt x="287489" y="83820"/>
                </a:lnTo>
                <a:lnTo>
                  <a:pt x="286943" y="82550"/>
                </a:lnTo>
                <a:lnTo>
                  <a:pt x="283260" y="77470"/>
                </a:lnTo>
                <a:lnTo>
                  <a:pt x="278561" y="73660"/>
                </a:lnTo>
                <a:lnTo>
                  <a:pt x="281051" y="73660"/>
                </a:lnTo>
                <a:lnTo>
                  <a:pt x="281698" y="67310"/>
                </a:lnTo>
                <a:lnTo>
                  <a:pt x="277012" y="62230"/>
                </a:lnTo>
                <a:lnTo>
                  <a:pt x="274116" y="66535"/>
                </a:lnTo>
                <a:lnTo>
                  <a:pt x="276517" y="68580"/>
                </a:lnTo>
                <a:lnTo>
                  <a:pt x="266306" y="69850"/>
                </a:lnTo>
                <a:lnTo>
                  <a:pt x="272935" y="73660"/>
                </a:lnTo>
                <a:lnTo>
                  <a:pt x="279425" y="76200"/>
                </a:lnTo>
                <a:lnTo>
                  <a:pt x="279006" y="80010"/>
                </a:lnTo>
                <a:lnTo>
                  <a:pt x="275793" y="83820"/>
                </a:lnTo>
                <a:lnTo>
                  <a:pt x="271462" y="80010"/>
                </a:lnTo>
                <a:lnTo>
                  <a:pt x="272503" y="88900"/>
                </a:lnTo>
                <a:lnTo>
                  <a:pt x="278295" y="85090"/>
                </a:lnTo>
                <a:lnTo>
                  <a:pt x="277825" y="93980"/>
                </a:lnTo>
                <a:lnTo>
                  <a:pt x="276339" y="93980"/>
                </a:lnTo>
                <a:lnTo>
                  <a:pt x="282727" y="100330"/>
                </a:lnTo>
                <a:lnTo>
                  <a:pt x="280314" y="99060"/>
                </a:lnTo>
                <a:lnTo>
                  <a:pt x="278218" y="103593"/>
                </a:lnTo>
                <a:lnTo>
                  <a:pt x="280200" y="109220"/>
                </a:lnTo>
                <a:lnTo>
                  <a:pt x="285407" y="115570"/>
                </a:lnTo>
                <a:lnTo>
                  <a:pt x="289445" y="120650"/>
                </a:lnTo>
                <a:lnTo>
                  <a:pt x="289560" y="125730"/>
                </a:lnTo>
                <a:lnTo>
                  <a:pt x="288556" y="124460"/>
                </a:lnTo>
                <a:lnTo>
                  <a:pt x="294360" y="133350"/>
                </a:lnTo>
                <a:lnTo>
                  <a:pt x="297586" y="133350"/>
                </a:lnTo>
                <a:lnTo>
                  <a:pt x="301244" y="132080"/>
                </a:lnTo>
                <a:lnTo>
                  <a:pt x="308343" y="135890"/>
                </a:lnTo>
                <a:lnTo>
                  <a:pt x="297180" y="152400"/>
                </a:lnTo>
                <a:lnTo>
                  <a:pt x="303949" y="151130"/>
                </a:lnTo>
                <a:lnTo>
                  <a:pt x="304507" y="153670"/>
                </a:lnTo>
                <a:lnTo>
                  <a:pt x="305168" y="156311"/>
                </a:lnTo>
                <a:lnTo>
                  <a:pt x="310375" y="158750"/>
                </a:lnTo>
                <a:lnTo>
                  <a:pt x="311111" y="167640"/>
                </a:lnTo>
                <a:lnTo>
                  <a:pt x="314083" y="177800"/>
                </a:lnTo>
                <a:lnTo>
                  <a:pt x="315734" y="185420"/>
                </a:lnTo>
                <a:lnTo>
                  <a:pt x="312458" y="190500"/>
                </a:lnTo>
                <a:lnTo>
                  <a:pt x="315125" y="190500"/>
                </a:lnTo>
                <a:lnTo>
                  <a:pt x="315849" y="187960"/>
                </a:lnTo>
                <a:lnTo>
                  <a:pt x="316687" y="186690"/>
                </a:lnTo>
                <a:lnTo>
                  <a:pt x="319671" y="190500"/>
                </a:lnTo>
                <a:lnTo>
                  <a:pt x="316306" y="194310"/>
                </a:lnTo>
                <a:lnTo>
                  <a:pt x="318312" y="199390"/>
                </a:lnTo>
                <a:lnTo>
                  <a:pt x="321665" y="205740"/>
                </a:lnTo>
                <a:lnTo>
                  <a:pt x="322313" y="213360"/>
                </a:lnTo>
                <a:lnTo>
                  <a:pt x="316090" y="212090"/>
                </a:lnTo>
                <a:lnTo>
                  <a:pt x="316890" y="201930"/>
                </a:lnTo>
                <a:lnTo>
                  <a:pt x="314223" y="212090"/>
                </a:lnTo>
                <a:lnTo>
                  <a:pt x="319163" y="217170"/>
                </a:lnTo>
                <a:lnTo>
                  <a:pt x="319836" y="223520"/>
                </a:lnTo>
                <a:lnTo>
                  <a:pt x="319227" y="231140"/>
                </a:lnTo>
                <a:lnTo>
                  <a:pt x="319328" y="234073"/>
                </a:lnTo>
                <a:lnTo>
                  <a:pt x="319938" y="238760"/>
                </a:lnTo>
                <a:lnTo>
                  <a:pt x="324294" y="241300"/>
                </a:lnTo>
                <a:lnTo>
                  <a:pt x="326796" y="247650"/>
                </a:lnTo>
                <a:lnTo>
                  <a:pt x="328777" y="257810"/>
                </a:lnTo>
                <a:lnTo>
                  <a:pt x="331571" y="267970"/>
                </a:lnTo>
                <a:lnTo>
                  <a:pt x="330492" y="271780"/>
                </a:lnTo>
                <a:lnTo>
                  <a:pt x="330619" y="283210"/>
                </a:lnTo>
                <a:lnTo>
                  <a:pt x="330847" y="290830"/>
                </a:lnTo>
                <a:lnTo>
                  <a:pt x="330733" y="306070"/>
                </a:lnTo>
                <a:lnTo>
                  <a:pt x="329425" y="306070"/>
                </a:lnTo>
                <a:lnTo>
                  <a:pt x="334124" y="309880"/>
                </a:lnTo>
                <a:lnTo>
                  <a:pt x="336943" y="314960"/>
                </a:lnTo>
                <a:lnTo>
                  <a:pt x="338759" y="322580"/>
                </a:lnTo>
                <a:lnTo>
                  <a:pt x="340474" y="330200"/>
                </a:lnTo>
                <a:lnTo>
                  <a:pt x="335826" y="330200"/>
                </a:lnTo>
                <a:lnTo>
                  <a:pt x="333819" y="328930"/>
                </a:lnTo>
                <a:lnTo>
                  <a:pt x="331165" y="323850"/>
                </a:lnTo>
                <a:lnTo>
                  <a:pt x="332244" y="332740"/>
                </a:lnTo>
                <a:lnTo>
                  <a:pt x="334949" y="334010"/>
                </a:lnTo>
                <a:lnTo>
                  <a:pt x="336575" y="337820"/>
                </a:lnTo>
                <a:lnTo>
                  <a:pt x="338124" y="342900"/>
                </a:lnTo>
                <a:lnTo>
                  <a:pt x="332117" y="341630"/>
                </a:lnTo>
                <a:lnTo>
                  <a:pt x="334200" y="350520"/>
                </a:lnTo>
                <a:lnTo>
                  <a:pt x="337045" y="359410"/>
                </a:lnTo>
                <a:lnTo>
                  <a:pt x="339090" y="368300"/>
                </a:lnTo>
                <a:lnTo>
                  <a:pt x="338810" y="379730"/>
                </a:lnTo>
                <a:lnTo>
                  <a:pt x="343369" y="378460"/>
                </a:lnTo>
                <a:lnTo>
                  <a:pt x="348449" y="375920"/>
                </a:lnTo>
                <a:lnTo>
                  <a:pt x="353428" y="375920"/>
                </a:lnTo>
                <a:lnTo>
                  <a:pt x="357720" y="382270"/>
                </a:lnTo>
                <a:lnTo>
                  <a:pt x="354863" y="383540"/>
                </a:lnTo>
                <a:lnTo>
                  <a:pt x="351066" y="384517"/>
                </a:lnTo>
                <a:lnTo>
                  <a:pt x="351243" y="384810"/>
                </a:lnTo>
                <a:lnTo>
                  <a:pt x="350177" y="387350"/>
                </a:lnTo>
                <a:lnTo>
                  <a:pt x="349148" y="386130"/>
                </a:lnTo>
                <a:lnTo>
                  <a:pt x="349097" y="391160"/>
                </a:lnTo>
                <a:lnTo>
                  <a:pt x="344944" y="391160"/>
                </a:lnTo>
                <a:lnTo>
                  <a:pt x="346417" y="394970"/>
                </a:lnTo>
                <a:lnTo>
                  <a:pt x="343077" y="393700"/>
                </a:lnTo>
                <a:lnTo>
                  <a:pt x="342569" y="392430"/>
                </a:lnTo>
                <a:lnTo>
                  <a:pt x="344449" y="389890"/>
                </a:lnTo>
                <a:lnTo>
                  <a:pt x="343560" y="388620"/>
                </a:lnTo>
                <a:lnTo>
                  <a:pt x="343458" y="388467"/>
                </a:lnTo>
                <a:lnTo>
                  <a:pt x="348411" y="385279"/>
                </a:lnTo>
                <a:lnTo>
                  <a:pt x="344766" y="381000"/>
                </a:lnTo>
                <a:lnTo>
                  <a:pt x="343293" y="388226"/>
                </a:lnTo>
                <a:lnTo>
                  <a:pt x="342684" y="387350"/>
                </a:lnTo>
                <a:lnTo>
                  <a:pt x="342353" y="393700"/>
                </a:lnTo>
                <a:lnTo>
                  <a:pt x="340436" y="401320"/>
                </a:lnTo>
                <a:lnTo>
                  <a:pt x="337451" y="403860"/>
                </a:lnTo>
                <a:lnTo>
                  <a:pt x="343052" y="403860"/>
                </a:lnTo>
                <a:lnTo>
                  <a:pt x="343890" y="407670"/>
                </a:lnTo>
                <a:lnTo>
                  <a:pt x="343509" y="414020"/>
                </a:lnTo>
                <a:lnTo>
                  <a:pt x="341617" y="415290"/>
                </a:lnTo>
                <a:lnTo>
                  <a:pt x="339229" y="416560"/>
                </a:lnTo>
                <a:lnTo>
                  <a:pt x="337337" y="419100"/>
                </a:lnTo>
                <a:lnTo>
                  <a:pt x="340360" y="422910"/>
                </a:lnTo>
                <a:lnTo>
                  <a:pt x="337781" y="430530"/>
                </a:lnTo>
                <a:lnTo>
                  <a:pt x="343992" y="430530"/>
                </a:lnTo>
                <a:lnTo>
                  <a:pt x="344106" y="433070"/>
                </a:lnTo>
                <a:lnTo>
                  <a:pt x="341223" y="434340"/>
                </a:lnTo>
                <a:lnTo>
                  <a:pt x="339598" y="435610"/>
                </a:lnTo>
                <a:lnTo>
                  <a:pt x="341261" y="441960"/>
                </a:lnTo>
                <a:lnTo>
                  <a:pt x="342404" y="450850"/>
                </a:lnTo>
                <a:lnTo>
                  <a:pt x="344182" y="457200"/>
                </a:lnTo>
                <a:lnTo>
                  <a:pt x="347713" y="457200"/>
                </a:lnTo>
                <a:lnTo>
                  <a:pt x="348119" y="455930"/>
                </a:lnTo>
                <a:lnTo>
                  <a:pt x="348411" y="455930"/>
                </a:lnTo>
                <a:lnTo>
                  <a:pt x="350862" y="471144"/>
                </a:lnTo>
                <a:lnTo>
                  <a:pt x="349783" y="487680"/>
                </a:lnTo>
                <a:lnTo>
                  <a:pt x="347802" y="502920"/>
                </a:lnTo>
                <a:lnTo>
                  <a:pt x="347599" y="518160"/>
                </a:lnTo>
                <a:lnTo>
                  <a:pt x="345516" y="518160"/>
                </a:lnTo>
                <a:lnTo>
                  <a:pt x="346595" y="527050"/>
                </a:lnTo>
                <a:lnTo>
                  <a:pt x="347256" y="537210"/>
                </a:lnTo>
                <a:lnTo>
                  <a:pt x="348322" y="546100"/>
                </a:lnTo>
                <a:lnTo>
                  <a:pt x="350647" y="553720"/>
                </a:lnTo>
                <a:lnTo>
                  <a:pt x="350583" y="557530"/>
                </a:lnTo>
                <a:lnTo>
                  <a:pt x="346367" y="561340"/>
                </a:lnTo>
                <a:lnTo>
                  <a:pt x="344017" y="560070"/>
                </a:lnTo>
                <a:lnTo>
                  <a:pt x="345008" y="568960"/>
                </a:lnTo>
                <a:lnTo>
                  <a:pt x="347281" y="570230"/>
                </a:lnTo>
                <a:lnTo>
                  <a:pt x="343014" y="582930"/>
                </a:lnTo>
                <a:lnTo>
                  <a:pt x="341807" y="580390"/>
                </a:lnTo>
                <a:lnTo>
                  <a:pt x="341210" y="579120"/>
                </a:lnTo>
                <a:lnTo>
                  <a:pt x="340334" y="580390"/>
                </a:lnTo>
                <a:lnTo>
                  <a:pt x="340271" y="579120"/>
                </a:lnTo>
                <a:lnTo>
                  <a:pt x="340944" y="574040"/>
                </a:lnTo>
                <a:lnTo>
                  <a:pt x="339001" y="581660"/>
                </a:lnTo>
                <a:lnTo>
                  <a:pt x="337578" y="586740"/>
                </a:lnTo>
                <a:lnTo>
                  <a:pt x="337553" y="593090"/>
                </a:lnTo>
                <a:lnTo>
                  <a:pt x="339775" y="600710"/>
                </a:lnTo>
                <a:lnTo>
                  <a:pt x="334708" y="596900"/>
                </a:lnTo>
                <a:lnTo>
                  <a:pt x="332562" y="609600"/>
                </a:lnTo>
                <a:lnTo>
                  <a:pt x="333717" y="614680"/>
                </a:lnTo>
                <a:lnTo>
                  <a:pt x="338074" y="607060"/>
                </a:lnTo>
                <a:lnTo>
                  <a:pt x="338556" y="613410"/>
                </a:lnTo>
                <a:lnTo>
                  <a:pt x="337451" y="618490"/>
                </a:lnTo>
                <a:lnTo>
                  <a:pt x="336372" y="624840"/>
                </a:lnTo>
                <a:lnTo>
                  <a:pt x="329717" y="621030"/>
                </a:lnTo>
                <a:lnTo>
                  <a:pt x="326275" y="637540"/>
                </a:lnTo>
                <a:lnTo>
                  <a:pt x="328447" y="654050"/>
                </a:lnTo>
                <a:lnTo>
                  <a:pt x="329514" y="669290"/>
                </a:lnTo>
                <a:lnTo>
                  <a:pt x="322757" y="681990"/>
                </a:lnTo>
                <a:lnTo>
                  <a:pt x="325310" y="683260"/>
                </a:lnTo>
                <a:lnTo>
                  <a:pt x="327533" y="679450"/>
                </a:lnTo>
                <a:lnTo>
                  <a:pt x="329933" y="675640"/>
                </a:lnTo>
                <a:lnTo>
                  <a:pt x="333006" y="675640"/>
                </a:lnTo>
                <a:lnTo>
                  <a:pt x="329615" y="683260"/>
                </a:lnTo>
                <a:lnTo>
                  <a:pt x="324713" y="690880"/>
                </a:lnTo>
                <a:lnTo>
                  <a:pt x="320205" y="695960"/>
                </a:lnTo>
                <a:lnTo>
                  <a:pt x="318008" y="699770"/>
                </a:lnTo>
                <a:lnTo>
                  <a:pt x="316534" y="708660"/>
                </a:lnTo>
                <a:lnTo>
                  <a:pt x="319011" y="715010"/>
                </a:lnTo>
                <a:lnTo>
                  <a:pt x="321614" y="721360"/>
                </a:lnTo>
                <a:lnTo>
                  <a:pt x="320560" y="731520"/>
                </a:lnTo>
                <a:lnTo>
                  <a:pt x="323430" y="728980"/>
                </a:lnTo>
                <a:lnTo>
                  <a:pt x="330415" y="728980"/>
                </a:lnTo>
                <a:lnTo>
                  <a:pt x="330174" y="740410"/>
                </a:lnTo>
                <a:lnTo>
                  <a:pt x="326885" y="751840"/>
                </a:lnTo>
                <a:lnTo>
                  <a:pt x="317004" y="751840"/>
                </a:lnTo>
                <a:lnTo>
                  <a:pt x="316712" y="748030"/>
                </a:lnTo>
                <a:lnTo>
                  <a:pt x="316636" y="744220"/>
                </a:lnTo>
                <a:lnTo>
                  <a:pt x="316877" y="741680"/>
                </a:lnTo>
                <a:lnTo>
                  <a:pt x="318744" y="741680"/>
                </a:lnTo>
                <a:lnTo>
                  <a:pt x="318655" y="739140"/>
                </a:lnTo>
                <a:lnTo>
                  <a:pt x="318554" y="732790"/>
                </a:lnTo>
                <a:lnTo>
                  <a:pt x="314960" y="736600"/>
                </a:lnTo>
                <a:lnTo>
                  <a:pt x="317119" y="739140"/>
                </a:lnTo>
                <a:lnTo>
                  <a:pt x="314490" y="744220"/>
                </a:lnTo>
                <a:lnTo>
                  <a:pt x="312026" y="749300"/>
                </a:lnTo>
                <a:lnTo>
                  <a:pt x="309651" y="754380"/>
                </a:lnTo>
                <a:lnTo>
                  <a:pt x="307251" y="754380"/>
                </a:lnTo>
                <a:lnTo>
                  <a:pt x="307822" y="762000"/>
                </a:lnTo>
                <a:lnTo>
                  <a:pt x="310489" y="758190"/>
                </a:lnTo>
                <a:lnTo>
                  <a:pt x="313080" y="753110"/>
                </a:lnTo>
                <a:lnTo>
                  <a:pt x="309448" y="762000"/>
                </a:lnTo>
                <a:lnTo>
                  <a:pt x="305714" y="778510"/>
                </a:lnTo>
                <a:lnTo>
                  <a:pt x="302120" y="787400"/>
                </a:lnTo>
                <a:lnTo>
                  <a:pt x="304088" y="786130"/>
                </a:lnTo>
                <a:lnTo>
                  <a:pt x="307517" y="784860"/>
                </a:lnTo>
                <a:lnTo>
                  <a:pt x="306857" y="786130"/>
                </a:lnTo>
                <a:lnTo>
                  <a:pt x="303352" y="796290"/>
                </a:lnTo>
                <a:lnTo>
                  <a:pt x="304114" y="800100"/>
                </a:lnTo>
                <a:lnTo>
                  <a:pt x="305981" y="803910"/>
                </a:lnTo>
                <a:lnTo>
                  <a:pt x="305803" y="811530"/>
                </a:lnTo>
                <a:lnTo>
                  <a:pt x="302056" y="812800"/>
                </a:lnTo>
                <a:lnTo>
                  <a:pt x="299516" y="812800"/>
                </a:lnTo>
                <a:lnTo>
                  <a:pt x="297903" y="814070"/>
                </a:lnTo>
                <a:lnTo>
                  <a:pt x="296926" y="820420"/>
                </a:lnTo>
                <a:lnTo>
                  <a:pt x="292023" y="828040"/>
                </a:lnTo>
                <a:lnTo>
                  <a:pt x="290118" y="820420"/>
                </a:lnTo>
                <a:lnTo>
                  <a:pt x="289140" y="816610"/>
                </a:lnTo>
                <a:lnTo>
                  <a:pt x="287642" y="825500"/>
                </a:lnTo>
                <a:lnTo>
                  <a:pt x="283324" y="833120"/>
                </a:lnTo>
                <a:lnTo>
                  <a:pt x="278269" y="838200"/>
                </a:lnTo>
                <a:lnTo>
                  <a:pt x="274523" y="843280"/>
                </a:lnTo>
                <a:lnTo>
                  <a:pt x="274739" y="840740"/>
                </a:lnTo>
                <a:lnTo>
                  <a:pt x="272313" y="847090"/>
                </a:lnTo>
                <a:lnTo>
                  <a:pt x="278320" y="845820"/>
                </a:lnTo>
                <a:lnTo>
                  <a:pt x="276085" y="848360"/>
                </a:lnTo>
                <a:lnTo>
                  <a:pt x="274866" y="852170"/>
                </a:lnTo>
                <a:lnTo>
                  <a:pt x="272973" y="850900"/>
                </a:lnTo>
                <a:lnTo>
                  <a:pt x="274523" y="855980"/>
                </a:lnTo>
                <a:lnTo>
                  <a:pt x="279971" y="852170"/>
                </a:lnTo>
                <a:lnTo>
                  <a:pt x="281800" y="850900"/>
                </a:lnTo>
                <a:lnTo>
                  <a:pt x="282943" y="861060"/>
                </a:lnTo>
                <a:lnTo>
                  <a:pt x="279120" y="864870"/>
                </a:lnTo>
                <a:lnTo>
                  <a:pt x="278104" y="876300"/>
                </a:lnTo>
                <a:lnTo>
                  <a:pt x="271538" y="875030"/>
                </a:lnTo>
                <a:lnTo>
                  <a:pt x="274027" y="869950"/>
                </a:lnTo>
                <a:lnTo>
                  <a:pt x="274650" y="868680"/>
                </a:lnTo>
                <a:lnTo>
                  <a:pt x="272440" y="867410"/>
                </a:lnTo>
                <a:lnTo>
                  <a:pt x="269443" y="867410"/>
                </a:lnTo>
                <a:lnTo>
                  <a:pt x="270141" y="861060"/>
                </a:lnTo>
                <a:lnTo>
                  <a:pt x="269646" y="863600"/>
                </a:lnTo>
                <a:lnTo>
                  <a:pt x="268109" y="866140"/>
                </a:lnTo>
                <a:lnTo>
                  <a:pt x="265531" y="869950"/>
                </a:lnTo>
                <a:lnTo>
                  <a:pt x="264604" y="869950"/>
                </a:lnTo>
                <a:lnTo>
                  <a:pt x="264693" y="867410"/>
                </a:lnTo>
                <a:lnTo>
                  <a:pt x="258495" y="872490"/>
                </a:lnTo>
                <a:lnTo>
                  <a:pt x="259384" y="875030"/>
                </a:lnTo>
                <a:lnTo>
                  <a:pt x="261531" y="880110"/>
                </a:lnTo>
                <a:lnTo>
                  <a:pt x="262407" y="881380"/>
                </a:lnTo>
                <a:lnTo>
                  <a:pt x="262597" y="882650"/>
                </a:lnTo>
                <a:lnTo>
                  <a:pt x="262102" y="886460"/>
                </a:lnTo>
                <a:lnTo>
                  <a:pt x="260565" y="891540"/>
                </a:lnTo>
                <a:lnTo>
                  <a:pt x="257302" y="897890"/>
                </a:lnTo>
                <a:lnTo>
                  <a:pt x="256273" y="895350"/>
                </a:lnTo>
                <a:lnTo>
                  <a:pt x="253746" y="896620"/>
                </a:lnTo>
                <a:lnTo>
                  <a:pt x="251155" y="899160"/>
                </a:lnTo>
                <a:lnTo>
                  <a:pt x="248716" y="901700"/>
                </a:lnTo>
                <a:lnTo>
                  <a:pt x="245110" y="904240"/>
                </a:lnTo>
                <a:lnTo>
                  <a:pt x="247357" y="906780"/>
                </a:lnTo>
                <a:lnTo>
                  <a:pt x="245872" y="904240"/>
                </a:lnTo>
                <a:lnTo>
                  <a:pt x="248145" y="902970"/>
                </a:lnTo>
                <a:lnTo>
                  <a:pt x="249135" y="901700"/>
                </a:lnTo>
                <a:lnTo>
                  <a:pt x="250253" y="900430"/>
                </a:lnTo>
                <a:lnTo>
                  <a:pt x="251142" y="901700"/>
                </a:lnTo>
                <a:lnTo>
                  <a:pt x="251802" y="901700"/>
                </a:lnTo>
                <a:lnTo>
                  <a:pt x="252768" y="902970"/>
                </a:lnTo>
                <a:lnTo>
                  <a:pt x="252247" y="904240"/>
                </a:lnTo>
                <a:lnTo>
                  <a:pt x="255333" y="906780"/>
                </a:lnTo>
                <a:lnTo>
                  <a:pt x="256908" y="909320"/>
                </a:lnTo>
                <a:lnTo>
                  <a:pt x="258318" y="911860"/>
                </a:lnTo>
                <a:lnTo>
                  <a:pt x="259105" y="918210"/>
                </a:lnTo>
                <a:lnTo>
                  <a:pt x="260972" y="923290"/>
                </a:lnTo>
                <a:lnTo>
                  <a:pt x="264642" y="928370"/>
                </a:lnTo>
                <a:lnTo>
                  <a:pt x="265277" y="928370"/>
                </a:lnTo>
                <a:lnTo>
                  <a:pt x="265493" y="930541"/>
                </a:lnTo>
                <a:lnTo>
                  <a:pt x="266661" y="925982"/>
                </a:lnTo>
                <a:lnTo>
                  <a:pt x="270510" y="927100"/>
                </a:lnTo>
                <a:lnTo>
                  <a:pt x="270027" y="930910"/>
                </a:lnTo>
                <a:lnTo>
                  <a:pt x="272097" y="938530"/>
                </a:lnTo>
                <a:lnTo>
                  <a:pt x="270878" y="938530"/>
                </a:lnTo>
                <a:lnTo>
                  <a:pt x="270865" y="941070"/>
                </a:lnTo>
                <a:lnTo>
                  <a:pt x="270421" y="942340"/>
                </a:lnTo>
                <a:lnTo>
                  <a:pt x="268033" y="946150"/>
                </a:lnTo>
                <a:lnTo>
                  <a:pt x="265734" y="951230"/>
                </a:lnTo>
                <a:lnTo>
                  <a:pt x="263258" y="955040"/>
                </a:lnTo>
                <a:lnTo>
                  <a:pt x="263525" y="960120"/>
                </a:lnTo>
                <a:lnTo>
                  <a:pt x="259829" y="963930"/>
                </a:lnTo>
                <a:lnTo>
                  <a:pt x="256667" y="958850"/>
                </a:lnTo>
                <a:lnTo>
                  <a:pt x="254050" y="961390"/>
                </a:lnTo>
                <a:lnTo>
                  <a:pt x="255168" y="966470"/>
                </a:lnTo>
                <a:lnTo>
                  <a:pt x="251688" y="967740"/>
                </a:lnTo>
                <a:lnTo>
                  <a:pt x="247383" y="971550"/>
                </a:lnTo>
                <a:lnTo>
                  <a:pt x="244843" y="972820"/>
                </a:lnTo>
                <a:lnTo>
                  <a:pt x="243090" y="977900"/>
                </a:lnTo>
                <a:lnTo>
                  <a:pt x="248145" y="979030"/>
                </a:lnTo>
                <a:lnTo>
                  <a:pt x="247192" y="986790"/>
                </a:lnTo>
                <a:lnTo>
                  <a:pt x="250977" y="979170"/>
                </a:lnTo>
                <a:lnTo>
                  <a:pt x="252272" y="976630"/>
                </a:lnTo>
                <a:lnTo>
                  <a:pt x="253593" y="974090"/>
                </a:lnTo>
                <a:lnTo>
                  <a:pt x="254368" y="969010"/>
                </a:lnTo>
                <a:lnTo>
                  <a:pt x="254533" y="970280"/>
                </a:lnTo>
                <a:lnTo>
                  <a:pt x="255003" y="976630"/>
                </a:lnTo>
                <a:lnTo>
                  <a:pt x="255193" y="980440"/>
                </a:lnTo>
                <a:lnTo>
                  <a:pt x="254203" y="982980"/>
                </a:lnTo>
                <a:lnTo>
                  <a:pt x="254330" y="982980"/>
                </a:lnTo>
                <a:lnTo>
                  <a:pt x="258787" y="979170"/>
                </a:lnTo>
                <a:lnTo>
                  <a:pt x="257810" y="971550"/>
                </a:lnTo>
                <a:lnTo>
                  <a:pt x="260553" y="969010"/>
                </a:lnTo>
                <a:lnTo>
                  <a:pt x="261404" y="975131"/>
                </a:lnTo>
                <a:lnTo>
                  <a:pt x="265633" y="974090"/>
                </a:lnTo>
                <a:lnTo>
                  <a:pt x="260019" y="976630"/>
                </a:lnTo>
                <a:lnTo>
                  <a:pt x="259943" y="980440"/>
                </a:lnTo>
                <a:lnTo>
                  <a:pt x="257886" y="984250"/>
                </a:lnTo>
                <a:lnTo>
                  <a:pt x="256057" y="988060"/>
                </a:lnTo>
                <a:lnTo>
                  <a:pt x="254927" y="994410"/>
                </a:lnTo>
                <a:lnTo>
                  <a:pt x="249148" y="995680"/>
                </a:lnTo>
                <a:lnTo>
                  <a:pt x="240919" y="985520"/>
                </a:lnTo>
                <a:lnTo>
                  <a:pt x="237566" y="986790"/>
                </a:lnTo>
                <a:lnTo>
                  <a:pt x="235292" y="988060"/>
                </a:lnTo>
                <a:lnTo>
                  <a:pt x="233337" y="990600"/>
                </a:lnTo>
                <a:lnTo>
                  <a:pt x="229044" y="994410"/>
                </a:lnTo>
                <a:lnTo>
                  <a:pt x="226898" y="996950"/>
                </a:lnTo>
                <a:lnTo>
                  <a:pt x="224840" y="999490"/>
                </a:lnTo>
                <a:lnTo>
                  <a:pt x="222211" y="1000760"/>
                </a:lnTo>
                <a:lnTo>
                  <a:pt x="215849" y="1003300"/>
                </a:lnTo>
                <a:lnTo>
                  <a:pt x="212293" y="1005840"/>
                </a:lnTo>
                <a:lnTo>
                  <a:pt x="207911" y="1004570"/>
                </a:lnTo>
                <a:lnTo>
                  <a:pt x="213474" y="1006995"/>
                </a:lnTo>
                <a:lnTo>
                  <a:pt x="212407" y="1012190"/>
                </a:lnTo>
                <a:lnTo>
                  <a:pt x="209270" y="1010920"/>
                </a:lnTo>
                <a:lnTo>
                  <a:pt x="203009" y="1008380"/>
                </a:lnTo>
                <a:lnTo>
                  <a:pt x="197472" y="1010920"/>
                </a:lnTo>
                <a:lnTo>
                  <a:pt x="198043" y="1005840"/>
                </a:lnTo>
                <a:lnTo>
                  <a:pt x="194640" y="1004570"/>
                </a:lnTo>
                <a:lnTo>
                  <a:pt x="192735" y="1002030"/>
                </a:lnTo>
                <a:lnTo>
                  <a:pt x="192722" y="1003300"/>
                </a:lnTo>
                <a:lnTo>
                  <a:pt x="179654" y="1003300"/>
                </a:lnTo>
                <a:lnTo>
                  <a:pt x="177558" y="1007110"/>
                </a:lnTo>
                <a:lnTo>
                  <a:pt x="171983" y="999490"/>
                </a:lnTo>
                <a:lnTo>
                  <a:pt x="172351" y="999490"/>
                </a:lnTo>
                <a:lnTo>
                  <a:pt x="168478" y="995680"/>
                </a:lnTo>
                <a:lnTo>
                  <a:pt x="167182" y="994410"/>
                </a:lnTo>
                <a:lnTo>
                  <a:pt x="162039" y="995680"/>
                </a:lnTo>
                <a:lnTo>
                  <a:pt x="146227" y="995680"/>
                </a:lnTo>
                <a:lnTo>
                  <a:pt x="145453" y="994410"/>
                </a:lnTo>
                <a:lnTo>
                  <a:pt x="142341" y="989330"/>
                </a:lnTo>
                <a:lnTo>
                  <a:pt x="148526" y="989330"/>
                </a:lnTo>
                <a:lnTo>
                  <a:pt x="147002" y="984250"/>
                </a:lnTo>
                <a:lnTo>
                  <a:pt x="146621" y="982980"/>
                </a:lnTo>
                <a:lnTo>
                  <a:pt x="154863" y="986790"/>
                </a:lnTo>
                <a:lnTo>
                  <a:pt x="151765" y="984250"/>
                </a:lnTo>
                <a:lnTo>
                  <a:pt x="151269" y="982980"/>
                </a:lnTo>
                <a:lnTo>
                  <a:pt x="150774" y="981710"/>
                </a:lnTo>
                <a:lnTo>
                  <a:pt x="150279" y="980440"/>
                </a:lnTo>
                <a:lnTo>
                  <a:pt x="147878" y="981710"/>
                </a:lnTo>
                <a:lnTo>
                  <a:pt x="148247" y="980440"/>
                </a:lnTo>
                <a:lnTo>
                  <a:pt x="144678" y="979170"/>
                </a:lnTo>
                <a:lnTo>
                  <a:pt x="142201" y="976630"/>
                </a:lnTo>
                <a:lnTo>
                  <a:pt x="139649" y="974090"/>
                </a:lnTo>
                <a:lnTo>
                  <a:pt x="136918" y="971550"/>
                </a:lnTo>
                <a:lnTo>
                  <a:pt x="137693" y="969010"/>
                </a:lnTo>
                <a:lnTo>
                  <a:pt x="135001" y="967740"/>
                </a:lnTo>
                <a:lnTo>
                  <a:pt x="130746" y="969010"/>
                </a:lnTo>
                <a:lnTo>
                  <a:pt x="129527" y="963930"/>
                </a:lnTo>
                <a:lnTo>
                  <a:pt x="128612" y="961390"/>
                </a:lnTo>
                <a:lnTo>
                  <a:pt x="126199" y="955040"/>
                </a:lnTo>
                <a:lnTo>
                  <a:pt x="123240" y="961390"/>
                </a:lnTo>
                <a:lnTo>
                  <a:pt x="124790" y="957580"/>
                </a:lnTo>
                <a:lnTo>
                  <a:pt x="126009" y="952500"/>
                </a:lnTo>
                <a:lnTo>
                  <a:pt x="126288" y="947420"/>
                </a:lnTo>
                <a:lnTo>
                  <a:pt x="126174" y="944880"/>
                </a:lnTo>
                <a:lnTo>
                  <a:pt x="126111" y="943610"/>
                </a:lnTo>
                <a:lnTo>
                  <a:pt x="126111" y="941070"/>
                </a:lnTo>
                <a:lnTo>
                  <a:pt x="126301" y="937260"/>
                </a:lnTo>
                <a:lnTo>
                  <a:pt x="126669" y="933450"/>
                </a:lnTo>
                <a:lnTo>
                  <a:pt x="126720" y="930541"/>
                </a:lnTo>
                <a:lnTo>
                  <a:pt x="126593" y="927100"/>
                </a:lnTo>
                <a:lnTo>
                  <a:pt x="127990" y="922020"/>
                </a:lnTo>
                <a:lnTo>
                  <a:pt x="129882" y="918210"/>
                </a:lnTo>
                <a:lnTo>
                  <a:pt x="131330" y="913130"/>
                </a:lnTo>
                <a:lnTo>
                  <a:pt x="134429" y="910590"/>
                </a:lnTo>
                <a:lnTo>
                  <a:pt x="138518" y="909320"/>
                </a:lnTo>
                <a:lnTo>
                  <a:pt x="141465" y="901700"/>
                </a:lnTo>
                <a:lnTo>
                  <a:pt x="145897" y="894080"/>
                </a:lnTo>
                <a:lnTo>
                  <a:pt x="151206" y="887730"/>
                </a:lnTo>
                <a:lnTo>
                  <a:pt x="156730" y="882650"/>
                </a:lnTo>
                <a:lnTo>
                  <a:pt x="157010" y="883920"/>
                </a:lnTo>
                <a:lnTo>
                  <a:pt x="157556" y="884656"/>
                </a:lnTo>
                <a:lnTo>
                  <a:pt x="162128" y="882650"/>
                </a:lnTo>
                <a:lnTo>
                  <a:pt x="162699" y="880110"/>
                </a:lnTo>
                <a:lnTo>
                  <a:pt x="163182" y="876300"/>
                </a:lnTo>
                <a:lnTo>
                  <a:pt x="163893" y="872490"/>
                </a:lnTo>
                <a:lnTo>
                  <a:pt x="164261" y="869950"/>
                </a:lnTo>
                <a:lnTo>
                  <a:pt x="164642" y="867410"/>
                </a:lnTo>
                <a:lnTo>
                  <a:pt x="173316" y="867410"/>
                </a:lnTo>
                <a:lnTo>
                  <a:pt x="176479" y="869950"/>
                </a:lnTo>
                <a:lnTo>
                  <a:pt x="174383" y="872490"/>
                </a:lnTo>
                <a:lnTo>
                  <a:pt x="171513" y="873760"/>
                </a:lnTo>
                <a:lnTo>
                  <a:pt x="172364" y="873760"/>
                </a:lnTo>
                <a:lnTo>
                  <a:pt x="175945" y="880110"/>
                </a:lnTo>
                <a:lnTo>
                  <a:pt x="179451" y="878840"/>
                </a:lnTo>
                <a:lnTo>
                  <a:pt x="188518" y="873760"/>
                </a:lnTo>
                <a:lnTo>
                  <a:pt x="194983" y="871220"/>
                </a:lnTo>
                <a:lnTo>
                  <a:pt x="199542" y="875030"/>
                </a:lnTo>
                <a:lnTo>
                  <a:pt x="197358" y="876300"/>
                </a:lnTo>
                <a:lnTo>
                  <a:pt x="200837" y="877570"/>
                </a:lnTo>
                <a:lnTo>
                  <a:pt x="204546" y="877570"/>
                </a:lnTo>
                <a:lnTo>
                  <a:pt x="209613" y="876300"/>
                </a:lnTo>
                <a:lnTo>
                  <a:pt x="217741" y="877570"/>
                </a:lnTo>
                <a:lnTo>
                  <a:pt x="231851" y="880110"/>
                </a:lnTo>
                <a:lnTo>
                  <a:pt x="239280" y="882650"/>
                </a:lnTo>
                <a:lnTo>
                  <a:pt x="238798" y="882650"/>
                </a:lnTo>
                <a:lnTo>
                  <a:pt x="240055" y="883920"/>
                </a:lnTo>
                <a:lnTo>
                  <a:pt x="244652" y="883920"/>
                </a:lnTo>
                <a:lnTo>
                  <a:pt x="245516" y="881380"/>
                </a:lnTo>
                <a:lnTo>
                  <a:pt x="245808" y="877570"/>
                </a:lnTo>
                <a:lnTo>
                  <a:pt x="246151" y="876300"/>
                </a:lnTo>
                <a:lnTo>
                  <a:pt x="246507" y="875030"/>
                </a:lnTo>
                <a:lnTo>
                  <a:pt x="247408" y="871220"/>
                </a:lnTo>
                <a:lnTo>
                  <a:pt x="247713" y="869950"/>
                </a:lnTo>
                <a:lnTo>
                  <a:pt x="248412" y="867410"/>
                </a:lnTo>
                <a:lnTo>
                  <a:pt x="249110" y="864870"/>
                </a:lnTo>
                <a:lnTo>
                  <a:pt x="250558" y="858520"/>
                </a:lnTo>
                <a:lnTo>
                  <a:pt x="251688" y="854710"/>
                </a:lnTo>
                <a:lnTo>
                  <a:pt x="252806" y="850900"/>
                </a:lnTo>
                <a:lnTo>
                  <a:pt x="254965" y="844550"/>
                </a:lnTo>
                <a:lnTo>
                  <a:pt x="255562" y="842010"/>
                </a:lnTo>
                <a:lnTo>
                  <a:pt x="256755" y="836930"/>
                </a:lnTo>
                <a:lnTo>
                  <a:pt x="257327" y="834390"/>
                </a:lnTo>
                <a:lnTo>
                  <a:pt x="257898" y="831850"/>
                </a:lnTo>
                <a:lnTo>
                  <a:pt x="261404" y="838200"/>
                </a:lnTo>
                <a:lnTo>
                  <a:pt x="258356" y="839470"/>
                </a:lnTo>
                <a:lnTo>
                  <a:pt x="264350" y="838200"/>
                </a:lnTo>
                <a:lnTo>
                  <a:pt x="263639" y="835660"/>
                </a:lnTo>
                <a:lnTo>
                  <a:pt x="260858" y="834390"/>
                </a:lnTo>
                <a:lnTo>
                  <a:pt x="259181" y="831850"/>
                </a:lnTo>
                <a:lnTo>
                  <a:pt x="258343" y="830580"/>
                </a:lnTo>
                <a:lnTo>
                  <a:pt x="258419" y="824230"/>
                </a:lnTo>
                <a:lnTo>
                  <a:pt x="262547" y="821690"/>
                </a:lnTo>
                <a:lnTo>
                  <a:pt x="268084" y="814070"/>
                </a:lnTo>
                <a:lnTo>
                  <a:pt x="274027" y="814070"/>
                </a:lnTo>
                <a:lnTo>
                  <a:pt x="270217" y="825500"/>
                </a:lnTo>
                <a:lnTo>
                  <a:pt x="274942" y="821690"/>
                </a:lnTo>
                <a:lnTo>
                  <a:pt x="276682" y="816610"/>
                </a:lnTo>
                <a:lnTo>
                  <a:pt x="276898" y="814070"/>
                </a:lnTo>
                <a:lnTo>
                  <a:pt x="277228" y="810260"/>
                </a:lnTo>
                <a:lnTo>
                  <a:pt x="278396" y="805180"/>
                </a:lnTo>
                <a:lnTo>
                  <a:pt x="281305" y="806450"/>
                </a:lnTo>
                <a:lnTo>
                  <a:pt x="281444" y="805180"/>
                </a:lnTo>
                <a:lnTo>
                  <a:pt x="281571" y="803910"/>
                </a:lnTo>
                <a:lnTo>
                  <a:pt x="282511" y="795020"/>
                </a:lnTo>
                <a:lnTo>
                  <a:pt x="281660" y="787400"/>
                </a:lnTo>
                <a:lnTo>
                  <a:pt x="281127" y="778510"/>
                </a:lnTo>
                <a:lnTo>
                  <a:pt x="283057" y="768350"/>
                </a:lnTo>
                <a:lnTo>
                  <a:pt x="283298" y="767080"/>
                </a:lnTo>
                <a:lnTo>
                  <a:pt x="280428" y="768350"/>
                </a:lnTo>
                <a:lnTo>
                  <a:pt x="279006" y="760730"/>
                </a:lnTo>
                <a:lnTo>
                  <a:pt x="281076" y="758190"/>
                </a:lnTo>
                <a:lnTo>
                  <a:pt x="283540" y="754380"/>
                </a:lnTo>
                <a:lnTo>
                  <a:pt x="283235" y="748030"/>
                </a:lnTo>
                <a:lnTo>
                  <a:pt x="292049" y="746760"/>
                </a:lnTo>
                <a:lnTo>
                  <a:pt x="290753" y="728980"/>
                </a:lnTo>
                <a:lnTo>
                  <a:pt x="290118" y="717550"/>
                </a:lnTo>
                <a:lnTo>
                  <a:pt x="289902" y="707390"/>
                </a:lnTo>
                <a:lnTo>
                  <a:pt x="292950" y="715010"/>
                </a:lnTo>
                <a:lnTo>
                  <a:pt x="294728" y="723900"/>
                </a:lnTo>
                <a:lnTo>
                  <a:pt x="295795" y="732790"/>
                </a:lnTo>
                <a:lnTo>
                  <a:pt x="296710" y="741680"/>
                </a:lnTo>
                <a:lnTo>
                  <a:pt x="298081" y="734060"/>
                </a:lnTo>
                <a:lnTo>
                  <a:pt x="299123" y="726440"/>
                </a:lnTo>
                <a:lnTo>
                  <a:pt x="299135" y="722630"/>
                </a:lnTo>
                <a:lnTo>
                  <a:pt x="299135" y="720191"/>
                </a:lnTo>
                <a:lnTo>
                  <a:pt x="297484" y="722630"/>
                </a:lnTo>
                <a:lnTo>
                  <a:pt x="294411" y="715010"/>
                </a:lnTo>
                <a:lnTo>
                  <a:pt x="292963" y="707390"/>
                </a:lnTo>
                <a:lnTo>
                  <a:pt x="292722" y="706120"/>
                </a:lnTo>
                <a:lnTo>
                  <a:pt x="292417" y="697230"/>
                </a:lnTo>
                <a:lnTo>
                  <a:pt x="293522" y="687070"/>
                </a:lnTo>
                <a:lnTo>
                  <a:pt x="301929" y="683260"/>
                </a:lnTo>
                <a:lnTo>
                  <a:pt x="305790" y="669290"/>
                </a:lnTo>
                <a:lnTo>
                  <a:pt x="309130" y="652780"/>
                </a:lnTo>
                <a:lnTo>
                  <a:pt x="315988" y="641350"/>
                </a:lnTo>
                <a:lnTo>
                  <a:pt x="315976" y="622300"/>
                </a:lnTo>
                <a:lnTo>
                  <a:pt x="318528" y="603250"/>
                </a:lnTo>
                <a:lnTo>
                  <a:pt x="321792" y="584200"/>
                </a:lnTo>
                <a:lnTo>
                  <a:pt x="323646" y="565150"/>
                </a:lnTo>
                <a:lnTo>
                  <a:pt x="323900" y="562610"/>
                </a:lnTo>
                <a:lnTo>
                  <a:pt x="318160" y="565150"/>
                </a:lnTo>
                <a:lnTo>
                  <a:pt x="317411" y="562610"/>
                </a:lnTo>
                <a:lnTo>
                  <a:pt x="316674" y="557530"/>
                </a:lnTo>
                <a:lnTo>
                  <a:pt x="310972" y="554990"/>
                </a:lnTo>
                <a:lnTo>
                  <a:pt x="310299" y="548640"/>
                </a:lnTo>
                <a:lnTo>
                  <a:pt x="310565" y="546100"/>
                </a:lnTo>
                <a:lnTo>
                  <a:pt x="311416" y="544830"/>
                </a:lnTo>
                <a:lnTo>
                  <a:pt x="319557" y="524510"/>
                </a:lnTo>
                <a:lnTo>
                  <a:pt x="323405" y="520700"/>
                </a:lnTo>
                <a:lnTo>
                  <a:pt x="322249" y="532130"/>
                </a:lnTo>
                <a:lnTo>
                  <a:pt x="325145" y="530860"/>
                </a:lnTo>
                <a:lnTo>
                  <a:pt x="326644" y="523240"/>
                </a:lnTo>
                <a:lnTo>
                  <a:pt x="328904" y="520700"/>
                </a:lnTo>
                <a:lnTo>
                  <a:pt x="331609" y="519430"/>
                </a:lnTo>
                <a:lnTo>
                  <a:pt x="332994" y="516890"/>
                </a:lnTo>
                <a:lnTo>
                  <a:pt x="334391" y="514350"/>
                </a:lnTo>
                <a:lnTo>
                  <a:pt x="329730" y="516890"/>
                </a:lnTo>
                <a:lnTo>
                  <a:pt x="328815" y="513080"/>
                </a:lnTo>
                <a:lnTo>
                  <a:pt x="327901" y="509270"/>
                </a:lnTo>
                <a:lnTo>
                  <a:pt x="329844" y="500380"/>
                </a:lnTo>
                <a:lnTo>
                  <a:pt x="323634" y="513080"/>
                </a:lnTo>
                <a:lnTo>
                  <a:pt x="322605" y="500380"/>
                </a:lnTo>
                <a:lnTo>
                  <a:pt x="325996" y="494030"/>
                </a:lnTo>
                <a:lnTo>
                  <a:pt x="329272" y="486410"/>
                </a:lnTo>
                <a:lnTo>
                  <a:pt x="328993" y="483870"/>
                </a:lnTo>
                <a:lnTo>
                  <a:pt x="327888" y="473710"/>
                </a:lnTo>
                <a:lnTo>
                  <a:pt x="332003" y="480060"/>
                </a:lnTo>
                <a:lnTo>
                  <a:pt x="331203" y="473710"/>
                </a:lnTo>
                <a:lnTo>
                  <a:pt x="330733" y="469900"/>
                </a:lnTo>
                <a:lnTo>
                  <a:pt x="329730" y="458470"/>
                </a:lnTo>
                <a:lnTo>
                  <a:pt x="329387" y="454660"/>
                </a:lnTo>
                <a:lnTo>
                  <a:pt x="326453" y="440690"/>
                </a:lnTo>
                <a:lnTo>
                  <a:pt x="320395" y="430530"/>
                </a:lnTo>
                <a:lnTo>
                  <a:pt x="321805" y="427990"/>
                </a:lnTo>
                <a:lnTo>
                  <a:pt x="325221" y="425450"/>
                </a:lnTo>
                <a:lnTo>
                  <a:pt x="326351" y="430530"/>
                </a:lnTo>
                <a:lnTo>
                  <a:pt x="325843" y="425450"/>
                </a:lnTo>
                <a:lnTo>
                  <a:pt x="324332" y="410210"/>
                </a:lnTo>
                <a:lnTo>
                  <a:pt x="319773" y="389890"/>
                </a:lnTo>
                <a:lnTo>
                  <a:pt x="316153" y="370840"/>
                </a:lnTo>
                <a:lnTo>
                  <a:pt x="315912" y="369570"/>
                </a:lnTo>
                <a:lnTo>
                  <a:pt x="315963" y="359410"/>
                </a:lnTo>
                <a:lnTo>
                  <a:pt x="316001" y="353060"/>
                </a:lnTo>
                <a:lnTo>
                  <a:pt x="319341" y="354330"/>
                </a:lnTo>
                <a:lnTo>
                  <a:pt x="318985" y="353060"/>
                </a:lnTo>
                <a:lnTo>
                  <a:pt x="317931" y="349250"/>
                </a:lnTo>
                <a:lnTo>
                  <a:pt x="312572" y="346710"/>
                </a:lnTo>
                <a:lnTo>
                  <a:pt x="315074" y="340360"/>
                </a:lnTo>
                <a:lnTo>
                  <a:pt x="316382" y="340360"/>
                </a:lnTo>
                <a:lnTo>
                  <a:pt x="318401" y="341630"/>
                </a:lnTo>
                <a:lnTo>
                  <a:pt x="318363" y="340360"/>
                </a:lnTo>
                <a:lnTo>
                  <a:pt x="318338" y="339090"/>
                </a:lnTo>
                <a:lnTo>
                  <a:pt x="316979" y="336550"/>
                </a:lnTo>
                <a:lnTo>
                  <a:pt x="311277" y="327660"/>
                </a:lnTo>
                <a:lnTo>
                  <a:pt x="312318" y="321310"/>
                </a:lnTo>
                <a:lnTo>
                  <a:pt x="316509" y="326390"/>
                </a:lnTo>
                <a:lnTo>
                  <a:pt x="315950" y="321310"/>
                </a:lnTo>
                <a:lnTo>
                  <a:pt x="315531" y="317500"/>
                </a:lnTo>
                <a:lnTo>
                  <a:pt x="314553" y="308610"/>
                </a:lnTo>
                <a:lnTo>
                  <a:pt x="313055" y="304800"/>
                </a:lnTo>
                <a:lnTo>
                  <a:pt x="269328" y="304800"/>
                </a:lnTo>
                <a:lnTo>
                  <a:pt x="270675" y="306070"/>
                </a:lnTo>
                <a:lnTo>
                  <a:pt x="268033" y="308610"/>
                </a:lnTo>
                <a:lnTo>
                  <a:pt x="266915" y="313690"/>
                </a:lnTo>
                <a:lnTo>
                  <a:pt x="265811" y="317500"/>
                </a:lnTo>
                <a:lnTo>
                  <a:pt x="263258" y="316230"/>
                </a:lnTo>
                <a:lnTo>
                  <a:pt x="265607" y="327660"/>
                </a:lnTo>
                <a:lnTo>
                  <a:pt x="267754" y="339090"/>
                </a:lnTo>
                <a:lnTo>
                  <a:pt x="270522" y="350520"/>
                </a:lnTo>
                <a:lnTo>
                  <a:pt x="274764" y="365760"/>
                </a:lnTo>
                <a:lnTo>
                  <a:pt x="276720" y="361950"/>
                </a:lnTo>
                <a:lnTo>
                  <a:pt x="277304" y="359410"/>
                </a:lnTo>
                <a:lnTo>
                  <a:pt x="279323" y="360680"/>
                </a:lnTo>
                <a:lnTo>
                  <a:pt x="280708" y="365760"/>
                </a:lnTo>
                <a:lnTo>
                  <a:pt x="278028" y="370840"/>
                </a:lnTo>
                <a:lnTo>
                  <a:pt x="275412" y="370840"/>
                </a:lnTo>
                <a:lnTo>
                  <a:pt x="274751" y="369570"/>
                </a:lnTo>
                <a:lnTo>
                  <a:pt x="277774" y="392430"/>
                </a:lnTo>
                <a:lnTo>
                  <a:pt x="271907" y="439420"/>
                </a:lnTo>
                <a:lnTo>
                  <a:pt x="275424" y="458470"/>
                </a:lnTo>
                <a:lnTo>
                  <a:pt x="274840" y="457200"/>
                </a:lnTo>
                <a:lnTo>
                  <a:pt x="281114" y="480060"/>
                </a:lnTo>
                <a:lnTo>
                  <a:pt x="280073" y="483870"/>
                </a:lnTo>
                <a:lnTo>
                  <a:pt x="276161" y="480060"/>
                </a:lnTo>
                <a:lnTo>
                  <a:pt x="273735" y="482600"/>
                </a:lnTo>
                <a:lnTo>
                  <a:pt x="277406" y="499110"/>
                </a:lnTo>
                <a:lnTo>
                  <a:pt x="276910" y="514350"/>
                </a:lnTo>
                <a:lnTo>
                  <a:pt x="275780" y="528320"/>
                </a:lnTo>
                <a:lnTo>
                  <a:pt x="277469" y="543560"/>
                </a:lnTo>
                <a:lnTo>
                  <a:pt x="270268" y="558800"/>
                </a:lnTo>
                <a:lnTo>
                  <a:pt x="269087" y="579120"/>
                </a:lnTo>
                <a:lnTo>
                  <a:pt x="268986" y="581660"/>
                </a:lnTo>
                <a:lnTo>
                  <a:pt x="268490" y="603250"/>
                </a:lnTo>
                <a:lnTo>
                  <a:pt x="263499" y="621030"/>
                </a:lnTo>
                <a:lnTo>
                  <a:pt x="267360" y="621030"/>
                </a:lnTo>
                <a:lnTo>
                  <a:pt x="270395" y="626110"/>
                </a:lnTo>
                <a:lnTo>
                  <a:pt x="267576" y="626706"/>
                </a:lnTo>
                <a:lnTo>
                  <a:pt x="268833" y="628650"/>
                </a:lnTo>
                <a:lnTo>
                  <a:pt x="265722" y="665480"/>
                </a:lnTo>
                <a:lnTo>
                  <a:pt x="257619" y="701040"/>
                </a:lnTo>
                <a:lnTo>
                  <a:pt x="246646" y="736600"/>
                </a:lnTo>
                <a:lnTo>
                  <a:pt x="234911" y="770890"/>
                </a:lnTo>
                <a:lnTo>
                  <a:pt x="234810" y="779780"/>
                </a:lnTo>
                <a:lnTo>
                  <a:pt x="239039" y="786130"/>
                </a:lnTo>
                <a:lnTo>
                  <a:pt x="241465" y="793750"/>
                </a:lnTo>
                <a:lnTo>
                  <a:pt x="235940" y="803910"/>
                </a:lnTo>
                <a:lnTo>
                  <a:pt x="231381" y="796290"/>
                </a:lnTo>
                <a:lnTo>
                  <a:pt x="230505" y="802640"/>
                </a:lnTo>
                <a:lnTo>
                  <a:pt x="229298" y="808990"/>
                </a:lnTo>
                <a:lnTo>
                  <a:pt x="227787" y="815340"/>
                </a:lnTo>
                <a:lnTo>
                  <a:pt x="226034" y="821690"/>
                </a:lnTo>
                <a:lnTo>
                  <a:pt x="224421" y="828040"/>
                </a:lnTo>
                <a:lnTo>
                  <a:pt x="223875" y="829310"/>
                </a:lnTo>
                <a:lnTo>
                  <a:pt x="222567" y="831850"/>
                </a:lnTo>
                <a:lnTo>
                  <a:pt x="222110" y="834390"/>
                </a:lnTo>
                <a:lnTo>
                  <a:pt x="220814" y="833120"/>
                </a:lnTo>
                <a:lnTo>
                  <a:pt x="219519" y="831850"/>
                </a:lnTo>
                <a:lnTo>
                  <a:pt x="215646" y="831850"/>
                </a:lnTo>
                <a:lnTo>
                  <a:pt x="206527" y="830580"/>
                </a:lnTo>
                <a:lnTo>
                  <a:pt x="200444" y="830580"/>
                </a:lnTo>
                <a:lnTo>
                  <a:pt x="188925" y="833120"/>
                </a:lnTo>
                <a:lnTo>
                  <a:pt x="191516" y="831850"/>
                </a:lnTo>
                <a:lnTo>
                  <a:pt x="191490" y="829310"/>
                </a:lnTo>
                <a:lnTo>
                  <a:pt x="196138" y="829310"/>
                </a:lnTo>
                <a:lnTo>
                  <a:pt x="191096" y="826770"/>
                </a:lnTo>
                <a:lnTo>
                  <a:pt x="181254" y="826770"/>
                </a:lnTo>
                <a:lnTo>
                  <a:pt x="173570" y="830580"/>
                </a:lnTo>
                <a:lnTo>
                  <a:pt x="165862" y="833120"/>
                </a:lnTo>
                <a:lnTo>
                  <a:pt x="160185" y="838200"/>
                </a:lnTo>
                <a:lnTo>
                  <a:pt x="160896" y="839470"/>
                </a:lnTo>
                <a:lnTo>
                  <a:pt x="153898" y="842010"/>
                </a:lnTo>
                <a:lnTo>
                  <a:pt x="157835" y="836930"/>
                </a:lnTo>
                <a:lnTo>
                  <a:pt x="152857" y="836930"/>
                </a:lnTo>
                <a:lnTo>
                  <a:pt x="131203" y="854710"/>
                </a:lnTo>
                <a:lnTo>
                  <a:pt x="126174" y="854710"/>
                </a:lnTo>
                <a:lnTo>
                  <a:pt x="111620" y="871220"/>
                </a:lnTo>
                <a:lnTo>
                  <a:pt x="115849" y="869950"/>
                </a:lnTo>
                <a:lnTo>
                  <a:pt x="112598" y="873760"/>
                </a:lnTo>
                <a:lnTo>
                  <a:pt x="101879" y="891540"/>
                </a:lnTo>
                <a:lnTo>
                  <a:pt x="98145" y="897890"/>
                </a:lnTo>
                <a:lnTo>
                  <a:pt x="96989" y="905510"/>
                </a:lnTo>
                <a:lnTo>
                  <a:pt x="93167" y="911860"/>
                </a:lnTo>
                <a:lnTo>
                  <a:pt x="94589" y="916940"/>
                </a:lnTo>
                <a:lnTo>
                  <a:pt x="92900" y="924560"/>
                </a:lnTo>
                <a:lnTo>
                  <a:pt x="91909" y="930910"/>
                </a:lnTo>
                <a:lnTo>
                  <a:pt x="90652" y="937260"/>
                </a:lnTo>
                <a:lnTo>
                  <a:pt x="90487" y="941070"/>
                </a:lnTo>
                <a:lnTo>
                  <a:pt x="90576" y="943660"/>
                </a:lnTo>
                <a:lnTo>
                  <a:pt x="89268" y="951230"/>
                </a:lnTo>
                <a:lnTo>
                  <a:pt x="101244" y="984250"/>
                </a:lnTo>
                <a:lnTo>
                  <a:pt x="96862" y="981710"/>
                </a:lnTo>
                <a:lnTo>
                  <a:pt x="103047" y="994410"/>
                </a:lnTo>
                <a:lnTo>
                  <a:pt x="97447" y="991870"/>
                </a:lnTo>
                <a:lnTo>
                  <a:pt x="102336" y="999490"/>
                </a:lnTo>
                <a:lnTo>
                  <a:pt x="107594" y="1005840"/>
                </a:lnTo>
                <a:lnTo>
                  <a:pt x="112191" y="1008380"/>
                </a:lnTo>
                <a:lnTo>
                  <a:pt x="115138" y="1007110"/>
                </a:lnTo>
                <a:lnTo>
                  <a:pt x="118465" y="1016000"/>
                </a:lnTo>
                <a:lnTo>
                  <a:pt x="124180" y="1022350"/>
                </a:lnTo>
                <a:lnTo>
                  <a:pt x="131140" y="1027430"/>
                </a:lnTo>
                <a:lnTo>
                  <a:pt x="138252" y="1031240"/>
                </a:lnTo>
                <a:lnTo>
                  <a:pt x="145453" y="1033780"/>
                </a:lnTo>
                <a:lnTo>
                  <a:pt x="151549" y="1036320"/>
                </a:lnTo>
                <a:lnTo>
                  <a:pt x="156476" y="1041400"/>
                </a:lnTo>
                <a:lnTo>
                  <a:pt x="160147" y="1046480"/>
                </a:lnTo>
                <a:lnTo>
                  <a:pt x="188264" y="1049020"/>
                </a:lnTo>
                <a:lnTo>
                  <a:pt x="214490" y="1045210"/>
                </a:lnTo>
                <a:lnTo>
                  <a:pt x="238061" y="1037590"/>
                </a:lnTo>
                <a:lnTo>
                  <a:pt x="258178" y="1023620"/>
                </a:lnTo>
                <a:lnTo>
                  <a:pt x="260692" y="1028484"/>
                </a:lnTo>
                <a:lnTo>
                  <a:pt x="264350" y="1023620"/>
                </a:lnTo>
                <a:lnTo>
                  <a:pt x="270332" y="1016000"/>
                </a:lnTo>
                <a:lnTo>
                  <a:pt x="273773" y="1012190"/>
                </a:lnTo>
                <a:lnTo>
                  <a:pt x="276059" y="1009650"/>
                </a:lnTo>
                <a:lnTo>
                  <a:pt x="277723" y="1007110"/>
                </a:lnTo>
                <a:lnTo>
                  <a:pt x="281863" y="1000760"/>
                </a:lnTo>
                <a:lnTo>
                  <a:pt x="285953" y="995680"/>
                </a:lnTo>
                <a:lnTo>
                  <a:pt x="287997" y="993140"/>
                </a:lnTo>
                <a:lnTo>
                  <a:pt x="292887" y="986790"/>
                </a:lnTo>
                <a:lnTo>
                  <a:pt x="289496" y="998220"/>
                </a:lnTo>
                <a:lnTo>
                  <a:pt x="289280" y="1002030"/>
                </a:lnTo>
                <a:lnTo>
                  <a:pt x="292366" y="994410"/>
                </a:lnTo>
                <a:lnTo>
                  <a:pt x="296024" y="988060"/>
                </a:lnTo>
                <a:lnTo>
                  <a:pt x="296481" y="986790"/>
                </a:lnTo>
                <a:lnTo>
                  <a:pt x="298729" y="980440"/>
                </a:lnTo>
                <a:lnTo>
                  <a:pt x="300367" y="974090"/>
                </a:lnTo>
                <a:lnTo>
                  <a:pt x="300697" y="972820"/>
                </a:lnTo>
                <a:lnTo>
                  <a:pt x="302501" y="969010"/>
                </a:lnTo>
                <a:lnTo>
                  <a:pt x="303707" y="966470"/>
                </a:lnTo>
                <a:lnTo>
                  <a:pt x="304025" y="963930"/>
                </a:lnTo>
                <a:lnTo>
                  <a:pt x="304647" y="958850"/>
                </a:lnTo>
                <a:lnTo>
                  <a:pt x="305257" y="951230"/>
                </a:lnTo>
                <a:lnTo>
                  <a:pt x="306755" y="944880"/>
                </a:lnTo>
                <a:lnTo>
                  <a:pt x="305282" y="933450"/>
                </a:lnTo>
                <a:lnTo>
                  <a:pt x="304673" y="929640"/>
                </a:lnTo>
                <a:lnTo>
                  <a:pt x="303911" y="927100"/>
                </a:lnTo>
                <a:lnTo>
                  <a:pt x="303606" y="925830"/>
                </a:lnTo>
                <a:lnTo>
                  <a:pt x="302666" y="922020"/>
                </a:lnTo>
                <a:lnTo>
                  <a:pt x="301955" y="919480"/>
                </a:lnTo>
                <a:lnTo>
                  <a:pt x="301117" y="918210"/>
                </a:lnTo>
                <a:lnTo>
                  <a:pt x="303403" y="918210"/>
                </a:lnTo>
                <a:lnTo>
                  <a:pt x="304444" y="922020"/>
                </a:lnTo>
                <a:lnTo>
                  <a:pt x="303961" y="918210"/>
                </a:lnTo>
                <a:lnTo>
                  <a:pt x="303860" y="916940"/>
                </a:lnTo>
                <a:lnTo>
                  <a:pt x="302895" y="915670"/>
                </a:lnTo>
                <a:lnTo>
                  <a:pt x="301980" y="914400"/>
                </a:lnTo>
                <a:lnTo>
                  <a:pt x="299834" y="915670"/>
                </a:lnTo>
                <a:lnTo>
                  <a:pt x="301802" y="916940"/>
                </a:lnTo>
                <a:lnTo>
                  <a:pt x="299351" y="919480"/>
                </a:lnTo>
                <a:lnTo>
                  <a:pt x="295363" y="918210"/>
                </a:lnTo>
                <a:lnTo>
                  <a:pt x="291096" y="914400"/>
                </a:lnTo>
                <a:lnTo>
                  <a:pt x="288975" y="911860"/>
                </a:lnTo>
                <a:lnTo>
                  <a:pt x="286829" y="910590"/>
                </a:lnTo>
                <a:lnTo>
                  <a:pt x="284937" y="908050"/>
                </a:lnTo>
                <a:lnTo>
                  <a:pt x="284048" y="906780"/>
                </a:lnTo>
                <a:lnTo>
                  <a:pt x="283921" y="905510"/>
                </a:lnTo>
                <a:lnTo>
                  <a:pt x="283057" y="904240"/>
                </a:lnTo>
                <a:lnTo>
                  <a:pt x="288099" y="908050"/>
                </a:lnTo>
                <a:lnTo>
                  <a:pt x="290944" y="904240"/>
                </a:lnTo>
                <a:lnTo>
                  <a:pt x="293319" y="902970"/>
                </a:lnTo>
                <a:lnTo>
                  <a:pt x="294411" y="901700"/>
                </a:lnTo>
                <a:lnTo>
                  <a:pt x="295770" y="900430"/>
                </a:lnTo>
                <a:lnTo>
                  <a:pt x="299631" y="900430"/>
                </a:lnTo>
                <a:lnTo>
                  <a:pt x="301345" y="901700"/>
                </a:lnTo>
                <a:lnTo>
                  <a:pt x="303542" y="905510"/>
                </a:lnTo>
                <a:lnTo>
                  <a:pt x="304025" y="902970"/>
                </a:lnTo>
                <a:lnTo>
                  <a:pt x="304126" y="900430"/>
                </a:lnTo>
                <a:lnTo>
                  <a:pt x="304177" y="899160"/>
                </a:lnTo>
                <a:lnTo>
                  <a:pt x="301256" y="897890"/>
                </a:lnTo>
                <a:lnTo>
                  <a:pt x="304076" y="894080"/>
                </a:lnTo>
                <a:lnTo>
                  <a:pt x="306260" y="894080"/>
                </a:lnTo>
                <a:lnTo>
                  <a:pt x="307022" y="899160"/>
                </a:lnTo>
                <a:lnTo>
                  <a:pt x="308330" y="894080"/>
                </a:lnTo>
                <a:lnTo>
                  <a:pt x="309308" y="890270"/>
                </a:lnTo>
                <a:lnTo>
                  <a:pt x="309486" y="884656"/>
                </a:lnTo>
                <a:lnTo>
                  <a:pt x="309689" y="881380"/>
                </a:lnTo>
                <a:lnTo>
                  <a:pt x="311378" y="876300"/>
                </a:lnTo>
                <a:lnTo>
                  <a:pt x="312229" y="873760"/>
                </a:lnTo>
                <a:lnTo>
                  <a:pt x="314121" y="875030"/>
                </a:lnTo>
                <a:lnTo>
                  <a:pt x="313791" y="877570"/>
                </a:lnTo>
                <a:lnTo>
                  <a:pt x="315480" y="880110"/>
                </a:lnTo>
                <a:lnTo>
                  <a:pt x="314833" y="873760"/>
                </a:lnTo>
                <a:lnTo>
                  <a:pt x="314820" y="867410"/>
                </a:lnTo>
                <a:lnTo>
                  <a:pt x="316128" y="859790"/>
                </a:lnTo>
                <a:lnTo>
                  <a:pt x="319455" y="852170"/>
                </a:lnTo>
                <a:lnTo>
                  <a:pt x="320357" y="853440"/>
                </a:lnTo>
                <a:lnTo>
                  <a:pt x="321983" y="852449"/>
                </a:lnTo>
                <a:lnTo>
                  <a:pt x="322046" y="852170"/>
                </a:lnTo>
                <a:lnTo>
                  <a:pt x="322389" y="850900"/>
                </a:lnTo>
                <a:lnTo>
                  <a:pt x="323710" y="845820"/>
                </a:lnTo>
                <a:lnTo>
                  <a:pt x="324370" y="843280"/>
                </a:lnTo>
                <a:lnTo>
                  <a:pt x="324713" y="842010"/>
                </a:lnTo>
                <a:lnTo>
                  <a:pt x="325869" y="828040"/>
                </a:lnTo>
                <a:lnTo>
                  <a:pt x="325970" y="826770"/>
                </a:lnTo>
                <a:lnTo>
                  <a:pt x="327685" y="812800"/>
                </a:lnTo>
                <a:lnTo>
                  <a:pt x="332701" y="797560"/>
                </a:lnTo>
                <a:lnTo>
                  <a:pt x="336524" y="801370"/>
                </a:lnTo>
                <a:lnTo>
                  <a:pt x="338810" y="798830"/>
                </a:lnTo>
                <a:lnTo>
                  <a:pt x="339432" y="797560"/>
                </a:lnTo>
                <a:lnTo>
                  <a:pt x="341299" y="793750"/>
                </a:lnTo>
                <a:lnTo>
                  <a:pt x="345719" y="792480"/>
                </a:lnTo>
                <a:lnTo>
                  <a:pt x="346113" y="788670"/>
                </a:lnTo>
                <a:lnTo>
                  <a:pt x="346265" y="784860"/>
                </a:lnTo>
                <a:lnTo>
                  <a:pt x="346303" y="783590"/>
                </a:lnTo>
                <a:lnTo>
                  <a:pt x="346417" y="779780"/>
                </a:lnTo>
                <a:lnTo>
                  <a:pt x="341655" y="783590"/>
                </a:lnTo>
                <a:lnTo>
                  <a:pt x="342569" y="775970"/>
                </a:lnTo>
                <a:lnTo>
                  <a:pt x="342620" y="767080"/>
                </a:lnTo>
                <a:lnTo>
                  <a:pt x="342925" y="760730"/>
                </a:lnTo>
                <a:lnTo>
                  <a:pt x="344995" y="754380"/>
                </a:lnTo>
                <a:lnTo>
                  <a:pt x="346456" y="762000"/>
                </a:lnTo>
                <a:lnTo>
                  <a:pt x="347586" y="754380"/>
                </a:lnTo>
                <a:lnTo>
                  <a:pt x="349288" y="742950"/>
                </a:lnTo>
                <a:lnTo>
                  <a:pt x="343941" y="753110"/>
                </a:lnTo>
                <a:lnTo>
                  <a:pt x="343395" y="751840"/>
                </a:lnTo>
                <a:lnTo>
                  <a:pt x="341757" y="748030"/>
                </a:lnTo>
                <a:lnTo>
                  <a:pt x="338975" y="746760"/>
                </a:lnTo>
                <a:lnTo>
                  <a:pt x="337464" y="745490"/>
                </a:lnTo>
                <a:lnTo>
                  <a:pt x="339115" y="739140"/>
                </a:lnTo>
                <a:lnTo>
                  <a:pt x="339305" y="741680"/>
                </a:lnTo>
                <a:lnTo>
                  <a:pt x="339763" y="739140"/>
                </a:lnTo>
                <a:lnTo>
                  <a:pt x="341591" y="728980"/>
                </a:lnTo>
                <a:lnTo>
                  <a:pt x="346786" y="723900"/>
                </a:lnTo>
                <a:lnTo>
                  <a:pt x="345147" y="718820"/>
                </a:lnTo>
                <a:lnTo>
                  <a:pt x="343395" y="712470"/>
                </a:lnTo>
                <a:lnTo>
                  <a:pt x="346557" y="704850"/>
                </a:lnTo>
                <a:lnTo>
                  <a:pt x="349364" y="703580"/>
                </a:lnTo>
                <a:lnTo>
                  <a:pt x="354888" y="708660"/>
                </a:lnTo>
                <a:lnTo>
                  <a:pt x="356755" y="707390"/>
                </a:lnTo>
                <a:lnTo>
                  <a:pt x="355676" y="703580"/>
                </a:lnTo>
                <a:lnTo>
                  <a:pt x="354596" y="699770"/>
                </a:lnTo>
                <a:lnTo>
                  <a:pt x="354952" y="690880"/>
                </a:lnTo>
                <a:lnTo>
                  <a:pt x="355269" y="681990"/>
                </a:lnTo>
                <a:lnTo>
                  <a:pt x="353339" y="675640"/>
                </a:lnTo>
                <a:lnTo>
                  <a:pt x="352945" y="674370"/>
                </a:lnTo>
                <a:lnTo>
                  <a:pt x="354304" y="676910"/>
                </a:lnTo>
                <a:lnTo>
                  <a:pt x="358317" y="678180"/>
                </a:lnTo>
                <a:lnTo>
                  <a:pt x="359295" y="676910"/>
                </a:lnTo>
                <a:lnTo>
                  <a:pt x="356895" y="674370"/>
                </a:lnTo>
                <a:lnTo>
                  <a:pt x="354507" y="671830"/>
                </a:lnTo>
                <a:lnTo>
                  <a:pt x="356717" y="666750"/>
                </a:lnTo>
                <a:lnTo>
                  <a:pt x="357632" y="666750"/>
                </a:lnTo>
                <a:lnTo>
                  <a:pt x="360807" y="668020"/>
                </a:lnTo>
                <a:lnTo>
                  <a:pt x="360718" y="666750"/>
                </a:lnTo>
                <a:lnTo>
                  <a:pt x="360362" y="661670"/>
                </a:lnTo>
                <a:lnTo>
                  <a:pt x="354977" y="661670"/>
                </a:lnTo>
                <a:lnTo>
                  <a:pt x="356565" y="654050"/>
                </a:lnTo>
                <a:lnTo>
                  <a:pt x="356844" y="655320"/>
                </a:lnTo>
                <a:lnTo>
                  <a:pt x="357708" y="655320"/>
                </a:lnTo>
                <a:lnTo>
                  <a:pt x="358203" y="657860"/>
                </a:lnTo>
                <a:lnTo>
                  <a:pt x="358749" y="654050"/>
                </a:lnTo>
                <a:lnTo>
                  <a:pt x="360045" y="645160"/>
                </a:lnTo>
                <a:lnTo>
                  <a:pt x="360502" y="632460"/>
                </a:lnTo>
                <a:lnTo>
                  <a:pt x="360730" y="624840"/>
                </a:lnTo>
                <a:lnTo>
                  <a:pt x="360883" y="619760"/>
                </a:lnTo>
                <a:lnTo>
                  <a:pt x="362508" y="608330"/>
                </a:lnTo>
                <a:lnTo>
                  <a:pt x="366242" y="608330"/>
                </a:lnTo>
                <a:lnTo>
                  <a:pt x="366979" y="613410"/>
                </a:lnTo>
                <a:lnTo>
                  <a:pt x="367474" y="617220"/>
                </a:lnTo>
                <a:lnTo>
                  <a:pt x="370535" y="617220"/>
                </a:lnTo>
                <a:lnTo>
                  <a:pt x="370065" y="608330"/>
                </a:lnTo>
                <a:lnTo>
                  <a:pt x="370001" y="607060"/>
                </a:lnTo>
                <a:lnTo>
                  <a:pt x="369671" y="600710"/>
                </a:lnTo>
                <a:lnTo>
                  <a:pt x="369608" y="599440"/>
                </a:lnTo>
                <a:lnTo>
                  <a:pt x="367957" y="582930"/>
                </a:lnTo>
                <a:lnTo>
                  <a:pt x="367830" y="581660"/>
                </a:lnTo>
                <a:lnTo>
                  <a:pt x="366534" y="562610"/>
                </a:lnTo>
                <a:lnTo>
                  <a:pt x="366572" y="561340"/>
                </a:lnTo>
                <a:lnTo>
                  <a:pt x="366903" y="549910"/>
                </a:lnTo>
                <a:lnTo>
                  <a:pt x="367017" y="546100"/>
                </a:lnTo>
                <a:lnTo>
                  <a:pt x="366064" y="549910"/>
                </a:lnTo>
                <a:lnTo>
                  <a:pt x="362216" y="546100"/>
                </a:lnTo>
                <a:lnTo>
                  <a:pt x="364210" y="538480"/>
                </a:lnTo>
                <a:lnTo>
                  <a:pt x="367334" y="530860"/>
                </a:lnTo>
                <a:lnTo>
                  <a:pt x="366915" y="521970"/>
                </a:lnTo>
                <a:lnTo>
                  <a:pt x="367677" y="524510"/>
                </a:lnTo>
                <a:lnTo>
                  <a:pt x="373024" y="525780"/>
                </a:lnTo>
                <a:close/>
              </a:path>
              <a:path w="854075" h="1049020">
                <a:moveTo>
                  <a:pt x="496620" y="324205"/>
                </a:moveTo>
                <a:lnTo>
                  <a:pt x="494093" y="322910"/>
                </a:lnTo>
                <a:lnTo>
                  <a:pt x="492645" y="320446"/>
                </a:lnTo>
                <a:lnTo>
                  <a:pt x="491756" y="320675"/>
                </a:lnTo>
                <a:lnTo>
                  <a:pt x="490867" y="327456"/>
                </a:lnTo>
                <a:lnTo>
                  <a:pt x="492747" y="325793"/>
                </a:lnTo>
                <a:lnTo>
                  <a:pt x="494715" y="324866"/>
                </a:lnTo>
                <a:lnTo>
                  <a:pt x="496620" y="324205"/>
                </a:lnTo>
                <a:close/>
              </a:path>
              <a:path w="854075" h="1049020">
                <a:moveTo>
                  <a:pt x="497420" y="232410"/>
                </a:moveTo>
                <a:close/>
              </a:path>
              <a:path w="854075" h="1049020">
                <a:moveTo>
                  <a:pt x="497446" y="323621"/>
                </a:moveTo>
                <a:lnTo>
                  <a:pt x="496709" y="323850"/>
                </a:lnTo>
                <a:lnTo>
                  <a:pt x="497319" y="323850"/>
                </a:lnTo>
                <a:lnTo>
                  <a:pt x="497446" y="323621"/>
                </a:lnTo>
                <a:close/>
              </a:path>
              <a:path w="854075" h="1049020">
                <a:moveTo>
                  <a:pt x="498144" y="239585"/>
                </a:moveTo>
                <a:lnTo>
                  <a:pt x="497408" y="232524"/>
                </a:lnTo>
                <a:lnTo>
                  <a:pt x="497268" y="238760"/>
                </a:lnTo>
                <a:lnTo>
                  <a:pt x="498144" y="239585"/>
                </a:lnTo>
                <a:close/>
              </a:path>
              <a:path w="854075" h="1049020">
                <a:moveTo>
                  <a:pt x="501053" y="241642"/>
                </a:moveTo>
                <a:lnTo>
                  <a:pt x="499960" y="241300"/>
                </a:lnTo>
                <a:lnTo>
                  <a:pt x="498144" y="239585"/>
                </a:lnTo>
                <a:lnTo>
                  <a:pt x="498716" y="245110"/>
                </a:lnTo>
                <a:lnTo>
                  <a:pt x="501053" y="241642"/>
                </a:lnTo>
                <a:close/>
              </a:path>
              <a:path w="854075" h="1049020">
                <a:moveTo>
                  <a:pt x="529551" y="151130"/>
                </a:moveTo>
                <a:lnTo>
                  <a:pt x="528650" y="152400"/>
                </a:lnTo>
                <a:lnTo>
                  <a:pt x="528853" y="152920"/>
                </a:lnTo>
                <a:lnTo>
                  <a:pt x="529551" y="151130"/>
                </a:lnTo>
                <a:close/>
              </a:path>
              <a:path w="854075" h="1049020">
                <a:moveTo>
                  <a:pt x="561111" y="73317"/>
                </a:moveTo>
                <a:lnTo>
                  <a:pt x="560920" y="72466"/>
                </a:lnTo>
                <a:lnTo>
                  <a:pt x="560654" y="72085"/>
                </a:lnTo>
                <a:lnTo>
                  <a:pt x="560209" y="72783"/>
                </a:lnTo>
                <a:lnTo>
                  <a:pt x="560527" y="73075"/>
                </a:lnTo>
                <a:lnTo>
                  <a:pt x="560819" y="73101"/>
                </a:lnTo>
                <a:lnTo>
                  <a:pt x="561111" y="73317"/>
                </a:lnTo>
                <a:close/>
              </a:path>
              <a:path w="854075" h="1049020">
                <a:moveTo>
                  <a:pt x="573659" y="912558"/>
                </a:moveTo>
                <a:lnTo>
                  <a:pt x="573417" y="911758"/>
                </a:lnTo>
                <a:lnTo>
                  <a:pt x="573303" y="910856"/>
                </a:lnTo>
                <a:lnTo>
                  <a:pt x="572770" y="910196"/>
                </a:lnTo>
                <a:lnTo>
                  <a:pt x="566775" y="921131"/>
                </a:lnTo>
                <a:lnTo>
                  <a:pt x="567334" y="921308"/>
                </a:lnTo>
                <a:lnTo>
                  <a:pt x="569556" y="918451"/>
                </a:lnTo>
                <a:lnTo>
                  <a:pt x="571995" y="915619"/>
                </a:lnTo>
                <a:lnTo>
                  <a:pt x="573659" y="912558"/>
                </a:lnTo>
                <a:close/>
              </a:path>
              <a:path w="854075" h="1049020">
                <a:moveTo>
                  <a:pt x="577189" y="990727"/>
                </a:moveTo>
                <a:lnTo>
                  <a:pt x="574649" y="986929"/>
                </a:lnTo>
                <a:lnTo>
                  <a:pt x="573735" y="982472"/>
                </a:lnTo>
                <a:lnTo>
                  <a:pt x="571423" y="973797"/>
                </a:lnTo>
                <a:lnTo>
                  <a:pt x="572528" y="978662"/>
                </a:lnTo>
                <a:lnTo>
                  <a:pt x="573595" y="985304"/>
                </a:lnTo>
                <a:lnTo>
                  <a:pt x="576999" y="990815"/>
                </a:lnTo>
                <a:lnTo>
                  <a:pt x="577189" y="990727"/>
                </a:lnTo>
                <a:close/>
              </a:path>
              <a:path w="854075" h="1049020">
                <a:moveTo>
                  <a:pt x="577938" y="992593"/>
                </a:moveTo>
                <a:lnTo>
                  <a:pt x="576999" y="990815"/>
                </a:lnTo>
                <a:lnTo>
                  <a:pt x="577824" y="992606"/>
                </a:lnTo>
                <a:close/>
              </a:path>
              <a:path w="854075" h="1049020">
                <a:moveTo>
                  <a:pt x="591934" y="34290"/>
                </a:moveTo>
                <a:lnTo>
                  <a:pt x="590130" y="36830"/>
                </a:lnTo>
                <a:lnTo>
                  <a:pt x="590130" y="36957"/>
                </a:lnTo>
                <a:lnTo>
                  <a:pt x="591934" y="34290"/>
                </a:lnTo>
                <a:close/>
              </a:path>
              <a:path w="854075" h="1049020">
                <a:moveTo>
                  <a:pt x="610336" y="849630"/>
                </a:moveTo>
                <a:lnTo>
                  <a:pt x="609092" y="852170"/>
                </a:lnTo>
                <a:lnTo>
                  <a:pt x="607009" y="854354"/>
                </a:lnTo>
                <a:lnTo>
                  <a:pt x="608558" y="853440"/>
                </a:lnTo>
                <a:lnTo>
                  <a:pt x="610336" y="849630"/>
                </a:lnTo>
                <a:close/>
              </a:path>
              <a:path w="854075" h="1049020">
                <a:moveTo>
                  <a:pt x="640080" y="160147"/>
                </a:moveTo>
                <a:lnTo>
                  <a:pt x="638695" y="159613"/>
                </a:lnTo>
                <a:lnTo>
                  <a:pt x="639140" y="161963"/>
                </a:lnTo>
                <a:lnTo>
                  <a:pt x="640080" y="160147"/>
                </a:lnTo>
                <a:close/>
              </a:path>
              <a:path w="854075" h="1049020">
                <a:moveTo>
                  <a:pt x="674687" y="114300"/>
                </a:moveTo>
                <a:lnTo>
                  <a:pt x="674420" y="113398"/>
                </a:lnTo>
                <a:lnTo>
                  <a:pt x="674243" y="113030"/>
                </a:lnTo>
                <a:lnTo>
                  <a:pt x="674687" y="114300"/>
                </a:lnTo>
                <a:close/>
              </a:path>
              <a:path w="854075" h="1049020">
                <a:moveTo>
                  <a:pt x="710107" y="154940"/>
                </a:moveTo>
                <a:lnTo>
                  <a:pt x="706081" y="158750"/>
                </a:lnTo>
                <a:lnTo>
                  <a:pt x="708507" y="158750"/>
                </a:lnTo>
                <a:lnTo>
                  <a:pt x="709066" y="156210"/>
                </a:lnTo>
                <a:lnTo>
                  <a:pt x="710107" y="154940"/>
                </a:lnTo>
                <a:close/>
              </a:path>
              <a:path w="854075" h="1049020">
                <a:moveTo>
                  <a:pt x="719848" y="27355"/>
                </a:moveTo>
                <a:lnTo>
                  <a:pt x="719658" y="19723"/>
                </a:lnTo>
                <a:lnTo>
                  <a:pt x="710704" y="22466"/>
                </a:lnTo>
                <a:lnTo>
                  <a:pt x="710476" y="19138"/>
                </a:lnTo>
                <a:lnTo>
                  <a:pt x="701382" y="23888"/>
                </a:lnTo>
                <a:lnTo>
                  <a:pt x="696379" y="22948"/>
                </a:lnTo>
                <a:lnTo>
                  <a:pt x="693686" y="18796"/>
                </a:lnTo>
                <a:lnTo>
                  <a:pt x="695185" y="16611"/>
                </a:lnTo>
                <a:lnTo>
                  <a:pt x="693000" y="17716"/>
                </a:lnTo>
                <a:lnTo>
                  <a:pt x="687222" y="13271"/>
                </a:lnTo>
                <a:lnTo>
                  <a:pt x="683717" y="16979"/>
                </a:lnTo>
                <a:lnTo>
                  <a:pt x="689622" y="23520"/>
                </a:lnTo>
                <a:lnTo>
                  <a:pt x="696531" y="25400"/>
                </a:lnTo>
                <a:lnTo>
                  <a:pt x="706335" y="25234"/>
                </a:lnTo>
                <a:lnTo>
                  <a:pt x="707351" y="27470"/>
                </a:lnTo>
                <a:lnTo>
                  <a:pt x="704926" y="28295"/>
                </a:lnTo>
                <a:lnTo>
                  <a:pt x="704024" y="29286"/>
                </a:lnTo>
                <a:lnTo>
                  <a:pt x="719848" y="27355"/>
                </a:lnTo>
                <a:close/>
              </a:path>
              <a:path w="854075" h="1049020">
                <a:moveTo>
                  <a:pt x="725246" y="36830"/>
                </a:moveTo>
                <a:lnTo>
                  <a:pt x="723480" y="34505"/>
                </a:lnTo>
                <a:lnTo>
                  <a:pt x="722261" y="35560"/>
                </a:lnTo>
                <a:lnTo>
                  <a:pt x="725246" y="36830"/>
                </a:lnTo>
                <a:close/>
              </a:path>
              <a:path w="854075" h="1049020">
                <a:moveTo>
                  <a:pt x="726706" y="31750"/>
                </a:moveTo>
                <a:lnTo>
                  <a:pt x="721398" y="31750"/>
                </a:lnTo>
                <a:lnTo>
                  <a:pt x="723480" y="34505"/>
                </a:lnTo>
                <a:lnTo>
                  <a:pt x="726706" y="31750"/>
                </a:lnTo>
                <a:close/>
              </a:path>
              <a:path w="854075" h="1049020">
                <a:moveTo>
                  <a:pt x="729551" y="26035"/>
                </a:moveTo>
                <a:lnTo>
                  <a:pt x="728332" y="25031"/>
                </a:lnTo>
                <a:lnTo>
                  <a:pt x="726173" y="23520"/>
                </a:lnTo>
                <a:lnTo>
                  <a:pt x="724128" y="24168"/>
                </a:lnTo>
                <a:lnTo>
                  <a:pt x="729551" y="26035"/>
                </a:lnTo>
                <a:close/>
              </a:path>
              <a:path w="854075" h="1049020">
                <a:moveTo>
                  <a:pt x="730021" y="26200"/>
                </a:moveTo>
                <a:lnTo>
                  <a:pt x="729551" y="26035"/>
                </a:lnTo>
                <a:lnTo>
                  <a:pt x="729907" y="26327"/>
                </a:lnTo>
                <a:lnTo>
                  <a:pt x="730021" y="26200"/>
                </a:lnTo>
                <a:close/>
              </a:path>
              <a:path w="854075" h="1049020">
                <a:moveTo>
                  <a:pt x="732510" y="27559"/>
                </a:moveTo>
                <a:lnTo>
                  <a:pt x="729907" y="26327"/>
                </a:lnTo>
                <a:lnTo>
                  <a:pt x="730910" y="27139"/>
                </a:lnTo>
                <a:lnTo>
                  <a:pt x="731812" y="27813"/>
                </a:lnTo>
                <a:lnTo>
                  <a:pt x="732510" y="27559"/>
                </a:lnTo>
                <a:close/>
              </a:path>
              <a:path w="854075" h="1049020">
                <a:moveTo>
                  <a:pt x="734771" y="34328"/>
                </a:moveTo>
                <a:lnTo>
                  <a:pt x="727113" y="31750"/>
                </a:lnTo>
                <a:lnTo>
                  <a:pt x="726706" y="31750"/>
                </a:lnTo>
                <a:lnTo>
                  <a:pt x="729576" y="33020"/>
                </a:lnTo>
                <a:lnTo>
                  <a:pt x="734771" y="34328"/>
                </a:lnTo>
                <a:close/>
              </a:path>
              <a:path w="854075" h="1049020">
                <a:moveTo>
                  <a:pt x="735177" y="28803"/>
                </a:moveTo>
                <a:lnTo>
                  <a:pt x="733348" y="27000"/>
                </a:lnTo>
                <a:lnTo>
                  <a:pt x="733132" y="27330"/>
                </a:lnTo>
                <a:lnTo>
                  <a:pt x="732828" y="27482"/>
                </a:lnTo>
                <a:lnTo>
                  <a:pt x="732523" y="27559"/>
                </a:lnTo>
                <a:lnTo>
                  <a:pt x="735177" y="28803"/>
                </a:lnTo>
                <a:close/>
              </a:path>
              <a:path w="854075" h="1049020">
                <a:moveTo>
                  <a:pt x="738733" y="39446"/>
                </a:moveTo>
                <a:lnTo>
                  <a:pt x="738454" y="40652"/>
                </a:lnTo>
                <a:lnTo>
                  <a:pt x="738733" y="39446"/>
                </a:lnTo>
                <a:close/>
              </a:path>
              <a:path w="854075" h="1049020">
                <a:moveTo>
                  <a:pt x="739686" y="35560"/>
                </a:moveTo>
                <a:lnTo>
                  <a:pt x="734771" y="34328"/>
                </a:lnTo>
                <a:lnTo>
                  <a:pt x="739279" y="37198"/>
                </a:lnTo>
                <a:lnTo>
                  <a:pt x="739686" y="35560"/>
                </a:lnTo>
                <a:close/>
              </a:path>
              <a:path w="854075" h="1049020">
                <a:moveTo>
                  <a:pt x="740651" y="1029017"/>
                </a:moveTo>
                <a:lnTo>
                  <a:pt x="733374" y="1032510"/>
                </a:lnTo>
                <a:lnTo>
                  <a:pt x="725690" y="1037590"/>
                </a:lnTo>
                <a:lnTo>
                  <a:pt x="718070" y="1041400"/>
                </a:lnTo>
                <a:lnTo>
                  <a:pt x="709574" y="1043940"/>
                </a:lnTo>
                <a:lnTo>
                  <a:pt x="711758" y="1049020"/>
                </a:lnTo>
                <a:lnTo>
                  <a:pt x="715581" y="1046480"/>
                </a:lnTo>
                <a:lnTo>
                  <a:pt x="719124" y="1045210"/>
                </a:lnTo>
                <a:lnTo>
                  <a:pt x="722388" y="1043940"/>
                </a:lnTo>
                <a:lnTo>
                  <a:pt x="725538" y="1041400"/>
                </a:lnTo>
                <a:lnTo>
                  <a:pt x="728306" y="1038860"/>
                </a:lnTo>
                <a:lnTo>
                  <a:pt x="730999" y="1037590"/>
                </a:lnTo>
                <a:lnTo>
                  <a:pt x="736409" y="1032510"/>
                </a:lnTo>
                <a:lnTo>
                  <a:pt x="740651" y="1029017"/>
                </a:lnTo>
                <a:close/>
              </a:path>
              <a:path w="854075" h="1049020">
                <a:moveTo>
                  <a:pt x="741324" y="1028700"/>
                </a:moveTo>
                <a:lnTo>
                  <a:pt x="741210" y="1028484"/>
                </a:lnTo>
                <a:lnTo>
                  <a:pt x="741045" y="1028700"/>
                </a:lnTo>
                <a:lnTo>
                  <a:pt x="740651" y="1029017"/>
                </a:lnTo>
                <a:lnTo>
                  <a:pt x="741324" y="1028700"/>
                </a:lnTo>
                <a:close/>
              </a:path>
              <a:path w="854075" h="1049020">
                <a:moveTo>
                  <a:pt x="747509" y="626833"/>
                </a:moveTo>
                <a:lnTo>
                  <a:pt x="744943" y="627380"/>
                </a:lnTo>
                <a:lnTo>
                  <a:pt x="743635" y="631190"/>
                </a:lnTo>
                <a:lnTo>
                  <a:pt x="746582" y="631190"/>
                </a:lnTo>
                <a:lnTo>
                  <a:pt x="747509" y="626833"/>
                </a:lnTo>
                <a:close/>
              </a:path>
              <a:path w="854075" h="1049020">
                <a:moveTo>
                  <a:pt x="747928" y="626745"/>
                </a:moveTo>
                <a:lnTo>
                  <a:pt x="747661" y="626110"/>
                </a:lnTo>
                <a:lnTo>
                  <a:pt x="747509" y="626833"/>
                </a:lnTo>
                <a:lnTo>
                  <a:pt x="747928" y="626745"/>
                </a:lnTo>
                <a:close/>
              </a:path>
              <a:path w="854075" h="1049020">
                <a:moveTo>
                  <a:pt x="749693" y="45720"/>
                </a:moveTo>
                <a:lnTo>
                  <a:pt x="742696" y="39370"/>
                </a:lnTo>
                <a:lnTo>
                  <a:pt x="739279" y="37198"/>
                </a:lnTo>
                <a:lnTo>
                  <a:pt x="738733" y="39446"/>
                </a:lnTo>
                <a:lnTo>
                  <a:pt x="745947" y="44450"/>
                </a:lnTo>
                <a:lnTo>
                  <a:pt x="749693" y="45720"/>
                </a:lnTo>
                <a:close/>
              </a:path>
              <a:path w="854075" h="1049020">
                <a:moveTo>
                  <a:pt x="754316" y="67043"/>
                </a:moveTo>
                <a:lnTo>
                  <a:pt x="752068" y="64744"/>
                </a:lnTo>
                <a:lnTo>
                  <a:pt x="753287" y="68580"/>
                </a:lnTo>
                <a:lnTo>
                  <a:pt x="754316" y="67043"/>
                </a:lnTo>
                <a:close/>
              </a:path>
              <a:path w="854075" h="1049020">
                <a:moveTo>
                  <a:pt x="761022" y="59690"/>
                </a:moveTo>
                <a:lnTo>
                  <a:pt x="759231" y="58420"/>
                </a:lnTo>
                <a:lnTo>
                  <a:pt x="755650" y="55880"/>
                </a:lnTo>
                <a:lnTo>
                  <a:pt x="749858" y="52070"/>
                </a:lnTo>
                <a:lnTo>
                  <a:pt x="737946" y="44450"/>
                </a:lnTo>
                <a:lnTo>
                  <a:pt x="738454" y="40652"/>
                </a:lnTo>
                <a:lnTo>
                  <a:pt x="737831" y="43180"/>
                </a:lnTo>
                <a:lnTo>
                  <a:pt x="736739" y="44450"/>
                </a:lnTo>
                <a:lnTo>
                  <a:pt x="731291" y="40640"/>
                </a:lnTo>
                <a:lnTo>
                  <a:pt x="732840" y="49530"/>
                </a:lnTo>
                <a:lnTo>
                  <a:pt x="740232" y="55880"/>
                </a:lnTo>
                <a:lnTo>
                  <a:pt x="749604" y="62230"/>
                </a:lnTo>
                <a:lnTo>
                  <a:pt x="752068" y="64744"/>
                </a:lnTo>
                <a:lnTo>
                  <a:pt x="750049" y="58420"/>
                </a:lnTo>
                <a:lnTo>
                  <a:pt x="756996" y="58420"/>
                </a:lnTo>
                <a:lnTo>
                  <a:pt x="761022" y="59690"/>
                </a:lnTo>
                <a:close/>
              </a:path>
              <a:path w="854075" h="1049020">
                <a:moveTo>
                  <a:pt x="765225" y="62814"/>
                </a:moveTo>
                <a:lnTo>
                  <a:pt x="763917" y="61569"/>
                </a:lnTo>
                <a:lnTo>
                  <a:pt x="762508" y="60782"/>
                </a:lnTo>
                <a:lnTo>
                  <a:pt x="761022" y="60198"/>
                </a:lnTo>
                <a:lnTo>
                  <a:pt x="764171" y="63207"/>
                </a:lnTo>
                <a:lnTo>
                  <a:pt x="765225" y="62814"/>
                </a:lnTo>
                <a:close/>
              </a:path>
              <a:path w="854075" h="1049020">
                <a:moveTo>
                  <a:pt x="766165" y="65506"/>
                </a:moveTo>
                <a:lnTo>
                  <a:pt x="765556" y="64668"/>
                </a:lnTo>
                <a:lnTo>
                  <a:pt x="764882" y="63919"/>
                </a:lnTo>
                <a:lnTo>
                  <a:pt x="764184" y="63207"/>
                </a:lnTo>
                <a:lnTo>
                  <a:pt x="763295" y="63500"/>
                </a:lnTo>
                <a:lnTo>
                  <a:pt x="762584" y="63944"/>
                </a:lnTo>
                <a:lnTo>
                  <a:pt x="762546" y="64757"/>
                </a:lnTo>
                <a:lnTo>
                  <a:pt x="764082" y="64325"/>
                </a:lnTo>
                <a:lnTo>
                  <a:pt x="765162" y="64528"/>
                </a:lnTo>
                <a:lnTo>
                  <a:pt x="766165" y="65506"/>
                </a:lnTo>
                <a:close/>
              </a:path>
              <a:path w="854075" h="1049020">
                <a:moveTo>
                  <a:pt x="768553" y="69100"/>
                </a:moveTo>
                <a:lnTo>
                  <a:pt x="767638" y="67335"/>
                </a:lnTo>
                <a:lnTo>
                  <a:pt x="766902" y="66230"/>
                </a:lnTo>
                <a:lnTo>
                  <a:pt x="766165" y="65506"/>
                </a:lnTo>
                <a:lnTo>
                  <a:pt x="767816" y="67856"/>
                </a:lnTo>
                <a:lnTo>
                  <a:pt x="768553" y="69100"/>
                </a:lnTo>
                <a:close/>
              </a:path>
              <a:path w="854075" h="1049020">
                <a:moveTo>
                  <a:pt x="776884" y="81368"/>
                </a:moveTo>
                <a:lnTo>
                  <a:pt x="776300" y="81229"/>
                </a:lnTo>
                <a:lnTo>
                  <a:pt x="775563" y="81368"/>
                </a:lnTo>
                <a:lnTo>
                  <a:pt x="774661" y="81800"/>
                </a:lnTo>
                <a:lnTo>
                  <a:pt x="776884" y="81368"/>
                </a:lnTo>
                <a:close/>
              </a:path>
              <a:path w="854075" h="1049020">
                <a:moveTo>
                  <a:pt x="787184" y="929754"/>
                </a:moveTo>
                <a:lnTo>
                  <a:pt x="786345" y="926223"/>
                </a:lnTo>
                <a:lnTo>
                  <a:pt x="784923" y="922502"/>
                </a:lnTo>
                <a:lnTo>
                  <a:pt x="785050" y="923264"/>
                </a:lnTo>
                <a:lnTo>
                  <a:pt x="785215" y="924013"/>
                </a:lnTo>
                <a:lnTo>
                  <a:pt x="785456" y="924674"/>
                </a:lnTo>
                <a:lnTo>
                  <a:pt x="787184" y="929754"/>
                </a:lnTo>
                <a:close/>
              </a:path>
              <a:path w="854075" h="1049020">
                <a:moveTo>
                  <a:pt x="802957" y="852170"/>
                </a:moveTo>
                <a:lnTo>
                  <a:pt x="802513" y="852449"/>
                </a:lnTo>
                <a:lnTo>
                  <a:pt x="801585" y="855980"/>
                </a:lnTo>
                <a:lnTo>
                  <a:pt x="802957" y="852170"/>
                </a:lnTo>
                <a:close/>
              </a:path>
              <a:path w="854075" h="1049020">
                <a:moveTo>
                  <a:pt x="815568" y="177800"/>
                </a:moveTo>
                <a:lnTo>
                  <a:pt x="815086" y="173990"/>
                </a:lnTo>
                <a:lnTo>
                  <a:pt x="812888" y="173990"/>
                </a:lnTo>
                <a:lnTo>
                  <a:pt x="814870" y="177800"/>
                </a:lnTo>
                <a:lnTo>
                  <a:pt x="815568" y="177800"/>
                </a:lnTo>
                <a:close/>
              </a:path>
              <a:path w="854075" h="1049020">
                <a:moveTo>
                  <a:pt x="818337" y="173990"/>
                </a:moveTo>
                <a:lnTo>
                  <a:pt x="813968" y="165100"/>
                </a:lnTo>
                <a:lnTo>
                  <a:pt x="815086" y="173990"/>
                </a:lnTo>
                <a:lnTo>
                  <a:pt x="818337" y="173990"/>
                </a:lnTo>
                <a:close/>
              </a:path>
              <a:path w="854075" h="1049020">
                <a:moveTo>
                  <a:pt x="823620" y="214172"/>
                </a:moveTo>
                <a:lnTo>
                  <a:pt x="822477" y="213829"/>
                </a:lnTo>
                <a:lnTo>
                  <a:pt x="821690" y="213855"/>
                </a:lnTo>
                <a:lnTo>
                  <a:pt x="820940" y="213868"/>
                </a:lnTo>
                <a:lnTo>
                  <a:pt x="823620" y="214172"/>
                </a:lnTo>
                <a:close/>
              </a:path>
              <a:path w="854075" h="1049020">
                <a:moveTo>
                  <a:pt x="828243" y="280670"/>
                </a:moveTo>
                <a:lnTo>
                  <a:pt x="827366" y="281317"/>
                </a:lnTo>
                <a:lnTo>
                  <a:pt x="827989" y="282295"/>
                </a:lnTo>
                <a:lnTo>
                  <a:pt x="828243" y="280670"/>
                </a:lnTo>
                <a:close/>
              </a:path>
              <a:path w="854075" h="1049020">
                <a:moveTo>
                  <a:pt x="830580" y="725220"/>
                </a:moveTo>
                <a:lnTo>
                  <a:pt x="827278" y="724509"/>
                </a:lnTo>
                <a:lnTo>
                  <a:pt x="828649" y="729424"/>
                </a:lnTo>
                <a:lnTo>
                  <a:pt x="828916" y="731926"/>
                </a:lnTo>
                <a:lnTo>
                  <a:pt x="827963" y="734974"/>
                </a:lnTo>
                <a:lnTo>
                  <a:pt x="826503" y="738505"/>
                </a:lnTo>
                <a:lnTo>
                  <a:pt x="826719" y="741819"/>
                </a:lnTo>
                <a:lnTo>
                  <a:pt x="828687" y="738251"/>
                </a:lnTo>
                <a:lnTo>
                  <a:pt x="829195" y="735025"/>
                </a:lnTo>
                <a:lnTo>
                  <a:pt x="828929" y="731926"/>
                </a:lnTo>
                <a:lnTo>
                  <a:pt x="829983" y="728167"/>
                </a:lnTo>
                <a:lnTo>
                  <a:pt x="830580" y="725220"/>
                </a:lnTo>
                <a:close/>
              </a:path>
              <a:path w="854075" h="1049020">
                <a:moveTo>
                  <a:pt x="831342" y="289560"/>
                </a:moveTo>
                <a:lnTo>
                  <a:pt x="828586" y="283210"/>
                </a:lnTo>
                <a:lnTo>
                  <a:pt x="827989" y="282295"/>
                </a:lnTo>
                <a:lnTo>
                  <a:pt x="826693" y="290830"/>
                </a:lnTo>
                <a:lnTo>
                  <a:pt x="831342" y="289560"/>
                </a:lnTo>
                <a:close/>
              </a:path>
              <a:path w="854075" h="1049020">
                <a:moveTo>
                  <a:pt x="839482" y="317385"/>
                </a:moveTo>
                <a:lnTo>
                  <a:pt x="839101" y="317512"/>
                </a:lnTo>
                <a:lnTo>
                  <a:pt x="838682" y="318350"/>
                </a:lnTo>
                <a:lnTo>
                  <a:pt x="838225" y="319379"/>
                </a:lnTo>
                <a:lnTo>
                  <a:pt x="838708" y="319036"/>
                </a:lnTo>
                <a:lnTo>
                  <a:pt x="839177" y="318465"/>
                </a:lnTo>
                <a:lnTo>
                  <a:pt x="839482" y="317385"/>
                </a:lnTo>
                <a:close/>
              </a:path>
              <a:path w="854075" h="1049020">
                <a:moveTo>
                  <a:pt x="853554" y="525780"/>
                </a:moveTo>
                <a:lnTo>
                  <a:pt x="852322" y="524510"/>
                </a:lnTo>
                <a:lnTo>
                  <a:pt x="852449" y="521970"/>
                </a:lnTo>
                <a:lnTo>
                  <a:pt x="852868" y="513080"/>
                </a:lnTo>
                <a:lnTo>
                  <a:pt x="851674" y="500380"/>
                </a:lnTo>
                <a:lnTo>
                  <a:pt x="849350" y="485140"/>
                </a:lnTo>
                <a:lnTo>
                  <a:pt x="846442" y="469900"/>
                </a:lnTo>
                <a:lnTo>
                  <a:pt x="849388" y="472440"/>
                </a:lnTo>
                <a:lnTo>
                  <a:pt x="849769" y="469900"/>
                </a:lnTo>
                <a:lnTo>
                  <a:pt x="850544" y="464820"/>
                </a:lnTo>
                <a:lnTo>
                  <a:pt x="850861" y="455930"/>
                </a:lnTo>
                <a:lnTo>
                  <a:pt x="850938" y="445770"/>
                </a:lnTo>
                <a:lnTo>
                  <a:pt x="851204" y="438150"/>
                </a:lnTo>
                <a:lnTo>
                  <a:pt x="848233" y="435610"/>
                </a:lnTo>
                <a:lnTo>
                  <a:pt x="848334" y="433070"/>
                </a:lnTo>
                <a:lnTo>
                  <a:pt x="848487" y="429260"/>
                </a:lnTo>
                <a:lnTo>
                  <a:pt x="844435" y="433070"/>
                </a:lnTo>
                <a:lnTo>
                  <a:pt x="849058" y="410210"/>
                </a:lnTo>
                <a:lnTo>
                  <a:pt x="846289" y="394970"/>
                </a:lnTo>
                <a:lnTo>
                  <a:pt x="845362" y="389890"/>
                </a:lnTo>
                <a:lnTo>
                  <a:pt x="844829" y="387350"/>
                </a:lnTo>
                <a:lnTo>
                  <a:pt x="842454" y="375920"/>
                </a:lnTo>
                <a:lnTo>
                  <a:pt x="840879" y="368300"/>
                </a:lnTo>
                <a:lnTo>
                  <a:pt x="843102" y="347980"/>
                </a:lnTo>
                <a:lnTo>
                  <a:pt x="843457" y="351790"/>
                </a:lnTo>
                <a:lnTo>
                  <a:pt x="846378" y="355600"/>
                </a:lnTo>
                <a:lnTo>
                  <a:pt x="846124" y="353060"/>
                </a:lnTo>
                <a:lnTo>
                  <a:pt x="844981" y="347980"/>
                </a:lnTo>
                <a:lnTo>
                  <a:pt x="843838" y="342900"/>
                </a:lnTo>
                <a:lnTo>
                  <a:pt x="842987" y="339090"/>
                </a:lnTo>
                <a:lnTo>
                  <a:pt x="840981" y="330200"/>
                </a:lnTo>
                <a:lnTo>
                  <a:pt x="836358" y="332740"/>
                </a:lnTo>
                <a:lnTo>
                  <a:pt x="838415" y="334010"/>
                </a:lnTo>
                <a:lnTo>
                  <a:pt x="838263" y="334264"/>
                </a:lnTo>
                <a:lnTo>
                  <a:pt x="838263" y="382270"/>
                </a:lnTo>
                <a:lnTo>
                  <a:pt x="835418" y="383540"/>
                </a:lnTo>
                <a:lnTo>
                  <a:pt x="833247" y="384111"/>
                </a:lnTo>
                <a:lnTo>
                  <a:pt x="832929" y="378891"/>
                </a:lnTo>
                <a:lnTo>
                  <a:pt x="832612" y="375920"/>
                </a:lnTo>
                <a:lnTo>
                  <a:pt x="833983" y="375920"/>
                </a:lnTo>
                <a:lnTo>
                  <a:pt x="838263" y="382270"/>
                </a:lnTo>
                <a:lnTo>
                  <a:pt x="838263" y="334264"/>
                </a:lnTo>
                <a:lnTo>
                  <a:pt x="835215" y="339090"/>
                </a:lnTo>
                <a:lnTo>
                  <a:pt x="831989" y="336550"/>
                </a:lnTo>
                <a:lnTo>
                  <a:pt x="829017" y="330200"/>
                </a:lnTo>
                <a:lnTo>
                  <a:pt x="828344" y="325120"/>
                </a:lnTo>
                <a:lnTo>
                  <a:pt x="831443" y="328930"/>
                </a:lnTo>
                <a:lnTo>
                  <a:pt x="834148" y="327660"/>
                </a:lnTo>
                <a:lnTo>
                  <a:pt x="835279" y="325120"/>
                </a:lnTo>
                <a:lnTo>
                  <a:pt x="836422" y="322580"/>
                </a:lnTo>
                <a:lnTo>
                  <a:pt x="837628" y="320040"/>
                </a:lnTo>
                <a:lnTo>
                  <a:pt x="838225" y="318770"/>
                </a:lnTo>
                <a:lnTo>
                  <a:pt x="836853" y="320040"/>
                </a:lnTo>
                <a:lnTo>
                  <a:pt x="835012" y="318770"/>
                </a:lnTo>
                <a:lnTo>
                  <a:pt x="833564" y="318770"/>
                </a:lnTo>
                <a:lnTo>
                  <a:pt x="834986" y="313690"/>
                </a:lnTo>
                <a:lnTo>
                  <a:pt x="831621" y="311150"/>
                </a:lnTo>
                <a:lnTo>
                  <a:pt x="827620" y="309880"/>
                </a:lnTo>
                <a:lnTo>
                  <a:pt x="827151" y="300990"/>
                </a:lnTo>
                <a:lnTo>
                  <a:pt x="829792" y="302260"/>
                </a:lnTo>
                <a:lnTo>
                  <a:pt x="829360" y="300990"/>
                </a:lnTo>
                <a:lnTo>
                  <a:pt x="827608" y="295910"/>
                </a:lnTo>
                <a:lnTo>
                  <a:pt x="823379" y="290830"/>
                </a:lnTo>
                <a:lnTo>
                  <a:pt x="823099" y="284480"/>
                </a:lnTo>
                <a:lnTo>
                  <a:pt x="827366" y="281317"/>
                </a:lnTo>
                <a:lnTo>
                  <a:pt x="824471" y="276860"/>
                </a:lnTo>
                <a:lnTo>
                  <a:pt x="821448" y="270510"/>
                </a:lnTo>
                <a:lnTo>
                  <a:pt x="821956" y="264160"/>
                </a:lnTo>
                <a:lnTo>
                  <a:pt x="824166" y="267970"/>
                </a:lnTo>
                <a:lnTo>
                  <a:pt x="825169" y="273050"/>
                </a:lnTo>
                <a:lnTo>
                  <a:pt x="827392" y="276860"/>
                </a:lnTo>
                <a:lnTo>
                  <a:pt x="832332" y="266700"/>
                </a:lnTo>
                <a:lnTo>
                  <a:pt x="830491" y="266700"/>
                </a:lnTo>
                <a:lnTo>
                  <a:pt x="830440" y="264160"/>
                </a:lnTo>
                <a:lnTo>
                  <a:pt x="830364" y="260350"/>
                </a:lnTo>
                <a:lnTo>
                  <a:pt x="830351" y="259765"/>
                </a:lnTo>
                <a:lnTo>
                  <a:pt x="830795" y="251294"/>
                </a:lnTo>
                <a:lnTo>
                  <a:pt x="830313" y="255130"/>
                </a:lnTo>
                <a:lnTo>
                  <a:pt x="830300" y="255473"/>
                </a:lnTo>
                <a:lnTo>
                  <a:pt x="830249" y="248920"/>
                </a:lnTo>
                <a:lnTo>
                  <a:pt x="830224" y="243840"/>
                </a:lnTo>
                <a:lnTo>
                  <a:pt x="829233" y="248920"/>
                </a:lnTo>
                <a:lnTo>
                  <a:pt x="820864" y="241300"/>
                </a:lnTo>
                <a:lnTo>
                  <a:pt x="817727" y="232524"/>
                </a:lnTo>
                <a:lnTo>
                  <a:pt x="815149" y="222250"/>
                </a:lnTo>
                <a:lnTo>
                  <a:pt x="809561" y="213360"/>
                </a:lnTo>
                <a:lnTo>
                  <a:pt x="808761" y="212090"/>
                </a:lnTo>
                <a:lnTo>
                  <a:pt x="814997" y="218440"/>
                </a:lnTo>
                <a:lnTo>
                  <a:pt x="817079" y="217170"/>
                </a:lnTo>
                <a:lnTo>
                  <a:pt x="818057" y="214630"/>
                </a:lnTo>
                <a:lnTo>
                  <a:pt x="820940" y="213360"/>
                </a:lnTo>
                <a:lnTo>
                  <a:pt x="821207" y="212090"/>
                </a:lnTo>
                <a:lnTo>
                  <a:pt x="821728" y="209550"/>
                </a:lnTo>
                <a:lnTo>
                  <a:pt x="822185" y="201930"/>
                </a:lnTo>
                <a:lnTo>
                  <a:pt x="824344" y="203200"/>
                </a:lnTo>
                <a:lnTo>
                  <a:pt x="823379" y="201930"/>
                </a:lnTo>
                <a:lnTo>
                  <a:pt x="821436" y="199390"/>
                </a:lnTo>
                <a:lnTo>
                  <a:pt x="820902" y="194310"/>
                </a:lnTo>
                <a:lnTo>
                  <a:pt x="819759" y="187960"/>
                </a:lnTo>
                <a:lnTo>
                  <a:pt x="818807" y="186690"/>
                </a:lnTo>
                <a:lnTo>
                  <a:pt x="815009" y="181610"/>
                </a:lnTo>
                <a:lnTo>
                  <a:pt x="816838" y="181610"/>
                </a:lnTo>
                <a:lnTo>
                  <a:pt x="814870" y="177800"/>
                </a:lnTo>
                <a:lnTo>
                  <a:pt x="812850" y="177800"/>
                </a:lnTo>
                <a:lnTo>
                  <a:pt x="807656" y="166370"/>
                </a:lnTo>
                <a:lnTo>
                  <a:pt x="805395" y="152400"/>
                </a:lnTo>
                <a:lnTo>
                  <a:pt x="805078" y="151130"/>
                </a:lnTo>
                <a:lnTo>
                  <a:pt x="801890" y="138430"/>
                </a:lnTo>
                <a:lnTo>
                  <a:pt x="797839" y="132080"/>
                </a:lnTo>
                <a:lnTo>
                  <a:pt x="793788" y="125730"/>
                </a:lnTo>
                <a:lnTo>
                  <a:pt x="792975" y="124460"/>
                </a:lnTo>
                <a:lnTo>
                  <a:pt x="788885" y="119126"/>
                </a:lnTo>
                <a:lnTo>
                  <a:pt x="788885" y="135890"/>
                </a:lnTo>
                <a:lnTo>
                  <a:pt x="784948" y="141706"/>
                </a:lnTo>
                <a:lnTo>
                  <a:pt x="781519" y="132181"/>
                </a:lnTo>
                <a:lnTo>
                  <a:pt x="781786" y="132080"/>
                </a:lnTo>
                <a:lnTo>
                  <a:pt x="788885" y="135890"/>
                </a:lnTo>
                <a:lnTo>
                  <a:pt x="788885" y="119126"/>
                </a:lnTo>
                <a:lnTo>
                  <a:pt x="785202" y="114300"/>
                </a:lnTo>
                <a:lnTo>
                  <a:pt x="778052" y="107950"/>
                </a:lnTo>
                <a:lnTo>
                  <a:pt x="770915" y="102870"/>
                </a:lnTo>
                <a:lnTo>
                  <a:pt x="768337" y="100330"/>
                </a:lnTo>
                <a:lnTo>
                  <a:pt x="765022" y="97078"/>
                </a:lnTo>
                <a:lnTo>
                  <a:pt x="763193" y="93243"/>
                </a:lnTo>
                <a:lnTo>
                  <a:pt x="763168" y="87630"/>
                </a:lnTo>
                <a:lnTo>
                  <a:pt x="772045" y="95250"/>
                </a:lnTo>
                <a:lnTo>
                  <a:pt x="770204" y="88900"/>
                </a:lnTo>
                <a:lnTo>
                  <a:pt x="769658" y="87630"/>
                </a:lnTo>
                <a:lnTo>
                  <a:pt x="768565" y="85090"/>
                </a:lnTo>
                <a:lnTo>
                  <a:pt x="768019" y="83820"/>
                </a:lnTo>
                <a:lnTo>
                  <a:pt x="767473" y="82550"/>
                </a:lnTo>
                <a:lnTo>
                  <a:pt x="763790" y="77470"/>
                </a:lnTo>
                <a:lnTo>
                  <a:pt x="759968" y="74371"/>
                </a:lnTo>
                <a:lnTo>
                  <a:pt x="759968" y="76200"/>
                </a:lnTo>
                <a:lnTo>
                  <a:pt x="759536" y="80010"/>
                </a:lnTo>
                <a:lnTo>
                  <a:pt x="758837" y="80848"/>
                </a:lnTo>
                <a:lnTo>
                  <a:pt x="758837" y="85090"/>
                </a:lnTo>
                <a:lnTo>
                  <a:pt x="758748" y="86550"/>
                </a:lnTo>
                <a:lnTo>
                  <a:pt x="758101" y="85572"/>
                </a:lnTo>
                <a:lnTo>
                  <a:pt x="758837" y="85090"/>
                </a:lnTo>
                <a:lnTo>
                  <a:pt x="758837" y="80848"/>
                </a:lnTo>
                <a:lnTo>
                  <a:pt x="756678" y="83413"/>
                </a:lnTo>
                <a:lnTo>
                  <a:pt x="748220" y="70650"/>
                </a:lnTo>
                <a:lnTo>
                  <a:pt x="753478" y="73660"/>
                </a:lnTo>
                <a:lnTo>
                  <a:pt x="759968" y="76200"/>
                </a:lnTo>
                <a:lnTo>
                  <a:pt x="759968" y="74371"/>
                </a:lnTo>
                <a:lnTo>
                  <a:pt x="759104" y="73660"/>
                </a:lnTo>
                <a:lnTo>
                  <a:pt x="761580" y="73660"/>
                </a:lnTo>
                <a:lnTo>
                  <a:pt x="762241" y="67310"/>
                </a:lnTo>
                <a:lnTo>
                  <a:pt x="757542" y="62230"/>
                </a:lnTo>
                <a:lnTo>
                  <a:pt x="754316" y="67043"/>
                </a:lnTo>
                <a:lnTo>
                  <a:pt x="757047" y="69850"/>
                </a:lnTo>
                <a:lnTo>
                  <a:pt x="747687" y="69850"/>
                </a:lnTo>
                <a:lnTo>
                  <a:pt x="743648" y="63741"/>
                </a:lnTo>
                <a:lnTo>
                  <a:pt x="721893" y="41617"/>
                </a:lnTo>
                <a:lnTo>
                  <a:pt x="697941" y="27736"/>
                </a:lnTo>
                <a:lnTo>
                  <a:pt x="671804" y="22923"/>
                </a:lnTo>
                <a:lnTo>
                  <a:pt x="670013" y="23253"/>
                </a:lnTo>
                <a:lnTo>
                  <a:pt x="671195" y="16510"/>
                </a:lnTo>
                <a:lnTo>
                  <a:pt x="671449" y="13309"/>
                </a:lnTo>
                <a:lnTo>
                  <a:pt x="671893" y="14846"/>
                </a:lnTo>
                <a:lnTo>
                  <a:pt x="677189" y="14389"/>
                </a:lnTo>
                <a:lnTo>
                  <a:pt x="681761" y="7721"/>
                </a:lnTo>
                <a:lnTo>
                  <a:pt x="672744" y="8978"/>
                </a:lnTo>
                <a:lnTo>
                  <a:pt x="671550" y="9969"/>
                </a:lnTo>
                <a:lnTo>
                  <a:pt x="667169" y="3810"/>
                </a:lnTo>
                <a:lnTo>
                  <a:pt x="653338" y="0"/>
                </a:lnTo>
                <a:lnTo>
                  <a:pt x="649147" y="1270"/>
                </a:lnTo>
                <a:lnTo>
                  <a:pt x="645363" y="3810"/>
                </a:lnTo>
                <a:lnTo>
                  <a:pt x="638263" y="10160"/>
                </a:lnTo>
                <a:lnTo>
                  <a:pt x="631304" y="7620"/>
                </a:lnTo>
                <a:lnTo>
                  <a:pt x="631024" y="7620"/>
                </a:lnTo>
                <a:lnTo>
                  <a:pt x="645109" y="2540"/>
                </a:lnTo>
                <a:lnTo>
                  <a:pt x="635673" y="0"/>
                </a:lnTo>
                <a:lnTo>
                  <a:pt x="631545" y="6350"/>
                </a:lnTo>
                <a:lnTo>
                  <a:pt x="627900" y="11430"/>
                </a:lnTo>
                <a:lnTo>
                  <a:pt x="625576" y="10160"/>
                </a:lnTo>
                <a:lnTo>
                  <a:pt x="622427" y="8890"/>
                </a:lnTo>
                <a:lnTo>
                  <a:pt x="618591" y="10160"/>
                </a:lnTo>
                <a:lnTo>
                  <a:pt x="610425" y="26492"/>
                </a:lnTo>
                <a:lnTo>
                  <a:pt x="607034" y="25400"/>
                </a:lnTo>
                <a:lnTo>
                  <a:pt x="611949" y="16510"/>
                </a:lnTo>
                <a:lnTo>
                  <a:pt x="602107" y="21590"/>
                </a:lnTo>
                <a:lnTo>
                  <a:pt x="602449" y="25400"/>
                </a:lnTo>
                <a:lnTo>
                  <a:pt x="605510" y="26670"/>
                </a:lnTo>
                <a:lnTo>
                  <a:pt x="607758" y="29210"/>
                </a:lnTo>
                <a:lnTo>
                  <a:pt x="605624" y="34290"/>
                </a:lnTo>
                <a:lnTo>
                  <a:pt x="597446" y="35560"/>
                </a:lnTo>
                <a:lnTo>
                  <a:pt x="596201" y="31750"/>
                </a:lnTo>
                <a:lnTo>
                  <a:pt x="592836" y="40640"/>
                </a:lnTo>
                <a:lnTo>
                  <a:pt x="590169" y="39370"/>
                </a:lnTo>
                <a:lnTo>
                  <a:pt x="590130" y="36957"/>
                </a:lnTo>
                <a:lnTo>
                  <a:pt x="588518" y="39370"/>
                </a:lnTo>
                <a:lnTo>
                  <a:pt x="584517" y="45720"/>
                </a:lnTo>
                <a:lnTo>
                  <a:pt x="581558" y="52070"/>
                </a:lnTo>
                <a:lnTo>
                  <a:pt x="581228" y="57150"/>
                </a:lnTo>
                <a:lnTo>
                  <a:pt x="577888" y="59270"/>
                </a:lnTo>
                <a:lnTo>
                  <a:pt x="577888" y="499110"/>
                </a:lnTo>
                <a:lnTo>
                  <a:pt x="577583" y="506730"/>
                </a:lnTo>
                <a:lnTo>
                  <a:pt x="577634" y="509270"/>
                </a:lnTo>
                <a:lnTo>
                  <a:pt x="577430" y="510540"/>
                </a:lnTo>
                <a:lnTo>
                  <a:pt x="573163" y="510540"/>
                </a:lnTo>
                <a:lnTo>
                  <a:pt x="570103" y="508000"/>
                </a:lnTo>
                <a:lnTo>
                  <a:pt x="569569" y="505460"/>
                </a:lnTo>
                <a:lnTo>
                  <a:pt x="572960" y="506730"/>
                </a:lnTo>
                <a:lnTo>
                  <a:pt x="574713" y="509270"/>
                </a:lnTo>
                <a:lnTo>
                  <a:pt x="575665" y="505460"/>
                </a:lnTo>
                <a:lnTo>
                  <a:pt x="576300" y="502920"/>
                </a:lnTo>
                <a:lnTo>
                  <a:pt x="577888" y="499110"/>
                </a:lnTo>
                <a:lnTo>
                  <a:pt x="577888" y="59270"/>
                </a:lnTo>
                <a:lnTo>
                  <a:pt x="575221" y="60960"/>
                </a:lnTo>
                <a:lnTo>
                  <a:pt x="570509" y="67310"/>
                </a:lnTo>
                <a:lnTo>
                  <a:pt x="566127" y="72390"/>
                </a:lnTo>
                <a:lnTo>
                  <a:pt x="561136" y="72390"/>
                </a:lnTo>
                <a:lnTo>
                  <a:pt x="561924" y="76200"/>
                </a:lnTo>
                <a:lnTo>
                  <a:pt x="560844" y="87630"/>
                </a:lnTo>
                <a:lnTo>
                  <a:pt x="558444" y="93980"/>
                </a:lnTo>
                <a:lnTo>
                  <a:pt x="554532" y="90170"/>
                </a:lnTo>
                <a:lnTo>
                  <a:pt x="551434" y="95161"/>
                </a:lnTo>
                <a:lnTo>
                  <a:pt x="544220" y="106680"/>
                </a:lnTo>
                <a:lnTo>
                  <a:pt x="537781" y="107950"/>
                </a:lnTo>
                <a:lnTo>
                  <a:pt x="538772" y="118110"/>
                </a:lnTo>
                <a:lnTo>
                  <a:pt x="535736" y="129540"/>
                </a:lnTo>
                <a:lnTo>
                  <a:pt x="531812" y="143510"/>
                </a:lnTo>
                <a:lnTo>
                  <a:pt x="530123" y="156210"/>
                </a:lnTo>
                <a:lnTo>
                  <a:pt x="528853" y="152920"/>
                </a:lnTo>
                <a:lnTo>
                  <a:pt x="526072" y="160020"/>
                </a:lnTo>
                <a:lnTo>
                  <a:pt x="522287" y="161290"/>
                </a:lnTo>
                <a:lnTo>
                  <a:pt x="518922" y="166370"/>
                </a:lnTo>
                <a:lnTo>
                  <a:pt x="523036" y="170180"/>
                </a:lnTo>
                <a:lnTo>
                  <a:pt x="524891" y="176530"/>
                </a:lnTo>
                <a:lnTo>
                  <a:pt x="525919" y="184150"/>
                </a:lnTo>
                <a:lnTo>
                  <a:pt x="527532" y="190500"/>
                </a:lnTo>
                <a:lnTo>
                  <a:pt x="521817" y="193040"/>
                </a:lnTo>
                <a:lnTo>
                  <a:pt x="518756" y="189230"/>
                </a:lnTo>
                <a:lnTo>
                  <a:pt x="516102" y="185420"/>
                </a:lnTo>
                <a:lnTo>
                  <a:pt x="511619" y="182880"/>
                </a:lnTo>
                <a:lnTo>
                  <a:pt x="514743" y="186690"/>
                </a:lnTo>
                <a:lnTo>
                  <a:pt x="515696" y="193040"/>
                </a:lnTo>
                <a:lnTo>
                  <a:pt x="516610" y="199390"/>
                </a:lnTo>
                <a:lnTo>
                  <a:pt x="519620" y="200660"/>
                </a:lnTo>
                <a:lnTo>
                  <a:pt x="512927" y="207010"/>
                </a:lnTo>
                <a:lnTo>
                  <a:pt x="515658" y="207010"/>
                </a:lnTo>
                <a:lnTo>
                  <a:pt x="508025" y="209550"/>
                </a:lnTo>
                <a:lnTo>
                  <a:pt x="512178" y="212090"/>
                </a:lnTo>
                <a:lnTo>
                  <a:pt x="512203" y="215900"/>
                </a:lnTo>
                <a:lnTo>
                  <a:pt x="511314" y="219710"/>
                </a:lnTo>
                <a:lnTo>
                  <a:pt x="512711" y="224790"/>
                </a:lnTo>
                <a:lnTo>
                  <a:pt x="507987" y="229870"/>
                </a:lnTo>
                <a:lnTo>
                  <a:pt x="504901" y="231140"/>
                </a:lnTo>
                <a:lnTo>
                  <a:pt x="503275" y="232410"/>
                </a:lnTo>
                <a:lnTo>
                  <a:pt x="502996" y="238760"/>
                </a:lnTo>
                <a:lnTo>
                  <a:pt x="501053" y="241642"/>
                </a:lnTo>
                <a:lnTo>
                  <a:pt x="503910" y="242570"/>
                </a:lnTo>
                <a:lnTo>
                  <a:pt x="507479" y="243840"/>
                </a:lnTo>
                <a:lnTo>
                  <a:pt x="505980" y="251460"/>
                </a:lnTo>
                <a:lnTo>
                  <a:pt x="503072" y="252730"/>
                </a:lnTo>
                <a:lnTo>
                  <a:pt x="499389" y="252730"/>
                </a:lnTo>
                <a:lnTo>
                  <a:pt x="495554" y="254000"/>
                </a:lnTo>
                <a:lnTo>
                  <a:pt x="496608" y="261620"/>
                </a:lnTo>
                <a:lnTo>
                  <a:pt x="498513" y="267970"/>
                </a:lnTo>
                <a:lnTo>
                  <a:pt x="500087" y="274320"/>
                </a:lnTo>
                <a:lnTo>
                  <a:pt x="500138" y="279400"/>
                </a:lnTo>
                <a:lnTo>
                  <a:pt x="498805" y="280670"/>
                </a:lnTo>
                <a:lnTo>
                  <a:pt x="498119" y="281940"/>
                </a:lnTo>
                <a:lnTo>
                  <a:pt x="496785" y="279400"/>
                </a:lnTo>
                <a:lnTo>
                  <a:pt x="498106" y="289560"/>
                </a:lnTo>
                <a:lnTo>
                  <a:pt x="497116" y="299720"/>
                </a:lnTo>
                <a:lnTo>
                  <a:pt x="496481" y="312420"/>
                </a:lnTo>
                <a:lnTo>
                  <a:pt x="498817" y="322580"/>
                </a:lnTo>
                <a:lnTo>
                  <a:pt x="498030" y="322580"/>
                </a:lnTo>
                <a:lnTo>
                  <a:pt x="497446" y="323621"/>
                </a:lnTo>
                <a:lnTo>
                  <a:pt x="500811" y="322580"/>
                </a:lnTo>
                <a:lnTo>
                  <a:pt x="507530" y="322580"/>
                </a:lnTo>
                <a:lnTo>
                  <a:pt x="506996" y="328930"/>
                </a:lnTo>
                <a:lnTo>
                  <a:pt x="511162" y="334010"/>
                </a:lnTo>
                <a:lnTo>
                  <a:pt x="505866" y="335280"/>
                </a:lnTo>
                <a:lnTo>
                  <a:pt x="506437" y="332740"/>
                </a:lnTo>
                <a:lnTo>
                  <a:pt x="504418" y="331470"/>
                </a:lnTo>
                <a:lnTo>
                  <a:pt x="503047" y="330200"/>
                </a:lnTo>
                <a:lnTo>
                  <a:pt x="504532" y="336550"/>
                </a:lnTo>
                <a:lnTo>
                  <a:pt x="500875" y="336550"/>
                </a:lnTo>
                <a:lnTo>
                  <a:pt x="500126" y="334010"/>
                </a:lnTo>
                <a:lnTo>
                  <a:pt x="499846" y="328930"/>
                </a:lnTo>
                <a:lnTo>
                  <a:pt x="497611" y="327660"/>
                </a:lnTo>
                <a:lnTo>
                  <a:pt x="498805" y="336550"/>
                </a:lnTo>
                <a:lnTo>
                  <a:pt x="500367" y="345440"/>
                </a:lnTo>
                <a:lnTo>
                  <a:pt x="501078" y="353060"/>
                </a:lnTo>
                <a:lnTo>
                  <a:pt x="501040" y="355600"/>
                </a:lnTo>
                <a:lnTo>
                  <a:pt x="500240" y="361950"/>
                </a:lnTo>
                <a:lnTo>
                  <a:pt x="496989" y="359410"/>
                </a:lnTo>
                <a:lnTo>
                  <a:pt x="496404" y="353060"/>
                </a:lnTo>
                <a:lnTo>
                  <a:pt x="496201" y="351790"/>
                </a:lnTo>
                <a:lnTo>
                  <a:pt x="495795" y="349250"/>
                </a:lnTo>
                <a:lnTo>
                  <a:pt x="492417" y="351790"/>
                </a:lnTo>
                <a:lnTo>
                  <a:pt x="495757" y="341630"/>
                </a:lnTo>
                <a:lnTo>
                  <a:pt x="496595" y="339090"/>
                </a:lnTo>
                <a:lnTo>
                  <a:pt x="491413" y="341630"/>
                </a:lnTo>
                <a:lnTo>
                  <a:pt x="491172" y="339090"/>
                </a:lnTo>
                <a:lnTo>
                  <a:pt x="490791" y="336550"/>
                </a:lnTo>
                <a:lnTo>
                  <a:pt x="485216" y="339090"/>
                </a:lnTo>
                <a:lnTo>
                  <a:pt x="483717" y="350520"/>
                </a:lnTo>
                <a:lnTo>
                  <a:pt x="484314" y="365760"/>
                </a:lnTo>
                <a:lnTo>
                  <a:pt x="484225" y="368300"/>
                </a:lnTo>
                <a:lnTo>
                  <a:pt x="483069" y="378460"/>
                </a:lnTo>
                <a:lnTo>
                  <a:pt x="486664" y="382270"/>
                </a:lnTo>
                <a:lnTo>
                  <a:pt x="489038" y="377190"/>
                </a:lnTo>
                <a:lnTo>
                  <a:pt x="492658" y="381000"/>
                </a:lnTo>
                <a:lnTo>
                  <a:pt x="491972" y="396240"/>
                </a:lnTo>
                <a:lnTo>
                  <a:pt x="485952" y="403860"/>
                </a:lnTo>
                <a:lnTo>
                  <a:pt x="480542" y="410210"/>
                </a:lnTo>
                <a:lnTo>
                  <a:pt x="481672" y="420370"/>
                </a:lnTo>
                <a:lnTo>
                  <a:pt x="485584" y="424180"/>
                </a:lnTo>
                <a:lnTo>
                  <a:pt x="489407" y="427990"/>
                </a:lnTo>
                <a:lnTo>
                  <a:pt x="491401" y="433070"/>
                </a:lnTo>
                <a:lnTo>
                  <a:pt x="489813" y="441960"/>
                </a:lnTo>
                <a:lnTo>
                  <a:pt x="481901" y="436880"/>
                </a:lnTo>
                <a:lnTo>
                  <a:pt x="481164" y="445770"/>
                </a:lnTo>
                <a:lnTo>
                  <a:pt x="483971" y="448310"/>
                </a:lnTo>
                <a:lnTo>
                  <a:pt x="487337" y="452120"/>
                </a:lnTo>
                <a:lnTo>
                  <a:pt x="488315" y="453390"/>
                </a:lnTo>
                <a:lnTo>
                  <a:pt x="488835" y="457200"/>
                </a:lnTo>
                <a:lnTo>
                  <a:pt x="488835" y="458470"/>
                </a:lnTo>
                <a:lnTo>
                  <a:pt x="488619" y="459740"/>
                </a:lnTo>
                <a:lnTo>
                  <a:pt x="488378" y="462280"/>
                </a:lnTo>
                <a:lnTo>
                  <a:pt x="487921" y="464820"/>
                </a:lnTo>
                <a:lnTo>
                  <a:pt x="487146" y="468630"/>
                </a:lnTo>
                <a:lnTo>
                  <a:pt x="485609" y="467360"/>
                </a:lnTo>
                <a:lnTo>
                  <a:pt x="485101" y="459740"/>
                </a:lnTo>
                <a:lnTo>
                  <a:pt x="484428" y="454660"/>
                </a:lnTo>
                <a:lnTo>
                  <a:pt x="484352" y="452120"/>
                </a:lnTo>
                <a:lnTo>
                  <a:pt x="483831" y="454660"/>
                </a:lnTo>
                <a:lnTo>
                  <a:pt x="480529" y="458470"/>
                </a:lnTo>
                <a:lnTo>
                  <a:pt x="481545" y="464820"/>
                </a:lnTo>
                <a:lnTo>
                  <a:pt x="485305" y="469900"/>
                </a:lnTo>
                <a:lnTo>
                  <a:pt x="487972" y="471131"/>
                </a:lnTo>
                <a:lnTo>
                  <a:pt x="487959" y="478790"/>
                </a:lnTo>
                <a:lnTo>
                  <a:pt x="480745" y="483870"/>
                </a:lnTo>
                <a:lnTo>
                  <a:pt x="480974" y="491490"/>
                </a:lnTo>
                <a:lnTo>
                  <a:pt x="481444" y="500380"/>
                </a:lnTo>
                <a:lnTo>
                  <a:pt x="482803" y="516890"/>
                </a:lnTo>
                <a:lnTo>
                  <a:pt x="482968" y="518160"/>
                </a:lnTo>
                <a:lnTo>
                  <a:pt x="498017" y="516890"/>
                </a:lnTo>
                <a:lnTo>
                  <a:pt x="511009" y="515620"/>
                </a:lnTo>
                <a:lnTo>
                  <a:pt x="529742" y="514350"/>
                </a:lnTo>
                <a:lnTo>
                  <a:pt x="537464" y="513080"/>
                </a:lnTo>
                <a:lnTo>
                  <a:pt x="553453" y="513080"/>
                </a:lnTo>
                <a:lnTo>
                  <a:pt x="550900" y="514350"/>
                </a:lnTo>
                <a:lnTo>
                  <a:pt x="548182" y="515620"/>
                </a:lnTo>
                <a:lnTo>
                  <a:pt x="548995" y="518160"/>
                </a:lnTo>
                <a:lnTo>
                  <a:pt x="557022" y="519430"/>
                </a:lnTo>
                <a:lnTo>
                  <a:pt x="573532" y="518160"/>
                </a:lnTo>
                <a:lnTo>
                  <a:pt x="585368" y="518160"/>
                </a:lnTo>
                <a:lnTo>
                  <a:pt x="585114" y="516890"/>
                </a:lnTo>
                <a:lnTo>
                  <a:pt x="585139" y="513080"/>
                </a:lnTo>
                <a:lnTo>
                  <a:pt x="585177" y="510540"/>
                </a:lnTo>
                <a:lnTo>
                  <a:pt x="586168" y="482600"/>
                </a:lnTo>
                <a:lnTo>
                  <a:pt x="586765" y="472440"/>
                </a:lnTo>
                <a:lnTo>
                  <a:pt x="587273" y="466090"/>
                </a:lnTo>
                <a:lnTo>
                  <a:pt x="587806" y="461010"/>
                </a:lnTo>
                <a:lnTo>
                  <a:pt x="589381" y="450850"/>
                </a:lnTo>
                <a:lnTo>
                  <a:pt x="593204" y="431800"/>
                </a:lnTo>
                <a:lnTo>
                  <a:pt x="587476" y="422910"/>
                </a:lnTo>
                <a:lnTo>
                  <a:pt x="587679" y="420370"/>
                </a:lnTo>
                <a:lnTo>
                  <a:pt x="590499" y="419100"/>
                </a:lnTo>
                <a:lnTo>
                  <a:pt x="591553" y="421640"/>
                </a:lnTo>
                <a:lnTo>
                  <a:pt x="591845" y="419100"/>
                </a:lnTo>
                <a:lnTo>
                  <a:pt x="592137" y="416560"/>
                </a:lnTo>
                <a:lnTo>
                  <a:pt x="590423" y="416560"/>
                </a:lnTo>
                <a:lnTo>
                  <a:pt x="587768" y="417830"/>
                </a:lnTo>
                <a:lnTo>
                  <a:pt x="585508" y="415290"/>
                </a:lnTo>
                <a:lnTo>
                  <a:pt x="585419" y="411480"/>
                </a:lnTo>
                <a:lnTo>
                  <a:pt x="585393" y="410210"/>
                </a:lnTo>
                <a:lnTo>
                  <a:pt x="589457" y="408940"/>
                </a:lnTo>
                <a:lnTo>
                  <a:pt x="591121" y="412750"/>
                </a:lnTo>
                <a:lnTo>
                  <a:pt x="590397" y="408940"/>
                </a:lnTo>
                <a:lnTo>
                  <a:pt x="588225" y="397510"/>
                </a:lnTo>
                <a:lnTo>
                  <a:pt x="586828" y="379730"/>
                </a:lnTo>
                <a:lnTo>
                  <a:pt x="586803" y="377190"/>
                </a:lnTo>
                <a:lnTo>
                  <a:pt x="587209" y="369570"/>
                </a:lnTo>
                <a:lnTo>
                  <a:pt x="587679" y="360680"/>
                </a:lnTo>
                <a:lnTo>
                  <a:pt x="592124" y="345440"/>
                </a:lnTo>
                <a:lnTo>
                  <a:pt x="593585" y="349250"/>
                </a:lnTo>
                <a:lnTo>
                  <a:pt x="593648" y="345440"/>
                </a:lnTo>
                <a:lnTo>
                  <a:pt x="593725" y="340360"/>
                </a:lnTo>
                <a:lnTo>
                  <a:pt x="590651" y="334010"/>
                </a:lnTo>
                <a:lnTo>
                  <a:pt x="588200" y="327660"/>
                </a:lnTo>
                <a:lnTo>
                  <a:pt x="590257" y="320040"/>
                </a:lnTo>
                <a:lnTo>
                  <a:pt x="590981" y="322580"/>
                </a:lnTo>
                <a:lnTo>
                  <a:pt x="591451" y="320040"/>
                </a:lnTo>
                <a:lnTo>
                  <a:pt x="594461" y="303530"/>
                </a:lnTo>
                <a:lnTo>
                  <a:pt x="595147" y="299720"/>
                </a:lnTo>
                <a:lnTo>
                  <a:pt x="598893" y="276860"/>
                </a:lnTo>
                <a:lnTo>
                  <a:pt x="604088" y="256540"/>
                </a:lnTo>
                <a:lnTo>
                  <a:pt x="612609" y="238760"/>
                </a:lnTo>
                <a:lnTo>
                  <a:pt x="610882" y="232410"/>
                </a:lnTo>
                <a:lnTo>
                  <a:pt x="613778" y="222250"/>
                </a:lnTo>
                <a:lnTo>
                  <a:pt x="616013" y="212090"/>
                </a:lnTo>
                <a:lnTo>
                  <a:pt x="612292" y="205740"/>
                </a:lnTo>
                <a:lnTo>
                  <a:pt x="618756" y="198120"/>
                </a:lnTo>
                <a:lnTo>
                  <a:pt x="623392" y="193040"/>
                </a:lnTo>
                <a:lnTo>
                  <a:pt x="628142" y="187960"/>
                </a:lnTo>
                <a:lnTo>
                  <a:pt x="635025" y="176530"/>
                </a:lnTo>
                <a:lnTo>
                  <a:pt x="637743" y="170180"/>
                </a:lnTo>
                <a:lnTo>
                  <a:pt x="632574" y="166370"/>
                </a:lnTo>
                <a:lnTo>
                  <a:pt x="630859" y="165100"/>
                </a:lnTo>
                <a:lnTo>
                  <a:pt x="632650" y="156210"/>
                </a:lnTo>
                <a:lnTo>
                  <a:pt x="638733" y="158750"/>
                </a:lnTo>
                <a:lnTo>
                  <a:pt x="638238" y="156210"/>
                </a:lnTo>
                <a:lnTo>
                  <a:pt x="636536" y="147320"/>
                </a:lnTo>
                <a:lnTo>
                  <a:pt x="645845" y="144780"/>
                </a:lnTo>
                <a:lnTo>
                  <a:pt x="646468" y="142240"/>
                </a:lnTo>
                <a:lnTo>
                  <a:pt x="647357" y="138633"/>
                </a:lnTo>
                <a:lnTo>
                  <a:pt x="647954" y="137718"/>
                </a:lnTo>
                <a:lnTo>
                  <a:pt x="648233" y="136766"/>
                </a:lnTo>
                <a:lnTo>
                  <a:pt x="647941" y="135813"/>
                </a:lnTo>
                <a:lnTo>
                  <a:pt x="647382" y="138455"/>
                </a:lnTo>
                <a:lnTo>
                  <a:pt x="645845" y="140970"/>
                </a:lnTo>
                <a:lnTo>
                  <a:pt x="642162" y="142240"/>
                </a:lnTo>
                <a:lnTo>
                  <a:pt x="640664" y="140970"/>
                </a:lnTo>
                <a:lnTo>
                  <a:pt x="644169" y="132080"/>
                </a:lnTo>
                <a:lnTo>
                  <a:pt x="650113" y="125730"/>
                </a:lnTo>
                <a:lnTo>
                  <a:pt x="656183" y="121920"/>
                </a:lnTo>
                <a:lnTo>
                  <a:pt x="660120" y="121920"/>
                </a:lnTo>
                <a:lnTo>
                  <a:pt x="662152" y="116840"/>
                </a:lnTo>
                <a:lnTo>
                  <a:pt x="664464" y="111760"/>
                </a:lnTo>
                <a:lnTo>
                  <a:pt x="665314" y="107950"/>
                </a:lnTo>
                <a:lnTo>
                  <a:pt x="665975" y="105410"/>
                </a:lnTo>
                <a:lnTo>
                  <a:pt x="666203" y="105410"/>
                </a:lnTo>
                <a:lnTo>
                  <a:pt x="667232" y="107950"/>
                </a:lnTo>
                <a:lnTo>
                  <a:pt x="666750" y="110490"/>
                </a:lnTo>
                <a:lnTo>
                  <a:pt x="667385" y="111760"/>
                </a:lnTo>
                <a:lnTo>
                  <a:pt x="667448" y="109220"/>
                </a:lnTo>
                <a:lnTo>
                  <a:pt x="668667" y="110490"/>
                </a:lnTo>
                <a:lnTo>
                  <a:pt x="669937" y="113030"/>
                </a:lnTo>
                <a:lnTo>
                  <a:pt x="670128" y="110490"/>
                </a:lnTo>
                <a:lnTo>
                  <a:pt x="669340" y="109220"/>
                </a:lnTo>
                <a:lnTo>
                  <a:pt x="669163" y="106680"/>
                </a:lnTo>
                <a:lnTo>
                  <a:pt x="668985" y="105410"/>
                </a:lnTo>
                <a:lnTo>
                  <a:pt x="672211" y="107950"/>
                </a:lnTo>
                <a:lnTo>
                  <a:pt x="674243" y="109220"/>
                </a:lnTo>
                <a:lnTo>
                  <a:pt x="677379" y="110490"/>
                </a:lnTo>
                <a:lnTo>
                  <a:pt x="674306" y="113030"/>
                </a:lnTo>
                <a:lnTo>
                  <a:pt x="674420" y="113398"/>
                </a:lnTo>
                <a:lnTo>
                  <a:pt x="674852" y="114300"/>
                </a:lnTo>
                <a:lnTo>
                  <a:pt x="678535" y="118110"/>
                </a:lnTo>
                <a:lnTo>
                  <a:pt x="681101" y="121920"/>
                </a:lnTo>
                <a:lnTo>
                  <a:pt x="701535" y="157480"/>
                </a:lnTo>
                <a:lnTo>
                  <a:pt x="700392" y="148590"/>
                </a:lnTo>
                <a:lnTo>
                  <a:pt x="708190" y="147320"/>
                </a:lnTo>
                <a:lnTo>
                  <a:pt x="711441" y="153670"/>
                </a:lnTo>
                <a:lnTo>
                  <a:pt x="710107" y="154940"/>
                </a:lnTo>
                <a:lnTo>
                  <a:pt x="713994" y="157480"/>
                </a:lnTo>
                <a:lnTo>
                  <a:pt x="716394" y="165100"/>
                </a:lnTo>
                <a:lnTo>
                  <a:pt x="708812" y="165100"/>
                </a:lnTo>
                <a:lnTo>
                  <a:pt x="704989" y="161290"/>
                </a:lnTo>
                <a:lnTo>
                  <a:pt x="710806" y="170180"/>
                </a:lnTo>
                <a:lnTo>
                  <a:pt x="709104" y="171450"/>
                </a:lnTo>
                <a:lnTo>
                  <a:pt x="707263" y="168910"/>
                </a:lnTo>
                <a:lnTo>
                  <a:pt x="704596" y="170180"/>
                </a:lnTo>
                <a:lnTo>
                  <a:pt x="706983" y="173990"/>
                </a:lnTo>
                <a:lnTo>
                  <a:pt x="707466" y="180340"/>
                </a:lnTo>
                <a:lnTo>
                  <a:pt x="708545" y="186690"/>
                </a:lnTo>
                <a:lnTo>
                  <a:pt x="712736" y="191770"/>
                </a:lnTo>
                <a:lnTo>
                  <a:pt x="710971" y="193040"/>
                </a:lnTo>
                <a:lnTo>
                  <a:pt x="715568" y="207010"/>
                </a:lnTo>
                <a:lnTo>
                  <a:pt x="719670" y="218440"/>
                </a:lnTo>
                <a:lnTo>
                  <a:pt x="723404" y="229870"/>
                </a:lnTo>
                <a:lnTo>
                  <a:pt x="726948" y="241300"/>
                </a:lnTo>
                <a:lnTo>
                  <a:pt x="732802" y="240030"/>
                </a:lnTo>
                <a:lnTo>
                  <a:pt x="733069" y="247650"/>
                </a:lnTo>
                <a:lnTo>
                  <a:pt x="738962" y="252730"/>
                </a:lnTo>
                <a:lnTo>
                  <a:pt x="739241" y="260350"/>
                </a:lnTo>
                <a:lnTo>
                  <a:pt x="739355" y="267970"/>
                </a:lnTo>
                <a:lnTo>
                  <a:pt x="739394" y="274320"/>
                </a:lnTo>
                <a:lnTo>
                  <a:pt x="739838" y="285750"/>
                </a:lnTo>
                <a:lnTo>
                  <a:pt x="741375" y="298450"/>
                </a:lnTo>
                <a:lnTo>
                  <a:pt x="744308" y="303530"/>
                </a:lnTo>
                <a:lnTo>
                  <a:pt x="748499" y="303530"/>
                </a:lnTo>
                <a:lnTo>
                  <a:pt x="767156" y="303530"/>
                </a:lnTo>
                <a:lnTo>
                  <a:pt x="767346" y="304800"/>
                </a:lnTo>
                <a:lnTo>
                  <a:pt x="749846" y="304800"/>
                </a:lnTo>
                <a:lnTo>
                  <a:pt x="751192" y="306070"/>
                </a:lnTo>
                <a:lnTo>
                  <a:pt x="748550" y="308610"/>
                </a:lnTo>
                <a:lnTo>
                  <a:pt x="747433" y="313690"/>
                </a:lnTo>
                <a:lnTo>
                  <a:pt x="746340" y="317500"/>
                </a:lnTo>
                <a:lnTo>
                  <a:pt x="743775" y="316230"/>
                </a:lnTo>
                <a:lnTo>
                  <a:pt x="746125" y="327660"/>
                </a:lnTo>
                <a:lnTo>
                  <a:pt x="748258" y="339090"/>
                </a:lnTo>
                <a:lnTo>
                  <a:pt x="751027" y="350520"/>
                </a:lnTo>
                <a:lnTo>
                  <a:pt x="755269" y="365760"/>
                </a:lnTo>
                <a:lnTo>
                  <a:pt x="757224" y="361950"/>
                </a:lnTo>
                <a:lnTo>
                  <a:pt x="757809" y="359410"/>
                </a:lnTo>
                <a:lnTo>
                  <a:pt x="759828" y="360680"/>
                </a:lnTo>
                <a:lnTo>
                  <a:pt x="761212" y="365760"/>
                </a:lnTo>
                <a:lnTo>
                  <a:pt x="758545" y="372110"/>
                </a:lnTo>
                <a:lnTo>
                  <a:pt x="755916" y="370840"/>
                </a:lnTo>
                <a:lnTo>
                  <a:pt x="755256" y="369570"/>
                </a:lnTo>
                <a:lnTo>
                  <a:pt x="758291" y="392430"/>
                </a:lnTo>
                <a:lnTo>
                  <a:pt x="752411" y="439420"/>
                </a:lnTo>
                <a:lnTo>
                  <a:pt x="755929" y="458470"/>
                </a:lnTo>
                <a:lnTo>
                  <a:pt x="755345" y="457200"/>
                </a:lnTo>
                <a:lnTo>
                  <a:pt x="761631" y="481330"/>
                </a:lnTo>
                <a:lnTo>
                  <a:pt x="760577" y="483870"/>
                </a:lnTo>
                <a:lnTo>
                  <a:pt x="756653" y="480060"/>
                </a:lnTo>
                <a:lnTo>
                  <a:pt x="754227" y="482600"/>
                </a:lnTo>
                <a:lnTo>
                  <a:pt x="757897" y="499110"/>
                </a:lnTo>
                <a:lnTo>
                  <a:pt x="757402" y="514350"/>
                </a:lnTo>
                <a:lnTo>
                  <a:pt x="756272" y="528320"/>
                </a:lnTo>
                <a:lnTo>
                  <a:pt x="757974" y="543560"/>
                </a:lnTo>
                <a:lnTo>
                  <a:pt x="750760" y="558800"/>
                </a:lnTo>
                <a:lnTo>
                  <a:pt x="749579" y="579120"/>
                </a:lnTo>
                <a:lnTo>
                  <a:pt x="749477" y="581660"/>
                </a:lnTo>
                <a:lnTo>
                  <a:pt x="748982" y="603250"/>
                </a:lnTo>
                <a:lnTo>
                  <a:pt x="743978" y="622300"/>
                </a:lnTo>
                <a:lnTo>
                  <a:pt x="747852" y="621030"/>
                </a:lnTo>
                <a:lnTo>
                  <a:pt x="750862" y="626110"/>
                </a:lnTo>
                <a:lnTo>
                  <a:pt x="747928" y="626745"/>
                </a:lnTo>
                <a:lnTo>
                  <a:pt x="749300" y="629920"/>
                </a:lnTo>
                <a:lnTo>
                  <a:pt x="746188" y="665480"/>
                </a:lnTo>
                <a:lnTo>
                  <a:pt x="738098" y="701040"/>
                </a:lnTo>
                <a:lnTo>
                  <a:pt x="727125" y="736600"/>
                </a:lnTo>
                <a:lnTo>
                  <a:pt x="715391" y="770890"/>
                </a:lnTo>
                <a:lnTo>
                  <a:pt x="715276" y="779780"/>
                </a:lnTo>
                <a:lnTo>
                  <a:pt x="719505" y="787400"/>
                </a:lnTo>
                <a:lnTo>
                  <a:pt x="721944" y="793750"/>
                </a:lnTo>
                <a:lnTo>
                  <a:pt x="716407" y="803910"/>
                </a:lnTo>
                <a:lnTo>
                  <a:pt x="711847" y="796290"/>
                </a:lnTo>
                <a:lnTo>
                  <a:pt x="710984" y="802640"/>
                </a:lnTo>
                <a:lnTo>
                  <a:pt x="709764" y="808990"/>
                </a:lnTo>
                <a:lnTo>
                  <a:pt x="708266" y="815340"/>
                </a:lnTo>
                <a:lnTo>
                  <a:pt x="706501" y="821690"/>
                </a:lnTo>
                <a:lnTo>
                  <a:pt x="704900" y="828040"/>
                </a:lnTo>
                <a:lnTo>
                  <a:pt x="704367" y="829310"/>
                </a:lnTo>
                <a:lnTo>
                  <a:pt x="703046" y="831850"/>
                </a:lnTo>
                <a:lnTo>
                  <a:pt x="702589" y="834390"/>
                </a:lnTo>
                <a:lnTo>
                  <a:pt x="701294" y="833120"/>
                </a:lnTo>
                <a:lnTo>
                  <a:pt x="699998" y="831850"/>
                </a:lnTo>
                <a:lnTo>
                  <a:pt x="687019" y="831850"/>
                </a:lnTo>
                <a:lnTo>
                  <a:pt x="680935" y="830580"/>
                </a:lnTo>
                <a:lnTo>
                  <a:pt x="669429" y="833120"/>
                </a:lnTo>
                <a:lnTo>
                  <a:pt x="672020" y="831850"/>
                </a:lnTo>
                <a:lnTo>
                  <a:pt x="671982" y="829310"/>
                </a:lnTo>
                <a:lnTo>
                  <a:pt x="676630" y="829310"/>
                </a:lnTo>
                <a:lnTo>
                  <a:pt x="671588" y="826770"/>
                </a:lnTo>
                <a:lnTo>
                  <a:pt x="661746" y="828040"/>
                </a:lnTo>
                <a:lnTo>
                  <a:pt x="654062" y="830580"/>
                </a:lnTo>
                <a:lnTo>
                  <a:pt x="646379" y="834390"/>
                </a:lnTo>
                <a:lnTo>
                  <a:pt x="640702" y="838200"/>
                </a:lnTo>
                <a:lnTo>
                  <a:pt x="641388" y="839470"/>
                </a:lnTo>
                <a:lnTo>
                  <a:pt x="634390" y="842010"/>
                </a:lnTo>
                <a:lnTo>
                  <a:pt x="638340" y="836930"/>
                </a:lnTo>
                <a:lnTo>
                  <a:pt x="633374" y="836930"/>
                </a:lnTo>
                <a:lnTo>
                  <a:pt x="611695" y="854710"/>
                </a:lnTo>
                <a:lnTo>
                  <a:pt x="606679" y="854710"/>
                </a:lnTo>
                <a:lnTo>
                  <a:pt x="592137" y="871220"/>
                </a:lnTo>
                <a:lnTo>
                  <a:pt x="596366" y="871220"/>
                </a:lnTo>
                <a:lnTo>
                  <a:pt x="593102" y="873760"/>
                </a:lnTo>
                <a:lnTo>
                  <a:pt x="582383" y="891540"/>
                </a:lnTo>
                <a:lnTo>
                  <a:pt x="578662" y="897890"/>
                </a:lnTo>
                <a:lnTo>
                  <a:pt x="577507" y="905510"/>
                </a:lnTo>
                <a:lnTo>
                  <a:pt x="573671" y="911860"/>
                </a:lnTo>
                <a:lnTo>
                  <a:pt x="575094" y="916940"/>
                </a:lnTo>
                <a:lnTo>
                  <a:pt x="573405" y="924560"/>
                </a:lnTo>
                <a:lnTo>
                  <a:pt x="572427" y="930910"/>
                </a:lnTo>
                <a:lnTo>
                  <a:pt x="571157" y="937260"/>
                </a:lnTo>
                <a:lnTo>
                  <a:pt x="571004" y="941070"/>
                </a:lnTo>
                <a:lnTo>
                  <a:pt x="571080" y="943660"/>
                </a:lnTo>
                <a:lnTo>
                  <a:pt x="569772" y="951230"/>
                </a:lnTo>
                <a:lnTo>
                  <a:pt x="581761" y="984250"/>
                </a:lnTo>
                <a:lnTo>
                  <a:pt x="577367" y="981710"/>
                </a:lnTo>
                <a:lnTo>
                  <a:pt x="583552" y="994410"/>
                </a:lnTo>
                <a:lnTo>
                  <a:pt x="577951" y="991870"/>
                </a:lnTo>
                <a:lnTo>
                  <a:pt x="582853" y="1000760"/>
                </a:lnTo>
                <a:lnTo>
                  <a:pt x="588098" y="1005840"/>
                </a:lnTo>
                <a:lnTo>
                  <a:pt x="592696" y="1008380"/>
                </a:lnTo>
                <a:lnTo>
                  <a:pt x="595642" y="1007110"/>
                </a:lnTo>
                <a:lnTo>
                  <a:pt x="598970" y="1016000"/>
                </a:lnTo>
                <a:lnTo>
                  <a:pt x="604685" y="1022350"/>
                </a:lnTo>
                <a:lnTo>
                  <a:pt x="611657" y="1027430"/>
                </a:lnTo>
                <a:lnTo>
                  <a:pt x="618756" y="1031240"/>
                </a:lnTo>
                <a:lnTo>
                  <a:pt x="625957" y="1033780"/>
                </a:lnTo>
                <a:lnTo>
                  <a:pt x="632066" y="1036320"/>
                </a:lnTo>
                <a:lnTo>
                  <a:pt x="636981" y="1041400"/>
                </a:lnTo>
                <a:lnTo>
                  <a:pt x="640664" y="1046480"/>
                </a:lnTo>
                <a:lnTo>
                  <a:pt x="668769" y="1049020"/>
                </a:lnTo>
                <a:lnTo>
                  <a:pt x="695007" y="1045210"/>
                </a:lnTo>
                <a:lnTo>
                  <a:pt x="718578" y="1037590"/>
                </a:lnTo>
                <a:lnTo>
                  <a:pt x="738682" y="1023620"/>
                </a:lnTo>
                <a:lnTo>
                  <a:pt x="741210" y="1028484"/>
                </a:lnTo>
                <a:lnTo>
                  <a:pt x="744855" y="1023620"/>
                </a:lnTo>
                <a:lnTo>
                  <a:pt x="750836" y="1016000"/>
                </a:lnTo>
                <a:lnTo>
                  <a:pt x="754278" y="1012190"/>
                </a:lnTo>
                <a:lnTo>
                  <a:pt x="756577" y="1009650"/>
                </a:lnTo>
                <a:lnTo>
                  <a:pt x="758228" y="1007110"/>
                </a:lnTo>
                <a:lnTo>
                  <a:pt x="762368" y="1000760"/>
                </a:lnTo>
                <a:lnTo>
                  <a:pt x="766457" y="995680"/>
                </a:lnTo>
                <a:lnTo>
                  <a:pt x="768502" y="993140"/>
                </a:lnTo>
                <a:lnTo>
                  <a:pt x="773391" y="986790"/>
                </a:lnTo>
                <a:lnTo>
                  <a:pt x="770001" y="998220"/>
                </a:lnTo>
                <a:lnTo>
                  <a:pt x="769797" y="1002030"/>
                </a:lnTo>
                <a:lnTo>
                  <a:pt x="772883" y="994410"/>
                </a:lnTo>
                <a:lnTo>
                  <a:pt x="776528" y="988060"/>
                </a:lnTo>
                <a:lnTo>
                  <a:pt x="776986" y="986790"/>
                </a:lnTo>
                <a:lnTo>
                  <a:pt x="779233" y="980440"/>
                </a:lnTo>
                <a:lnTo>
                  <a:pt x="780872" y="974090"/>
                </a:lnTo>
                <a:lnTo>
                  <a:pt x="781202" y="972820"/>
                </a:lnTo>
                <a:lnTo>
                  <a:pt x="783018" y="969010"/>
                </a:lnTo>
                <a:lnTo>
                  <a:pt x="784225" y="966470"/>
                </a:lnTo>
                <a:lnTo>
                  <a:pt x="784529" y="963930"/>
                </a:lnTo>
                <a:lnTo>
                  <a:pt x="785152" y="958850"/>
                </a:lnTo>
                <a:lnTo>
                  <a:pt x="785774" y="951230"/>
                </a:lnTo>
                <a:lnTo>
                  <a:pt x="787285" y="944880"/>
                </a:lnTo>
                <a:lnTo>
                  <a:pt x="785799" y="933450"/>
                </a:lnTo>
                <a:lnTo>
                  <a:pt x="785190" y="929640"/>
                </a:lnTo>
                <a:lnTo>
                  <a:pt x="784428" y="927100"/>
                </a:lnTo>
                <a:lnTo>
                  <a:pt x="784123" y="925830"/>
                </a:lnTo>
                <a:lnTo>
                  <a:pt x="783183" y="922020"/>
                </a:lnTo>
                <a:lnTo>
                  <a:pt x="782485" y="919480"/>
                </a:lnTo>
                <a:lnTo>
                  <a:pt x="781646" y="918210"/>
                </a:lnTo>
                <a:lnTo>
                  <a:pt x="783932" y="918210"/>
                </a:lnTo>
                <a:lnTo>
                  <a:pt x="784961" y="922020"/>
                </a:lnTo>
                <a:lnTo>
                  <a:pt x="784491" y="918210"/>
                </a:lnTo>
                <a:lnTo>
                  <a:pt x="784377" y="916940"/>
                </a:lnTo>
                <a:lnTo>
                  <a:pt x="783907" y="916940"/>
                </a:lnTo>
                <a:lnTo>
                  <a:pt x="783424" y="915670"/>
                </a:lnTo>
                <a:lnTo>
                  <a:pt x="782523" y="914400"/>
                </a:lnTo>
                <a:lnTo>
                  <a:pt x="780364" y="915670"/>
                </a:lnTo>
                <a:lnTo>
                  <a:pt x="782332" y="916940"/>
                </a:lnTo>
                <a:lnTo>
                  <a:pt x="779881" y="919480"/>
                </a:lnTo>
                <a:lnTo>
                  <a:pt x="775893" y="918210"/>
                </a:lnTo>
                <a:lnTo>
                  <a:pt x="771626" y="914400"/>
                </a:lnTo>
                <a:lnTo>
                  <a:pt x="769518" y="911860"/>
                </a:lnTo>
                <a:lnTo>
                  <a:pt x="767359" y="910590"/>
                </a:lnTo>
                <a:lnTo>
                  <a:pt x="765467" y="908050"/>
                </a:lnTo>
                <a:lnTo>
                  <a:pt x="764578" y="906780"/>
                </a:lnTo>
                <a:lnTo>
                  <a:pt x="764463" y="905510"/>
                </a:lnTo>
                <a:lnTo>
                  <a:pt x="763600" y="904240"/>
                </a:lnTo>
                <a:lnTo>
                  <a:pt x="768654" y="908050"/>
                </a:lnTo>
                <a:lnTo>
                  <a:pt x="771486" y="904240"/>
                </a:lnTo>
                <a:lnTo>
                  <a:pt x="773849" y="902970"/>
                </a:lnTo>
                <a:lnTo>
                  <a:pt x="774966" y="901700"/>
                </a:lnTo>
                <a:lnTo>
                  <a:pt x="776325" y="900430"/>
                </a:lnTo>
                <a:lnTo>
                  <a:pt x="780161" y="900430"/>
                </a:lnTo>
                <a:lnTo>
                  <a:pt x="781875" y="901700"/>
                </a:lnTo>
                <a:lnTo>
                  <a:pt x="784072" y="905510"/>
                </a:lnTo>
                <a:lnTo>
                  <a:pt x="784555" y="902970"/>
                </a:lnTo>
                <a:lnTo>
                  <a:pt x="784656" y="900430"/>
                </a:lnTo>
                <a:lnTo>
                  <a:pt x="784720" y="899160"/>
                </a:lnTo>
                <a:lnTo>
                  <a:pt x="781786" y="897890"/>
                </a:lnTo>
                <a:lnTo>
                  <a:pt x="784606" y="894080"/>
                </a:lnTo>
                <a:lnTo>
                  <a:pt x="786803" y="894080"/>
                </a:lnTo>
                <a:lnTo>
                  <a:pt x="787565" y="899160"/>
                </a:lnTo>
                <a:lnTo>
                  <a:pt x="788860" y="894080"/>
                </a:lnTo>
                <a:lnTo>
                  <a:pt x="789838" y="890270"/>
                </a:lnTo>
                <a:lnTo>
                  <a:pt x="790028" y="884656"/>
                </a:lnTo>
                <a:lnTo>
                  <a:pt x="790232" y="881380"/>
                </a:lnTo>
                <a:lnTo>
                  <a:pt x="791921" y="876300"/>
                </a:lnTo>
                <a:lnTo>
                  <a:pt x="792759" y="873760"/>
                </a:lnTo>
                <a:lnTo>
                  <a:pt x="794664" y="875030"/>
                </a:lnTo>
                <a:lnTo>
                  <a:pt x="794334" y="877570"/>
                </a:lnTo>
                <a:lnTo>
                  <a:pt x="796023" y="880110"/>
                </a:lnTo>
                <a:lnTo>
                  <a:pt x="795362" y="873760"/>
                </a:lnTo>
                <a:lnTo>
                  <a:pt x="795350" y="867410"/>
                </a:lnTo>
                <a:lnTo>
                  <a:pt x="796658" y="859790"/>
                </a:lnTo>
                <a:lnTo>
                  <a:pt x="799998" y="852170"/>
                </a:lnTo>
                <a:lnTo>
                  <a:pt x="800900" y="853440"/>
                </a:lnTo>
                <a:lnTo>
                  <a:pt x="802513" y="852449"/>
                </a:lnTo>
                <a:lnTo>
                  <a:pt x="802589" y="852170"/>
                </a:lnTo>
                <a:lnTo>
                  <a:pt x="802919" y="850900"/>
                </a:lnTo>
                <a:lnTo>
                  <a:pt x="804252" y="845820"/>
                </a:lnTo>
                <a:lnTo>
                  <a:pt x="804913" y="843280"/>
                </a:lnTo>
                <a:lnTo>
                  <a:pt x="805243" y="842010"/>
                </a:lnTo>
                <a:lnTo>
                  <a:pt x="806399" y="828040"/>
                </a:lnTo>
                <a:lnTo>
                  <a:pt x="806513" y="826770"/>
                </a:lnTo>
                <a:lnTo>
                  <a:pt x="808228" y="812800"/>
                </a:lnTo>
                <a:lnTo>
                  <a:pt x="813244" y="797560"/>
                </a:lnTo>
                <a:lnTo>
                  <a:pt x="817054" y="801370"/>
                </a:lnTo>
                <a:lnTo>
                  <a:pt x="819340" y="798830"/>
                </a:lnTo>
                <a:lnTo>
                  <a:pt x="819975" y="797560"/>
                </a:lnTo>
                <a:lnTo>
                  <a:pt x="821842" y="793750"/>
                </a:lnTo>
                <a:lnTo>
                  <a:pt x="826262" y="792480"/>
                </a:lnTo>
                <a:lnTo>
                  <a:pt x="826643" y="788670"/>
                </a:lnTo>
                <a:lnTo>
                  <a:pt x="826808" y="784860"/>
                </a:lnTo>
                <a:lnTo>
                  <a:pt x="826846" y="783590"/>
                </a:lnTo>
                <a:lnTo>
                  <a:pt x="826947" y="779780"/>
                </a:lnTo>
                <a:lnTo>
                  <a:pt x="822185" y="783590"/>
                </a:lnTo>
                <a:lnTo>
                  <a:pt x="823112" y="775970"/>
                </a:lnTo>
                <a:lnTo>
                  <a:pt x="823150" y="767080"/>
                </a:lnTo>
                <a:lnTo>
                  <a:pt x="823455" y="760730"/>
                </a:lnTo>
                <a:lnTo>
                  <a:pt x="825525" y="754380"/>
                </a:lnTo>
                <a:lnTo>
                  <a:pt x="826985" y="763270"/>
                </a:lnTo>
                <a:lnTo>
                  <a:pt x="828230" y="754380"/>
                </a:lnTo>
                <a:lnTo>
                  <a:pt x="829830" y="742950"/>
                </a:lnTo>
                <a:lnTo>
                  <a:pt x="824484" y="753110"/>
                </a:lnTo>
                <a:lnTo>
                  <a:pt x="823937" y="751840"/>
                </a:lnTo>
                <a:lnTo>
                  <a:pt x="822299" y="748030"/>
                </a:lnTo>
                <a:lnTo>
                  <a:pt x="819505" y="746760"/>
                </a:lnTo>
                <a:lnTo>
                  <a:pt x="817994" y="745490"/>
                </a:lnTo>
                <a:lnTo>
                  <a:pt x="819645" y="739140"/>
                </a:lnTo>
                <a:lnTo>
                  <a:pt x="819835" y="741680"/>
                </a:lnTo>
                <a:lnTo>
                  <a:pt x="820293" y="739140"/>
                </a:lnTo>
                <a:lnTo>
                  <a:pt x="822121" y="728980"/>
                </a:lnTo>
                <a:lnTo>
                  <a:pt x="827328" y="723900"/>
                </a:lnTo>
                <a:lnTo>
                  <a:pt x="825690" y="718820"/>
                </a:lnTo>
                <a:lnTo>
                  <a:pt x="823937" y="712470"/>
                </a:lnTo>
                <a:lnTo>
                  <a:pt x="827100" y="704850"/>
                </a:lnTo>
                <a:lnTo>
                  <a:pt x="829906" y="703580"/>
                </a:lnTo>
                <a:lnTo>
                  <a:pt x="835418" y="708660"/>
                </a:lnTo>
                <a:lnTo>
                  <a:pt x="837285" y="707390"/>
                </a:lnTo>
                <a:lnTo>
                  <a:pt x="835990" y="703580"/>
                </a:lnTo>
                <a:lnTo>
                  <a:pt x="835126" y="701040"/>
                </a:lnTo>
                <a:lnTo>
                  <a:pt x="835799" y="681990"/>
                </a:lnTo>
                <a:lnTo>
                  <a:pt x="833869" y="675640"/>
                </a:lnTo>
                <a:lnTo>
                  <a:pt x="833475" y="674370"/>
                </a:lnTo>
                <a:lnTo>
                  <a:pt x="834834" y="676910"/>
                </a:lnTo>
                <a:lnTo>
                  <a:pt x="838847" y="678180"/>
                </a:lnTo>
                <a:lnTo>
                  <a:pt x="839825" y="676910"/>
                </a:lnTo>
                <a:lnTo>
                  <a:pt x="837425" y="674370"/>
                </a:lnTo>
                <a:lnTo>
                  <a:pt x="835037" y="671830"/>
                </a:lnTo>
                <a:lnTo>
                  <a:pt x="837260" y="666750"/>
                </a:lnTo>
                <a:lnTo>
                  <a:pt x="838161" y="666750"/>
                </a:lnTo>
                <a:lnTo>
                  <a:pt x="841336" y="668020"/>
                </a:lnTo>
                <a:lnTo>
                  <a:pt x="841248" y="666750"/>
                </a:lnTo>
                <a:lnTo>
                  <a:pt x="840892" y="661670"/>
                </a:lnTo>
                <a:lnTo>
                  <a:pt x="835520" y="661670"/>
                </a:lnTo>
                <a:lnTo>
                  <a:pt x="837095" y="654050"/>
                </a:lnTo>
                <a:lnTo>
                  <a:pt x="837361" y="655320"/>
                </a:lnTo>
                <a:lnTo>
                  <a:pt x="838238" y="655320"/>
                </a:lnTo>
                <a:lnTo>
                  <a:pt x="838733" y="657860"/>
                </a:lnTo>
                <a:lnTo>
                  <a:pt x="839279" y="654050"/>
                </a:lnTo>
                <a:lnTo>
                  <a:pt x="840574" y="645160"/>
                </a:lnTo>
                <a:lnTo>
                  <a:pt x="841019" y="632460"/>
                </a:lnTo>
                <a:lnTo>
                  <a:pt x="841248" y="624840"/>
                </a:lnTo>
                <a:lnTo>
                  <a:pt x="841400" y="619760"/>
                </a:lnTo>
                <a:lnTo>
                  <a:pt x="843026" y="608330"/>
                </a:lnTo>
                <a:lnTo>
                  <a:pt x="846759" y="608330"/>
                </a:lnTo>
                <a:lnTo>
                  <a:pt x="847496" y="613410"/>
                </a:lnTo>
                <a:lnTo>
                  <a:pt x="848004" y="617220"/>
                </a:lnTo>
                <a:lnTo>
                  <a:pt x="851065" y="617220"/>
                </a:lnTo>
                <a:lnTo>
                  <a:pt x="850595" y="608330"/>
                </a:lnTo>
                <a:lnTo>
                  <a:pt x="850531" y="607060"/>
                </a:lnTo>
                <a:lnTo>
                  <a:pt x="850188" y="600710"/>
                </a:lnTo>
                <a:lnTo>
                  <a:pt x="850125" y="599440"/>
                </a:lnTo>
                <a:lnTo>
                  <a:pt x="848487" y="582930"/>
                </a:lnTo>
                <a:lnTo>
                  <a:pt x="848360" y="581660"/>
                </a:lnTo>
                <a:lnTo>
                  <a:pt x="847064" y="562610"/>
                </a:lnTo>
                <a:lnTo>
                  <a:pt x="847102" y="561340"/>
                </a:lnTo>
                <a:lnTo>
                  <a:pt x="847445" y="549910"/>
                </a:lnTo>
                <a:lnTo>
                  <a:pt x="847547" y="546100"/>
                </a:lnTo>
                <a:lnTo>
                  <a:pt x="846582" y="549910"/>
                </a:lnTo>
                <a:lnTo>
                  <a:pt x="842733" y="546100"/>
                </a:lnTo>
                <a:lnTo>
                  <a:pt x="844727" y="538480"/>
                </a:lnTo>
                <a:lnTo>
                  <a:pt x="847852" y="530860"/>
                </a:lnTo>
                <a:lnTo>
                  <a:pt x="847432" y="521970"/>
                </a:lnTo>
                <a:lnTo>
                  <a:pt x="848207" y="524510"/>
                </a:lnTo>
                <a:lnTo>
                  <a:pt x="853554" y="52578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3536003" y="2340533"/>
            <a:ext cx="1184910" cy="1049020"/>
          </a:xfrm>
          <a:custGeom>
            <a:avLst/>
            <a:gdLst/>
            <a:ahLst/>
            <a:cxnLst/>
            <a:rect l="l" t="t" r="r" b="b"/>
            <a:pathLst>
              <a:path w="1184909" h="1049020">
                <a:moveTo>
                  <a:pt x="7150" y="926896"/>
                </a:moveTo>
                <a:lnTo>
                  <a:pt x="6743" y="921435"/>
                </a:lnTo>
                <a:lnTo>
                  <a:pt x="0" y="920800"/>
                </a:lnTo>
                <a:lnTo>
                  <a:pt x="63" y="924521"/>
                </a:lnTo>
                <a:lnTo>
                  <a:pt x="7150" y="926896"/>
                </a:lnTo>
                <a:close/>
              </a:path>
              <a:path w="1184909" h="1049020">
                <a:moveTo>
                  <a:pt x="20332" y="66459"/>
                </a:moveTo>
                <a:lnTo>
                  <a:pt x="19862" y="66027"/>
                </a:lnTo>
                <a:lnTo>
                  <a:pt x="9017" y="80060"/>
                </a:lnTo>
                <a:lnTo>
                  <a:pt x="10261" y="79121"/>
                </a:lnTo>
                <a:lnTo>
                  <a:pt x="15113" y="74320"/>
                </a:lnTo>
                <a:lnTo>
                  <a:pt x="17576" y="70231"/>
                </a:lnTo>
                <a:lnTo>
                  <a:pt x="20332" y="66459"/>
                </a:lnTo>
                <a:close/>
              </a:path>
              <a:path w="1184909" h="1049020">
                <a:moveTo>
                  <a:pt x="160248" y="761936"/>
                </a:moveTo>
                <a:lnTo>
                  <a:pt x="158013" y="756881"/>
                </a:lnTo>
                <a:lnTo>
                  <a:pt x="156337" y="762393"/>
                </a:lnTo>
                <a:lnTo>
                  <a:pt x="152654" y="767346"/>
                </a:lnTo>
                <a:lnTo>
                  <a:pt x="152819" y="770382"/>
                </a:lnTo>
                <a:lnTo>
                  <a:pt x="156679" y="768489"/>
                </a:lnTo>
                <a:lnTo>
                  <a:pt x="160248" y="761936"/>
                </a:lnTo>
                <a:close/>
              </a:path>
              <a:path w="1184909" h="1049020">
                <a:moveTo>
                  <a:pt x="162674" y="81368"/>
                </a:moveTo>
                <a:lnTo>
                  <a:pt x="162090" y="81229"/>
                </a:lnTo>
                <a:lnTo>
                  <a:pt x="161353" y="81368"/>
                </a:lnTo>
                <a:lnTo>
                  <a:pt x="160451" y="81800"/>
                </a:lnTo>
                <a:lnTo>
                  <a:pt x="162674" y="81368"/>
                </a:lnTo>
                <a:close/>
              </a:path>
              <a:path w="1184909" h="1049020">
                <a:moveTo>
                  <a:pt x="165341" y="82016"/>
                </a:moveTo>
                <a:lnTo>
                  <a:pt x="164452" y="81026"/>
                </a:lnTo>
                <a:lnTo>
                  <a:pt x="162674" y="81343"/>
                </a:lnTo>
                <a:lnTo>
                  <a:pt x="165341" y="82016"/>
                </a:lnTo>
                <a:close/>
              </a:path>
              <a:path w="1184909" h="1049020">
                <a:moveTo>
                  <a:pt x="167144" y="82461"/>
                </a:moveTo>
                <a:lnTo>
                  <a:pt x="165341" y="82016"/>
                </a:lnTo>
                <a:lnTo>
                  <a:pt x="166954" y="83794"/>
                </a:lnTo>
                <a:lnTo>
                  <a:pt x="167144" y="82461"/>
                </a:lnTo>
                <a:close/>
              </a:path>
              <a:path w="1184909" h="1049020">
                <a:moveTo>
                  <a:pt x="170141" y="98513"/>
                </a:moveTo>
                <a:lnTo>
                  <a:pt x="168541" y="94221"/>
                </a:lnTo>
                <a:lnTo>
                  <a:pt x="168998" y="86042"/>
                </a:lnTo>
                <a:lnTo>
                  <a:pt x="166954" y="83794"/>
                </a:lnTo>
                <a:lnTo>
                  <a:pt x="165112" y="96291"/>
                </a:lnTo>
                <a:lnTo>
                  <a:pt x="170141" y="98513"/>
                </a:lnTo>
                <a:close/>
              </a:path>
              <a:path w="1184909" h="1049020">
                <a:moveTo>
                  <a:pt x="173316" y="179959"/>
                </a:moveTo>
                <a:lnTo>
                  <a:pt x="170395" y="165049"/>
                </a:lnTo>
                <a:lnTo>
                  <a:pt x="169049" y="168287"/>
                </a:lnTo>
                <a:lnTo>
                  <a:pt x="167208" y="172491"/>
                </a:lnTo>
                <a:lnTo>
                  <a:pt x="164541" y="166204"/>
                </a:lnTo>
                <a:lnTo>
                  <a:pt x="164947" y="174117"/>
                </a:lnTo>
                <a:lnTo>
                  <a:pt x="166827" y="173418"/>
                </a:lnTo>
                <a:lnTo>
                  <a:pt x="169760" y="172554"/>
                </a:lnTo>
                <a:lnTo>
                  <a:pt x="173316" y="179959"/>
                </a:lnTo>
                <a:close/>
              </a:path>
              <a:path w="1184909" h="1049020">
                <a:moveTo>
                  <a:pt x="182156" y="226034"/>
                </a:moveTo>
                <a:lnTo>
                  <a:pt x="179209" y="218414"/>
                </a:lnTo>
                <a:lnTo>
                  <a:pt x="178943" y="226885"/>
                </a:lnTo>
                <a:lnTo>
                  <a:pt x="177571" y="226745"/>
                </a:lnTo>
                <a:lnTo>
                  <a:pt x="180759" y="231254"/>
                </a:lnTo>
                <a:lnTo>
                  <a:pt x="181521" y="232384"/>
                </a:lnTo>
                <a:lnTo>
                  <a:pt x="182156" y="226034"/>
                </a:lnTo>
                <a:close/>
              </a:path>
              <a:path w="1184909" h="1049020">
                <a:moveTo>
                  <a:pt x="188988" y="673608"/>
                </a:moveTo>
                <a:lnTo>
                  <a:pt x="188734" y="665822"/>
                </a:lnTo>
                <a:lnTo>
                  <a:pt x="188252" y="663028"/>
                </a:lnTo>
                <a:lnTo>
                  <a:pt x="188988" y="673608"/>
                </a:lnTo>
                <a:close/>
              </a:path>
              <a:path w="1184909" h="1049020">
                <a:moveTo>
                  <a:pt x="204774" y="563435"/>
                </a:moveTo>
                <a:lnTo>
                  <a:pt x="202755" y="563029"/>
                </a:lnTo>
                <a:lnTo>
                  <a:pt x="203123" y="569328"/>
                </a:lnTo>
                <a:lnTo>
                  <a:pt x="204774" y="563435"/>
                </a:lnTo>
                <a:close/>
              </a:path>
              <a:path w="1184909" h="1049020">
                <a:moveTo>
                  <a:pt x="208089" y="564108"/>
                </a:moveTo>
                <a:lnTo>
                  <a:pt x="204838" y="563194"/>
                </a:lnTo>
                <a:lnTo>
                  <a:pt x="204774" y="563435"/>
                </a:lnTo>
                <a:lnTo>
                  <a:pt x="208089" y="564108"/>
                </a:lnTo>
                <a:close/>
              </a:path>
              <a:path w="1184909" h="1049020">
                <a:moveTo>
                  <a:pt x="235077" y="625767"/>
                </a:moveTo>
                <a:lnTo>
                  <a:pt x="230479" y="622363"/>
                </a:lnTo>
                <a:lnTo>
                  <a:pt x="231063" y="631672"/>
                </a:lnTo>
                <a:lnTo>
                  <a:pt x="235077" y="625767"/>
                </a:lnTo>
                <a:close/>
              </a:path>
              <a:path w="1184909" h="1049020">
                <a:moveTo>
                  <a:pt x="363067" y="324205"/>
                </a:moveTo>
                <a:lnTo>
                  <a:pt x="360540" y="322910"/>
                </a:lnTo>
                <a:lnTo>
                  <a:pt x="359092" y="320446"/>
                </a:lnTo>
                <a:lnTo>
                  <a:pt x="358203" y="320675"/>
                </a:lnTo>
                <a:lnTo>
                  <a:pt x="357327" y="327456"/>
                </a:lnTo>
                <a:lnTo>
                  <a:pt x="359206" y="325793"/>
                </a:lnTo>
                <a:lnTo>
                  <a:pt x="361162" y="324866"/>
                </a:lnTo>
                <a:lnTo>
                  <a:pt x="363067" y="324205"/>
                </a:lnTo>
                <a:close/>
              </a:path>
              <a:path w="1184909" h="1049020">
                <a:moveTo>
                  <a:pt x="363855" y="232410"/>
                </a:moveTo>
                <a:close/>
              </a:path>
              <a:path w="1184909" h="1049020">
                <a:moveTo>
                  <a:pt x="363880" y="323621"/>
                </a:moveTo>
                <a:lnTo>
                  <a:pt x="363143" y="323850"/>
                </a:lnTo>
                <a:lnTo>
                  <a:pt x="363753" y="323850"/>
                </a:lnTo>
                <a:lnTo>
                  <a:pt x="363880" y="323621"/>
                </a:lnTo>
                <a:close/>
              </a:path>
              <a:path w="1184909" h="1049020">
                <a:moveTo>
                  <a:pt x="364591" y="239585"/>
                </a:moveTo>
                <a:lnTo>
                  <a:pt x="363855" y="232511"/>
                </a:lnTo>
                <a:lnTo>
                  <a:pt x="363715" y="238760"/>
                </a:lnTo>
                <a:lnTo>
                  <a:pt x="364591" y="239585"/>
                </a:lnTo>
                <a:close/>
              </a:path>
              <a:path w="1184909" h="1049020">
                <a:moveTo>
                  <a:pt x="367487" y="241655"/>
                </a:moveTo>
                <a:lnTo>
                  <a:pt x="366407" y="241300"/>
                </a:lnTo>
                <a:lnTo>
                  <a:pt x="364591" y="239585"/>
                </a:lnTo>
                <a:lnTo>
                  <a:pt x="365163" y="245110"/>
                </a:lnTo>
                <a:lnTo>
                  <a:pt x="367487" y="241655"/>
                </a:lnTo>
                <a:close/>
              </a:path>
              <a:path w="1184909" h="1049020">
                <a:moveTo>
                  <a:pt x="396011" y="151130"/>
                </a:moveTo>
                <a:lnTo>
                  <a:pt x="395097" y="152400"/>
                </a:lnTo>
                <a:lnTo>
                  <a:pt x="395300" y="152933"/>
                </a:lnTo>
                <a:lnTo>
                  <a:pt x="396011" y="151130"/>
                </a:lnTo>
                <a:close/>
              </a:path>
              <a:path w="1184909" h="1049020">
                <a:moveTo>
                  <a:pt x="427558" y="73317"/>
                </a:moveTo>
                <a:lnTo>
                  <a:pt x="427367" y="72466"/>
                </a:lnTo>
                <a:lnTo>
                  <a:pt x="427101" y="72085"/>
                </a:lnTo>
                <a:lnTo>
                  <a:pt x="426656" y="72783"/>
                </a:lnTo>
                <a:lnTo>
                  <a:pt x="426974" y="73075"/>
                </a:lnTo>
                <a:lnTo>
                  <a:pt x="427266" y="73101"/>
                </a:lnTo>
                <a:lnTo>
                  <a:pt x="427558" y="73317"/>
                </a:lnTo>
                <a:close/>
              </a:path>
              <a:path w="1184909" h="1049020">
                <a:moveTo>
                  <a:pt x="440105" y="912545"/>
                </a:moveTo>
                <a:lnTo>
                  <a:pt x="439851" y="911733"/>
                </a:lnTo>
                <a:lnTo>
                  <a:pt x="439737" y="910844"/>
                </a:lnTo>
                <a:lnTo>
                  <a:pt x="439216" y="910183"/>
                </a:lnTo>
                <a:lnTo>
                  <a:pt x="433235" y="921131"/>
                </a:lnTo>
                <a:lnTo>
                  <a:pt x="433781" y="921296"/>
                </a:lnTo>
                <a:lnTo>
                  <a:pt x="435991" y="918438"/>
                </a:lnTo>
                <a:lnTo>
                  <a:pt x="438442" y="915606"/>
                </a:lnTo>
                <a:lnTo>
                  <a:pt x="440105" y="912545"/>
                </a:lnTo>
                <a:close/>
              </a:path>
              <a:path w="1184909" h="1049020">
                <a:moveTo>
                  <a:pt x="443623" y="990739"/>
                </a:moveTo>
                <a:lnTo>
                  <a:pt x="441096" y="986929"/>
                </a:lnTo>
                <a:lnTo>
                  <a:pt x="440182" y="982472"/>
                </a:lnTo>
                <a:lnTo>
                  <a:pt x="437870" y="973797"/>
                </a:lnTo>
                <a:lnTo>
                  <a:pt x="438962" y="978662"/>
                </a:lnTo>
                <a:lnTo>
                  <a:pt x="440042" y="985304"/>
                </a:lnTo>
                <a:lnTo>
                  <a:pt x="443433" y="990815"/>
                </a:lnTo>
                <a:lnTo>
                  <a:pt x="443623" y="990739"/>
                </a:lnTo>
                <a:close/>
              </a:path>
              <a:path w="1184909" h="1049020">
                <a:moveTo>
                  <a:pt x="444385" y="992581"/>
                </a:moveTo>
                <a:lnTo>
                  <a:pt x="443433" y="990815"/>
                </a:lnTo>
                <a:lnTo>
                  <a:pt x="444271" y="992606"/>
                </a:lnTo>
                <a:close/>
              </a:path>
              <a:path w="1184909" h="1049020">
                <a:moveTo>
                  <a:pt x="458368" y="34290"/>
                </a:moveTo>
                <a:lnTo>
                  <a:pt x="456577" y="36830"/>
                </a:lnTo>
                <a:lnTo>
                  <a:pt x="456577" y="36957"/>
                </a:lnTo>
                <a:lnTo>
                  <a:pt x="458368" y="34290"/>
                </a:lnTo>
                <a:close/>
              </a:path>
              <a:path w="1184909" h="1049020">
                <a:moveTo>
                  <a:pt x="476821" y="849630"/>
                </a:moveTo>
                <a:lnTo>
                  <a:pt x="475564" y="852170"/>
                </a:lnTo>
                <a:lnTo>
                  <a:pt x="473494" y="854354"/>
                </a:lnTo>
                <a:lnTo>
                  <a:pt x="475043" y="853440"/>
                </a:lnTo>
                <a:lnTo>
                  <a:pt x="476821" y="849630"/>
                </a:lnTo>
                <a:close/>
              </a:path>
              <a:path w="1184909" h="1049020">
                <a:moveTo>
                  <a:pt x="506539" y="160147"/>
                </a:moveTo>
                <a:lnTo>
                  <a:pt x="505129" y="159613"/>
                </a:lnTo>
                <a:lnTo>
                  <a:pt x="505587" y="161963"/>
                </a:lnTo>
                <a:lnTo>
                  <a:pt x="506539" y="160147"/>
                </a:lnTo>
                <a:close/>
              </a:path>
              <a:path w="1184909" h="1049020">
                <a:moveTo>
                  <a:pt x="514680" y="136766"/>
                </a:moveTo>
                <a:lnTo>
                  <a:pt x="514400" y="135813"/>
                </a:lnTo>
                <a:lnTo>
                  <a:pt x="513816" y="138633"/>
                </a:lnTo>
                <a:lnTo>
                  <a:pt x="514400" y="137718"/>
                </a:lnTo>
                <a:lnTo>
                  <a:pt x="514680" y="136766"/>
                </a:lnTo>
                <a:close/>
              </a:path>
              <a:path w="1184909" h="1049020">
                <a:moveTo>
                  <a:pt x="541159" y="114300"/>
                </a:moveTo>
                <a:lnTo>
                  <a:pt x="540905" y="113449"/>
                </a:lnTo>
                <a:lnTo>
                  <a:pt x="540689" y="113030"/>
                </a:lnTo>
                <a:lnTo>
                  <a:pt x="541159" y="114300"/>
                </a:lnTo>
                <a:close/>
              </a:path>
              <a:path w="1184909" h="1049020">
                <a:moveTo>
                  <a:pt x="576580" y="154940"/>
                </a:moveTo>
                <a:lnTo>
                  <a:pt x="572541" y="158750"/>
                </a:lnTo>
                <a:lnTo>
                  <a:pt x="574979" y="158750"/>
                </a:lnTo>
                <a:lnTo>
                  <a:pt x="575538" y="156210"/>
                </a:lnTo>
                <a:lnTo>
                  <a:pt x="576580" y="154940"/>
                </a:lnTo>
                <a:close/>
              </a:path>
              <a:path w="1184909" h="1049020">
                <a:moveTo>
                  <a:pt x="586320" y="27355"/>
                </a:moveTo>
                <a:lnTo>
                  <a:pt x="586105" y="19723"/>
                </a:lnTo>
                <a:lnTo>
                  <a:pt x="577164" y="22466"/>
                </a:lnTo>
                <a:lnTo>
                  <a:pt x="576935" y="19138"/>
                </a:lnTo>
                <a:lnTo>
                  <a:pt x="567842" y="23888"/>
                </a:lnTo>
                <a:lnTo>
                  <a:pt x="562838" y="22948"/>
                </a:lnTo>
                <a:lnTo>
                  <a:pt x="560133" y="18796"/>
                </a:lnTo>
                <a:lnTo>
                  <a:pt x="561644" y="16611"/>
                </a:lnTo>
                <a:lnTo>
                  <a:pt x="559460" y="17716"/>
                </a:lnTo>
                <a:lnTo>
                  <a:pt x="553681" y="13271"/>
                </a:lnTo>
                <a:lnTo>
                  <a:pt x="550189" y="16979"/>
                </a:lnTo>
                <a:lnTo>
                  <a:pt x="556094" y="23520"/>
                </a:lnTo>
                <a:lnTo>
                  <a:pt x="562978" y="25400"/>
                </a:lnTo>
                <a:lnTo>
                  <a:pt x="572808" y="25234"/>
                </a:lnTo>
                <a:lnTo>
                  <a:pt x="573798" y="27470"/>
                </a:lnTo>
                <a:lnTo>
                  <a:pt x="571373" y="28295"/>
                </a:lnTo>
                <a:lnTo>
                  <a:pt x="570484" y="29286"/>
                </a:lnTo>
                <a:lnTo>
                  <a:pt x="586320" y="27355"/>
                </a:lnTo>
                <a:close/>
              </a:path>
              <a:path w="1184909" h="1049020">
                <a:moveTo>
                  <a:pt x="591718" y="36830"/>
                </a:moveTo>
                <a:lnTo>
                  <a:pt x="589965" y="34505"/>
                </a:lnTo>
                <a:lnTo>
                  <a:pt x="588746" y="35560"/>
                </a:lnTo>
                <a:lnTo>
                  <a:pt x="591718" y="36830"/>
                </a:lnTo>
                <a:close/>
              </a:path>
              <a:path w="1184909" h="1049020">
                <a:moveTo>
                  <a:pt x="593178" y="31750"/>
                </a:moveTo>
                <a:lnTo>
                  <a:pt x="587883" y="31750"/>
                </a:lnTo>
                <a:lnTo>
                  <a:pt x="589965" y="34505"/>
                </a:lnTo>
                <a:lnTo>
                  <a:pt x="593178" y="31750"/>
                </a:lnTo>
                <a:close/>
              </a:path>
              <a:path w="1184909" h="1049020">
                <a:moveTo>
                  <a:pt x="595998" y="26035"/>
                </a:moveTo>
                <a:lnTo>
                  <a:pt x="594779" y="25031"/>
                </a:lnTo>
                <a:lnTo>
                  <a:pt x="592607" y="23520"/>
                </a:lnTo>
                <a:lnTo>
                  <a:pt x="590575" y="24168"/>
                </a:lnTo>
                <a:lnTo>
                  <a:pt x="595998" y="26035"/>
                </a:lnTo>
                <a:close/>
              </a:path>
              <a:path w="1184909" h="1049020">
                <a:moveTo>
                  <a:pt x="596480" y="26200"/>
                </a:moveTo>
                <a:lnTo>
                  <a:pt x="595998" y="26035"/>
                </a:lnTo>
                <a:lnTo>
                  <a:pt x="596366" y="26327"/>
                </a:lnTo>
                <a:lnTo>
                  <a:pt x="596480" y="26200"/>
                </a:lnTo>
                <a:close/>
              </a:path>
              <a:path w="1184909" h="1049020">
                <a:moveTo>
                  <a:pt x="598970" y="27559"/>
                </a:moveTo>
                <a:lnTo>
                  <a:pt x="596366" y="26327"/>
                </a:lnTo>
                <a:lnTo>
                  <a:pt x="597357" y="27139"/>
                </a:lnTo>
                <a:lnTo>
                  <a:pt x="598246" y="27813"/>
                </a:lnTo>
                <a:lnTo>
                  <a:pt x="598970" y="27559"/>
                </a:lnTo>
                <a:close/>
              </a:path>
              <a:path w="1184909" h="1049020">
                <a:moveTo>
                  <a:pt x="601281" y="34328"/>
                </a:moveTo>
                <a:lnTo>
                  <a:pt x="593610" y="31750"/>
                </a:lnTo>
                <a:lnTo>
                  <a:pt x="593178" y="31750"/>
                </a:lnTo>
                <a:lnTo>
                  <a:pt x="596061" y="33020"/>
                </a:lnTo>
                <a:lnTo>
                  <a:pt x="601281" y="34328"/>
                </a:lnTo>
                <a:close/>
              </a:path>
              <a:path w="1184909" h="1049020">
                <a:moveTo>
                  <a:pt x="601611" y="28803"/>
                </a:moveTo>
                <a:lnTo>
                  <a:pt x="599795" y="27000"/>
                </a:lnTo>
                <a:lnTo>
                  <a:pt x="599579" y="27330"/>
                </a:lnTo>
                <a:lnTo>
                  <a:pt x="599274" y="27482"/>
                </a:lnTo>
                <a:lnTo>
                  <a:pt x="598970" y="27559"/>
                </a:lnTo>
                <a:lnTo>
                  <a:pt x="601611" y="28803"/>
                </a:lnTo>
                <a:close/>
              </a:path>
              <a:path w="1184909" h="1049020">
                <a:moveTo>
                  <a:pt x="605218" y="39446"/>
                </a:moveTo>
                <a:lnTo>
                  <a:pt x="604964" y="40525"/>
                </a:lnTo>
                <a:lnTo>
                  <a:pt x="605218" y="39446"/>
                </a:lnTo>
                <a:close/>
              </a:path>
              <a:path w="1184909" h="1049020">
                <a:moveTo>
                  <a:pt x="606171" y="35560"/>
                </a:moveTo>
                <a:lnTo>
                  <a:pt x="601281" y="34328"/>
                </a:lnTo>
                <a:lnTo>
                  <a:pt x="605764" y="37185"/>
                </a:lnTo>
                <a:lnTo>
                  <a:pt x="606171" y="35560"/>
                </a:lnTo>
                <a:close/>
              </a:path>
              <a:path w="1184909" h="1049020">
                <a:moveTo>
                  <a:pt x="607148" y="1029017"/>
                </a:moveTo>
                <a:lnTo>
                  <a:pt x="599871" y="1032510"/>
                </a:lnTo>
                <a:lnTo>
                  <a:pt x="592188" y="1037590"/>
                </a:lnTo>
                <a:lnTo>
                  <a:pt x="584568" y="1041400"/>
                </a:lnTo>
                <a:lnTo>
                  <a:pt x="576072" y="1043940"/>
                </a:lnTo>
                <a:lnTo>
                  <a:pt x="578256" y="1049020"/>
                </a:lnTo>
                <a:lnTo>
                  <a:pt x="582079" y="1046480"/>
                </a:lnTo>
                <a:lnTo>
                  <a:pt x="585622" y="1045210"/>
                </a:lnTo>
                <a:lnTo>
                  <a:pt x="588886" y="1043940"/>
                </a:lnTo>
                <a:lnTo>
                  <a:pt x="592023" y="1041400"/>
                </a:lnTo>
                <a:lnTo>
                  <a:pt x="594804" y="1038860"/>
                </a:lnTo>
                <a:lnTo>
                  <a:pt x="597496" y="1037590"/>
                </a:lnTo>
                <a:lnTo>
                  <a:pt x="602907" y="1032510"/>
                </a:lnTo>
                <a:lnTo>
                  <a:pt x="607148" y="1029017"/>
                </a:lnTo>
                <a:close/>
              </a:path>
              <a:path w="1184909" h="1049020">
                <a:moveTo>
                  <a:pt x="607809" y="1028700"/>
                </a:moveTo>
                <a:lnTo>
                  <a:pt x="607695" y="1028484"/>
                </a:lnTo>
                <a:lnTo>
                  <a:pt x="607529" y="1028700"/>
                </a:lnTo>
                <a:lnTo>
                  <a:pt x="607148" y="1029017"/>
                </a:lnTo>
                <a:lnTo>
                  <a:pt x="607809" y="1028700"/>
                </a:lnTo>
                <a:close/>
              </a:path>
              <a:path w="1184909" h="1049020">
                <a:moveTo>
                  <a:pt x="613892" y="627380"/>
                </a:moveTo>
                <a:lnTo>
                  <a:pt x="611441" y="627380"/>
                </a:lnTo>
                <a:lnTo>
                  <a:pt x="610133" y="631190"/>
                </a:lnTo>
                <a:lnTo>
                  <a:pt x="613092" y="631190"/>
                </a:lnTo>
                <a:lnTo>
                  <a:pt x="613892" y="627380"/>
                </a:lnTo>
                <a:close/>
              </a:path>
              <a:path w="1184909" h="1049020">
                <a:moveTo>
                  <a:pt x="614705" y="627380"/>
                </a:moveTo>
                <a:lnTo>
                  <a:pt x="614159" y="626110"/>
                </a:lnTo>
                <a:lnTo>
                  <a:pt x="613892" y="627380"/>
                </a:lnTo>
                <a:lnTo>
                  <a:pt x="614705" y="627380"/>
                </a:lnTo>
                <a:close/>
              </a:path>
              <a:path w="1184909" h="1049020">
                <a:moveTo>
                  <a:pt x="616191" y="45720"/>
                </a:moveTo>
                <a:lnTo>
                  <a:pt x="609193" y="39370"/>
                </a:lnTo>
                <a:lnTo>
                  <a:pt x="605764" y="37185"/>
                </a:lnTo>
                <a:lnTo>
                  <a:pt x="605218" y="39446"/>
                </a:lnTo>
                <a:lnTo>
                  <a:pt x="612444" y="44450"/>
                </a:lnTo>
                <a:lnTo>
                  <a:pt x="616191" y="45720"/>
                </a:lnTo>
                <a:close/>
              </a:path>
              <a:path w="1184909" h="1049020">
                <a:moveTo>
                  <a:pt x="620801" y="67056"/>
                </a:moveTo>
                <a:lnTo>
                  <a:pt x="618566" y="64770"/>
                </a:lnTo>
                <a:lnTo>
                  <a:pt x="619785" y="68580"/>
                </a:lnTo>
                <a:lnTo>
                  <a:pt x="620801" y="67056"/>
                </a:lnTo>
                <a:close/>
              </a:path>
              <a:path w="1184909" h="1049020">
                <a:moveTo>
                  <a:pt x="627519" y="59690"/>
                </a:moveTo>
                <a:lnTo>
                  <a:pt x="625729" y="58420"/>
                </a:lnTo>
                <a:lnTo>
                  <a:pt x="622147" y="55880"/>
                </a:lnTo>
                <a:lnTo>
                  <a:pt x="616343" y="52070"/>
                </a:lnTo>
                <a:lnTo>
                  <a:pt x="604431" y="44450"/>
                </a:lnTo>
                <a:lnTo>
                  <a:pt x="604964" y="40525"/>
                </a:lnTo>
                <a:lnTo>
                  <a:pt x="604316" y="43180"/>
                </a:lnTo>
                <a:lnTo>
                  <a:pt x="603224" y="44450"/>
                </a:lnTo>
                <a:lnTo>
                  <a:pt x="597776" y="41910"/>
                </a:lnTo>
                <a:lnTo>
                  <a:pt x="599313" y="49530"/>
                </a:lnTo>
                <a:lnTo>
                  <a:pt x="606717" y="55880"/>
                </a:lnTo>
                <a:lnTo>
                  <a:pt x="616077" y="62230"/>
                </a:lnTo>
                <a:lnTo>
                  <a:pt x="618566" y="64770"/>
                </a:lnTo>
                <a:lnTo>
                  <a:pt x="616534" y="58420"/>
                </a:lnTo>
                <a:lnTo>
                  <a:pt x="623493" y="58420"/>
                </a:lnTo>
                <a:lnTo>
                  <a:pt x="627519" y="59690"/>
                </a:lnTo>
                <a:close/>
              </a:path>
              <a:path w="1184909" h="1049020">
                <a:moveTo>
                  <a:pt x="631685" y="62814"/>
                </a:moveTo>
                <a:lnTo>
                  <a:pt x="630351" y="61569"/>
                </a:lnTo>
                <a:lnTo>
                  <a:pt x="628954" y="60782"/>
                </a:lnTo>
                <a:lnTo>
                  <a:pt x="627481" y="60198"/>
                </a:lnTo>
                <a:lnTo>
                  <a:pt x="630618" y="63207"/>
                </a:lnTo>
                <a:lnTo>
                  <a:pt x="631685" y="62814"/>
                </a:lnTo>
                <a:close/>
              </a:path>
              <a:path w="1184909" h="1049020">
                <a:moveTo>
                  <a:pt x="632599" y="65506"/>
                </a:moveTo>
                <a:lnTo>
                  <a:pt x="632002" y="64668"/>
                </a:lnTo>
                <a:lnTo>
                  <a:pt x="631329" y="63919"/>
                </a:lnTo>
                <a:lnTo>
                  <a:pt x="630618" y="63207"/>
                </a:lnTo>
                <a:lnTo>
                  <a:pt x="629742" y="63500"/>
                </a:lnTo>
                <a:lnTo>
                  <a:pt x="629031" y="63944"/>
                </a:lnTo>
                <a:lnTo>
                  <a:pt x="628980" y="64757"/>
                </a:lnTo>
                <a:lnTo>
                  <a:pt x="630529" y="64325"/>
                </a:lnTo>
                <a:lnTo>
                  <a:pt x="631609" y="64528"/>
                </a:lnTo>
                <a:lnTo>
                  <a:pt x="632599" y="65506"/>
                </a:lnTo>
                <a:close/>
              </a:path>
              <a:path w="1184909" h="1049020">
                <a:moveTo>
                  <a:pt x="635000" y="69100"/>
                </a:moveTo>
                <a:lnTo>
                  <a:pt x="634098" y="67335"/>
                </a:lnTo>
                <a:lnTo>
                  <a:pt x="633349" y="66230"/>
                </a:lnTo>
                <a:lnTo>
                  <a:pt x="632599" y="65506"/>
                </a:lnTo>
                <a:lnTo>
                  <a:pt x="634263" y="67856"/>
                </a:lnTo>
                <a:lnTo>
                  <a:pt x="635000" y="69100"/>
                </a:lnTo>
                <a:close/>
              </a:path>
              <a:path w="1184909" h="1049020">
                <a:moveTo>
                  <a:pt x="643318" y="81368"/>
                </a:moveTo>
                <a:lnTo>
                  <a:pt x="642747" y="81229"/>
                </a:lnTo>
                <a:lnTo>
                  <a:pt x="642023" y="81368"/>
                </a:lnTo>
                <a:lnTo>
                  <a:pt x="641096" y="81800"/>
                </a:lnTo>
                <a:lnTo>
                  <a:pt x="643318" y="81368"/>
                </a:lnTo>
                <a:close/>
              </a:path>
              <a:path w="1184909" h="1049020">
                <a:moveTo>
                  <a:pt x="645998" y="82016"/>
                </a:moveTo>
                <a:lnTo>
                  <a:pt x="645109" y="81026"/>
                </a:lnTo>
                <a:lnTo>
                  <a:pt x="643318" y="81343"/>
                </a:lnTo>
                <a:lnTo>
                  <a:pt x="645998" y="82016"/>
                </a:lnTo>
                <a:close/>
              </a:path>
              <a:path w="1184909" h="1049020">
                <a:moveTo>
                  <a:pt x="647801" y="82461"/>
                </a:moveTo>
                <a:lnTo>
                  <a:pt x="645998" y="82016"/>
                </a:lnTo>
                <a:lnTo>
                  <a:pt x="647611" y="83781"/>
                </a:lnTo>
                <a:lnTo>
                  <a:pt x="647801" y="82461"/>
                </a:lnTo>
                <a:close/>
              </a:path>
              <a:path w="1184909" h="1049020">
                <a:moveTo>
                  <a:pt x="650798" y="98513"/>
                </a:moveTo>
                <a:lnTo>
                  <a:pt x="649198" y="94221"/>
                </a:lnTo>
                <a:lnTo>
                  <a:pt x="649668" y="86042"/>
                </a:lnTo>
                <a:lnTo>
                  <a:pt x="647611" y="83781"/>
                </a:lnTo>
                <a:lnTo>
                  <a:pt x="645782" y="96291"/>
                </a:lnTo>
                <a:lnTo>
                  <a:pt x="650798" y="98513"/>
                </a:lnTo>
                <a:close/>
              </a:path>
              <a:path w="1184909" h="1049020">
                <a:moveTo>
                  <a:pt x="653643" y="929767"/>
                </a:moveTo>
                <a:lnTo>
                  <a:pt x="652792" y="926236"/>
                </a:lnTo>
                <a:lnTo>
                  <a:pt x="651383" y="922515"/>
                </a:lnTo>
                <a:lnTo>
                  <a:pt x="651497" y="923277"/>
                </a:lnTo>
                <a:lnTo>
                  <a:pt x="651675" y="924026"/>
                </a:lnTo>
                <a:lnTo>
                  <a:pt x="651916" y="924687"/>
                </a:lnTo>
                <a:lnTo>
                  <a:pt x="653643" y="929767"/>
                </a:lnTo>
                <a:close/>
              </a:path>
              <a:path w="1184909" h="1049020">
                <a:moveTo>
                  <a:pt x="669442" y="852170"/>
                </a:moveTo>
                <a:lnTo>
                  <a:pt x="668997" y="852449"/>
                </a:lnTo>
                <a:lnTo>
                  <a:pt x="668070" y="855980"/>
                </a:lnTo>
                <a:lnTo>
                  <a:pt x="669442" y="852170"/>
                </a:lnTo>
                <a:close/>
              </a:path>
              <a:path w="1184909" h="1049020">
                <a:moveTo>
                  <a:pt x="682078" y="177800"/>
                </a:moveTo>
                <a:lnTo>
                  <a:pt x="681659" y="174510"/>
                </a:lnTo>
                <a:lnTo>
                  <a:pt x="679399" y="173990"/>
                </a:lnTo>
                <a:lnTo>
                  <a:pt x="681380" y="177800"/>
                </a:lnTo>
                <a:lnTo>
                  <a:pt x="682078" y="177800"/>
                </a:lnTo>
                <a:close/>
              </a:path>
              <a:path w="1184909" h="1049020">
                <a:moveTo>
                  <a:pt x="684847" y="175260"/>
                </a:moveTo>
                <a:lnTo>
                  <a:pt x="680466" y="165100"/>
                </a:lnTo>
                <a:lnTo>
                  <a:pt x="681659" y="174510"/>
                </a:lnTo>
                <a:lnTo>
                  <a:pt x="684847" y="175260"/>
                </a:lnTo>
                <a:close/>
              </a:path>
              <a:path w="1184909" h="1049020">
                <a:moveTo>
                  <a:pt x="690079" y="214172"/>
                </a:moveTo>
                <a:lnTo>
                  <a:pt x="688936" y="213829"/>
                </a:lnTo>
                <a:lnTo>
                  <a:pt x="688124" y="213855"/>
                </a:lnTo>
                <a:lnTo>
                  <a:pt x="687400" y="213868"/>
                </a:lnTo>
                <a:lnTo>
                  <a:pt x="690079" y="214172"/>
                </a:lnTo>
                <a:close/>
              </a:path>
              <a:path w="1184909" h="1049020">
                <a:moveTo>
                  <a:pt x="694740" y="280670"/>
                </a:moveTo>
                <a:lnTo>
                  <a:pt x="693864" y="281317"/>
                </a:lnTo>
                <a:lnTo>
                  <a:pt x="694486" y="282295"/>
                </a:lnTo>
                <a:lnTo>
                  <a:pt x="694740" y="280670"/>
                </a:lnTo>
                <a:close/>
              </a:path>
              <a:path w="1184909" h="1049020">
                <a:moveTo>
                  <a:pt x="697026" y="725220"/>
                </a:moveTo>
                <a:lnTo>
                  <a:pt x="693724" y="724509"/>
                </a:lnTo>
                <a:lnTo>
                  <a:pt x="695096" y="729424"/>
                </a:lnTo>
                <a:lnTo>
                  <a:pt x="695363" y="731926"/>
                </a:lnTo>
                <a:lnTo>
                  <a:pt x="694397" y="734974"/>
                </a:lnTo>
                <a:lnTo>
                  <a:pt x="692937" y="738505"/>
                </a:lnTo>
                <a:lnTo>
                  <a:pt x="693166" y="741819"/>
                </a:lnTo>
                <a:lnTo>
                  <a:pt x="695134" y="738251"/>
                </a:lnTo>
                <a:lnTo>
                  <a:pt x="695642" y="735025"/>
                </a:lnTo>
                <a:lnTo>
                  <a:pt x="695375" y="731926"/>
                </a:lnTo>
                <a:lnTo>
                  <a:pt x="696429" y="728167"/>
                </a:lnTo>
                <a:lnTo>
                  <a:pt x="697026" y="725220"/>
                </a:lnTo>
                <a:close/>
              </a:path>
              <a:path w="1184909" h="1049020">
                <a:moveTo>
                  <a:pt x="697839" y="289560"/>
                </a:moveTo>
                <a:lnTo>
                  <a:pt x="695083" y="283210"/>
                </a:lnTo>
                <a:lnTo>
                  <a:pt x="694486" y="282295"/>
                </a:lnTo>
                <a:lnTo>
                  <a:pt x="693191" y="290830"/>
                </a:lnTo>
                <a:lnTo>
                  <a:pt x="697839" y="289560"/>
                </a:lnTo>
                <a:close/>
              </a:path>
              <a:path w="1184909" h="1049020">
                <a:moveTo>
                  <a:pt x="705916" y="317385"/>
                </a:moveTo>
                <a:lnTo>
                  <a:pt x="705561" y="317512"/>
                </a:lnTo>
                <a:lnTo>
                  <a:pt x="705129" y="318350"/>
                </a:lnTo>
                <a:lnTo>
                  <a:pt x="704672" y="319379"/>
                </a:lnTo>
                <a:lnTo>
                  <a:pt x="705154" y="319036"/>
                </a:lnTo>
                <a:lnTo>
                  <a:pt x="705612" y="318465"/>
                </a:lnTo>
                <a:lnTo>
                  <a:pt x="705916" y="317385"/>
                </a:lnTo>
                <a:close/>
              </a:path>
              <a:path w="1184909" h="1049020">
                <a:moveTo>
                  <a:pt x="715733" y="625767"/>
                </a:moveTo>
                <a:lnTo>
                  <a:pt x="711136" y="622363"/>
                </a:lnTo>
                <a:lnTo>
                  <a:pt x="711720" y="631672"/>
                </a:lnTo>
                <a:lnTo>
                  <a:pt x="715733" y="625767"/>
                </a:lnTo>
                <a:close/>
              </a:path>
              <a:path w="1184909" h="1049020">
                <a:moveTo>
                  <a:pt x="720051" y="525780"/>
                </a:moveTo>
                <a:lnTo>
                  <a:pt x="718832" y="524510"/>
                </a:lnTo>
                <a:lnTo>
                  <a:pt x="718959" y="521970"/>
                </a:lnTo>
                <a:lnTo>
                  <a:pt x="719378" y="513080"/>
                </a:lnTo>
                <a:lnTo>
                  <a:pt x="718197" y="500380"/>
                </a:lnTo>
                <a:lnTo>
                  <a:pt x="715860" y="486410"/>
                </a:lnTo>
                <a:lnTo>
                  <a:pt x="712952" y="469900"/>
                </a:lnTo>
                <a:lnTo>
                  <a:pt x="715899" y="472440"/>
                </a:lnTo>
                <a:lnTo>
                  <a:pt x="716280" y="469900"/>
                </a:lnTo>
                <a:lnTo>
                  <a:pt x="717054" y="464820"/>
                </a:lnTo>
                <a:lnTo>
                  <a:pt x="717372" y="455930"/>
                </a:lnTo>
                <a:lnTo>
                  <a:pt x="717448" y="445770"/>
                </a:lnTo>
                <a:lnTo>
                  <a:pt x="717715" y="438150"/>
                </a:lnTo>
                <a:lnTo>
                  <a:pt x="714743" y="435610"/>
                </a:lnTo>
                <a:lnTo>
                  <a:pt x="714844" y="433070"/>
                </a:lnTo>
                <a:lnTo>
                  <a:pt x="714984" y="429260"/>
                </a:lnTo>
                <a:lnTo>
                  <a:pt x="710946" y="433070"/>
                </a:lnTo>
                <a:lnTo>
                  <a:pt x="715568" y="410210"/>
                </a:lnTo>
                <a:lnTo>
                  <a:pt x="712800" y="394970"/>
                </a:lnTo>
                <a:lnTo>
                  <a:pt x="711873" y="389890"/>
                </a:lnTo>
                <a:lnTo>
                  <a:pt x="711339" y="387350"/>
                </a:lnTo>
                <a:lnTo>
                  <a:pt x="708964" y="375920"/>
                </a:lnTo>
                <a:lnTo>
                  <a:pt x="707377" y="368300"/>
                </a:lnTo>
                <a:lnTo>
                  <a:pt x="709599" y="347980"/>
                </a:lnTo>
                <a:lnTo>
                  <a:pt x="709968" y="351790"/>
                </a:lnTo>
                <a:lnTo>
                  <a:pt x="712889" y="355600"/>
                </a:lnTo>
                <a:lnTo>
                  <a:pt x="712635" y="353060"/>
                </a:lnTo>
                <a:lnTo>
                  <a:pt x="711492" y="347980"/>
                </a:lnTo>
                <a:lnTo>
                  <a:pt x="710349" y="342900"/>
                </a:lnTo>
                <a:lnTo>
                  <a:pt x="709485" y="339090"/>
                </a:lnTo>
                <a:lnTo>
                  <a:pt x="707491" y="330200"/>
                </a:lnTo>
                <a:lnTo>
                  <a:pt x="702856" y="332740"/>
                </a:lnTo>
                <a:lnTo>
                  <a:pt x="704913" y="334010"/>
                </a:lnTo>
                <a:lnTo>
                  <a:pt x="704735" y="334302"/>
                </a:lnTo>
                <a:lnTo>
                  <a:pt x="704735" y="382270"/>
                </a:lnTo>
                <a:lnTo>
                  <a:pt x="701878" y="383540"/>
                </a:lnTo>
                <a:lnTo>
                  <a:pt x="699693" y="384111"/>
                </a:lnTo>
                <a:lnTo>
                  <a:pt x="699376" y="378891"/>
                </a:lnTo>
                <a:lnTo>
                  <a:pt x="699058" y="375920"/>
                </a:lnTo>
                <a:lnTo>
                  <a:pt x="700455" y="375920"/>
                </a:lnTo>
                <a:lnTo>
                  <a:pt x="704735" y="382270"/>
                </a:lnTo>
                <a:lnTo>
                  <a:pt x="704735" y="334302"/>
                </a:lnTo>
                <a:lnTo>
                  <a:pt x="701713" y="339090"/>
                </a:lnTo>
                <a:lnTo>
                  <a:pt x="698500" y="336550"/>
                </a:lnTo>
                <a:lnTo>
                  <a:pt x="695515" y="330200"/>
                </a:lnTo>
                <a:lnTo>
                  <a:pt x="694855" y="325120"/>
                </a:lnTo>
                <a:lnTo>
                  <a:pt x="697966" y="328930"/>
                </a:lnTo>
                <a:lnTo>
                  <a:pt x="700659" y="327660"/>
                </a:lnTo>
                <a:lnTo>
                  <a:pt x="701789" y="325120"/>
                </a:lnTo>
                <a:lnTo>
                  <a:pt x="702932" y="322580"/>
                </a:lnTo>
                <a:lnTo>
                  <a:pt x="704138" y="320040"/>
                </a:lnTo>
                <a:lnTo>
                  <a:pt x="704735" y="318770"/>
                </a:lnTo>
                <a:lnTo>
                  <a:pt x="703364" y="320040"/>
                </a:lnTo>
                <a:lnTo>
                  <a:pt x="701522" y="318770"/>
                </a:lnTo>
                <a:lnTo>
                  <a:pt x="700074" y="318770"/>
                </a:lnTo>
                <a:lnTo>
                  <a:pt x="701497" y="313690"/>
                </a:lnTo>
                <a:lnTo>
                  <a:pt x="698131" y="311150"/>
                </a:lnTo>
                <a:lnTo>
                  <a:pt x="694131" y="309880"/>
                </a:lnTo>
                <a:lnTo>
                  <a:pt x="693661" y="300990"/>
                </a:lnTo>
                <a:lnTo>
                  <a:pt x="696302" y="302260"/>
                </a:lnTo>
                <a:lnTo>
                  <a:pt x="695871" y="300990"/>
                </a:lnTo>
                <a:lnTo>
                  <a:pt x="694105" y="295910"/>
                </a:lnTo>
                <a:lnTo>
                  <a:pt x="689864" y="290830"/>
                </a:lnTo>
                <a:lnTo>
                  <a:pt x="689597" y="284480"/>
                </a:lnTo>
                <a:lnTo>
                  <a:pt x="693864" y="281317"/>
                </a:lnTo>
                <a:lnTo>
                  <a:pt x="690981" y="276860"/>
                </a:lnTo>
                <a:lnTo>
                  <a:pt x="687946" y="270510"/>
                </a:lnTo>
                <a:lnTo>
                  <a:pt x="688441" y="264160"/>
                </a:lnTo>
                <a:lnTo>
                  <a:pt x="690664" y="267970"/>
                </a:lnTo>
                <a:lnTo>
                  <a:pt x="691667" y="274320"/>
                </a:lnTo>
                <a:lnTo>
                  <a:pt x="693889" y="276860"/>
                </a:lnTo>
                <a:lnTo>
                  <a:pt x="698830" y="266700"/>
                </a:lnTo>
                <a:lnTo>
                  <a:pt x="696988" y="266700"/>
                </a:lnTo>
                <a:lnTo>
                  <a:pt x="696937" y="264160"/>
                </a:lnTo>
                <a:lnTo>
                  <a:pt x="696861" y="260350"/>
                </a:lnTo>
                <a:lnTo>
                  <a:pt x="696836" y="259080"/>
                </a:lnTo>
                <a:lnTo>
                  <a:pt x="697230" y="251294"/>
                </a:lnTo>
                <a:lnTo>
                  <a:pt x="696798" y="254825"/>
                </a:lnTo>
                <a:lnTo>
                  <a:pt x="696747" y="248920"/>
                </a:lnTo>
                <a:lnTo>
                  <a:pt x="696722" y="243840"/>
                </a:lnTo>
                <a:lnTo>
                  <a:pt x="695731" y="248920"/>
                </a:lnTo>
                <a:lnTo>
                  <a:pt x="687374" y="241300"/>
                </a:lnTo>
                <a:lnTo>
                  <a:pt x="684225" y="232511"/>
                </a:lnTo>
                <a:lnTo>
                  <a:pt x="681647" y="222250"/>
                </a:lnTo>
                <a:lnTo>
                  <a:pt x="676059" y="213360"/>
                </a:lnTo>
                <a:lnTo>
                  <a:pt x="675259" y="212090"/>
                </a:lnTo>
                <a:lnTo>
                  <a:pt x="681494" y="218440"/>
                </a:lnTo>
                <a:lnTo>
                  <a:pt x="683590" y="217170"/>
                </a:lnTo>
                <a:lnTo>
                  <a:pt x="684555" y="214630"/>
                </a:lnTo>
                <a:lnTo>
                  <a:pt x="687451" y="213360"/>
                </a:lnTo>
                <a:lnTo>
                  <a:pt x="687705" y="212090"/>
                </a:lnTo>
                <a:lnTo>
                  <a:pt x="688225" y="209550"/>
                </a:lnTo>
                <a:lnTo>
                  <a:pt x="688695" y="201930"/>
                </a:lnTo>
                <a:lnTo>
                  <a:pt x="690854" y="203200"/>
                </a:lnTo>
                <a:lnTo>
                  <a:pt x="689876" y="201930"/>
                </a:lnTo>
                <a:lnTo>
                  <a:pt x="687946" y="199390"/>
                </a:lnTo>
                <a:lnTo>
                  <a:pt x="687412" y="194310"/>
                </a:lnTo>
                <a:lnTo>
                  <a:pt x="686257" y="187960"/>
                </a:lnTo>
                <a:lnTo>
                  <a:pt x="685076" y="186690"/>
                </a:lnTo>
                <a:lnTo>
                  <a:pt x="681520" y="182880"/>
                </a:lnTo>
                <a:lnTo>
                  <a:pt x="683361" y="181610"/>
                </a:lnTo>
                <a:lnTo>
                  <a:pt x="681380" y="177800"/>
                </a:lnTo>
                <a:lnTo>
                  <a:pt x="679361" y="177800"/>
                </a:lnTo>
                <a:lnTo>
                  <a:pt x="674154" y="166370"/>
                </a:lnTo>
                <a:lnTo>
                  <a:pt x="660273" y="125730"/>
                </a:lnTo>
                <a:lnTo>
                  <a:pt x="659472" y="124460"/>
                </a:lnTo>
                <a:lnTo>
                  <a:pt x="655370" y="119100"/>
                </a:lnTo>
                <a:lnTo>
                  <a:pt x="655370" y="135890"/>
                </a:lnTo>
                <a:lnTo>
                  <a:pt x="651421" y="141744"/>
                </a:lnTo>
                <a:lnTo>
                  <a:pt x="647979" y="132181"/>
                </a:lnTo>
                <a:lnTo>
                  <a:pt x="648271" y="132080"/>
                </a:lnTo>
                <a:lnTo>
                  <a:pt x="655370" y="135890"/>
                </a:lnTo>
                <a:lnTo>
                  <a:pt x="655370" y="119100"/>
                </a:lnTo>
                <a:lnTo>
                  <a:pt x="651713" y="114300"/>
                </a:lnTo>
                <a:lnTo>
                  <a:pt x="644563" y="107950"/>
                </a:lnTo>
                <a:lnTo>
                  <a:pt x="637413" y="102870"/>
                </a:lnTo>
                <a:lnTo>
                  <a:pt x="634847" y="100330"/>
                </a:lnTo>
                <a:lnTo>
                  <a:pt x="631418" y="96964"/>
                </a:lnTo>
                <a:lnTo>
                  <a:pt x="629678" y="93345"/>
                </a:lnTo>
                <a:lnTo>
                  <a:pt x="629678" y="87630"/>
                </a:lnTo>
                <a:lnTo>
                  <a:pt x="638543" y="95250"/>
                </a:lnTo>
                <a:lnTo>
                  <a:pt x="636714" y="88900"/>
                </a:lnTo>
                <a:lnTo>
                  <a:pt x="636168" y="87630"/>
                </a:lnTo>
                <a:lnTo>
                  <a:pt x="635076" y="85090"/>
                </a:lnTo>
                <a:lnTo>
                  <a:pt x="634530" y="83820"/>
                </a:lnTo>
                <a:lnTo>
                  <a:pt x="633984" y="82550"/>
                </a:lnTo>
                <a:lnTo>
                  <a:pt x="630301" y="77470"/>
                </a:lnTo>
                <a:lnTo>
                  <a:pt x="626452" y="74358"/>
                </a:lnTo>
                <a:lnTo>
                  <a:pt x="626452" y="76200"/>
                </a:lnTo>
                <a:lnTo>
                  <a:pt x="626033" y="80010"/>
                </a:lnTo>
                <a:lnTo>
                  <a:pt x="625322" y="80860"/>
                </a:lnTo>
                <a:lnTo>
                  <a:pt x="625322" y="85090"/>
                </a:lnTo>
                <a:lnTo>
                  <a:pt x="625233" y="86614"/>
                </a:lnTo>
                <a:lnTo>
                  <a:pt x="624560" y="85598"/>
                </a:lnTo>
                <a:lnTo>
                  <a:pt x="625322" y="85090"/>
                </a:lnTo>
                <a:lnTo>
                  <a:pt x="625322" y="80860"/>
                </a:lnTo>
                <a:lnTo>
                  <a:pt x="623138" y="83451"/>
                </a:lnTo>
                <a:lnTo>
                  <a:pt x="614641" y="70612"/>
                </a:lnTo>
                <a:lnTo>
                  <a:pt x="619963" y="73660"/>
                </a:lnTo>
                <a:lnTo>
                  <a:pt x="626452" y="76200"/>
                </a:lnTo>
                <a:lnTo>
                  <a:pt x="626452" y="74358"/>
                </a:lnTo>
                <a:lnTo>
                  <a:pt x="625602" y="73660"/>
                </a:lnTo>
                <a:lnTo>
                  <a:pt x="628091" y="73660"/>
                </a:lnTo>
                <a:lnTo>
                  <a:pt x="628738" y="67310"/>
                </a:lnTo>
                <a:lnTo>
                  <a:pt x="624039" y="62230"/>
                </a:lnTo>
                <a:lnTo>
                  <a:pt x="620801" y="67056"/>
                </a:lnTo>
                <a:lnTo>
                  <a:pt x="623531" y="69850"/>
                </a:lnTo>
                <a:lnTo>
                  <a:pt x="614133" y="69850"/>
                </a:lnTo>
                <a:lnTo>
                  <a:pt x="610095" y="63741"/>
                </a:lnTo>
                <a:lnTo>
                  <a:pt x="588340" y="41617"/>
                </a:lnTo>
                <a:lnTo>
                  <a:pt x="564388" y="27736"/>
                </a:lnTo>
                <a:lnTo>
                  <a:pt x="538251" y="22923"/>
                </a:lnTo>
                <a:lnTo>
                  <a:pt x="536448" y="23253"/>
                </a:lnTo>
                <a:lnTo>
                  <a:pt x="537629" y="16510"/>
                </a:lnTo>
                <a:lnTo>
                  <a:pt x="537883" y="13322"/>
                </a:lnTo>
                <a:lnTo>
                  <a:pt x="538327" y="14846"/>
                </a:lnTo>
                <a:lnTo>
                  <a:pt x="543623" y="14389"/>
                </a:lnTo>
                <a:lnTo>
                  <a:pt x="548195" y="7721"/>
                </a:lnTo>
                <a:lnTo>
                  <a:pt x="539191" y="8978"/>
                </a:lnTo>
                <a:lnTo>
                  <a:pt x="537997" y="9969"/>
                </a:lnTo>
                <a:lnTo>
                  <a:pt x="533603" y="3810"/>
                </a:lnTo>
                <a:lnTo>
                  <a:pt x="519785" y="0"/>
                </a:lnTo>
                <a:lnTo>
                  <a:pt x="515581" y="1270"/>
                </a:lnTo>
                <a:lnTo>
                  <a:pt x="511810" y="3810"/>
                </a:lnTo>
                <a:lnTo>
                  <a:pt x="504710" y="10160"/>
                </a:lnTo>
                <a:lnTo>
                  <a:pt x="497751" y="7620"/>
                </a:lnTo>
                <a:lnTo>
                  <a:pt x="497471" y="7620"/>
                </a:lnTo>
                <a:lnTo>
                  <a:pt x="511556" y="2540"/>
                </a:lnTo>
                <a:lnTo>
                  <a:pt x="502107" y="0"/>
                </a:lnTo>
                <a:lnTo>
                  <a:pt x="497992" y="6350"/>
                </a:lnTo>
                <a:lnTo>
                  <a:pt x="494347" y="11430"/>
                </a:lnTo>
                <a:lnTo>
                  <a:pt x="492023" y="10160"/>
                </a:lnTo>
                <a:lnTo>
                  <a:pt x="488873" y="8890"/>
                </a:lnTo>
                <a:lnTo>
                  <a:pt x="485025" y="10160"/>
                </a:lnTo>
                <a:lnTo>
                  <a:pt x="476872" y="26492"/>
                </a:lnTo>
                <a:lnTo>
                  <a:pt x="473481" y="25400"/>
                </a:lnTo>
                <a:lnTo>
                  <a:pt x="478383" y="16510"/>
                </a:lnTo>
                <a:lnTo>
                  <a:pt x="468541" y="21590"/>
                </a:lnTo>
                <a:lnTo>
                  <a:pt x="468896" y="25400"/>
                </a:lnTo>
                <a:lnTo>
                  <a:pt x="471970" y="26670"/>
                </a:lnTo>
                <a:lnTo>
                  <a:pt x="474218" y="29210"/>
                </a:lnTo>
                <a:lnTo>
                  <a:pt x="472084" y="34290"/>
                </a:lnTo>
                <a:lnTo>
                  <a:pt x="463892" y="35560"/>
                </a:lnTo>
                <a:lnTo>
                  <a:pt x="462661" y="31750"/>
                </a:lnTo>
                <a:lnTo>
                  <a:pt x="459282" y="40640"/>
                </a:lnTo>
                <a:lnTo>
                  <a:pt x="456615" y="39370"/>
                </a:lnTo>
                <a:lnTo>
                  <a:pt x="456577" y="36957"/>
                </a:lnTo>
                <a:lnTo>
                  <a:pt x="454952" y="39370"/>
                </a:lnTo>
                <a:lnTo>
                  <a:pt x="450964" y="45720"/>
                </a:lnTo>
                <a:lnTo>
                  <a:pt x="447992" y="52070"/>
                </a:lnTo>
                <a:lnTo>
                  <a:pt x="447662" y="57150"/>
                </a:lnTo>
                <a:lnTo>
                  <a:pt x="444334" y="59270"/>
                </a:lnTo>
                <a:lnTo>
                  <a:pt x="444334" y="499110"/>
                </a:lnTo>
                <a:lnTo>
                  <a:pt x="444017" y="506730"/>
                </a:lnTo>
                <a:lnTo>
                  <a:pt x="444080" y="509270"/>
                </a:lnTo>
                <a:lnTo>
                  <a:pt x="443877" y="510540"/>
                </a:lnTo>
                <a:lnTo>
                  <a:pt x="439610" y="510540"/>
                </a:lnTo>
                <a:lnTo>
                  <a:pt x="436549" y="508000"/>
                </a:lnTo>
                <a:lnTo>
                  <a:pt x="436016" y="505460"/>
                </a:lnTo>
                <a:lnTo>
                  <a:pt x="439407" y="506730"/>
                </a:lnTo>
                <a:lnTo>
                  <a:pt x="441159" y="509270"/>
                </a:lnTo>
                <a:lnTo>
                  <a:pt x="442112" y="505460"/>
                </a:lnTo>
                <a:lnTo>
                  <a:pt x="442747" y="502920"/>
                </a:lnTo>
                <a:lnTo>
                  <a:pt x="444334" y="499110"/>
                </a:lnTo>
                <a:lnTo>
                  <a:pt x="444334" y="59270"/>
                </a:lnTo>
                <a:lnTo>
                  <a:pt x="441667" y="60960"/>
                </a:lnTo>
                <a:lnTo>
                  <a:pt x="436943" y="67310"/>
                </a:lnTo>
                <a:lnTo>
                  <a:pt x="432562" y="72390"/>
                </a:lnTo>
                <a:lnTo>
                  <a:pt x="427583" y="72390"/>
                </a:lnTo>
                <a:lnTo>
                  <a:pt x="428371" y="76200"/>
                </a:lnTo>
                <a:lnTo>
                  <a:pt x="427291" y="87630"/>
                </a:lnTo>
                <a:lnTo>
                  <a:pt x="424891" y="93980"/>
                </a:lnTo>
                <a:lnTo>
                  <a:pt x="420979" y="90170"/>
                </a:lnTo>
                <a:lnTo>
                  <a:pt x="417880" y="95161"/>
                </a:lnTo>
                <a:lnTo>
                  <a:pt x="410667" y="106680"/>
                </a:lnTo>
                <a:lnTo>
                  <a:pt x="404215" y="107950"/>
                </a:lnTo>
                <a:lnTo>
                  <a:pt x="405206" y="118110"/>
                </a:lnTo>
                <a:lnTo>
                  <a:pt x="402183" y="129540"/>
                </a:lnTo>
                <a:lnTo>
                  <a:pt x="398259" y="143510"/>
                </a:lnTo>
                <a:lnTo>
                  <a:pt x="396570" y="156210"/>
                </a:lnTo>
                <a:lnTo>
                  <a:pt x="395300" y="152933"/>
                </a:lnTo>
                <a:lnTo>
                  <a:pt x="392531" y="160020"/>
                </a:lnTo>
                <a:lnTo>
                  <a:pt x="388734" y="161290"/>
                </a:lnTo>
                <a:lnTo>
                  <a:pt x="385368" y="166370"/>
                </a:lnTo>
                <a:lnTo>
                  <a:pt x="389483" y="170180"/>
                </a:lnTo>
                <a:lnTo>
                  <a:pt x="391337" y="176530"/>
                </a:lnTo>
                <a:lnTo>
                  <a:pt x="392353" y="184150"/>
                </a:lnTo>
                <a:lnTo>
                  <a:pt x="393979" y="190500"/>
                </a:lnTo>
                <a:lnTo>
                  <a:pt x="388251" y="193040"/>
                </a:lnTo>
                <a:lnTo>
                  <a:pt x="385203" y="189230"/>
                </a:lnTo>
                <a:lnTo>
                  <a:pt x="382562" y="185420"/>
                </a:lnTo>
                <a:lnTo>
                  <a:pt x="378066" y="182880"/>
                </a:lnTo>
                <a:lnTo>
                  <a:pt x="381190" y="186690"/>
                </a:lnTo>
                <a:lnTo>
                  <a:pt x="382143" y="193040"/>
                </a:lnTo>
                <a:lnTo>
                  <a:pt x="383057" y="199390"/>
                </a:lnTo>
                <a:lnTo>
                  <a:pt x="386067" y="200660"/>
                </a:lnTo>
                <a:lnTo>
                  <a:pt x="379374" y="207010"/>
                </a:lnTo>
                <a:lnTo>
                  <a:pt x="382104" y="207010"/>
                </a:lnTo>
                <a:lnTo>
                  <a:pt x="374472" y="209550"/>
                </a:lnTo>
                <a:lnTo>
                  <a:pt x="378625" y="212090"/>
                </a:lnTo>
                <a:lnTo>
                  <a:pt x="378650" y="215900"/>
                </a:lnTo>
                <a:lnTo>
                  <a:pt x="377748" y="219710"/>
                </a:lnTo>
                <a:lnTo>
                  <a:pt x="379145" y="224790"/>
                </a:lnTo>
                <a:lnTo>
                  <a:pt x="374434" y="229870"/>
                </a:lnTo>
                <a:lnTo>
                  <a:pt x="371335" y="231140"/>
                </a:lnTo>
                <a:lnTo>
                  <a:pt x="369722" y="232410"/>
                </a:lnTo>
                <a:lnTo>
                  <a:pt x="369443" y="238760"/>
                </a:lnTo>
                <a:lnTo>
                  <a:pt x="367487" y="241655"/>
                </a:lnTo>
                <a:lnTo>
                  <a:pt x="370344" y="242570"/>
                </a:lnTo>
                <a:lnTo>
                  <a:pt x="373926" y="243840"/>
                </a:lnTo>
                <a:lnTo>
                  <a:pt x="372414" y="251460"/>
                </a:lnTo>
                <a:lnTo>
                  <a:pt x="369506" y="252730"/>
                </a:lnTo>
                <a:lnTo>
                  <a:pt x="365823" y="252730"/>
                </a:lnTo>
                <a:lnTo>
                  <a:pt x="362000" y="254000"/>
                </a:lnTo>
                <a:lnTo>
                  <a:pt x="363042" y="261620"/>
                </a:lnTo>
                <a:lnTo>
                  <a:pt x="364947" y="267970"/>
                </a:lnTo>
                <a:lnTo>
                  <a:pt x="366522" y="274320"/>
                </a:lnTo>
                <a:lnTo>
                  <a:pt x="366585" y="279400"/>
                </a:lnTo>
                <a:lnTo>
                  <a:pt x="365226" y="280670"/>
                </a:lnTo>
                <a:lnTo>
                  <a:pt x="364553" y="281940"/>
                </a:lnTo>
                <a:lnTo>
                  <a:pt x="363220" y="279400"/>
                </a:lnTo>
                <a:lnTo>
                  <a:pt x="364528" y="289560"/>
                </a:lnTo>
                <a:lnTo>
                  <a:pt x="363550" y="299720"/>
                </a:lnTo>
                <a:lnTo>
                  <a:pt x="362902" y="312420"/>
                </a:lnTo>
                <a:lnTo>
                  <a:pt x="365239" y="322580"/>
                </a:lnTo>
                <a:lnTo>
                  <a:pt x="364451" y="322580"/>
                </a:lnTo>
                <a:lnTo>
                  <a:pt x="363880" y="323621"/>
                </a:lnTo>
                <a:lnTo>
                  <a:pt x="367233" y="322580"/>
                </a:lnTo>
                <a:lnTo>
                  <a:pt x="373951" y="322580"/>
                </a:lnTo>
                <a:lnTo>
                  <a:pt x="373405" y="328930"/>
                </a:lnTo>
                <a:lnTo>
                  <a:pt x="377583" y="334010"/>
                </a:lnTo>
                <a:lnTo>
                  <a:pt x="372275" y="335280"/>
                </a:lnTo>
                <a:lnTo>
                  <a:pt x="372833" y="332740"/>
                </a:lnTo>
                <a:lnTo>
                  <a:pt x="370827" y="331470"/>
                </a:lnTo>
                <a:lnTo>
                  <a:pt x="369443" y="330200"/>
                </a:lnTo>
                <a:lnTo>
                  <a:pt x="370928" y="336550"/>
                </a:lnTo>
                <a:lnTo>
                  <a:pt x="367271" y="336550"/>
                </a:lnTo>
                <a:lnTo>
                  <a:pt x="366522" y="334010"/>
                </a:lnTo>
                <a:lnTo>
                  <a:pt x="366255" y="328930"/>
                </a:lnTo>
                <a:lnTo>
                  <a:pt x="364020" y="327660"/>
                </a:lnTo>
                <a:lnTo>
                  <a:pt x="365213" y="336550"/>
                </a:lnTo>
                <a:lnTo>
                  <a:pt x="366763" y="345440"/>
                </a:lnTo>
                <a:lnTo>
                  <a:pt x="367474" y="353060"/>
                </a:lnTo>
                <a:lnTo>
                  <a:pt x="367436" y="355600"/>
                </a:lnTo>
                <a:lnTo>
                  <a:pt x="366636" y="361950"/>
                </a:lnTo>
                <a:lnTo>
                  <a:pt x="363385" y="359410"/>
                </a:lnTo>
                <a:lnTo>
                  <a:pt x="362813" y="353060"/>
                </a:lnTo>
                <a:lnTo>
                  <a:pt x="362610" y="351790"/>
                </a:lnTo>
                <a:lnTo>
                  <a:pt x="362191" y="349250"/>
                </a:lnTo>
                <a:lnTo>
                  <a:pt x="358813" y="351790"/>
                </a:lnTo>
                <a:lnTo>
                  <a:pt x="362140" y="341630"/>
                </a:lnTo>
                <a:lnTo>
                  <a:pt x="362978" y="339090"/>
                </a:lnTo>
                <a:lnTo>
                  <a:pt x="357809" y="341630"/>
                </a:lnTo>
                <a:lnTo>
                  <a:pt x="357555" y="339090"/>
                </a:lnTo>
                <a:lnTo>
                  <a:pt x="357174" y="336550"/>
                </a:lnTo>
                <a:lnTo>
                  <a:pt x="351612" y="339090"/>
                </a:lnTo>
                <a:lnTo>
                  <a:pt x="350100" y="350520"/>
                </a:lnTo>
                <a:lnTo>
                  <a:pt x="350697" y="365760"/>
                </a:lnTo>
                <a:lnTo>
                  <a:pt x="350608" y="368300"/>
                </a:lnTo>
                <a:lnTo>
                  <a:pt x="349453" y="378460"/>
                </a:lnTo>
                <a:lnTo>
                  <a:pt x="353072" y="382270"/>
                </a:lnTo>
                <a:lnTo>
                  <a:pt x="355434" y="377190"/>
                </a:lnTo>
                <a:lnTo>
                  <a:pt x="359054" y="381000"/>
                </a:lnTo>
                <a:lnTo>
                  <a:pt x="358355" y="396240"/>
                </a:lnTo>
                <a:lnTo>
                  <a:pt x="352348" y="403860"/>
                </a:lnTo>
                <a:lnTo>
                  <a:pt x="346938" y="410210"/>
                </a:lnTo>
                <a:lnTo>
                  <a:pt x="348056" y="420370"/>
                </a:lnTo>
                <a:lnTo>
                  <a:pt x="351967" y="424180"/>
                </a:lnTo>
                <a:lnTo>
                  <a:pt x="355790" y="427990"/>
                </a:lnTo>
                <a:lnTo>
                  <a:pt x="357784" y="433070"/>
                </a:lnTo>
                <a:lnTo>
                  <a:pt x="356196" y="441960"/>
                </a:lnTo>
                <a:lnTo>
                  <a:pt x="348284" y="436880"/>
                </a:lnTo>
                <a:lnTo>
                  <a:pt x="347548" y="445770"/>
                </a:lnTo>
                <a:lnTo>
                  <a:pt x="355244" y="458470"/>
                </a:lnTo>
                <a:lnTo>
                  <a:pt x="355015" y="459740"/>
                </a:lnTo>
                <a:lnTo>
                  <a:pt x="354774" y="462280"/>
                </a:lnTo>
                <a:lnTo>
                  <a:pt x="354304" y="464820"/>
                </a:lnTo>
                <a:lnTo>
                  <a:pt x="353555" y="468630"/>
                </a:lnTo>
                <a:lnTo>
                  <a:pt x="351993" y="467360"/>
                </a:lnTo>
                <a:lnTo>
                  <a:pt x="351485" y="459740"/>
                </a:lnTo>
                <a:lnTo>
                  <a:pt x="351142" y="457200"/>
                </a:lnTo>
                <a:lnTo>
                  <a:pt x="350824" y="454660"/>
                </a:lnTo>
                <a:lnTo>
                  <a:pt x="350748" y="452120"/>
                </a:lnTo>
                <a:lnTo>
                  <a:pt x="350240" y="454660"/>
                </a:lnTo>
                <a:lnTo>
                  <a:pt x="346925" y="458470"/>
                </a:lnTo>
                <a:lnTo>
                  <a:pt x="347954" y="464820"/>
                </a:lnTo>
                <a:lnTo>
                  <a:pt x="351713" y="469900"/>
                </a:lnTo>
                <a:lnTo>
                  <a:pt x="354368" y="471131"/>
                </a:lnTo>
                <a:lnTo>
                  <a:pt x="354355" y="478790"/>
                </a:lnTo>
                <a:lnTo>
                  <a:pt x="347154" y="483870"/>
                </a:lnTo>
                <a:lnTo>
                  <a:pt x="347383" y="491490"/>
                </a:lnTo>
                <a:lnTo>
                  <a:pt x="347840" y="500380"/>
                </a:lnTo>
                <a:lnTo>
                  <a:pt x="349186" y="516890"/>
                </a:lnTo>
                <a:lnTo>
                  <a:pt x="349389" y="518160"/>
                </a:lnTo>
                <a:lnTo>
                  <a:pt x="364413" y="516890"/>
                </a:lnTo>
                <a:lnTo>
                  <a:pt x="377405" y="515620"/>
                </a:lnTo>
                <a:lnTo>
                  <a:pt x="396151" y="514350"/>
                </a:lnTo>
                <a:lnTo>
                  <a:pt x="403860" y="513080"/>
                </a:lnTo>
                <a:lnTo>
                  <a:pt x="419849" y="513080"/>
                </a:lnTo>
                <a:lnTo>
                  <a:pt x="417283" y="514350"/>
                </a:lnTo>
                <a:lnTo>
                  <a:pt x="414566" y="515620"/>
                </a:lnTo>
                <a:lnTo>
                  <a:pt x="415378" y="518160"/>
                </a:lnTo>
                <a:lnTo>
                  <a:pt x="423405" y="519430"/>
                </a:lnTo>
                <a:lnTo>
                  <a:pt x="439915" y="518160"/>
                </a:lnTo>
                <a:lnTo>
                  <a:pt x="451777" y="518160"/>
                </a:lnTo>
                <a:lnTo>
                  <a:pt x="451510" y="516890"/>
                </a:lnTo>
                <a:lnTo>
                  <a:pt x="451535" y="513080"/>
                </a:lnTo>
                <a:lnTo>
                  <a:pt x="451573" y="510540"/>
                </a:lnTo>
                <a:lnTo>
                  <a:pt x="451726" y="502920"/>
                </a:lnTo>
                <a:lnTo>
                  <a:pt x="451840" y="499110"/>
                </a:lnTo>
                <a:lnTo>
                  <a:pt x="451954" y="495300"/>
                </a:lnTo>
                <a:lnTo>
                  <a:pt x="455777" y="450850"/>
                </a:lnTo>
                <a:lnTo>
                  <a:pt x="459613" y="431800"/>
                </a:lnTo>
                <a:lnTo>
                  <a:pt x="453872" y="422910"/>
                </a:lnTo>
                <a:lnTo>
                  <a:pt x="454063" y="420370"/>
                </a:lnTo>
                <a:lnTo>
                  <a:pt x="456895" y="419100"/>
                </a:lnTo>
                <a:lnTo>
                  <a:pt x="457962" y="421640"/>
                </a:lnTo>
                <a:lnTo>
                  <a:pt x="458241" y="419100"/>
                </a:lnTo>
                <a:lnTo>
                  <a:pt x="458533" y="416560"/>
                </a:lnTo>
                <a:lnTo>
                  <a:pt x="456819" y="416560"/>
                </a:lnTo>
                <a:lnTo>
                  <a:pt x="454164" y="417830"/>
                </a:lnTo>
                <a:lnTo>
                  <a:pt x="451904" y="415290"/>
                </a:lnTo>
                <a:lnTo>
                  <a:pt x="451815" y="411480"/>
                </a:lnTo>
                <a:lnTo>
                  <a:pt x="451789" y="410210"/>
                </a:lnTo>
                <a:lnTo>
                  <a:pt x="455853" y="408940"/>
                </a:lnTo>
                <a:lnTo>
                  <a:pt x="457517" y="412750"/>
                </a:lnTo>
                <a:lnTo>
                  <a:pt x="456793" y="408940"/>
                </a:lnTo>
                <a:lnTo>
                  <a:pt x="454634" y="397510"/>
                </a:lnTo>
                <a:lnTo>
                  <a:pt x="453250" y="379730"/>
                </a:lnTo>
                <a:lnTo>
                  <a:pt x="453212" y="377190"/>
                </a:lnTo>
                <a:lnTo>
                  <a:pt x="453618" y="369570"/>
                </a:lnTo>
                <a:lnTo>
                  <a:pt x="454101" y="360680"/>
                </a:lnTo>
                <a:lnTo>
                  <a:pt x="458546" y="345440"/>
                </a:lnTo>
                <a:lnTo>
                  <a:pt x="459994" y="349250"/>
                </a:lnTo>
                <a:lnTo>
                  <a:pt x="460070" y="345440"/>
                </a:lnTo>
                <a:lnTo>
                  <a:pt x="460146" y="341630"/>
                </a:lnTo>
                <a:lnTo>
                  <a:pt x="457060" y="334010"/>
                </a:lnTo>
                <a:lnTo>
                  <a:pt x="454621" y="327660"/>
                </a:lnTo>
                <a:lnTo>
                  <a:pt x="456666" y="320040"/>
                </a:lnTo>
                <a:lnTo>
                  <a:pt x="457403" y="322580"/>
                </a:lnTo>
                <a:lnTo>
                  <a:pt x="457860" y="320040"/>
                </a:lnTo>
                <a:lnTo>
                  <a:pt x="460870" y="303530"/>
                </a:lnTo>
                <a:lnTo>
                  <a:pt x="461568" y="299720"/>
                </a:lnTo>
                <a:lnTo>
                  <a:pt x="465302" y="276860"/>
                </a:lnTo>
                <a:lnTo>
                  <a:pt x="470496" y="256540"/>
                </a:lnTo>
                <a:lnTo>
                  <a:pt x="479031" y="238760"/>
                </a:lnTo>
                <a:lnTo>
                  <a:pt x="477291" y="232410"/>
                </a:lnTo>
                <a:lnTo>
                  <a:pt x="480187" y="222250"/>
                </a:lnTo>
                <a:lnTo>
                  <a:pt x="482422" y="212090"/>
                </a:lnTo>
                <a:lnTo>
                  <a:pt x="478701" y="205740"/>
                </a:lnTo>
                <a:lnTo>
                  <a:pt x="485178" y="198120"/>
                </a:lnTo>
                <a:lnTo>
                  <a:pt x="489800" y="193040"/>
                </a:lnTo>
                <a:lnTo>
                  <a:pt x="494550" y="187960"/>
                </a:lnTo>
                <a:lnTo>
                  <a:pt x="501434" y="176530"/>
                </a:lnTo>
                <a:lnTo>
                  <a:pt x="504164" y="170180"/>
                </a:lnTo>
                <a:lnTo>
                  <a:pt x="498995" y="166370"/>
                </a:lnTo>
                <a:lnTo>
                  <a:pt x="497268" y="165100"/>
                </a:lnTo>
                <a:lnTo>
                  <a:pt x="499071" y="157480"/>
                </a:lnTo>
                <a:lnTo>
                  <a:pt x="505155" y="158750"/>
                </a:lnTo>
                <a:lnTo>
                  <a:pt x="504913" y="157480"/>
                </a:lnTo>
                <a:lnTo>
                  <a:pt x="502970" y="147320"/>
                </a:lnTo>
                <a:lnTo>
                  <a:pt x="512279" y="144780"/>
                </a:lnTo>
                <a:lnTo>
                  <a:pt x="512902" y="142240"/>
                </a:lnTo>
                <a:lnTo>
                  <a:pt x="513829" y="138430"/>
                </a:lnTo>
                <a:lnTo>
                  <a:pt x="512279" y="140970"/>
                </a:lnTo>
                <a:lnTo>
                  <a:pt x="508596" y="142240"/>
                </a:lnTo>
                <a:lnTo>
                  <a:pt x="507085" y="140970"/>
                </a:lnTo>
                <a:lnTo>
                  <a:pt x="510616" y="133350"/>
                </a:lnTo>
                <a:lnTo>
                  <a:pt x="516547" y="125730"/>
                </a:lnTo>
                <a:lnTo>
                  <a:pt x="522630" y="121920"/>
                </a:lnTo>
                <a:lnTo>
                  <a:pt x="526554" y="121920"/>
                </a:lnTo>
                <a:lnTo>
                  <a:pt x="528586" y="116840"/>
                </a:lnTo>
                <a:lnTo>
                  <a:pt x="530910" y="111760"/>
                </a:lnTo>
                <a:lnTo>
                  <a:pt x="531774" y="107950"/>
                </a:lnTo>
                <a:lnTo>
                  <a:pt x="532434" y="106680"/>
                </a:lnTo>
                <a:lnTo>
                  <a:pt x="532663" y="105410"/>
                </a:lnTo>
                <a:lnTo>
                  <a:pt x="533692" y="107950"/>
                </a:lnTo>
                <a:lnTo>
                  <a:pt x="533209" y="110490"/>
                </a:lnTo>
                <a:lnTo>
                  <a:pt x="533844" y="111760"/>
                </a:lnTo>
                <a:lnTo>
                  <a:pt x="533908" y="109220"/>
                </a:lnTo>
                <a:lnTo>
                  <a:pt x="535127" y="110490"/>
                </a:lnTo>
                <a:lnTo>
                  <a:pt x="536397" y="113030"/>
                </a:lnTo>
                <a:lnTo>
                  <a:pt x="536587" y="110490"/>
                </a:lnTo>
                <a:lnTo>
                  <a:pt x="535800" y="109220"/>
                </a:lnTo>
                <a:lnTo>
                  <a:pt x="535609" y="106680"/>
                </a:lnTo>
                <a:lnTo>
                  <a:pt x="535444" y="105410"/>
                </a:lnTo>
                <a:lnTo>
                  <a:pt x="538657" y="107950"/>
                </a:lnTo>
                <a:lnTo>
                  <a:pt x="540689" y="109220"/>
                </a:lnTo>
                <a:lnTo>
                  <a:pt x="543839" y="110490"/>
                </a:lnTo>
                <a:lnTo>
                  <a:pt x="540778" y="113030"/>
                </a:lnTo>
                <a:lnTo>
                  <a:pt x="540905" y="113449"/>
                </a:lnTo>
                <a:lnTo>
                  <a:pt x="541324" y="114300"/>
                </a:lnTo>
                <a:lnTo>
                  <a:pt x="545007" y="118110"/>
                </a:lnTo>
                <a:lnTo>
                  <a:pt x="547573" y="121920"/>
                </a:lnTo>
                <a:lnTo>
                  <a:pt x="567994" y="157480"/>
                </a:lnTo>
                <a:lnTo>
                  <a:pt x="566851" y="148590"/>
                </a:lnTo>
                <a:lnTo>
                  <a:pt x="574662" y="147320"/>
                </a:lnTo>
                <a:lnTo>
                  <a:pt x="577900" y="153670"/>
                </a:lnTo>
                <a:lnTo>
                  <a:pt x="576580" y="154940"/>
                </a:lnTo>
                <a:lnTo>
                  <a:pt x="580453" y="157480"/>
                </a:lnTo>
                <a:lnTo>
                  <a:pt x="582853" y="165100"/>
                </a:lnTo>
                <a:lnTo>
                  <a:pt x="575271" y="165100"/>
                </a:lnTo>
                <a:lnTo>
                  <a:pt x="571436" y="161290"/>
                </a:lnTo>
                <a:lnTo>
                  <a:pt x="577278" y="170180"/>
                </a:lnTo>
                <a:lnTo>
                  <a:pt x="575576" y="171450"/>
                </a:lnTo>
                <a:lnTo>
                  <a:pt x="573735" y="168910"/>
                </a:lnTo>
                <a:lnTo>
                  <a:pt x="571068" y="170180"/>
                </a:lnTo>
                <a:lnTo>
                  <a:pt x="573443" y="173990"/>
                </a:lnTo>
                <a:lnTo>
                  <a:pt x="573925" y="180340"/>
                </a:lnTo>
                <a:lnTo>
                  <a:pt x="575017" y="186690"/>
                </a:lnTo>
                <a:lnTo>
                  <a:pt x="579208" y="191770"/>
                </a:lnTo>
                <a:lnTo>
                  <a:pt x="577443" y="193040"/>
                </a:lnTo>
                <a:lnTo>
                  <a:pt x="582041" y="207010"/>
                </a:lnTo>
                <a:lnTo>
                  <a:pt x="586143" y="218440"/>
                </a:lnTo>
                <a:lnTo>
                  <a:pt x="589876" y="229870"/>
                </a:lnTo>
                <a:lnTo>
                  <a:pt x="593407" y="241300"/>
                </a:lnTo>
                <a:lnTo>
                  <a:pt x="599287" y="240030"/>
                </a:lnTo>
                <a:lnTo>
                  <a:pt x="599541" y="247650"/>
                </a:lnTo>
                <a:lnTo>
                  <a:pt x="605434" y="252730"/>
                </a:lnTo>
                <a:lnTo>
                  <a:pt x="605701" y="260350"/>
                </a:lnTo>
                <a:lnTo>
                  <a:pt x="605828" y="267970"/>
                </a:lnTo>
                <a:lnTo>
                  <a:pt x="605853" y="274320"/>
                </a:lnTo>
                <a:lnTo>
                  <a:pt x="606310" y="285750"/>
                </a:lnTo>
                <a:lnTo>
                  <a:pt x="607834" y="298450"/>
                </a:lnTo>
                <a:lnTo>
                  <a:pt x="610781" y="303530"/>
                </a:lnTo>
                <a:lnTo>
                  <a:pt x="614972" y="303530"/>
                </a:lnTo>
                <a:lnTo>
                  <a:pt x="633603" y="303530"/>
                </a:lnTo>
                <a:lnTo>
                  <a:pt x="633793" y="304800"/>
                </a:lnTo>
                <a:lnTo>
                  <a:pt x="616305" y="304800"/>
                </a:lnTo>
                <a:lnTo>
                  <a:pt x="617651" y="306070"/>
                </a:lnTo>
                <a:lnTo>
                  <a:pt x="615022" y="308610"/>
                </a:lnTo>
                <a:lnTo>
                  <a:pt x="613905" y="313690"/>
                </a:lnTo>
                <a:lnTo>
                  <a:pt x="612800" y="317500"/>
                </a:lnTo>
                <a:lnTo>
                  <a:pt x="610247" y="316230"/>
                </a:lnTo>
                <a:lnTo>
                  <a:pt x="612597" y="328930"/>
                </a:lnTo>
                <a:lnTo>
                  <a:pt x="614730" y="339090"/>
                </a:lnTo>
                <a:lnTo>
                  <a:pt x="617499" y="350520"/>
                </a:lnTo>
                <a:lnTo>
                  <a:pt x="621741" y="365760"/>
                </a:lnTo>
                <a:lnTo>
                  <a:pt x="623697" y="363220"/>
                </a:lnTo>
                <a:lnTo>
                  <a:pt x="624293" y="359410"/>
                </a:lnTo>
                <a:lnTo>
                  <a:pt x="626300" y="360680"/>
                </a:lnTo>
                <a:lnTo>
                  <a:pt x="627684" y="365760"/>
                </a:lnTo>
                <a:lnTo>
                  <a:pt x="625005" y="372110"/>
                </a:lnTo>
                <a:lnTo>
                  <a:pt x="622388" y="370840"/>
                </a:lnTo>
                <a:lnTo>
                  <a:pt x="621728" y="369570"/>
                </a:lnTo>
                <a:lnTo>
                  <a:pt x="624763" y="392430"/>
                </a:lnTo>
                <a:lnTo>
                  <a:pt x="618883" y="439420"/>
                </a:lnTo>
                <a:lnTo>
                  <a:pt x="622401" y="458470"/>
                </a:lnTo>
                <a:lnTo>
                  <a:pt x="621817" y="457200"/>
                </a:lnTo>
                <a:lnTo>
                  <a:pt x="628091" y="481330"/>
                </a:lnTo>
                <a:lnTo>
                  <a:pt x="627049" y="483870"/>
                </a:lnTo>
                <a:lnTo>
                  <a:pt x="623125" y="480060"/>
                </a:lnTo>
                <a:lnTo>
                  <a:pt x="620712" y="482600"/>
                </a:lnTo>
                <a:lnTo>
                  <a:pt x="624370" y="499110"/>
                </a:lnTo>
                <a:lnTo>
                  <a:pt x="623887" y="514350"/>
                </a:lnTo>
                <a:lnTo>
                  <a:pt x="622744" y="528320"/>
                </a:lnTo>
                <a:lnTo>
                  <a:pt x="624446" y="543560"/>
                </a:lnTo>
                <a:lnTo>
                  <a:pt x="617245" y="558800"/>
                </a:lnTo>
                <a:lnTo>
                  <a:pt x="616064" y="579120"/>
                </a:lnTo>
                <a:lnTo>
                  <a:pt x="615962" y="581660"/>
                </a:lnTo>
                <a:lnTo>
                  <a:pt x="615467" y="603250"/>
                </a:lnTo>
                <a:lnTo>
                  <a:pt x="610476" y="622300"/>
                </a:lnTo>
                <a:lnTo>
                  <a:pt x="614349" y="621030"/>
                </a:lnTo>
                <a:lnTo>
                  <a:pt x="617372" y="627380"/>
                </a:lnTo>
                <a:lnTo>
                  <a:pt x="614705" y="627380"/>
                </a:lnTo>
                <a:lnTo>
                  <a:pt x="615797" y="629920"/>
                </a:lnTo>
                <a:lnTo>
                  <a:pt x="612673" y="665480"/>
                </a:lnTo>
                <a:lnTo>
                  <a:pt x="604583" y="701040"/>
                </a:lnTo>
                <a:lnTo>
                  <a:pt x="593610" y="736600"/>
                </a:lnTo>
                <a:lnTo>
                  <a:pt x="581875" y="770890"/>
                </a:lnTo>
                <a:lnTo>
                  <a:pt x="581774" y="779780"/>
                </a:lnTo>
                <a:lnTo>
                  <a:pt x="586003" y="787400"/>
                </a:lnTo>
                <a:lnTo>
                  <a:pt x="588429" y="793750"/>
                </a:lnTo>
                <a:lnTo>
                  <a:pt x="582904" y="803910"/>
                </a:lnTo>
                <a:lnTo>
                  <a:pt x="578345" y="796290"/>
                </a:lnTo>
                <a:lnTo>
                  <a:pt x="577481" y="802640"/>
                </a:lnTo>
                <a:lnTo>
                  <a:pt x="576275" y="808990"/>
                </a:lnTo>
                <a:lnTo>
                  <a:pt x="574751" y="815340"/>
                </a:lnTo>
                <a:lnTo>
                  <a:pt x="572998" y="821690"/>
                </a:lnTo>
                <a:lnTo>
                  <a:pt x="571398" y="828040"/>
                </a:lnTo>
                <a:lnTo>
                  <a:pt x="570852" y="829310"/>
                </a:lnTo>
                <a:lnTo>
                  <a:pt x="569544" y="831850"/>
                </a:lnTo>
                <a:lnTo>
                  <a:pt x="569087" y="834390"/>
                </a:lnTo>
                <a:lnTo>
                  <a:pt x="567791" y="833120"/>
                </a:lnTo>
                <a:lnTo>
                  <a:pt x="566496" y="831850"/>
                </a:lnTo>
                <a:lnTo>
                  <a:pt x="553504" y="831850"/>
                </a:lnTo>
                <a:lnTo>
                  <a:pt x="547420" y="830580"/>
                </a:lnTo>
                <a:lnTo>
                  <a:pt x="535901" y="833120"/>
                </a:lnTo>
                <a:lnTo>
                  <a:pt x="538505" y="831850"/>
                </a:lnTo>
                <a:lnTo>
                  <a:pt x="538467" y="829310"/>
                </a:lnTo>
                <a:lnTo>
                  <a:pt x="543115" y="829310"/>
                </a:lnTo>
                <a:lnTo>
                  <a:pt x="538073" y="826770"/>
                </a:lnTo>
                <a:lnTo>
                  <a:pt x="528231" y="828040"/>
                </a:lnTo>
                <a:lnTo>
                  <a:pt x="520547" y="830580"/>
                </a:lnTo>
                <a:lnTo>
                  <a:pt x="512864" y="834390"/>
                </a:lnTo>
                <a:lnTo>
                  <a:pt x="507174" y="838200"/>
                </a:lnTo>
                <a:lnTo>
                  <a:pt x="507873" y="839470"/>
                </a:lnTo>
                <a:lnTo>
                  <a:pt x="500888" y="842010"/>
                </a:lnTo>
                <a:lnTo>
                  <a:pt x="504825" y="836930"/>
                </a:lnTo>
                <a:lnTo>
                  <a:pt x="499846" y="836930"/>
                </a:lnTo>
                <a:lnTo>
                  <a:pt x="494639" y="838200"/>
                </a:lnTo>
                <a:lnTo>
                  <a:pt x="489534" y="842010"/>
                </a:lnTo>
                <a:lnTo>
                  <a:pt x="485279" y="847090"/>
                </a:lnTo>
                <a:lnTo>
                  <a:pt x="481076" y="850900"/>
                </a:lnTo>
                <a:lnTo>
                  <a:pt x="478193" y="854710"/>
                </a:lnTo>
                <a:lnTo>
                  <a:pt x="473163" y="854710"/>
                </a:lnTo>
                <a:lnTo>
                  <a:pt x="473494" y="854354"/>
                </a:lnTo>
                <a:lnTo>
                  <a:pt x="468642" y="857250"/>
                </a:lnTo>
                <a:lnTo>
                  <a:pt x="464693" y="862330"/>
                </a:lnTo>
                <a:lnTo>
                  <a:pt x="460870" y="867410"/>
                </a:lnTo>
                <a:lnTo>
                  <a:pt x="458622" y="871220"/>
                </a:lnTo>
                <a:lnTo>
                  <a:pt x="462851" y="871220"/>
                </a:lnTo>
                <a:lnTo>
                  <a:pt x="459600" y="873760"/>
                </a:lnTo>
                <a:lnTo>
                  <a:pt x="448881" y="891540"/>
                </a:lnTo>
                <a:lnTo>
                  <a:pt x="445160" y="897890"/>
                </a:lnTo>
                <a:lnTo>
                  <a:pt x="443992" y="905510"/>
                </a:lnTo>
                <a:lnTo>
                  <a:pt x="440169" y="911860"/>
                </a:lnTo>
                <a:lnTo>
                  <a:pt x="441591" y="916940"/>
                </a:lnTo>
                <a:lnTo>
                  <a:pt x="439889" y="924560"/>
                </a:lnTo>
                <a:lnTo>
                  <a:pt x="438912" y="930910"/>
                </a:lnTo>
                <a:lnTo>
                  <a:pt x="437654" y="937260"/>
                </a:lnTo>
                <a:lnTo>
                  <a:pt x="437489" y="941070"/>
                </a:lnTo>
                <a:lnTo>
                  <a:pt x="437578" y="943660"/>
                </a:lnTo>
                <a:lnTo>
                  <a:pt x="436270" y="951230"/>
                </a:lnTo>
                <a:lnTo>
                  <a:pt x="448259" y="984250"/>
                </a:lnTo>
                <a:lnTo>
                  <a:pt x="443865" y="981710"/>
                </a:lnTo>
                <a:lnTo>
                  <a:pt x="450049" y="994410"/>
                </a:lnTo>
                <a:lnTo>
                  <a:pt x="444449" y="991870"/>
                </a:lnTo>
                <a:lnTo>
                  <a:pt x="449338" y="1000760"/>
                </a:lnTo>
                <a:lnTo>
                  <a:pt x="454596" y="1005840"/>
                </a:lnTo>
                <a:lnTo>
                  <a:pt x="459193" y="1008380"/>
                </a:lnTo>
                <a:lnTo>
                  <a:pt x="462140" y="1007110"/>
                </a:lnTo>
                <a:lnTo>
                  <a:pt x="465467" y="1016000"/>
                </a:lnTo>
                <a:lnTo>
                  <a:pt x="471182" y="1022350"/>
                </a:lnTo>
                <a:lnTo>
                  <a:pt x="478155" y="1027430"/>
                </a:lnTo>
                <a:lnTo>
                  <a:pt x="485254" y="1031240"/>
                </a:lnTo>
                <a:lnTo>
                  <a:pt x="492455" y="1033780"/>
                </a:lnTo>
                <a:lnTo>
                  <a:pt x="498551" y="1036320"/>
                </a:lnTo>
                <a:lnTo>
                  <a:pt x="503478" y="1041400"/>
                </a:lnTo>
                <a:lnTo>
                  <a:pt x="507149" y="1046480"/>
                </a:lnTo>
                <a:lnTo>
                  <a:pt x="535266" y="1049020"/>
                </a:lnTo>
                <a:lnTo>
                  <a:pt x="561505" y="1045210"/>
                </a:lnTo>
                <a:lnTo>
                  <a:pt x="585063" y="1037590"/>
                </a:lnTo>
                <a:lnTo>
                  <a:pt x="605180" y="1023620"/>
                </a:lnTo>
                <a:lnTo>
                  <a:pt x="607695" y="1028484"/>
                </a:lnTo>
                <a:lnTo>
                  <a:pt x="611352" y="1023620"/>
                </a:lnTo>
                <a:lnTo>
                  <a:pt x="617334" y="1016000"/>
                </a:lnTo>
                <a:lnTo>
                  <a:pt x="620776" y="1012190"/>
                </a:lnTo>
                <a:lnTo>
                  <a:pt x="623074" y="1009650"/>
                </a:lnTo>
                <a:lnTo>
                  <a:pt x="624725" y="1007110"/>
                </a:lnTo>
                <a:lnTo>
                  <a:pt x="628865" y="1000760"/>
                </a:lnTo>
                <a:lnTo>
                  <a:pt x="632955" y="995680"/>
                </a:lnTo>
                <a:lnTo>
                  <a:pt x="635000" y="993140"/>
                </a:lnTo>
                <a:lnTo>
                  <a:pt x="639889" y="986790"/>
                </a:lnTo>
                <a:lnTo>
                  <a:pt x="636498" y="998220"/>
                </a:lnTo>
                <a:lnTo>
                  <a:pt x="636282" y="1002030"/>
                </a:lnTo>
                <a:lnTo>
                  <a:pt x="639368" y="994410"/>
                </a:lnTo>
                <a:lnTo>
                  <a:pt x="643026" y="988060"/>
                </a:lnTo>
                <a:lnTo>
                  <a:pt x="643483" y="986790"/>
                </a:lnTo>
                <a:lnTo>
                  <a:pt x="645731" y="980440"/>
                </a:lnTo>
                <a:lnTo>
                  <a:pt x="646722" y="976630"/>
                </a:lnTo>
                <a:lnTo>
                  <a:pt x="647103" y="975169"/>
                </a:lnTo>
                <a:lnTo>
                  <a:pt x="623265" y="975169"/>
                </a:lnTo>
                <a:lnTo>
                  <a:pt x="623925" y="974191"/>
                </a:lnTo>
                <a:lnTo>
                  <a:pt x="647382" y="974090"/>
                </a:lnTo>
                <a:lnTo>
                  <a:pt x="647712" y="972820"/>
                </a:lnTo>
                <a:lnTo>
                  <a:pt x="649528" y="969010"/>
                </a:lnTo>
                <a:lnTo>
                  <a:pt x="650735" y="966470"/>
                </a:lnTo>
                <a:lnTo>
                  <a:pt x="651040" y="963930"/>
                </a:lnTo>
                <a:lnTo>
                  <a:pt x="651662" y="958850"/>
                </a:lnTo>
                <a:lnTo>
                  <a:pt x="652272" y="951230"/>
                </a:lnTo>
                <a:lnTo>
                  <a:pt x="653770" y="944880"/>
                </a:lnTo>
                <a:lnTo>
                  <a:pt x="652297" y="933450"/>
                </a:lnTo>
                <a:lnTo>
                  <a:pt x="651687" y="929640"/>
                </a:lnTo>
                <a:lnTo>
                  <a:pt x="650925" y="927100"/>
                </a:lnTo>
                <a:lnTo>
                  <a:pt x="650621" y="925830"/>
                </a:lnTo>
                <a:lnTo>
                  <a:pt x="649681" y="922020"/>
                </a:lnTo>
                <a:lnTo>
                  <a:pt x="648970" y="919480"/>
                </a:lnTo>
                <a:lnTo>
                  <a:pt x="648131" y="918210"/>
                </a:lnTo>
                <a:lnTo>
                  <a:pt x="650417" y="918210"/>
                </a:lnTo>
                <a:lnTo>
                  <a:pt x="651459" y="922020"/>
                </a:lnTo>
                <a:lnTo>
                  <a:pt x="650976" y="918210"/>
                </a:lnTo>
                <a:lnTo>
                  <a:pt x="650875" y="916940"/>
                </a:lnTo>
                <a:lnTo>
                  <a:pt x="650392" y="916940"/>
                </a:lnTo>
                <a:lnTo>
                  <a:pt x="649922" y="915670"/>
                </a:lnTo>
                <a:lnTo>
                  <a:pt x="649008" y="914400"/>
                </a:lnTo>
                <a:lnTo>
                  <a:pt x="646861" y="915670"/>
                </a:lnTo>
                <a:lnTo>
                  <a:pt x="648830" y="916940"/>
                </a:lnTo>
                <a:lnTo>
                  <a:pt x="646379" y="919480"/>
                </a:lnTo>
                <a:lnTo>
                  <a:pt x="642391" y="918210"/>
                </a:lnTo>
                <a:lnTo>
                  <a:pt x="638124" y="914400"/>
                </a:lnTo>
                <a:lnTo>
                  <a:pt x="636003" y="913130"/>
                </a:lnTo>
                <a:lnTo>
                  <a:pt x="633857" y="910590"/>
                </a:lnTo>
                <a:lnTo>
                  <a:pt x="631964" y="908050"/>
                </a:lnTo>
                <a:lnTo>
                  <a:pt x="631075" y="906780"/>
                </a:lnTo>
                <a:lnTo>
                  <a:pt x="630948" y="905510"/>
                </a:lnTo>
                <a:lnTo>
                  <a:pt x="630085" y="904240"/>
                </a:lnTo>
                <a:lnTo>
                  <a:pt x="635127" y="908050"/>
                </a:lnTo>
                <a:lnTo>
                  <a:pt x="637971" y="904240"/>
                </a:lnTo>
                <a:lnTo>
                  <a:pt x="640346" y="902970"/>
                </a:lnTo>
                <a:lnTo>
                  <a:pt x="641451" y="901700"/>
                </a:lnTo>
                <a:lnTo>
                  <a:pt x="642810" y="900430"/>
                </a:lnTo>
                <a:lnTo>
                  <a:pt x="646645" y="900430"/>
                </a:lnTo>
                <a:lnTo>
                  <a:pt x="648360" y="901700"/>
                </a:lnTo>
                <a:lnTo>
                  <a:pt x="650557" y="906780"/>
                </a:lnTo>
                <a:lnTo>
                  <a:pt x="651040" y="902970"/>
                </a:lnTo>
                <a:lnTo>
                  <a:pt x="651141" y="900430"/>
                </a:lnTo>
                <a:lnTo>
                  <a:pt x="651192" y="899160"/>
                </a:lnTo>
                <a:lnTo>
                  <a:pt x="648271" y="897890"/>
                </a:lnTo>
                <a:lnTo>
                  <a:pt x="651090" y="894080"/>
                </a:lnTo>
                <a:lnTo>
                  <a:pt x="653288" y="894080"/>
                </a:lnTo>
                <a:lnTo>
                  <a:pt x="654037" y="899160"/>
                </a:lnTo>
                <a:lnTo>
                  <a:pt x="655345" y="894080"/>
                </a:lnTo>
                <a:lnTo>
                  <a:pt x="656323" y="890270"/>
                </a:lnTo>
                <a:lnTo>
                  <a:pt x="656513" y="884656"/>
                </a:lnTo>
                <a:lnTo>
                  <a:pt x="656704" y="881380"/>
                </a:lnTo>
                <a:lnTo>
                  <a:pt x="658393" y="876300"/>
                </a:lnTo>
                <a:lnTo>
                  <a:pt x="659244" y="873760"/>
                </a:lnTo>
                <a:lnTo>
                  <a:pt x="661149" y="875030"/>
                </a:lnTo>
                <a:lnTo>
                  <a:pt x="660806" y="877570"/>
                </a:lnTo>
                <a:lnTo>
                  <a:pt x="662495" y="880110"/>
                </a:lnTo>
                <a:lnTo>
                  <a:pt x="661847" y="873760"/>
                </a:lnTo>
                <a:lnTo>
                  <a:pt x="661835" y="867410"/>
                </a:lnTo>
                <a:lnTo>
                  <a:pt x="663143" y="859790"/>
                </a:lnTo>
                <a:lnTo>
                  <a:pt x="666470" y="852170"/>
                </a:lnTo>
                <a:lnTo>
                  <a:pt x="667385" y="853440"/>
                </a:lnTo>
                <a:lnTo>
                  <a:pt x="668997" y="852449"/>
                </a:lnTo>
                <a:lnTo>
                  <a:pt x="669061" y="852170"/>
                </a:lnTo>
                <a:lnTo>
                  <a:pt x="669391" y="850900"/>
                </a:lnTo>
                <a:lnTo>
                  <a:pt x="670725" y="845820"/>
                </a:lnTo>
                <a:lnTo>
                  <a:pt x="671055" y="844550"/>
                </a:lnTo>
                <a:lnTo>
                  <a:pt x="671715" y="842010"/>
                </a:lnTo>
                <a:lnTo>
                  <a:pt x="672985" y="828040"/>
                </a:lnTo>
                <a:lnTo>
                  <a:pt x="674700" y="812800"/>
                </a:lnTo>
                <a:lnTo>
                  <a:pt x="679716" y="798830"/>
                </a:lnTo>
                <a:lnTo>
                  <a:pt x="683539" y="801370"/>
                </a:lnTo>
                <a:lnTo>
                  <a:pt x="685838" y="798830"/>
                </a:lnTo>
                <a:lnTo>
                  <a:pt x="688327" y="793750"/>
                </a:lnTo>
                <a:lnTo>
                  <a:pt x="692746" y="792480"/>
                </a:lnTo>
                <a:lnTo>
                  <a:pt x="693127" y="788670"/>
                </a:lnTo>
                <a:lnTo>
                  <a:pt x="693280" y="784860"/>
                </a:lnTo>
                <a:lnTo>
                  <a:pt x="693318" y="783590"/>
                </a:lnTo>
                <a:lnTo>
                  <a:pt x="693432" y="779780"/>
                </a:lnTo>
                <a:lnTo>
                  <a:pt x="688670" y="783590"/>
                </a:lnTo>
                <a:lnTo>
                  <a:pt x="689584" y="775970"/>
                </a:lnTo>
                <a:lnTo>
                  <a:pt x="689635" y="767080"/>
                </a:lnTo>
                <a:lnTo>
                  <a:pt x="689940" y="760730"/>
                </a:lnTo>
                <a:lnTo>
                  <a:pt x="692010" y="754380"/>
                </a:lnTo>
                <a:lnTo>
                  <a:pt x="693470" y="763270"/>
                </a:lnTo>
                <a:lnTo>
                  <a:pt x="694715" y="754380"/>
                </a:lnTo>
                <a:lnTo>
                  <a:pt x="696302" y="742950"/>
                </a:lnTo>
                <a:lnTo>
                  <a:pt x="690956" y="753110"/>
                </a:lnTo>
                <a:lnTo>
                  <a:pt x="690410" y="751840"/>
                </a:lnTo>
                <a:lnTo>
                  <a:pt x="688784" y="748030"/>
                </a:lnTo>
                <a:lnTo>
                  <a:pt x="685990" y="746760"/>
                </a:lnTo>
                <a:lnTo>
                  <a:pt x="684479" y="745490"/>
                </a:lnTo>
                <a:lnTo>
                  <a:pt x="686130" y="739140"/>
                </a:lnTo>
                <a:lnTo>
                  <a:pt x="686320" y="741680"/>
                </a:lnTo>
                <a:lnTo>
                  <a:pt x="686777" y="739140"/>
                </a:lnTo>
                <a:lnTo>
                  <a:pt x="688606" y="728980"/>
                </a:lnTo>
                <a:lnTo>
                  <a:pt x="693801" y="723900"/>
                </a:lnTo>
                <a:lnTo>
                  <a:pt x="692175" y="718820"/>
                </a:lnTo>
                <a:lnTo>
                  <a:pt x="690422" y="712470"/>
                </a:lnTo>
                <a:lnTo>
                  <a:pt x="693585" y="704850"/>
                </a:lnTo>
                <a:lnTo>
                  <a:pt x="696391" y="703580"/>
                </a:lnTo>
                <a:lnTo>
                  <a:pt x="701903" y="708660"/>
                </a:lnTo>
                <a:lnTo>
                  <a:pt x="703770" y="707390"/>
                </a:lnTo>
                <a:lnTo>
                  <a:pt x="702475" y="703580"/>
                </a:lnTo>
                <a:lnTo>
                  <a:pt x="701611" y="701040"/>
                </a:lnTo>
                <a:lnTo>
                  <a:pt x="702284" y="681990"/>
                </a:lnTo>
                <a:lnTo>
                  <a:pt x="700354" y="675640"/>
                </a:lnTo>
                <a:lnTo>
                  <a:pt x="699960" y="674370"/>
                </a:lnTo>
                <a:lnTo>
                  <a:pt x="701319" y="676910"/>
                </a:lnTo>
                <a:lnTo>
                  <a:pt x="705332" y="678180"/>
                </a:lnTo>
                <a:lnTo>
                  <a:pt x="706310" y="676910"/>
                </a:lnTo>
                <a:lnTo>
                  <a:pt x="703910" y="674370"/>
                </a:lnTo>
                <a:lnTo>
                  <a:pt x="701522" y="671830"/>
                </a:lnTo>
                <a:lnTo>
                  <a:pt x="703757" y="666750"/>
                </a:lnTo>
                <a:lnTo>
                  <a:pt x="704659" y="666750"/>
                </a:lnTo>
                <a:lnTo>
                  <a:pt x="707834" y="668020"/>
                </a:lnTo>
                <a:lnTo>
                  <a:pt x="707745" y="666750"/>
                </a:lnTo>
                <a:lnTo>
                  <a:pt x="707390" y="661670"/>
                </a:lnTo>
                <a:lnTo>
                  <a:pt x="702005" y="661670"/>
                </a:lnTo>
                <a:lnTo>
                  <a:pt x="703592" y="654050"/>
                </a:lnTo>
                <a:lnTo>
                  <a:pt x="703872" y="655320"/>
                </a:lnTo>
                <a:lnTo>
                  <a:pt x="704735" y="655320"/>
                </a:lnTo>
                <a:lnTo>
                  <a:pt x="705231" y="657860"/>
                </a:lnTo>
                <a:lnTo>
                  <a:pt x="705777" y="654050"/>
                </a:lnTo>
                <a:lnTo>
                  <a:pt x="707072" y="645160"/>
                </a:lnTo>
                <a:lnTo>
                  <a:pt x="707529" y="632460"/>
                </a:lnTo>
                <a:lnTo>
                  <a:pt x="707758" y="624840"/>
                </a:lnTo>
                <a:lnTo>
                  <a:pt x="707910" y="619760"/>
                </a:lnTo>
                <a:lnTo>
                  <a:pt x="709536" y="608330"/>
                </a:lnTo>
                <a:lnTo>
                  <a:pt x="713270" y="608330"/>
                </a:lnTo>
                <a:lnTo>
                  <a:pt x="714006" y="613410"/>
                </a:lnTo>
                <a:lnTo>
                  <a:pt x="714514" y="617220"/>
                </a:lnTo>
                <a:lnTo>
                  <a:pt x="717575" y="617220"/>
                </a:lnTo>
                <a:lnTo>
                  <a:pt x="717105" y="608330"/>
                </a:lnTo>
                <a:lnTo>
                  <a:pt x="717029" y="607060"/>
                </a:lnTo>
                <a:lnTo>
                  <a:pt x="716699" y="600710"/>
                </a:lnTo>
                <a:lnTo>
                  <a:pt x="716635" y="599440"/>
                </a:lnTo>
                <a:lnTo>
                  <a:pt x="714984" y="582930"/>
                </a:lnTo>
                <a:lnTo>
                  <a:pt x="714857" y="581660"/>
                </a:lnTo>
                <a:lnTo>
                  <a:pt x="713562" y="562610"/>
                </a:lnTo>
                <a:lnTo>
                  <a:pt x="713600" y="561340"/>
                </a:lnTo>
                <a:lnTo>
                  <a:pt x="713930" y="549910"/>
                </a:lnTo>
                <a:lnTo>
                  <a:pt x="714044" y="546100"/>
                </a:lnTo>
                <a:lnTo>
                  <a:pt x="713092" y="549910"/>
                </a:lnTo>
                <a:lnTo>
                  <a:pt x="709244" y="546100"/>
                </a:lnTo>
                <a:lnTo>
                  <a:pt x="711238" y="538480"/>
                </a:lnTo>
                <a:lnTo>
                  <a:pt x="714362" y="530860"/>
                </a:lnTo>
                <a:lnTo>
                  <a:pt x="713943" y="521970"/>
                </a:lnTo>
                <a:lnTo>
                  <a:pt x="714692" y="524510"/>
                </a:lnTo>
                <a:lnTo>
                  <a:pt x="720051" y="525780"/>
                </a:lnTo>
                <a:close/>
              </a:path>
              <a:path w="1184909" h="1049020">
                <a:moveTo>
                  <a:pt x="1028865" y="7721"/>
                </a:moveTo>
                <a:lnTo>
                  <a:pt x="1019860" y="8978"/>
                </a:lnTo>
                <a:lnTo>
                  <a:pt x="1017803" y="10680"/>
                </a:lnTo>
                <a:lnTo>
                  <a:pt x="1019009" y="14846"/>
                </a:lnTo>
                <a:lnTo>
                  <a:pt x="1024293" y="14389"/>
                </a:lnTo>
                <a:lnTo>
                  <a:pt x="1028865" y="7721"/>
                </a:lnTo>
                <a:close/>
              </a:path>
              <a:path w="1184909" h="1049020">
                <a:moveTo>
                  <a:pt x="1066977" y="27355"/>
                </a:moveTo>
                <a:lnTo>
                  <a:pt x="1066761" y="19723"/>
                </a:lnTo>
                <a:lnTo>
                  <a:pt x="1057808" y="22466"/>
                </a:lnTo>
                <a:lnTo>
                  <a:pt x="1057579" y="19138"/>
                </a:lnTo>
                <a:lnTo>
                  <a:pt x="1048486" y="23888"/>
                </a:lnTo>
                <a:lnTo>
                  <a:pt x="1043482" y="22948"/>
                </a:lnTo>
                <a:lnTo>
                  <a:pt x="1040790" y="18796"/>
                </a:lnTo>
                <a:lnTo>
                  <a:pt x="1042289" y="16611"/>
                </a:lnTo>
                <a:lnTo>
                  <a:pt x="1040117" y="17716"/>
                </a:lnTo>
                <a:lnTo>
                  <a:pt x="1034326" y="13271"/>
                </a:lnTo>
                <a:lnTo>
                  <a:pt x="1030846" y="16979"/>
                </a:lnTo>
                <a:lnTo>
                  <a:pt x="1036751" y="23520"/>
                </a:lnTo>
                <a:lnTo>
                  <a:pt x="1043647" y="25400"/>
                </a:lnTo>
                <a:lnTo>
                  <a:pt x="1053465" y="25234"/>
                </a:lnTo>
                <a:lnTo>
                  <a:pt x="1054455" y="27470"/>
                </a:lnTo>
                <a:lnTo>
                  <a:pt x="1052042" y="28295"/>
                </a:lnTo>
                <a:lnTo>
                  <a:pt x="1051153" y="29286"/>
                </a:lnTo>
                <a:lnTo>
                  <a:pt x="1066977" y="27355"/>
                </a:lnTo>
                <a:close/>
              </a:path>
              <a:path w="1184909" h="1049020">
                <a:moveTo>
                  <a:pt x="1112354" y="62814"/>
                </a:moveTo>
                <a:lnTo>
                  <a:pt x="1111034" y="61569"/>
                </a:lnTo>
                <a:lnTo>
                  <a:pt x="1109624" y="60782"/>
                </a:lnTo>
                <a:lnTo>
                  <a:pt x="1108151" y="60198"/>
                </a:lnTo>
                <a:lnTo>
                  <a:pt x="1111300" y="63207"/>
                </a:lnTo>
                <a:lnTo>
                  <a:pt x="1112354" y="62814"/>
                </a:lnTo>
                <a:close/>
              </a:path>
              <a:path w="1184909" h="1049020">
                <a:moveTo>
                  <a:pt x="1184783" y="495427"/>
                </a:moveTo>
                <a:lnTo>
                  <a:pt x="1183589" y="436803"/>
                </a:lnTo>
                <a:lnTo>
                  <a:pt x="1180045" y="378891"/>
                </a:lnTo>
                <a:lnTo>
                  <a:pt x="1174165" y="322541"/>
                </a:lnTo>
                <a:lnTo>
                  <a:pt x="1165961" y="268566"/>
                </a:lnTo>
                <a:lnTo>
                  <a:pt x="1155458" y="217817"/>
                </a:lnTo>
                <a:lnTo>
                  <a:pt x="1142669" y="171119"/>
                </a:lnTo>
                <a:lnTo>
                  <a:pt x="1127607" y="129324"/>
                </a:lnTo>
                <a:lnTo>
                  <a:pt x="1110297" y="93243"/>
                </a:lnTo>
                <a:lnTo>
                  <a:pt x="1068997" y="41617"/>
                </a:lnTo>
                <a:lnTo>
                  <a:pt x="1018908" y="22923"/>
                </a:lnTo>
                <a:lnTo>
                  <a:pt x="992784" y="27736"/>
                </a:lnTo>
                <a:lnTo>
                  <a:pt x="947077" y="63728"/>
                </a:lnTo>
                <a:lnTo>
                  <a:pt x="910234" y="129311"/>
                </a:lnTo>
                <a:lnTo>
                  <a:pt x="895172" y="171119"/>
                </a:lnTo>
                <a:lnTo>
                  <a:pt x="882383" y="217805"/>
                </a:lnTo>
                <a:lnTo>
                  <a:pt x="871880" y="268554"/>
                </a:lnTo>
                <a:lnTo>
                  <a:pt x="863688" y="322529"/>
                </a:lnTo>
                <a:lnTo>
                  <a:pt x="857808" y="378879"/>
                </a:lnTo>
                <a:lnTo>
                  <a:pt x="854265" y="436791"/>
                </a:lnTo>
                <a:lnTo>
                  <a:pt x="853084" y="495414"/>
                </a:lnTo>
                <a:lnTo>
                  <a:pt x="909408" y="495414"/>
                </a:lnTo>
                <a:lnTo>
                  <a:pt x="911694" y="414235"/>
                </a:lnTo>
                <a:lnTo>
                  <a:pt x="918083" y="340436"/>
                </a:lnTo>
                <a:lnTo>
                  <a:pt x="927874" y="274612"/>
                </a:lnTo>
                <a:lnTo>
                  <a:pt x="940371" y="217322"/>
                </a:lnTo>
                <a:lnTo>
                  <a:pt x="954874" y="169164"/>
                </a:lnTo>
                <a:lnTo>
                  <a:pt x="970673" y="130695"/>
                </a:lnTo>
                <a:lnTo>
                  <a:pt x="1003401" y="85153"/>
                </a:lnTo>
                <a:lnTo>
                  <a:pt x="1018908" y="79248"/>
                </a:lnTo>
                <a:lnTo>
                  <a:pt x="1034427" y="85153"/>
                </a:lnTo>
                <a:lnTo>
                  <a:pt x="1067155" y="130695"/>
                </a:lnTo>
                <a:lnTo>
                  <a:pt x="1082967" y="169164"/>
                </a:lnTo>
                <a:lnTo>
                  <a:pt x="1097470" y="217322"/>
                </a:lnTo>
                <a:lnTo>
                  <a:pt x="1109967" y="274612"/>
                </a:lnTo>
                <a:lnTo>
                  <a:pt x="1119771" y="340436"/>
                </a:lnTo>
                <a:lnTo>
                  <a:pt x="1126159" y="414235"/>
                </a:lnTo>
                <a:lnTo>
                  <a:pt x="1128445" y="495414"/>
                </a:lnTo>
                <a:lnTo>
                  <a:pt x="1127061" y="558749"/>
                </a:lnTo>
                <a:lnTo>
                  <a:pt x="1123137" y="617753"/>
                </a:lnTo>
                <a:lnTo>
                  <a:pt x="1116990" y="672160"/>
                </a:lnTo>
                <a:lnTo>
                  <a:pt x="1108951" y="721702"/>
                </a:lnTo>
                <a:lnTo>
                  <a:pt x="1099324" y="766127"/>
                </a:lnTo>
                <a:lnTo>
                  <a:pt x="1088453" y="805141"/>
                </a:lnTo>
                <a:lnTo>
                  <a:pt x="1064234" y="865949"/>
                </a:lnTo>
                <a:lnTo>
                  <a:pt x="1055497" y="862126"/>
                </a:lnTo>
                <a:lnTo>
                  <a:pt x="1046314" y="859256"/>
                </a:lnTo>
                <a:lnTo>
                  <a:pt x="1036713" y="857440"/>
                </a:lnTo>
                <a:lnTo>
                  <a:pt x="1026744" y="856818"/>
                </a:lnTo>
                <a:lnTo>
                  <a:pt x="993851" y="863447"/>
                </a:lnTo>
                <a:lnTo>
                  <a:pt x="967003" y="881557"/>
                </a:lnTo>
                <a:lnTo>
                  <a:pt x="948893" y="908418"/>
                </a:lnTo>
                <a:lnTo>
                  <a:pt x="942251" y="941298"/>
                </a:lnTo>
                <a:lnTo>
                  <a:pt x="948893" y="974191"/>
                </a:lnTo>
                <a:lnTo>
                  <a:pt x="967003" y="1001052"/>
                </a:lnTo>
                <a:lnTo>
                  <a:pt x="993851" y="1019149"/>
                </a:lnTo>
                <a:lnTo>
                  <a:pt x="1026744" y="1025791"/>
                </a:lnTo>
                <a:lnTo>
                  <a:pt x="1059624" y="1019149"/>
                </a:lnTo>
                <a:lnTo>
                  <a:pt x="1086485" y="1001052"/>
                </a:lnTo>
                <a:lnTo>
                  <a:pt x="1104595" y="974191"/>
                </a:lnTo>
                <a:lnTo>
                  <a:pt x="1111237" y="941298"/>
                </a:lnTo>
                <a:lnTo>
                  <a:pt x="1110767" y="932472"/>
                </a:lnTo>
                <a:lnTo>
                  <a:pt x="1109408" y="923925"/>
                </a:lnTo>
                <a:lnTo>
                  <a:pt x="1107211" y="915670"/>
                </a:lnTo>
                <a:lnTo>
                  <a:pt x="1104239" y="907770"/>
                </a:lnTo>
                <a:lnTo>
                  <a:pt x="1122946" y="872223"/>
                </a:lnTo>
                <a:lnTo>
                  <a:pt x="1139228" y="830237"/>
                </a:lnTo>
                <a:lnTo>
                  <a:pt x="1153058" y="782726"/>
                </a:lnTo>
                <a:lnTo>
                  <a:pt x="1164424" y="730656"/>
                </a:lnTo>
                <a:lnTo>
                  <a:pt x="1173289" y="674941"/>
                </a:lnTo>
                <a:lnTo>
                  <a:pt x="1179664" y="616546"/>
                </a:lnTo>
                <a:lnTo>
                  <a:pt x="1183500" y="556399"/>
                </a:lnTo>
                <a:lnTo>
                  <a:pt x="1184783" y="495427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4363675" y="2340533"/>
            <a:ext cx="838200" cy="1049020"/>
          </a:xfrm>
          <a:custGeom>
            <a:avLst/>
            <a:gdLst/>
            <a:ahLst/>
            <a:cxnLst/>
            <a:rect l="l" t="t" r="r" b="b"/>
            <a:pathLst>
              <a:path w="838200" h="1049020">
                <a:moveTo>
                  <a:pt x="16052" y="324205"/>
                </a:moveTo>
                <a:lnTo>
                  <a:pt x="13525" y="322910"/>
                </a:lnTo>
                <a:lnTo>
                  <a:pt x="12077" y="320446"/>
                </a:lnTo>
                <a:lnTo>
                  <a:pt x="11188" y="320675"/>
                </a:lnTo>
                <a:lnTo>
                  <a:pt x="10312" y="327456"/>
                </a:lnTo>
                <a:lnTo>
                  <a:pt x="12179" y="325793"/>
                </a:lnTo>
                <a:lnTo>
                  <a:pt x="14135" y="324866"/>
                </a:lnTo>
                <a:lnTo>
                  <a:pt x="16052" y="324205"/>
                </a:lnTo>
                <a:close/>
              </a:path>
              <a:path w="838200" h="1049020">
                <a:moveTo>
                  <a:pt x="16916" y="232410"/>
                </a:moveTo>
                <a:lnTo>
                  <a:pt x="16903" y="233057"/>
                </a:lnTo>
                <a:lnTo>
                  <a:pt x="16916" y="232410"/>
                </a:lnTo>
                <a:close/>
              </a:path>
              <a:path w="838200" h="1049020">
                <a:moveTo>
                  <a:pt x="16941" y="323621"/>
                </a:moveTo>
                <a:lnTo>
                  <a:pt x="16205" y="323850"/>
                </a:lnTo>
                <a:lnTo>
                  <a:pt x="16814" y="323850"/>
                </a:lnTo>
                <a:lnTo>
                  <a:pt x="16941" y="323621"/>
                </a:lnTo>
                <a:close/>
              </a:path>
              <a:path w="838200" h="1049020">
                <a:moveTo>
                  <a:pt x="17576" y="239509"/>
                </a:moveTo>
                <a:lnTo>
                  <a:pt x="16903" y="233057"/>
                </a:lnTo>
                <a:lnTo>
                  <a:pt x="16776" y="238760"/>
                </a:lnTo>
                <a:lnTo>
                  <a:pt x="17576" y="239509"/>
                </a:lnTo>
                <a:close/>
              </a:path>
              <a:path w="838200" h="1049020">
                <a:moveTo>
                  <a:pt x="20497" y="241630"/>
                </a:moveTo>
                <a:lnTo>
                  <a:pt x="19469" y="241300"/>
                </a:lnTo>
                <a:lnTo>
                  <a:pt x="17576" y="239509"/>
                </a:lnTo>
                <a:lnTo>
                  <a:pt x="18148" y="245110"/>
                </a:lnTo>
                <a:lnTo>
                  <a:pt x="20497" y="241630"/>
                </a:lnTo>
                <a:close/>
              </a:path>
              <a:path w="838200" h="1049020">
                <a:moveTo>
                  <a:pt x="48996" y="151130"/>
                </a:moveTo>
                <a:lnTo>
                  <a:pt x="48094" y="152400"/>
                </a:lnTo>
                <a:lnTo>
                  <a:pt x="48298" y="152920"/>
                </a:lnTo>
                <a:lnTo>
                  <a:pt x="48996" y="151130"/>
                </a:lnTo>
                <a:close/>
              </a:path>
              <a:path w="838200" h="1049020">
                <a:moveTo>
                  <a:pt x="49885" y="471170"/>
                </a:moveTo>
                <a:lnTo>
                  <a:pt x="49034" y="471170"/>
                </a:lnTo>
                <a:lnTo>
                  <a:pt x="49707" y="471347"/>
                </a:lnTo>
                <a:lnTo>
                  <a:pt x="49885" y="471170"/>
                </a:lnTo>
                <a:close/>
              </a:path>
              <a:path w="838200" h="1049020">
                <a:moveTo>
                  <a:pt x="54698" y="465366"/>
                </a:moveTo>
                <a:lnTo>
                  <a:pt x="53009" y="463550"/>
                </a:lnTo>
                <a:lnTo>
                  <a:pt x="51092" y="462280"/>
                </a:lnTo>
                <a:lnTo>
                  <a:pt x="54698" y="465366"/>
                </a:lnTo>
                <a:close/>
              </a:path>
              <a:path w="838200" h="1049020">
                <a:moveTo>
                  <a:pt x="55410" y="469061"/>
                </a:moveTo>
                <a:lnTo>
                  <a:pt x="54737" y="469315"/>
                </a:lnTo>
                <a:lnTo>
                  <a:pt x="54051" y="469900"/>
                </a:lnTo>
                <a:lnTo>
                  <a:pt x="52806" y="471144"/>
                </a:lnTo>
                <a:lnTo>
                  <a:pt x="54749" y="471170"/>
                </a:lnTo>
                <a:lnTo>
                  <a:pt x="55410" y="469061"/>
                </a:lnTo>
                <a:close/>
              </a:path>
              <a:path w="838200" h="1049020">
                <a:moveTo>
                  <a:pt x="56591" y="468630"/>
                </a:moveTo>
                <a:lnTo>
                  <a:pt x="55549" y="468630"/>
                </a:lnTo>
                <a:lnTo>
                  <a:pt x="55410" y="469061"/>
                </a:lnTo>
                <a:lnTo>
                  <a:pt x="56591" y="468630"/>
                </a:lnTo>
                <a:close/>
              </a:path>
              <a:path w="838200" h="1049020">
                <a:moveTo>
                  <a:pt x="69913" y="389890"/>
                </a:moveTo>
                <a:lnTo>
                  <a:pt x="68097" y="394970"/>
                </a:lnTo>
                <a:lnTo>
                  <a:pt x="69176" y="394970"/>
                </a:lnTo>
                <a:lnTo>
                  <a:pt x="69913" y="389890"/>
                </a:lnTo>
                <a:close/>
              </a:path>
              <a:path w="838200" h="1049020">
                <a:moveTo>
                  <a:pt x="80556" y="73317"/>
                </a:moveTo>
                <a:lnTo>
                  <a:pt x="80352" y="72466"/>
                </a:lnTo>
                <a:lnTo>
                  <a:pt x="80086" y="72085"/>
                </a:lnTo>
                <a:lnTo>
                  <a:pt x="79654" y="72783"/>
                </a:lnTo>
                <a:lnTo>
                  <a:pt x="79971" y="73075"/>
                </a:lnTo>
                <a:lnTo>
                  <a:pt x="80264" y="73101"/>
                </a:lnTo>
                <a:lnTo>
                  <a:pt x="80556" y="73317"/>
                </a:lnTo>
                <a:close/>
              </a:path>
              <a:path w="838200" h="1049020">
                <a:moveTo>
                  <a:pt x="93091" y="912558"/>
                </a:moveTo>
                <a:lnTo>
                  <a:pt x="92837" y="911758"/>
                </a:lnTo>
                <a:lnTo>
                  <a:pt x="92735" y="910856"/>
                </a:lnTo>
                <a:lnTo>
                  <a:pt x="92202" y="910196"/>
                </a:lnTo>
                <a:lnTo>
                  <a:pt x="86220" y="921131"/>
                </a:lnTo>
                <a:lnTo>
                  <a:pt x="86779" y="921308"/>
                </a:lnTo>
                <a:lnTo>
                  <a:pt x="89001" y="918451"/>
                </a:lnTo>
                <a:lnTo>
                  <a:pt x="91427" y="915619"/>
                </a:lnTo>
                <a:lnTo>
                  <a:pt x="93091" y="912558"/>
                </a:lnTo>
                <a:close/>
              </a:path>
              <a:path w="838200" h="1049020">
                <a:moveTo>
                  <a:pt x="96621" y="990727"/>
                </a:moveTo>
                <a:lnTo>
                  <a:pt x="94094" y="986929"/>
                </a:lnTo>
                <a:lnTo>
                  <a:pt x="93179" y="982459"/>
                </a:lnTo>
                <a:lnTo>
                  <a:pt x="90855" y="973785"/>
                </a:lnTo>
                <a:lnTo>
                  <a:pt x="91948" y="978662"/>
                </a:lnTo>
                <a:lnTo>
                  <a:pt x="93027" y="985304"/>
                </a:lnTo>
                <a:lnTo>
                  <a:pt x="96431" y="990815"/>
                </a:lnTo>
                <a:lnTo>
                  <a:pt x="96621" y="990727"/>
                </a:lnTo>
                <a:close/>
              </a:path>
              <a:path w="838200" h="1049020">
                <a:moveTo>
                  <a:pt x="97370" y="992593"/>
                </a:moveTo>
                <a:lnTo>
                  <a:pt x="96431" y="990815"/>
                </a:lnTo>
                <a:lnTo>
                  <a:pt x="97269" y="992606"/>
                </a:lnTo>
                <a:close/>
              </a:path>
              <a:path w="838200" h="1049020">
                <a:moveTo>
                  <a:pt x="111366" y="34290"/>
                </a:moveTo>
                <a:lnTo>
                  <a:pt x="109575" y="36830"/>
                </a:lnTo>
                <a:lnTo>
                  <a:pt x="109575" y="36957"/>
                </a:lnTo>
                <a:lnTo>
                  <a:pt x="111366" y="34290"/>
                </a:lnTo>
                <a:close/>
              </a:path>
              <a:path w="838200" h="1049020">
                <a:moveTo>
                  <a:pt x="129908" y="849630"/>
                </a:moveTo>
                <a:lnTo>
                  <a:pt x="128663" y="852170"/>
                </a:lnTo>
                <a:lnTo>
                  <a:pt x="126580" y="854354"/>
                </a:lnTo>
                <a:lnTo>
                  <a:pt x="128130" y="853440"/>
                </a:lnTo>
                <a:lnTo>
                  <a:pt x="129908" y="849630"/>
                </a:lnTo>
                <a:close/>
              </a:path>
              <a:path w="838200" h="1049020">
                <a:moveTo>
                  <a:pt x="131572" y="962660"/>
                </a:moveTo>
                <a:lnTo>
                  <a:pt x="130238" y="962660"/>
                </a:lnTo>
                <a:lnTo>
                  <a:pt x="129641" y="963866"/>
                </a:lnTo>
                <a:lnTo>
                  <a:pt x="131572" y="962660"/>
                </a:lnTo>
                <a:close/>
              </a:path>
              <a:path w="838200" h="1049020">
                <a:moveTo>
                  <a:pt x="139827" y="972870"/>
                </a:moveTo>
                <a:lnTo>
                  <a:pt x="139763" y="971194"/>
                </a:lnTo>
                <a:lnTo>
                  <a:pt x="139700" y="970737"/>
                </a:lnTo>
                <a:lnTo>
                  <a:pt x="139433" y="971194"/>
                </a:lnTo>
                <a:lnTo>
                  <a:pt x="139827" y="972870"/>
                </a:lnTo>
                <a:close/>
              </a:path>
              <a:path w="838200" h="1049020">
                <a:moveTo>
                  <a:pt x="139903" y="970368"/>
                </a:moveTo>
                <a:lnTo>
                  <a:pt x="138074" y="968743"/>
                </a:lnTo>
                <a:lnTo>
                  <a:pt x="137896" y="969048"/>
                </a:lnTo>
                <a:lnTo>
                  <a:pt x="137820" y="969314"/>
                </a:lnTo>
                <a:lnTo>
                  <a:pt x="137756" y="969645"/>
                </a:lnTo>
                <a:lnTo>
                  <a:pt x="138887" y="970026"/>
                </a:lnTo>
                <a:lnTo>
                  <a:pt x="139700" y="970737"/>
                </a:lnTo>
                <a:lnTo>
                  <a:pt x="139903" y="970368"/>
                </a:lnTo>
                <a:close/>
              </a:path>
              <a:path w="838200" h="1049020">
                <a:moveTo>
                  <a:pt x="140208" y="908939"/>
                </a:moveTo>
                <a:lnTo>
                  <a:pt x="139636" y="909027"/>
                </a:lnTo>
                <a:lnTo>
                  <a:pt x="139115" y="909281"/>
                </a:lnTo>
                <a:lnTo>
                  <a:pt x="138582" y="909459"/>
                </a:lnTo>
                <a:lnTo>
                  <a:pt x="138061" y="910831"/>
                </a:lnTo>
                <a:lnTo>
                  <a:pt x="137820" y="911491"/>
                </a:lnTo>
                <a:lnTo>
                  <a:pt x="140208" y="908939"/>
                </a:lnTo>
                <a:close/>
              </a:path>
              <a:path w="838200" h="1049020">
                <a:moveTo>
                  <a:pt x="140792" y="926896"/>
                </a:moveTo>
                <a:lnTo>
                  <a:pt x="140385" y="921435"/>
                </a:lnTo>
                <a:lnTo>
                  <a:pt x="133642" y="920800"/>
                </a:lnTo>
                <a:lnTo>
                  <a:pt x="133705" y="924521"/>
                </a:lnTo>
                <a:lnTo>
                  <a:pt x="140792" y="926896"/>
                </a:lnTo>
                <a:close/>
              </a:path>
              <a:path w="838200" h="1049020">
                <a:moveTo>
                  <a:pt x="143167" y="55880"/>
                </a:moveTo>
                <a:lnTo>
                  <a:pt x="142887" y="55587"/>
                </a:lnTo>
                <a:lnTo>
                  <a:pt x="142671" y="55880"/>
                </a:lnTo>
                <a:lnTo>
                  <a:pt x="143167" y="55880"/>
                </a:lnTo>
                <a:close/>
              </a:path>
              <a:path w="838200" h="1049020">
                <a:moveTo>
                  <a:pt x="153974" y="66459"/>
                </a:moveTo>
                <a:lnTo>
                  <a:pt x="153504" y="66040"/>
                </a:lnTo>
                <a:lnTo>
                  <a:pt x="142659" y="80060"/>
                </a:lnTo>
                <a:lnTo>
                  <a:pt x="143903" y="79121"/>
                </a:lnTo>
                <a:lnTo>
                  <a:pt x="148767" y="74320"/>
                </a:lnTo>
                <a:lnTo>
                  <a:pt x="151218" y="70231"/>
                </a:lnTo>
                <a:lnTo>
                  <a:pt x="153974" y="66459"/>
                </a:lnTo>
                <a:close/>
              </a:path>
              <a:path w="838200" h="1049020">
                <a:moveTo>
                  <a:pt x="158026" y="885190"/>
                </a:moveTo>
                <a:lnTo>
                  <a:pt x="157632" y="884656"/>
                </a:lnTo>
                <a:lnTo>
                  <a:pt x="156425" y="885190"/>
                </a:lnTo>
                <a:lnTo>
                  <a:pt x="158026" y="885190"/>
                </a:lnTo>
                <a:close/>
              </a:path>
              <a:path w="838200" h="1049020">
                <a:moveTo>
                  <a:pt x="159524" y="160147"/>
                </a:moveTo>
                <a:lnTo>
                  <a:pt x="158127" y="159613"/>
                </a:lnTo>
                <a:lnTo>
                  <a:pt x="158572" y="161963"/>
                </a:lnTo>
                <a:lnTo>
                  <a:pt x="159524" y="160147"/>
                </a:lnTo>
                <a:close/>
              </a:path>
              <a:path w="838200" h="1049020">
                <a:moveTo>
                  <a:pt x="190792" y="24511"/>
                </a:moveTo>
                <a:lnTo>
                  <a:pt x="189255" y="24930"/>
                </a:lnTo>
                <a:lnTo>
                  <a:pt x="188988" y="27178"/>
                </a:lnTo>
                <a:lnTo>
                  <a:pt x="189026" y="28270"/>
                </a:lnTo>
                <a:lnTo>
                  <a:pt x="190792" y="24511"/>
                </a:lnTo>
                <a:close/>
              </a:path>
              <a:path w="838200" h="1049020">
                <a:moveTo>
                  <a:pt x="192811" y="1001699"/>
                </a:moveTo>
                <a:lnTo>
                  <a:pt x="192532" y="1000912"/>
                </a:lnTo>
                <a:lnTo>
                  <a:pt x="191592" y="999578"/>
                </a:lnTo>
                <a:lnTo>
                  <a:pt x="191744" y="1000645"/>
                </a:lnTo>
                <a:lnTo>
                  <a:pt x="192252" y="1001483"/>
                </a:lnTo>
                <a:lnTo>
                  <a:pt x="192811" y="1002296"/>
                </a:lnTo>
                <a:lnTo>
                  <a:pt x="192811" y="1001699"/>
                </a:lnTo>
                <a:close/>
              </a:path>
              <a:path w="838200" h="1049020">
                <a:moveTo>
                  <a:pt x="194208" y="114300"/>
                </a:moveTo>
                <a:lnTo>
                  <a:pt x="193941" y="113398"/>
                </a:lnTo>
                <a:lnTo>
                  <a:pt x="193763" y="113030"/>
                </a:lnTo>
                <a:lnTo>
                  <a:pt x="194208" y="114300"/>
                </a:lnTo>
                <a:close/>
              </a:path>
              <a:path w="838200" h="1049020">
                <a:moveTo>
                  <a:pt x="229628" y="154940"/>
                </a:moveTo>
                <a:lnTo>
                  <a:pt x="225590" y="158750"/>
                </a:lnTo>
                <a:lnTo>
                  <a:pt x="228028" y="158750"/>
                </a:lnTo>
                <a:lnTo>
                  <a:pt x="228587" y="156210"/>
                </a:lnTo>
                <a:lnTo>
                  <a:pt x="229628" y="154940"/>
                </a:lnTo>
                <a:close/>
              </a:path>
              <a:path w="838200" h="1049020">
                <a:moveTo>
                  <a:pt x="244792" y="36830"/>
                </a:moveTo>
                <a:lnTo>
                  <a:pt x="243039" y="34505"/>
                </a:lnTo>
                <a:lnTo>
                  <a:pt x="241808" y="35560"/>
                </a:lnTo>
                <a:lnTo>
                  <a:pt x="244792" y="36830"/>
                </a:lnTo>
                <a:close/>
              </a:path>
              <a:path w="838200" h="1049020">
                <a:moveTo>
                  <a:pt x="246253" y="31750"/>
                </a:moveTo>
                <a:lnTo>
                  <a:pt x="240957" y="31750"/>
                </a:lnTo>
                <a:lnTo>
                  <a:pt x="243039" y="34505"/>
                </a:lnTo>
                <a:lnTo>
                  <a:pt x="246253" y="31750"/>
                </a:lnTo>
                <a:close/>
              </a:path>
              <a:path w="838200" h="1049020">
                <a:moveTo>
                  <a:pt x="247408" y="906780"/>
                </a:moveTo>
                <a:lnTo>
                  <a:pt x="246087" y="904519"/>
                </a:lnTo>
                <a:lnTo>
                  <a:pt x="245160" y="905510"/>
                </a:lnTo>
                <a:lnTo>
                  <a:pt x="247408" y="906780"/>
                </a:lnTo>
                <a:close/>
              </a:path>
              <a:path w="838200" h="1049020">
                <a:moveTo>
                  <a:pt x="247637" y="902906"/>
                </a:moveTo>
                <a:lnTo>
                  <a:pt x="245922" y="904240"/>
                </a:lnTo>
                <a:lnTo>
                  <a:pt x="246087" y="904519"/>
                </a:lnTo>
                <a:lnTo>
                  <a:pt x="247637" y="902906"/>
                </a:lnTo>
                <a:close/>
              </a:path>
              <a:path w="838200" h="1049020">
                <a:moveTo>
                  <a:pt x="248983" y="26035"/>
                </a:moveTo>
                <a:lnTo>
                  <a:pt x="247764" y="25031"/>
                </a:lnTo>
                <a:lnTo>
                  <a:pt x="245605" y="23520"/>
                </a:lnTo>
                <a:lnTo>
                  <a:pt x="243560" y="24168"/>
                </a:lnTo>
                <a:lnTo>
                  <a:pt x="248983" y="26035"/>
                </a:lnTo>
                <a:close/>
              </a:path>
              <a:path w="838200" h="1049020">
                <a:moveTo>
                  <a:pt x="249466" y="26200"/>
                </a:moveTo>
                <a:lnTo>
                  <a:pt x="248983" y="26035"/>
                </a:lnTo>
                <a:lnTo>
                  <a:pt x="249339" y="26327"/>
                </a:lnTo>
                <a:lnTo>
                  <a:pt x="249466" y="26200"/>
                </a:lnTo>
                <a:close/>
              </a:path>
              <a:path w="838200" h="1049020">
                <a:moveTo>
                  <a:pt x="251955" y="27559"/>
                </a:moveTo>
                <a:lnTo>
                  <a:pt x="249339" y="26327"/>
                </a:lnTo>
                <a:lnTo>
                  <a:pt x="250342" y="27139"/>
                </a:lnTo>
                <a:lnTo>
                  <a:pt x="251231" y="27813"/>
                </a:lnTo>
                <a:lnTo>
                  <a:pt x="251955" y="27559"/>
                </a:lnTo>
                <a:close/>
              </a:path>
              <a:path w="838200" h="1049020">
                <a:moveTo>
                  <a:pt x="254342" y="34328"/>
                </a:moveTo>
                <a:lnTo>
                  <a:pt x="246672" y="31750"/>
                </a:lnTo>
                <a:lnTo>
                  <a:pt x="246253" y="31750"/>
                </a:lnTo>
                <a:lnTo>
                  <a:pt x="249123" y="33020"/>
                </a:lnTo>
                <a:lnTo>
                  <a:pt x="254342" y="34328"/>
                </a:lnTo>
                <a:close/>
              </a:path>
              <a:path w="838200" h="1049020">
                <a:moveTo>
                  <a:pt x="254609" y="28803"/>
                </a:moveTo>
                <a:lnTo>
                  <a:pt x="252793" y="27000"/>
                </a:lnTo>
                <a:lnTo>
                  <a:pt x="252577" y="27330"/>
                </a:lnTo>
                <a:lnTo>
                  <a:pt x="252272" y="27482"/>
                </a:lnTo>
                <a:lnTo>
                  <a:pt x="251968" y="27559"/>
                </a:lnTo>
                <a:lnTo>
                  <a:pt x="254609" y="28803"/>
                </a:lnTo>
                <a:close/>
              </a:path>
              <a:path w="838200" h="1049020">
                <a:moveTo>
                  <a:pt x="258279" y="39446"/>
                </a:moveTo>
                <a:lnTo>
                  <a:pt x="258025" y="40525"/>
                </a:lnTo>
                <a:lnTo>
                  <a:pt x="258279" y="39446"/>
                </a:lnTo>
                <a:close/>
              </a:path>
              <a:path w="838200" h="1049020">
                <a:moveTo>
                  <a:pt x="259232" y="35560"/>
                </a:moveTo>
                <a:lnTo>
                  <a:pt x="254342" y="34328"/>
                </a:lnTo>
                <a:lnTo>
                  <a:pt x="258826" y="37185"/>
                </a:lnTo>
                <a:lnTo>
                  <a:pt x="259232" y="35560"/>
                </a:lnTo>
                <a:close/>
              </a:path>
              <a:path w="838200" h="1049020">
                <a:moveTo>
                  <a:pt x="260210" y="1029017"/>
                </a:moveTo>
                <a:lnTo>
                  <a:pt x="252933" y="1032510"/>
                </a:lnTo>
                <a:lnTo>
                  <a:pt x="245249" y="1037590"/>
                </a:lnTo>
                <a:lnTo>
                  <a:pt x="237629" y="1041400"/>
                </a:lnTo>
                <a:lnTo>
                  <a:pt x="229133" y="1043940"/>
                </a:lnTo>
                <a:lnTo>
                  <a:pt x="231317" y="1049020"/>
                </a:lnTo>
                <a:lnTo>
                  <a:pt x="235140" y="1046480"/>
                </a:lnTo>
                <a:lnTo>
                  <a:pt x="238671" y="1045210"/>
                </a:lnTo>
                <a:lnTo>
                  <a:pt x="241947" y="1043940"/>
                </a:lnTo>
                <a:lnTo>
                  <a:pt x="245084" y="1041400"/>
                </a:lnTo>
                <a:lnTo>
                  <a:pt x="247865" y="1038860"/>
                </a:lnTo>
                <a:lnTo>
                  <a:pt x="255968" y="1032510"/>
                </a:lnTo>
                <a:lnTo>
                  <a:pt x="260210" y="1029017"/>
                </a:lnTo>
                <a:close/>
              </a:path>
              <a:path w="838200" h="1049020">
                <a:moveTo>
                  <a:pt x="260883" y="1028700"/>
                </a:moveTo>
                <a:lnTo>
                  <a:pt x="260769" y="1028484"/>
                </a:lnTo>
                <a:lnTo>
                  <a:pt x="260604" y="1028700"/>
                </a:lnTo>
                <a:lnTo>
                  <a:pt x="260210" y="1029017"/>
                </a:lnTo>
                <a:lnTo>
                  <a:pt x="260883" y="1028700"/>
                </a:lnTo>
                <a:close/>
              </a:path>
              <a:path w="838200" h="1049020">
                <a:moveTo>
                  <a:pt x="261442" y="976033"/>
                </a:moveTo>
                <a:lnTo>
                  <a:pt x="261340" y="975169"/>
                </a:lnTo>
                <a:lnTo>
                  <a:pt x="260565" y="975360"/>
                </a:lnTo>
                <a:lnTo>
                  <a:pt x="261162" y="976160"/>
                </a:lnTo>
                <a:lnTo>
                  <a:pt x="261442" y="976033"/>
                </a:lnTo>
                <a:close/>
              </a:path>
              <a:path w="838200" h="1049020">
                <a:moveTo>
                  <a:pt x="265391" y="865759"/>
                </a:moveTo>
                <a:lnTo>
                  <a:pt x="264947" y="866889"/>
                </a:lnTo>
                <a:lnTo>
                  <a:pt x="264731" y="868222"/>
                </a:lnTo>
                <a:lnTo>
                  <a:pt x="265010" y="867956"/>
                </a:lnTo>
                <a:lnTo>
                  <a:pt x="265391" y="865759"/>
                </a:lnTo>
                <a:close/>
              </a:path>
              <a:path w="838200" h="1049020">
                <a:moveTo>
                  <a:pt x="265595" y="932878"/>
                </a:moveTo>
                <a:lnTo>
                  <a:pt x="265582" y="932014"/>
                </a:lnTo>
                <a:lnTo>
                  <a:pt x="265099" y="935126"/>
                </a:lnTo>
                <a:lnTo>
                  <a:pt x="265518" y="933881"/>
                </a:lnTo>
                <a:lnTo>
                  <a:pt x="265595" y="932878"/>
                </a:lnTo>
                <a:close/>
              </a:path>
              <a:path w="838200" h="1049020">
                <a:moveTo>
                  <a:pt x="265607" y="930910"/>
                </a:moveTo>
                <a:lnTo>
                  <a:pt x="265569" y="930503"/>
                </a:lnTo>
                <a:lnTo>
                  <a:pt x="265468" y="930910"/>
                </a:lnTo>
                <a:lnTo>
                  <a:pt x="265607" y="930910"/>
                </a:lnTo>
                <a:close/>
              </a:path>
              <a:path w="838200" h="1049020">
                <a:moveTo>
                  <a:pt x="266966" y="627380"/>
                </a:moveTo>
                <a:lnTo>
                  <a:pt x="264502" y="627380"/>
                </a:lnTo>
                <a:lnTo>
                  <a:pt x="263194" y="631190"/>
                </a:lnTo>
                <a:lnTo>
                  <a:pt x="266153" y="631190"/>
                </a:lnTo>
                <a:lnTo>
                  <a:pt x="266966" y="627380"/>
                </a:lnTo>
                <a:close/>
              </a:path>
              <a:path w="838200" h="1049020">
                <a:moveTo>
                  <a:pt x="267779" y="627380"/>
                </a:moveTo>
                <a:lnTo>
                  <a:pt x="267233" y="626110"/>
                </a:lnTo>
                <a:lnTo>
                  <a:pt x="266966" y="627380"/>
                </a:lnTo>
                <a:lnTo>
                  <a:pt x="267779" y="627380"/>
                </a:lnTo>
                <a:close/>
              </a:path>
              <a:path w="838200" h="1049020">
                <a:moveTo>
                  <a:pt x="269252" y="45720"/>
                </a:moveTo>
                <a:lnTo>
                  <a:pt x="262255" y="39370"/>
                </a:lnTo>
                <a:lnTo>
                  <a:pt x="258826" y="37185"/>
                </a:lnTo>
                <a:lnTo>
                  <a:pt x="258279" y="39446"/>
                </a:lnTo>
                <a:lnTo>
                  <a:pt x="265506" y="44450"/>
                </a:lnTo>
                <a:lnTo>
                  <a:pt x="269252" y="45720"/>
                </a:lnTo>
                <a:close/>
              </a:path>
              <a:path w="838200" h="1049020">
                <a:moveTo>
                  <a:pt x="269519" y="932180"/>
                </a:moveTo>
                <a:lnTo>
                  <a:pt x="268490" y="934720"/>
                </a:lnTo>
                <a:lnTo>
                  <a:pt x="269430" y="935367"/>
                </a:lnTo>
                <a:lnTo>
                  <a:pt x="269519" y="932180"/>
                </a:lnTo>
                <a:close/>
              </a:path>
              <a:path w="838200" h="1049020">
                <a:moveTo>
                  <a:pt x="270941" y="938530"/>
                </a:moveTo>
                <a:lnTo>
                  <a:pt x="270332" y="935990"/>
                </a:lnTo>
                <a:lnTo>
                  <a:pt x="269430" y="935367"/>
                </a:lnTo>
                <a:lnTo>
                  <a:pt x="269328" y="938530"/>
                </a:lnTo>
                <a:lnTo>
                  <a:pt x="270941" y="938530"/>
                </a:lnTo>
                <a:close/>
              </a:path>
              <a:path w="838200" h="1049020">
                <a:moveTo>
                  <a:pt x="273862" y="67043"/>
                </a:moveTo>
                <a:lnTo>
                  <a:pt x="271602" y="64744"/>
                </a:lnTo>
                <a:lnTo>
                  <a:pt x="272834" y="68580"/>
                </a:lnTo>
                <a:lnTo>
                  <a:pt x="273862" y="67043"/>
                </a:lnTo>
                <a:close/>
              </a:path>
              <a:path w="838200" h="1049020">
                <a:moveTo>
                  <a:pt x="277609" y="95161"/>
                </a:moveTo>
                <a:lnTo>
                  <a:pt x="277101" y="93980"/>
                </a:lnTo>
                <a:lnTo>
                  <a:pt x="276428" y="93980"/>
                </a:lnTo>
                <a:lnTo>
                  <a:pt x="277609" y="95161"/>
                </a:lnTo>
                <a:close/>
              </a:path>
              <a:path w="838200" h="1049020">
                <a:moveTo>
                  <a:pt x="278295" y="103593"/>
                </a:moveTo>
                <a:lnTo>
                  <a:pt x="276694" y="99060"/>
                </a:lnTo>
                <a:lnTo>
                  <a:pt x="278041" y="104140"/>
                </a:lnTo>
                <a:lnTo>
                  <a:pt x="278295" y="103593"/>
                </a:lnTo>
                <a:close/>
              </a:path>
              <a:path w="838200" h="1049020">
                <a:moveTo>
                  <a:pt x="280568" y="59690"/>
                </a:moveTo>
                <a:lnTo>
                  <a:pt x="278777" y="58420"/>
                </a:lnTo>
                <a:lnTo>
                  <a:pt x="275209" y="55880"/>
                </a:lnTo>
                <a:lnTo>
                  <a:pt x="269405" y="52070"/>
                </a:lnTo>
                <a:lnTo>
                  <a:pt x="257492" y="44450"/>
                </a:lnTo>
                <a:lnTo>
                  <a:pt x="258025" y="40525"/>
                </a:lnTo>
                <a:lnTo>
                  <a:pt x="257378" y="43180"/>
                </a:lnTo>
                <a:lnTo>
                  <a:pt x="256286" y="44450"/>
                </a:lnTo>
                <a:lnTo>
                  <a:pt x="250837" y="41910"/>
                </a:lnTo>
                <a:lnTo>
                  <a:pt x="252387" y="49530"/>
                </a:lnTo>
                <a:lnTo>
                  <a:pt x="259778" y="55880"/>
                </a:lnTo>
                <a:lnTo>
                  <a:pt x="269151" y="62230"/>
                </a:lnTo>
                <a:lnTo>
                  <a:pt x="271602" y="64744"/>
                </a:lnTo>
                <a:lnTo>
                  <a:pt x="269582" y="58420"/>
                </a:lnTo>
                <a:lnTo>
                  <a:pt x="276542" y="58420"/>
                </a:lnTo>
                <a:lnTo>
                  <a:pt x="280568" y="59690"/>
                </a:lnTo>
                <a:close/>
              </a:path>
              <a:path w="838200" h="1049020">
                <a:moveTo>
                  <a:pt x="285584" y="65506"/>
                </a:moveTo>
                <a:lnTo>
                  <a:pt x="284988" y="64668"/>
                </a:lnTo>
                <a:lnTo>
                  <a:pt x="284314" y="63919"/>
                </a:lnTo>
                <a:lnTo>
                  <a:pt x="283603" y="63207"/>
                </a:lnTo>
                <a:lnTo>
                  <a:pt x="282740" y="63500"/>
                </a:lnTo>
                <a:lnTo>
                  <a:pt x="282016" y="63944"/>
                </a:lnTo>
                <a:lnTo>
                  <a:pt x="281965" y="64757"/>
                </a:lnTo>
                <a:lnTo>
                  <a:pt x="283514" y="64325"/>
                </a:lnTo>
                <a:lnTo>
                  <a:pt x="284581" y="64528"/>
                </a:lnTo>
                <a:lnTo>
                  <a:pt x="285584" y="65506"/>
                </a:lnTo>
                <a:close/>
              </a:path>
              <a:path w="838200" h="1049020">
                <a:moveTo>
                  <a:pt x="287972" y="69100"/>
                </a:moveTo>
                <a:lnTo>
                  <a:pt x="287083" y="67335"/>
                </a:lnTo>
                <a:lnTo>
                  <a:pt x="286346" y="66230"/>
                </a:lnTo>
                <a:lnTo>
                  <a:pt x="285584" y="65506"/>
                </a:lnTo>
                <a:lnTo>
                  <a:pt x="287248" y="67856"/>
                </a:lnTo>
                <a:lnTo>
                  <a:pt x="287972" y="69100"/>
                </a:lnTo>
                <a:close/>
              </a:path>
              <a:path w="838200" h="1049020">
                <a:moveTo>
                  <a:pt x="293878" y="761923"/>
                </a:moveTo>
                <a:lnTo>
                  <a:pt x="291655" y="756881"/>
                </a:lnTo>
                <a:lnTo>
                  <a:pt x="289991" y="762393"/>
                </a:lnTo>
                <a:lnTo>
                  <a:pt x="286321" y="767346"/>
                </a:lnTo>
                <a:lnTo>
                  <a:pt x="286448" y="770369"/>
                </a:lnTo>
                <a:lnTo>
                  <a:pt x="290322" y="768477"/>
                </a:lnTo>
                <a:lnTo>
                  <a:pt x="293878" y="761923"/>
                </a:lnTo>
                <a:close/>
              </a:path>
              <a:path w="838200" h="1049020">
                <a:moveTo>
                  <a:pt x="296316" y="81368"/>
                </a:moveTo>
                <a:lnTo>
                  <a:pt x="295744" y="81229"/>
                </a:lnTo>
                <a:lnTo>
                  <a:pt x="294995" y="81368"/>
                </a:lnTo>
                <a:lnTo>
                  <a:pt x="294093" y="81800"/>
                </a:lnTo>
                <a:lnTo>
                  <a:pt x="296316" y="81368"/>
                </a:lnTo>
                <a:close/>
              </a:path>
              <a:path w="838200" h="1049020">
                <a:moveTo>
                  <a:pt x="298996" y="82016"/>
                </a:moveTo>
                <a:lnTo>
                  <a:pt x="298094" y="81026"/>
                </a:lnTo>
                <a:lnTo>
                  <a:pt x="296316" y="81343"/>
                </a:lnTo>
                <a:lnTo>
                  <a:pt x="298996" y="82016"/>
                </a:lnTo>
                <a:close/>
              </a:path>
              <a:path w="838200" h="1049020">
                <a:moveTo>
                  <a:pt x="299199" y="717550"/>
                </a:moveTo>
                <a:lnTo>
                  <a:pt x="297510" y="712470"/>
                </a:lnTo>
                <a:lnTo>
                  <a:pt x="297827" y="716280"/>
                </a:lnTo>
                <a:lnTo>
                  <a:pt x="299199" y="719950"/>
                </a:lnTo>
                <a:lnTo>
                  <a:pt x="299199" y="717550"/>
                </a:lnTo>
                <a:close/>
              </a:path>
              <a:path w="838200" h="1049020">
                <a:moveTo>
                  <a:pt x="300799" y="82461"/>
                </a:moveTo>
                <a:lnTo>
                  <a:pt x="298996" y="82016"/>
                </a:lnTo>
                <a:lnTo>
                  <a:pt x="300609" y="83781"/>
                </a:lnTo>
                <a:lnTo>
                  <a:pt x="300799" y="82461"/>
                </a:lnTo>
                <a:close/>
              </a:path>
              <a:path w="838200" h="1049020">
                <a:moveTo>
                  <a:pt x="303784" y="98513"/>
                </a:moveTo>
                <a:lnTo>
                  <a:pt x="302196" y="94221"/>
                </a:lnTo>
                <a:lnTo>
                  <a:pt x="302653" y="86042"/>
                </a:lnTo>
                <a:lnTo>
                  <a:pt x="300609" y="83781"/>
                </a:lnTo>
                <a:lnTo>
                  <a:pt x="298767" y="96291"/>
                </a:lnTo>
                <a:lnTo>
                  <a:pt x="303784" y="98513"/>
                </a:lnTo>
                <a:close/>
              </a:path>
              <a:path w="838200" h="1049020">
                <a:moveTo>
                  <a:pt x="305371" y="156756"/>
                </a:moveTo>
                <a:lnTo>
                  <a:pt x="305257" y="156311"/>
                </a:lnTo>
                <a:lnTo>
                  <a:pt x="305041" y="156210"/>
                </a:lnTo>
                <a:lnTo>
                  <a:pt x="305371" y="156756"/>
                </a:lnTo>
                <a:close/>
              </a:path>
              <a:path w="838200" h="1049020">
                <a:moveTo>
                  <a:pt x="306628" y="929754"/>
                </a:moveTo>
                <a:lnTo>
                  <a:pt x="305790" y="926223"/>
                </a:lnTo>
                <a:lnTo>
                  <a:pt x="304368" y="922502"/>
                </a:lnTo>
                <a:lnTo>
                  <a:pt x="304482" y="923264"/>
                </a:lnTo>
                <a:lnTo>
                  <a:pt x="304660" y="924013"/>
                </a:lnTo>
                <a:lnTo>
                  <a:pt x="306628" y="929754"/>
                </a:lnTo>
                <a:close/>
              </a:path>
              <a:path w="838200" h="1049020">
                <a:moveTo>
                  <a:pt x="306984" y="179959"/>
                </a:moveTo>
                <a:lnTo>
                  <a:pt x="304038" y="165049"/>
                </a:lnTo>
                <a:lnTo>
                  <a:pt x="302704" y="168287"/>
                </a:lnTo>
                <a:lnTo>
                  <a:pt x="300850" y="172491"/>
                </a:lnTo>
                <a:lnTo>
                  <a:pt x="298196" y="166204"/>
                </a:lnTo>
                <a:lnTo>
                  <a:pt x="298589" y="174117"/>
                </a:lnTo>
                <a:lnTo>
                  <a:pt x="300469" y="173418"/>
                </a:lnTo>
                <a:lnTo>
                  <a:pt x="303415" y="172554"/>
                </a:lnTo>
                <a:lnTo>
                  <a:pt x="306984" y="179959"/>
                </a:lnTo>
                <a:close/>
              </a:path>
              <a:path w="838200" h="1049020">
                <a:moveTo>
                  <a:pt x="309537" y="163830"/>
                </a:moveTo>
                <a:lnTo>
                  <a:pt x="305371" y="156756"/>
                </a:lnTo>
                <a:lnTo>
                  <a:pt x="305549" y="157480"/>
                </a:lnTo>
                <a:lnTo>
                  <a:pt x="302831" y="158750"/>
                </a:lnTo>
                <a:lnTo>
                  <a:pt x="309537" y="163830"/>
                </a:lnTo>
                <a:close/>
              </a:path>
              <a:path w="838200" h="1049020">
                <a:moveTo>
                  <a:pt x="311505" y="545973"/>
                </a:moveTo>
                <a:lnTo>
                  <a:pt x="310883" y="547420"/>
                </a:lnTo>
                <a:lnTo>
                  <a:pt x="311137" y="546823"/>
                </a:lnTo>
                <a:lnTo>
                  <a:pt x="311289" y="546481"/>
                </a:lnTo>
                <a:lnTo>
                  <a:pt x="311505" y="545973"/>
                </a:lnTo>
                <a:close/>
              </a:path>
              <a:path w="838200" h="1049020">
                <a:moveTo>
                  <a:pt x="312610" y="303530"/>
                </a:moveTo>
                <a:lnTo>
                  <a:pt x="309118" y="294640"/>
                </a:lnTo>
                <a:lnTo>
                  <a:pt x="302387" y="281940"/>
                </a:lnTo>
                <a:lnTo>
                  <a:pt x="296659" y="267970"/>
                </a:lnTo>
                <a:lnTo>
                  <a:pt x="301828" y="264160"/>
                </a:lnTo>
                <a:lnTo>
                  <a:pt x="304190" y="255270"/>
                </a:lnTo>
                <a:lnTo>
                  <a:pt x="304482" y="248920"/>
                </a:lnTo>
                <a:lnTo>
                  <a:pt x="304596" y="243840"/>
                </a:lnTo>
                <a:lnTo>
                  <a:pt x="304393" y="240030"/>
                </a:lnTo>
                <a:lnTo>
                  <a:pt x="304190" y="236220"/>
                </a:lnTo>
                <a:lnTo>
                  <a:pt x="305549" y="236220"/>
                </a:lnTo>
                <a:lnTo>
                  <a:pt x="299986" y="215900"/>
                </a:lnTo>
                <a:lnTo>
                  <a:pt x="292150" y="198120"/>
                </a:lnTo>
                <a:lnTo>
                  <a:pt x="283006" y="181610"/>
                </a:lnTo>
                <a:lnTo>
                  <a:pt x="277583" y="171450"/>
                </a:lnTo>
                <a:lnTo>
                  <a:pt x="274193" y="165100"/>
                </a:lnTo>
                <a:lnTo>
                  <a:pt x="273519" y="163830"/>
                </a:lnTo>
                <a:lnTo>
                  <a:pt x="272389" y="147320"/>
                </a:lnTo>
                <a:lnTo>
                  <a:pt x="272300" y="146050"/>
                </a:lnTo>
                <a:lnTo>
                  <a:pt x="264795" y="123190"/>
                </a:lnTo>
                <a:lnTo>
                  <a:pt x="255930" y="105410"/>
                </a:lnTo>
                <a:lnTo>
                  <a:pt x="253390" y="100330"/>
                </a:lnTo>
                <a:lnTo>
                  <a:pt x="243344" y="82550"/>
                </a:lnTo>
                <a:lnTo>
                  <a:pt x="240474" y="77470"/>
                </a:lnTo>
                <a:lnTo>
                  <a:pt x="241985" y="82550"/>
                </a:lnTo>
                <a:lnTo>
                  <a:pt x="235242" y="82550"/>
                </a:lnTo>
                <a:lnTo>
                  <a:pt x="228955" y="76200"/>
                </a:lnTo>
                <a:lnTo>
                  <a:pt x="225894" y="72390"/>
                </a:lnTo>
                <a:lnTo>
                  <a:pt x="219735" y="68580"/>
                </a:lnTo>
                <a:lnTo>
                  <a:pt x="214934" y="67310"/>
                </a:lnTo>
                <a:lnTo>
                  <a:pt x="210299" y="64770"/>
                </a:lnTo>
                <a:lnTo>
                  <a:pt x="206730" y="63500"/>
                </a:lnTo>
                <a:lnTo>
                  <a:pt x="208686" y="59690"/>
                </a:lnTo>
                <a:lnTo>
                  <a:pt x="211937" y="60960"/>
                </a:lnTo>
                <a:lnTo>
                  <a:pt x="211455" y="59690"/>
                </a:lnTo>
                <a:lnTo>
                  <a:pt x="210032" y="55880"/>
                </a:lnTo>
                <a:lnTo>
                  <a:pt x="203098" y="50800"/>
                </a:lnTo>
                <a:lnTo>
                  <a:pt x="194144" y="49530"/>
                </a:lnTo>
                <a:lnTo>
                  <a:pt x="187286" y="49530"/>
                </a:lnTo>
                <a:lnTo>
                  <a:pt x="180314" y="50800"/>
                </a:lnTo>
                <a:lnTo>
                  <a:pt x="173520" y="53340"/>
                </a:lnTo>
                <a:lnTo>
                  <a:pt x="167195" y="55880"/>
                </a:lnTo>
                <a:lnTo>
                  <a:pt x="168084" y="62230"/>
                </a:lnTo>
                <a:lnTo>
                  <a:pt x="169214" y="67310"/>
                </a:lnTo>
                <a:lnTo>
                  <a:pt x="164109" y="68580"/>
                </a:lnTo>
                <a:lnTo>
                  <a:pt x="159067" y="71120"/>
                </a:lnTo>
                <a:lnTo>
                  <a:pt x="153860" y="73660"/>
                </a:lnTo>
                <a:lnTo>
                  <a:pt x="148132" y="78740"/>
                </a:lnTo>
                <a:lnTo>
                  <a:pt x="145148" y="81280"/>
                </a:lnTo>
                <a:lnTo>
                  <a:pt x="142024" y="85090"/>
                </a:lnTo>
                <a:lnTo>
                  <a:pt x="137782" y="91440"/>
                </a:lnTo>
                <a:lnTo>
                  <a:pt x="134124" y="96520"/>
                </a:lnTo>
                <a:lnTo>
                  <a:pt x="130975" y="102870"/>
                </a:lnTo>
                <a:lnTo>
                  <a:pt x="128282" y="109220"/>
                </a:lnTo>
                <a:lnTo>
                  <a:pt x="123621" y="120650"/>
                </a:lnTo>
                <a:lnTo>
                  <a:pt x="119278" y="130810"/>
                </a:lnTo>
                <a:lnTo>
                  <a:pt x="114414" y="138430"/>
                </a:lnTo>
                <a:lnTo>
                  <a:pt x="108165" y="143510"/>
                </a:lnTo>
                <a:lnTo>
                  <a:pt x="108343" y="151130"/>
                </a:lnTo>
                <a:lnTo>
                  <a:pt x="105397" y="158750"/>
                </a:lnTo>
                <a:lnTo>
                  <a:pt x="105968" y="166370"/>
                </a:lnTo>
                <a:lnTo>
                  <a:pt x="100431" y="163830"/>
                </a:lnTo>
                <a:lnTo>
                  <a:pt x="97320" y="171221"/>
                </a:lnTo>
                <a:lnTo>
                  <a:pt x="97320" y="499110"/>
                </a:lnTo>
                <a:lnTo>
                  <a:pt x="97015" y="506730"/>
                </a:lnTo>
                <a:lnTo>
                  <a:pt x="97066" y="509270"/>
                </a:lnTo>
                <a:lnTo>
                  <a:pt x="96875" y="510540"/>
                </a:lnTo>
                <a:lnTo>
                  <a:pt x="92608" y="510540"/>
                </a:lnTo>
                <a:lnTo>
                  <a:pt x="89547" y="508000"/>
                </a:lnTo>
                <a:lnTo>
                  <a:pt x="89014" y="505460"/>
                </a:lnTo>
                <a:lnTo>
                  <a:pt x="92405" y="506730"/>
                </a:lnTo>
                <a:lnTo>
                  <a:pt x="94145" y="509270"/>
                </a:lnTo>
                <a:lnTo>
                  <a:pt x="95097" y="505460"/>
                </a:lnTo>
                <a:lnTo>
                  <a:pt x="95745" y="502920"/>
                </a:lnTo>
                <a:lnTo>
                  <a:pt x="97320" y="499110"/>
                </a:lnTo>
                <a:lnTo>
                  <a:pt x="97320" y="171221"/>
                </a:lnTo>
                <a:lnTo>
                  <a:pt x="95618" y="175260"/>
                </a:lnTo>
                <a:lnTo>
                  <a:pt x="91782" y="185420"/>
                </a:lnTo>
                <a:lnTo>
                  <a:pt x="88493" y="196850"/>
                </a:lnTo>
                <a:lnTo>
                  <a:pt x="85356" y="212090"/>
                </a:lnTo>
                <a:lnTo>
                  <a:pt x="82397" y="207010"/>
                </a:lnTo>
                <a:lnTo>
                  <a:pt x="82842" y="214630"/>
                </a:lnTo>
                <a:lnTo>
                  <a:pt x="87160" y="222250"/>
                </a:lnTo>
                <a:lnTo>
                  <a:pt x="91732" y="229870"/>
                </a:lnTo>
                <a:lnTo>
                  <a:pt x="92964" y="237490"/>
                </a:lnTo>
                <a:lnTo>
                  <a:pt x="83515" y="238760"/>
                </a:lnTo>
                <a:lnTo>
                  <a:pt x="79146" y="255270"/>
                </a:lnTo>
                <a:lnTo>
                  <a:pt x="74320" y="270510"/>
                </a:lnTo>
                <a:lnTo>
                  <a:pt x="71247" y="287020"/>
                </a:lnTo>
                <a:lnTo>
                  <a:pt x="72123" y="303530"/>
                </a:lnTo>
                <a:lnTo>
                  <a:pt x="70878" y="303530"/>
                </a:lnTo>
                <a:lnTo>
                  <a:pt x="68402" y="302260"/>
                </a:lnTo>
                <a:lnTo>
                  <a:pt x="68580" y="298450"/>
                </a:lnTo>
                <a:lnTo>
                  <a:pt x="66217" y="308610"/>
                </a:lnTo>
                <a:lnTo>
                  <a:pt x="63792" y="321310"/>
                </a:lnTo>
                <a:lnTo>
                  <a:pt x="64084" y="331470"/>
                </a:lnTo>
                <a:lnTo>
                  <a:pt x="69900" y="335280"/>
                </a:lnTo>
                <a:lnTo>
                  <a:pt x="66052" y="339090"/>
                </a:lnTo>
                <a:lnTo>
                  <a:pt x="65608" y="346710"/>
                </a:lnTo>
                <a:lnTo>
                  <a:pt x="65697" y="349250"/>
                </a:lnTo>
                <a:lnTo>
                  <a:pt x="67005" y="359410"/>
                </a:lnTo>
                <a:lnTo>
                  <a:pt x="69062" y="369570"/>
                </a:lnTo>
                <a:lnTo>
                  <a:pt x="63385" y="367030"/>
                </a:lnTo>
                <a:lnTo>
                  <a:pt x="67525" y="373380"/>
                </a:lnTo>
                <a:lnTo>
                  <a:pt x="70256" y="378460"/>
                </a:lnTo>
                <a:lnTo>
                  <a:pt x="71958" y="383540"/>
                </a:lnTo>
                <a:lnTo>
                  <a:pt x="72999" y="392430"/>
                </a:lnTo>
                <a:lnTo>
                  <a:pt x="71983" y="394970"/>
                </a:lnTo>
                <a:lnTo>
                  <a:pt x="69176" y="394970"/>
                </a:lnTo>
                <a:lnTo>
                  <a:pt x="68999" y="396240"/>
                </a:lnTo>
                <a:lnTo>
                  <a:pt x="70421" y="400050"/>
                </a:lnTo>
                <a:lnTo>
                  <a:pt x="71843" y="405130"/>
                </a:lnTo>
                <a:lnTo>
                  <a:pt x="70916" y="411480"/>
                </a:lnTo>
                <a:lnTo>
                  <a:pt x="67437" y="406400"/>
                </a:lnTo>
                <a:lnTo>
                  <a:pt x="66357" y="417830"/>
                </a:lnTo>
                <a:lnTo>
                  <a:pt x="68414" y="417830"/>
                </a:lnTo>
                <a:lnTo>
                  <a:pt x="72440" y="424180"/>
                </a:lnTo>
                <a:lnTo>
                  <a:pt x="72847" y="430530"/>
                </a:lnTo>
                <a:lnTo>
                  <a:pt x="71361" y="436880"/>
                </a:lnTo>
                <a:lnTo>
                  <a:pt x="68478" y="443230"/>
                </a:lnTo>
                <a:lnTo>
                  <a:pt x="64719" y="445770"/>
                </a:lnTo>
                <a:lnTo>
                  <a:pt x="67868" y="448310"/>
                </a:lnTo>
                <a:lnTo>
                  <a:pt x="72085" y="454660"/>
                </a:lnTo>
                <a:lnTo>
                  <a:pt x="70383" y="461010"/>
                </a:lnTo>
                <a:lnTo>
                  <a:pt x="68364" y="461010"/>
                </a:lnTo>
                <a:lnTo>
                  <a:pt x="67157" y="458470"/>
                </a:lnTo>
                <a:lnTo>
                  <a:pt x="66586" y="457200"/>
                </a:lnTo>
                <a:lnTo>
                  <a:pt x="65608" y="462280"/>
                </a:lnTo>
                <a:lnTo>
                  <a:pt x="65633" y="465366"/>
                </a:lnTo>
                <a:lnTo>
                  <a:pt x="66014" y="467360"/>
                </a:lnTo>
                <a:lnTo>
                  <a:pt x="66802" y="469900"/>
                </a:lnTo>
                <a:lnTo>
                  <a:pt x="68237" y="473710"/>
                </a:lnTo>
                <a:lnTo>
                  <a:pt x="68910" y="476250"/>
                </a:lnTo>
                <a:lnTo>
                  <a:pt x="69037" y="478790"/>
                </a:lnTo>
                <a:lnTo>
                  <a:pt x="69024" y="480060"/>
                </a:lnTo>
                <a:lnTo>
                  <a:pt x="68757" y="481330"/>
                </a:lnTo>
                <a:lnTo>
                  <a:pt x="68757" y="482600"/>
                </a:lnTo>
                <a:lnTo>
                  <a:pt x="67640" y="481330"/>
                </a:lnTo>
                <a:lnTo>
                  <a:pt x="66509" y="480060"/>
                </a:lnTo>
                <a:lnTo>
                  <a:pt x="65227" y="480060"/>
                </a:lnTo>
                <a:lnTo>
                  <a:pt x="63373" y="478790"/>
                </a:lnTo>
                <a:lnTo>
                  <a:pt x="62103" y="477520"/>
                </a:lnTo>
                <a:lnTo>
                  <a:pt x="61137" y="476250"/>
                </a:lnTo>
                <a:lnTo>
                  <a:pt x="64160" y="476250"/>
                </a:lnTo>
                <a:lnTo>
                  <a:pt x="63893" y="474980"/>
                </a:lnTo>
                <a:lnTo>
                  <a:pt x="64020" y="474980"/>
                </a:lnTo>
                <a:lnTo>
                  <a:pt x="64414" y="468630"/>
                </a:lnTo>
                <a:lnTo>
                  <a:pt x="64604" y="467360"/>
                </a:lnTo>
                <a:lnTo>
                  <a:pt x="64820" y="467360"/>
                </a:lnTo>
                <a:lnTo>
                  <a:pt x="59448" y="466090"/>
                </a:lnTo>
                <a:lnTo>
                  <a:pt x="58496" y="468630"/>
                </a:lnTo>
                <a:lnTo>
                  <a:pt x="54698" y="465366"/>
                </a:lnTo>
                <a:lnTo>
                  <a:pt x="56540" y="467360"/>
                </a:lnTo>
                <a:lnTo>
                  <a:pt x="58420" y="471144"/>
                </a:lnTo>
                <a:lnTo>
                  <a:pt x="58445" y="471347"/>
                </a:lnTo>
                <a:lnTo>
                  <a:pt x="58356" y="471170"/>
                </a:lnTo>
                <a:lnTo>
                  <a:pt x="57619" y="471170"/>
                </a:lnTo>
                <a:lnTo>
                  <a:pt x="57619" y="474103"/>
                </a:lnTo>
                <a:lnTo>
                  <a:pt x="56629" y="474980"/>
                </a:lnTo>
                <a:lnTo>
                  <a:pt x="56057" y="474980"/>
                </a:lnTo>
                <a:lnTo>
                  <a:pt x="57619" y="474103"/>
                </a:lnTo>
                <a:lnTo>
                  <a:pt x="57619" y="471170"/>
                </a:lnTo>
                <a:lnTo>
                  <a:pt x="56159" y="471170"/>
                </a:lnTo>
                <a:lnTo>
                  <a:pt x="55003" y="472440"/>
                </a:lnTo>
                <a:lnTo>
                  <a:pt x="53873" y="472440"/>
                </a:lnTo>
                <a:lnTo>
                  <a:pt x="51993" y="471944"/>
                </a:lnTo>
                <a:lnTo>
                  <a:pt x="52806" y="471144"/>
                </a:lnTo>
                <a:lnTo>
                  <a:pt x="53174" y="469900"/>
                </a:lnTo>
                <a:lnTo>
                  <a:pt x="54737" y="469315"/>
                </a:lnTo>
                <a:lnTo>
                  <a:pt x="55549" y="468630"/>
                </a:lnTo>
                <a:lnTo>
                  <a:pt x="54889" y="468630"/>
                </a:lnTo>
                <a:lnTo>
                  <a:pt x="54178" y="467360"/>
                </a:lnTo>
                <a:lnTo>
                  <a:pt x="52552" y="468630"/>
                </a:lnTo>
                <a:lnTo>
                  <a:pt x="52273" y="468630"/>
                </a:lnTo>
                <a:lnTo>
                  <a:pt x="49885" y="471170"/>
                </a:lnTo>
                <a:lnTo>
                  <a:pt x="52171" y="471170"/>
                </a:lnTo>
                <a:lnTo>
                  <a:pt x="51790" y="471893"/>
                </a:lnTo>
                <a:lnTo>
                  <a:pt x="49707" y="471347"/>
                </a:lnTo>
                <a:lnTo>
                  <a:pt x="46278" y="474980"/>
                </a:lnTo>
                <a:lnTo>
                  <a:pt x="47269" y="469900"/>
                </a:lnTo>
                <a:lnTo>
                  <a:pt x="42291" y="477520"/>
                </a:lnTo>
                <a:lnTo>
                  <a:pt x="46494" y="477520"/>
                </a:lnTo>
                <a:lnTo>
                  <a:pt x="48577" y="477520"/>
                </a:lnTo>
                <a:lnTo>
                  <a:pt x="49580" y="477113"/>
                </a:lnTo>
                <a:lnTo>
                  <a:pt x="49809" y="477520"/>
                </a:lnTo>
                <a:lnTo>
                  <a:pt x="50279" y="478790"/>
                </a:lnTo>
                <a:lnTo>
                  <a:pt x="50469" y="478790"/>
                </a:lnTo>
                <a:lnTo>
                  <a:pt x="48920" y="480060"/>
                </a:lnTo>
                <a:lnTo>
                  <a:pt x="48158" y="480060"/>
                </a:lnTo>
                <a:lnTo>
                  <a:pt x="46304" y="481330"/>
                </a:lnTo>
                <a:lnTo>
                  <a:pt x="44577" y="480060"/>
                </a:lnTo>
                <a:lnTo>
                  <a:pt x="44386" y="479425"/>
                </a:lnTo>
                <a:lnTo>
                  <a:pt x="46482" y="477710"/>
                </a:lnTo>
                <a:lnTo>
                  <a:pt x="45364" y="477824"/>
                </a:lnTo>
                <a:lnTo>
                  <a:pt x="44983" y="477951"/>
                </a:lnTo>
                <a:lnTo>
                  <a:pt x="44589" y="478205"/>
                </a:lnTo>
                <a:lnTo>
                  <a:pt x="44183" y="478243"/>
                </a:lnTo>
                <a:lnTo>
                  <a:pt x="44081" y="478764"/>
                </a:lnTo>
                <a:lnTo>
                  <a:pt x="44081" y="478929"/>
                </a:lnTo>
                <a:lnTo>
                  <a:pt x="41757" y="481330"/>
                </a:lnTo>
                <a:lnTo>
                  <a:pt x="38963" y="482600"/>
                </a:lnTo>
                <a:lnTo>
                  <a:pt x="36271" y="483870"/>
                </a:lnTo>
                <a:lnTo>
                  <a:pt x="33794" y="486410"/>
                </a:lnTo>
                <a:lnTo>
                  <a:pt x="32905" y="485140"/>
                </a:lnTo>
                <a:lnTo>
                  <a:pt x="49936" y="462280"/>
                </a:lnTo>
                <a:lnTo>
                  <a:pt x="49555" y="461010"/>
                </a:lnTo>
                <a:lnTo>
                  <a:pt x="49199" y="462280"/>
                </a:lnTo>
                <a:lnTo>
                  <a:pt x="48260" y="452120"/>
                </a:lnTo>
                <a:lnTo>
                  <a:pt x="47993" y="448310"/>
                </a:lnTo>
                <a:lnTo>
                  <a:pt x="47599" y="441960"/>
                </a:lnTo>
                <a:lnTo>
                  <a:pt x="47015" y="436880"/>
                </a:lnTo>
                <a:lnTo>
                  <a:pt x="45923" y="430530"/>
                </a:lnTo>
                <a:lnTo>
                  <a:pt x="44335" y="422910"/>
                </a:lnTo>
                <a:lnTo>
                  <a:pt x="41986" y="417830"/>
                </a:lnTo>
                <a:lnTo>
                  <a:pt x="38608" y="412750"/>
                </a:lnTo>
                <a:lnTo>
                  <a:pt x="37439" y="407670"/>
                </a:lnTo>
                <a:lnTo>
                  <a:pt x="42125" y="406400"/>
                </a:lnTo>
                <a:lnTo>
                  <a:pt x="43992" y="405130"/>
                </a:lnTo>
                <a:lnTo>
                  <a:pt x="44869" y="407670"/>
                </a:lnTo>
                <a:lnTo>
                  <a:pt x="44551" y="411480"/>
                </a:lnTo>
                <a:lnTo>
                  <a:pt x="46050" y="412750"/>
                </a:lnTo>
                <a:lnTo>
                  <a:pt x="45250" y="405130"/>
                </a:lnTo>
                <a:lnTo>
                  <a:pt x="45110" y="403860"/>
                </a:lnTo>
                <a:lnTo>
                  <a:pt x="44704" y="393700"/>
                </a:lnTo>
                <a:lnTo>
                  <a:pt x="43319" y="384810"/>
                </a:lnTo>
                <a:lnTo>
                  <a:pt x="39458" y="379730"/>
                </a:lnTo>
                <a:lnTo>
                  <a:pt x="41427" y="377190"/>
                </a:lnTo>
                <a:lnTo>
                  <a:pt x="42418" y="375920"/>
                </a:lnTo>
                <a:lnTo>
                  <a:pt x="44462" y="377190"/>
                </a:lnTo>
                <a:lnTo>
                  <a:pt x="45694" y="377190"/>
                </a:lnTo>
                <a:lnTo>
                  <a:pt x="45783" y="375920"/>
                </a:lnTo>
                <a:lnTo>
                  <a:pt x="46202" y="369570"/>
                </a:lnTo>
                <a:lnTo>
                  <a:pt x="48374" y="372110"/>
                </a:lnTo>
                <a:lnTo>
                  <a:pt x="48895" y="369570"/>
                </a:lnTo>
                <a:lnTo>
                  <a:pt x="50457" y="361950"/>
                </a:lnTo>
                <a:lnTo>
                  <a:pt x="53060" y="349250"/>
                </a:lnTo>
                <a:lnTo>
                  <a:pt x="51320" y="336550"/>
                </a:lnTo>
                <a:lnTo>
                  <a:pt x="51142" y="335280"/>
                </a:lnTo>
                <a:lnTo>
                  <a:pt x="49911" y="326390"/>
                </a:lnTo>
                <a:lnTo>
                  <a:pt x="47993" y="303530"/>
                </a:lnTo>
                <a:lnTo>
                  <a:pt x="55130" y="281940"/>
                </a:lnTo>
                <a:lnTo>
                  <a:pt x="56388" y="278130"/>
                </a:lnTo>
                <a:lnTo>
                  <a:pt x="54965" y="280670"/>
                </a:lnTo>
                <a:lnTo>
                  <a:pt x="54292" y="281940"/>
                </a:lnTo>
                <a:lnTo>
                  <a:pt x="52908" y="281940"/>
                </a:lnTo>
                <a:lnTo>
                  <a:pt x="60960" y="250190"/>
                </a:lnTo>
                <a:lnTo>
                  <a:pt x="66890" y="217170"/>
                </a:lnTo>
                <a:lnTo>
                  <a:pt x="72732" y="193040"/>
                </a:lnTo>
                <a:lnTo>
                  <a:pt x="74879" y="184150"/>
                </a:lnTo>
                <a:lnTo>
                  <a:pt x="88493" y="156210"/>
                </a:lnTo>
                <a:lnTo>
                  <a:pt x="89115" y="154940"/>
                </a:lnTo>
                <a:lnTo>
                  <a:pt x="95313" y="144780"/>
                </a:lnTo>
                <a:lnTo>
                  <a:pt x="91173" y="142240"/>
                </a:lnTo>
                <a:lnTo>
                  <a:pt x="90500" y="133350"/>
                </a:lnTo>
                <a:lnTo>
                  <a:pt x="97358" y="133350"/>
                </a:lnTo>
                <a:lnTo>
                  <a:pt x="95681" y="119380"/>
                </a:lnTo>
                <a:lnTo>
                  <a:pt x="101282" y="107950"/>
                </a:lnTo>
                <a:lnTo>
                  <a:pt x="110845" y="99060"/>
                </a:lnTo>
                <a:lnTo>
                  <a:pt x="116408" y="93980"/>
                </a:lnTo>
                <a:lnTo>
                  <a:pt x="120573" y="90170"/>
                </a:lnTo>
                <a:lnTo>
                  <a:pt x="126631" y="76200"/>
                </a:lnTo>
                <a:lnTo>
                  <a:pt x="121500" y="76200"/>
                </a:lnTo>
                <a:lnTo>
                  <a:pt x="125844" y="69850"/>
                </a:lnTo>
                <a:lnTo>
                  <a:pt x="130759" y="63500"/>
                </a:lnTo>
                <a:lnTo>
                  <a:pt x="135255" y="59690"/>
                </a:lnTo>
                <a:lnTo>
                  <a:pt x="138353" y="59690"/>
                </a:lnTo>
                <a:lnTo>
                  <a:pt x="138328" y="58420"/>
                </a:lnTo>
                <a:lnTo>
                  <a:pt x="137020" y="54610"/>
                </a:lnTo>
                <a:lnTo>
                  <a:pt x="140728" y="53340"/>
                </a:lnTo>
                <a:lnTo>
                  <a:pt x="142887" y="55587"/>
                </a:lnTo>
                <a:lnTo>
                  <a:pt x="144564" y="53340"/>
                </a:lnTo>
                <a:lnTo>
                  <a:pt x="153987" y="40640"/>
                </a:lnTo>
                <a:lnTo>
                  <a:pt x="154470" y="40640"/>
                </a:lnTo>
                <a:lnTo>
                  <a:pt x="161378" y="38100"/>
                </a:lnTo>
                <a:lnTo>
                  <a:pt x="162420" y="40640"/>
                </a:lnTo>
                <a:lnTo>
                  <a:pt x="164007" y="43180"/>
                </a:lnTo>
                <a:lnTo>
                  <a:pt x="165658" y="46990"/>
                </a:lnTo>
                <a:lnTo>
                  <a:pt x="167703" y="48260"/>
                </a:lnTo>
                <a:lnTo>
                  <a:pt x="175717" y="45720"/>
                </a:lnTo>
                <a:lnTo>
                  <a:pt x="180543" y="41910"/>
                </a:lnTo>
                <a:lnTo>
                  <a:pt x="185851" y="38100"/>
                </a:lnTo>
                <a:lnTo>
                  <a:pt x="189382" y="35560"/>
                </a:lnTo>
                <a:lnTo>
                  <a:pt x="192913" y="33020"/>
                </a:lnTo>
                <a:lnTo>
                  <a:pt x="190588" y="31750"/>
                </a:lnTo>
                <a:lnTo>
                  <a:pt x="187591" y="31750"/>
                </a:lnTo>
                <a:lnTo>
                  <a:pt x="182626" y="29210"/>
                </a:lnTo>
                <a:lnTo>
                  <a:pt x="181851" y="26670"/>
                </a:lnTo>
                <a:lnTo>
                  <a:pt x="189280" y="24130"/>
                </a:lnTo>
                <a:lnTo>
                  <a:pt x="190614" y="16510"/>
                </a:lnTo>
                <a:lnTo>
                  <a:pt x="191020" y="11430"/>
                </a:lnTo>
                <a:lnTo>
                  <a:pt x="191122" y="10160"/>
                </a:lnTo>
                <a:lnTo>
                  <a:pt x="186588" y="3810"/>
                </a:lnTo>
                <a:lnTo>
                  <a:pt x="172770" y="0"/>
                </a:lnTo>
                <a:lnTo>
                  <a:pt x="168567" y="1270"/>
                </a:lnTo>
                <a:lnTo>
                  <a:pt x="164795" y="3810"/>
                </a:lnTo>
                <a:lnTo>
                  <a:pt x="157683" y="10160"/>
                </a:lnTo>
                <a:lnTo>
                  <a:pt x="150736" y="7620"/>
                </a:lnTo>
                <a:lnTo>
                  <a:pt x="150469" y="7620"/>
                </a:lnTo>
                <a:lnTo>
                  <a:pt x="164553" y="2540"/>
                </a:lnTo>
                <a:lnTo>
                  <a:pt x="155092" y="0"/>
                </a:lnTo>
                <a:lnTo>
                  <a:pt x="147332" y="11430"/>
                </a:lnTo>
                <a:lnTo>
                  <a:pt x="144995" y="10160"/>
                </a:lnTo>
                <a:lnTo>
                  <a:pt x="141846" y="8890"/>
                </a:lnTo>
                <a:lnTo>
                  <a:pt x="137998" y="10160"/>
                </a:lnTo>
                <a:lnTo>
                  <a:pt x="129844" y="26492"/>
                </a:lnTo>
                <a:lnTo>
                  <a:pt x="126466" y="25400"/>
                </a:lnTo>
                <a:lnTo>
                  <a:pt x="131368" y="16510"/>
                </a:lnTo>
                <a:lnTo>
                  <a:pt x="121526" y="21590"/>
                </a:lnTo>
                <a:lnTo>
                  <a:pt x="121881" y="25400"/>
                </a:lnTo>
                <a:lnTo>
                  <a:pt x="124955" y="26670"/>
                </a:lnTo>
                <a:lnTo>
                  <a:pt x="127203" y="29210"/>
                </a:lnTo>
                <a:lnTo>
                  <a:pt x="125069" y="34290"/>
                </a:lnTo>
                <a:lnTo>
                  <a:pt x="116890" y="35560"/>
                </a:lnTo>
                <a:lnTo>
                  <a:pt x="115633" y="31750"/>
                </a:lnTo>
                <a:lnTo>
                  <a:pt x="112268" y="40640"/>
                </a:lnTo>
                <a:lnTo>
                  <a:pt x="109613" y="39370"/>
                </a:lnTo>
                <a:lnTo>
                  <a:pt x="109575" y="36957"/>
                </a:lnTo>
                <a:lnTo>
                  <a:pt x="107950" y="39370"/>
                </a:lnTo>
                <a:lnTo>
                  <a:pt x="103949" y="45720"/>
                </a:lnTo>
                <a:lnTo>
                  <a:pt x="100990" y="52070"/>
                </a:lnTo>
                <a:lnTo>
                  <a:pt x="100660" y="57150"/>
                </a:lnTo>
                <a:lnTo>
                  <a:pt x="94665" y="60960"/>
                </a:lnTo>
                <a:lnTo>
                  <a:pt x="89941" y="67310"/>
                </a:lnTo>
                <a:lnTo>
                  <a:pt x="85559" y="72390"/>
                </a:lnTo>
                <a:lnTo>
                  <a:pt x="80581" y="72390"/>
                </a:lnTo>
                <a:lnTo>
                  <a:pt x="81368" y="76200"/>
                </a:lnTo>
                <a:lnTo>
                  <a:pt x="80289" y="87630"/>
                </a:lnTo>
                <a:lnTo>
                  <a:pt x="77876" y="93980"/>
                </a:lnTo>
                <a:lnTo>
                  <a:pt x="73977" y="90170"/>
                </a:lnTo>
                <a:lnTo>
                  <a:pt x="70878" y="95161"/>
                </a:lnTo>
                <a:lnTo>
                  <a:pt x="63652" y="106680"/>
                </a:lnTo>
                <a:lnTo>
                  <a:pt x="57213" y="107950"/>
                </a:lnTo>
                <a:lnTo>
                  <a:pt x="58191" y="118110"/>
                </a:lnTo>
                <a:lnTo>
                  <a:pt x="55168" y="129540"/>
                </a:lnTo>
                <a:lnTo>
                  <a:pt x="51244" y="143510"/>
                </a:lnTo>
                <a:lnTo>
                  <a:pt x="49568" y="156210"/>
                </a:lnTo>
                <a:lnTo>
                  <a:pt x="48298" y="152920"/>
                </a:lnTo>
                <a:lnTo>
                  <a:pt x="45504" y="160020"/>
                </a:lnTo>
                <a:lnTo>
                  <a:pt x="41719" y="161290"/>
                </a:lnTo>
                <a:lnTo>
                  <a:pt x="38354" y="166370"/>
                </a:lnTo>
                <a:lnTo>
                  <a:pt x="42456" y="170180"/>
                </a:lnTo>
                <a:lnTo>
                  <a:pt x="44323" y="176530"/>
                </a:lnTo>
                <a:lnTo>
                  <a:pt x="45351" y="184150"/>
                </a:lnTo>
                <a:lnTo>
                  <a:pt x="46977" y="190500"/>
                </a:lnTo>
                <a:lnTo>
                  <a:pt x="41236" y="193040"/>
                </a:lnTo>
                <a:lnTo>
                  <a:pt x="38188" y="189230"/>
                </a:lnTo>
                <a:lnTo>
                  <a:pt x="35534" y="185420"/>
                </a:lnTo>
                <a:lnTo>
                  <a:pt x="31038" y="182880"/>
                </a:lnTo>
                <a:lnTo>
                  <a:pt x="34175" y="186690"/>
                </a:lnTo>
                <a:lnTo>
                  <a:pt x="35128" y="193040"/>
                </a:lnTo>
                <a:lnTo>
                  <a:pt x="36029" y="199390"/>
                </a:lnTo>
                <a:lnTo>
                  <a:pt x="39052" y="200660"/>
                </a:lnTo>
                <a:lnTo>
                  <a:pt x="32359" y="207010"/>
                </a:lnTo>
                <a:lnTo>
                  <a:pt x="35090" y="207010"/>
                </a:lnTo>
                <a:lnTo>
                  <a:pt x="27444" y="209550"/>
                </a:lnTo>
                <a:lnTo>
                  <a:pt x="31610" y="212090"/>
                </a:lnTo>
                <a:lnTo>
                  <a:pt x="31635" y="215900"/>
                </a:lnTo>
                <a:lnTo>
                  <a:pt x="30734" y="219710"/>
                </a:lnTo>
                <a:lnTo>
                  <a:pt x="32131" y="224790"/>
                </a:lnTo>
                <a:lnTo>
                  <a:pt x="27419" y="229870"/>
                </a:lnTo>
                <a:lnTo>
                  <a:pt x="24320" y="231140"/>
                </a:lnTo>
                <a:lnTo>
                  <a:pt x="22707" y="232410"/>
                </a:lnTo>
                <a:lnTo>
                  <a:pt x="22428" y="238760"/>
                </a:lnTo>
                <a:lnTo>
                  <a:pt x="20497" y="241630"/>
                </a:lnTo>
                <a:lnTo>
                  <a:pt x="23406" y="242570"/>
                </a:lnTo>
                <a:lnTo>
                  <a:pt x="26987" y="243840"/>
                </a:lnTo>
                <a:lnTo>
                  <a:pt x="25476" y="251460"/>
                </a:lnTo>
                <a:lnTo>
                  <a:pt x="22567" y="252730"/>
                </a:lnTo>
                <a:lnTo>
                  <a:pt x="18897" y="252730"/>
                </a:lnTo>
                <a:lnTo>
                  <a:pt x="15062" y="254000"/>
                </a:lnTo>
                <a:lnTo>
                  <a:pt x="16103" y="261620"/>
                </a:lnTo>
                <a:lnTo>
                  <a:pt x="18021" y="267970"/>
                </a:lnTo>
                <a:lnTo>
                  <a:pt x="19583" y="274320"/>
                </a:lnTo>
                <a:lnTo>
                  <a:pt x="19646" y="279400"/>
                </a:lnTo>
                <a:lnTo>
                  <a:pt x="18288" y="280670"/>
                </a:lnTo>
                <a:lnTo>
                  <a:pt x="17627" y="281940"/>
                </a:lnTo>
                <a:lnTo>
                  <a:pt x="16281" y="279400"/>
                </a:lnTo>
                <a:lnTo>
                  <a:pt x="17589" y="289560"/>
                </a:lnTo>
                <a:lnTo>
                  <a:pt x="16611" y="299720"/>
                </a:lnTo>
                <a:lnTo>
                  <a:pt x="15963" y="312420"/>
                </a:lnTo>
                <a:lnTo>
                  <a:pt x="18300" y="322580"/>
                </a:lnTo>
                <a:lnTo>
                  <a:pt x="17513" y="322580"/>
                </a:lnTo>
                <a:lnTo>
                  <a:pt x="16941" y="323621"/>
                </a:lnTo>
                <a:lnTo>
                  <a:pt x="20294" y="322580"/>
                </a:lnTo>
                <a:lnTo>
                  <a:pt x="27025" y="322580"/>
                </a:lnTo>
                <a:lnTo>
                  <a:pt x="26479" y="328930"/>
                </a:lnTo>
                <a:lnTo>
                  <a:pt x="30657" y="334010"/>
                </a:lnTo>
                <a:lnTo>
                  <a:pt x="25349" y="335280"/>
                </a:lnTo>
                <a:lnTo>
                  <a:pt x="25920" y="332740"/>
                </a:lnTo>
                <a:lnTo>
                  <a:pt x="23914" y="331470"/>
                </a:lnTo>
                <a:lnTo>
                  <a:pt x="22529" y="330200"/>
                </a:lnTo>
                <a:lnTo>
                  <a:pt x="24003" y="336550"/>
                </a:lnTo>
                <a:lnTo>
                  <a:pt x="20345" y="336550"/>
                </a:lnTo>
                <a:lnTo>
                  <a:pt x="19608" y="334010"/>
                </a:lnTo>
                <a:lnTo>
                  <a:pt x="19329" y="328930"/>
                </a:lnTo>
                <a:lnTo>
                  <a:pt x="17094" y="327660"/>
                </a:lnTo>
                <a:lnTo>
                  <a:pt x="18288" y="336550"/>
                </a:lnTo>
                <a:lnTo>
                  <a:pt x="19837" y="345440"/>
                </a:lnTo>
                <a:lnTo>
                  <a:pt x="20548" y="353060"/>
                </a:lnTo>
                <a:lnTo>
                  <a:pt x="20510" y="355600"/>
                </a:lnTo>
                <a:lnTo>
                  <a:pt x="19710" y="361950"/>
                </a:lnTo>
                <a:lnTo>
                  <a:pt x="16471" y="359410"/>
                </a:lnTo>
                <a:lnTo>
                  <a:pt x="15887" y="353060"/>
                </a:lnTo>
                <a:lnTo>
                  <a:pt x="15684" y="351790"/>
                </a:lnTo>
                <a:lnTo>
                  <a:pt x="15278" y="349250"/>
                </a:lnTo>
                <a:lnTo>
                  <a:pt x="11887" y="351790"/>
                </a:lnTo>
                <a:lnTo>
                  <a:pt x="15227" y="341630"/>
                </a:lnTo>
                <a:lnTo>
                  <a:pt x="16052" y="339090"/>
                </a:lnTo>
                <a:lnTo>
                  <a:pt x="10883" y="341630"/>
                </a:lnTo>
                <a:lnTo>
                  <a:pt x="10629" y="339090"/>
                </a:lnTo>
                <a:lnTo>
                  <a:pt x="10261" y="336550"/>
                </a:lnTo>
                <a:lnTo>
                  <a:pt x="4686" y="339090"/>
                </a:lnTo>
                <a:lnTo>
                  <a:pt x="3175" y="350520"/>
                </a:lnTo>
                <a:lnTo>
                  <a:pt x="3822" y="367030"/>
                </a:lnTo>
                <a:lnTo>
                  <a:pt x="2527" y="378460"/>
                </a:lnTo>
                <a:lnTo>
                  <a:pt x="6134" y="382270"/>
                </a:lnTo>
                <a:lnTo>
                  <a:pt x="8496" y="377190"/>
                </a:lnTo>
                <a:lnTo>
                  <a:pt x="12115" y="381000"/>
                </a:lnTo>
                <a:lnTo>
                  <a:pt x="11430" y="396240"/>
                </a:lnTo>
                <a:lnTo>
                  <a:pt x="5422" y="403860"/>
                </a:lnTo>
                <a:lnTo>
                  <a:pt x="12" y="410210"/>
                </a:lnTo>
                <a:lnTo>
                  <a:pt x="1130" y="420370"/>
                </a:lnTo>
                <a:lnTo>
                  <a:pt x="5041" y="424180"/>
                </a:lnTo>
                <a:lnTo>
                  <a:pt x="8864" y="427990"/>
                </a:lnTo>
                <a:lnTo>
                  <a:pt x="10858" y="433070"/>
                </a:lnTo>
                <a:lnTo>
                  <a:pt x="9271" y="441960"/>
                </a:lnTo>
                <a:lnTo>
                  <a:pt x="1358" y="436880"/>
                </a:lnTo>
                <a:lnTo>
                  <a:pt x="635" y="445770"/>
                </a:lnTo>
                <a:lnTo>
                  <a:pt x="8318" y="458470"/>
                </a:lnTo>
                <a:lnTo>
                  <a:pt x="8089" y="459740"/>
                </a:lnTo>
                <a:lnTo>
                  <a:pt x="7848" y="462280"/>
                </a:lnTo>
                <a:lnTo>
                  <a:pt x="7391" y="464820"/>
                </a:lnTo>
                <a:lnTo>
                  <a:pt x="6629" y="468630"/>
                </a:lnTo>
                <a:lnTo>
                  <a:pt x="5067" y="467360"/>
                </a:lnTo>
                <a:lnTo>
                  <a:pt x="4572" y="459740"/>
                </a:lnTo>
                <a:lnTo>
                  <a:pt x="4216" y="457200"/>
                </a:lnTo>
                <a:lnTo>
                  <a:pt x="3898" y="454660"/>
                </a:lnTo>
                <a:lnTo>
                  <a:pt x="3822" y="452120"/>
                </a:lnTo>
                <a:lnTo>
                  <a:pt x="3314" y="454660"/>
                </a:lnTo>
                <a:lnTo>
                  <a:pt x="0" y="458470"/>
                </a:lnTo>
                <a:lnTo>
                  <a:pt x="1028" y="464820"/>
                </a:lnTo>
                <a:lnTo>
                  <a:pt x="4775" y="469900"/>
                </a:lnTo>
                <a:lnTo>
                  <a:pt x="7454" y="471144"/>
                </a:lnTo>
                <a:lnTo>
                  <a:pt x="7442" y="478790"/>
                </a:lnTo>
                <a:lnTo>
                  <a:pt x="228" y="483870"/>
                </a:lnTo>
                <a:lnTo>
                  <a:pt x="457" y="491490"/>
                </a:lnTo>
                <a:lnTo>
                  <a:pt x="939" y="500380"/>
                </a:lnTo>
                <a:lnTo>
                  <a:pt x="2260" y="516890"/>
                </a:lnTo>
                <a:lnTo>
                  <a:pt x="2463" y="518160"/>
                </a:lnTo>
                <a:lnTo>
                  <a:pt x="17500" y="516890"/>
                </a:lnTo>
                <a:lnTo>
                  <a:pt x="30505" y="515620"/>
                </a:lnTo>
                <a:lnTo>
                  <a:pt x="49237" y="514350"/>
                </a:lnTo>
                <a:lnTo>
                  <a:pt x="56946" y="513080"/>
                </a:lnTo>
                <a:lnTo>
                  <a:pt x="72936" y="513080"/>
                </a:lnTo>
                <a:lnTo>
                  <a:pt x="70383" y="514350"/>
                </a:lnTo>
                <a:lnTo>
                  <a:pt x="67665" y="515620"/>
                </a:lnTo>
                <a:lnTo>
                  <a:pt x="68465" y="518160"/>
                </a:lnTo>
                <a:lnTo>
                  <a:pt x="76504" y="519430"/>
                </a:lnTo>
                <a:lnTo>
                  <a:pt x="93002" y="518160"/>
                </a:lnTo>
                <a:lnTo>
                  <a:pt x="104863" y="518160"/>
                </a:lnTo>
                <a:lnTo>
                  <a:pt x="104597" y="516890"/>
                </a:lnTo>
                <a:lnTo>
                  <a:pt x="104622" y="513080"/>
                </a:lnTo>
                <a:lnTo>
                  <a:pt x="104673" y="510540"/>
                </a:lnTo>
                <a:lnTo>
                  <a:pt x="104813" y="502920"/>
                </a:lnTo>
                <a:lnTo>
                  <a:pt x="107302" y="461010"/>
                </a:lnTo>
                <a:lnTo>
                  <a:pt x="112699" y="431800"/>
                </a:lnTo>
                <a:lnTo>
                  <a:pt x="106972" y="422910"/>
                </a:lnTo>
                <a:lnTo>
                  <a:pt x="107149" y="420370"/>
                </a:lnTo>
                <a:lnTo>
                  <a:pt x="109982" y="419100"/>
                </a:lnTo>
                <a:lnTo>
                  <a:pt x="111048" y="421640"/>
                </a:lnTo>
                <a:lnTo>
                  <a:pt x="111340" y="419100"/>
                </a:lnTo>
                <a:lnTo>
                  <a:pt x="111620" y="416560"/>
                </a:lnTo>
                <a:lnTo>
                  <a:pt x="109918" y="416560"/>
                </a:lnTo>
                <a:lnTo>
                  <a:pt x="107264" y="417830"/>
                </a:lnTo>
                <a:lnTo>
                  <a:pt x="105003" y="415290"/>
                </a:lnTo>
                <a:lnTo>
                  <a:pt x="104914" y="411480"/>
                </a:lnTo>
                <a:lnTo>
                  <a:pt x="104876" y="410210"/>
                </a:lnTo>
                <a:lnTo>
                  <a:pt x="108953" y="408940"/>
                </a:lnTo>
                <a:lnTo>
                  <a:pt x="110617" y="412750"/>
                </a:lnTo>
                <a:lnTo>
                  <a:pt x="109893" y="408940"/>
                </a:lnTo>
                <a:lnTo>
                  <a:pt x="107721" y="397510"/>
                </a:lnTo>
                <a:lnTo>
                  <a:pt x="106337" y="379730"/>
                </a:lnTo>
                <a:lnTo>
                  <a:pt x="106299" y="377190"/>
                </a:lnTo>
                <a:lnTo>
                  <a:pt x="106718" y="369570"/>
                </a:lnTo>
                <a:lnTo>
                  <a:pt x="107188" y="360680"/>
                </a:lnTo>
                <a:lnTo>
                  <a:pt x="111633" y="345440"/>
                </a:lnTo>
                <a:lnTo>
                  <a:pt x="113080" y="349250"/>
                </a:lnTo>
                <a:lnTo>
                  <a:pt x="113157" y="345440"/>
                </a:lnTo>
                <a:lnTo>
                  <a:pt x="113233" y="341630"/>
                </a:lnTo>
                <a:lnTo>
                  <a:pt x="110159" y="334010"/>
                </a:lnTo>
                <a:lnTo>
                  <a:pt x="107708" y="327660"/>
                </a:lnTo>
                <a:lnTo>
                  <a:pt x="109766" y="320040"/>
                </a:lnTo>
                <a:lnTo>
                  <a:pt x="110490" y="322580"/>
                </a:lnTo>
                <a:lnTo>
                  <a:pt x="110959" y="320040"/>
                </a:lnTo>
                <a:lnTo>
                  <a:pt x="113969" y="303530"/>
                </a:lnTo>
                <a:lnTo>
                  <a:pt x="114655" y="299720"/>
                </a:lnTo>
                <a:lnTo>
                  <a:pt x="118402" y="276860"/>
                </a:lnTo>
                <a:lnTo>
                  <a:pt x="123583" y="256540"/>
                </a:lnTo>
                <a:lnTo>
                  <a:pt x="132118" y="238760"/>
                </a:lnTo>
                <a:lnTo>
                  <a:pt x="130390" y="232410"/>
                </a:lnTo>
                <a:lnTo>
                  <a:pt x="133286" y="222250"/>
                </a:lnTo>
                <a:lnTo>
                  <a:pt x="135521" y="212090"/>
                </a:lnTo>
                <a:lnTo>
                  <a:pt x="131800" y="205740"/>
                </a:lnTo>
                <a:lnTo>
                  <a:pt x="138264" y="198120"/>
                </a:lnTo>
                <a:lnTo>
                  <a:pt x="142887" y="193040"/>
                </a:lnTo>
                <a:lnTo>
                  <a:pt x="147650" y="187960"/>
                </a:lnTo>
                <a:lnTo>
                  <a:pt x="154520" y="176530"/>
                </a:lnTo>
                <a:lnTo>
                  <a:pt x="157251" y="170180"/>
                </a:lnTo>
                <a:lnTo>
                  <a:pt x="152082" y="166370"/>
                </a:lnTo>
                <a:lnTo>
                  <a:pt x="150368" y="165100"/>
                </a:lnTo>
                <a:lnTo>
                  <a:pt x="152158" y="157480"/>
                </a:lnTo>
                <a:lnTo>
                  <a:pt x="158242" y="158750"/>
                </a:lnTo>
                <a:lnTo>
                  <a:pt x="157988" y="157480"/>
                </a:lnTo>
                <a:lnTo>
                  <a:pt x="156044" y="147320"/>
                </a:lnTo>
                <a:lnTo>
                  <a:pt x="165354" y="144780"/>
                </a:lnTo>
                <a:lnTo>
                  <a:pt x="165976" y="142240"/>
                </a:lnTo>
                <a:lnTo>
                  <a:pt x="166878" y="138544"/>
                </a:lnTo>
                <a:lnTo>
                  <a:pt x="167398" y="137718"/>
                </a:lnTo>
                <a:lnTo>
                  <a:pt x="167678" y="136766"/>
                </a:lnTo>
                <a:lnTo>
                  <a:pt x="167398" y="135813"/>
                </a:lnTo>
                <a:lnTo>
                  <a:pt x="166827" y="138557"/>
                </a:lnTo>
                <a:lnTo>
                  <a:pt x="165354" y="140970"/>
                </a:lnTo>
                <a:lnTo>
                  <a:pt x="161671" y="142240"/>
                </a:lnTo>
                <a:lnTo>
                  <a:pt x="160159" y="140970"/>
                </a:lnTo>
                <a:lnTo>
                  <a:pt x="163677" y="133350"/>
                </a:lnTo>
                <a:lnTo>
                  <a:pt x="169608" y="125730"/>
                </a:lnTo>
                <a:lnTo>
                  <a:pt x="175691" y="121920"/>
                </a:lnTo>
                <a:lnTo>
                  <a:pt x="179616" y="121920"/>
                </a:lnTo>
                <a:lnTo>
                  <a:pt x="181660" y="116840"/>
                </a:lnTo>
                <a:lnTo>
                  <a:pt x="183972" y="111760"/>
                </a:lnTo>
                <a:lnTo>
                  <a:pt x="184835" y="107950"/>
                </a:lnTo>
                <a:lnTo>
                  <a:pt x="185496" y="106680"/>
                </a:lnTo>
                <a:lnTo>
                  <a:pt x="185724" y="105410"/>
                </a:lnTo>
                <a:lnTo>
                  <a:pt x="186753" y="107950"/>
                </a:lnTo>
                <a:lnTo>
                  <a:pt x="186270" y="110490"/>
                </a:lnTo>
                <a:lnTo>
                  <a:pt x="186905" y="111760"/>
                </a:lnTo>
                <a:lnTo>
                  <a:pt x="186969" y="109220"/>
                </a:lnTo>
                <a:lnTo>
                  <a:pt x="188188" y="110490"/>
                </a:lnTo>
                <a:lnTo>
                  <a:pt x="189458" y="113030"/>
                </a:lnTo>
                <a:lnTo>
                  <a:pt x="189649" y="110490"/>
                </a:lnTo>
                <a:lnTo>
                  <a:pt x="188861" y="109220"/>
                </a:lnTo>
                <a:lnTo>
                  <a:pt x="188671" y="106680"/>
                </a:lnTo>
                <a:lnTo>
                  <a:pt x="188506" y="105410"/>
                </a:lnTo>
                <a:lnTo>
                  <a:pt x="191719" y="107950"/>
                </a:lnTo>
                <a:lnTo>
                  <a:pt x="193738" y="109220"/>
                </a:lnTo>
                <a:lnTo>
                  <a:pt x="196900" y="110490"/>
                </a:lnTo>
                <a:lnTo>
                  <a:pt x="193827" y="113030"/>
                </a:lnTo>
                <a:lnTo>
                  <a:pt x="193941" y="113398"/>
                </a:lnTo>
                <a:lnTo>
                  <a:pt x="194373" y="114300"/>
                </a:lnTo>
                <a:lnTo>
                  <a:pt x="198056" y="118110"/>
                </a:lnTo>
                <a:lnTo>
                  <a:pt x="200621" y="121920"/>
                </a:lnTo>
                <a:lnTo>
                  <a:pt x="221043" y="157480"/>
                </a:lnTo>
                <a:lnTo>
                  <a:pt x="219900" y="148590"/>
                </a:lnTo>
                <a:lnTo>
                  <a:pt x="227711" y="147320"/>
                </a:lnTo>
                <a:lnTo>
                  <a:pt x="230949" y="153670"/>
                </a:lnTo>
                <a:lnTo>
                  <a:pt x="229628" y="154940"/>
                </a:lnTo>
                <a:lnTo>
                  <a:pt x="233502" y="157480"/>
                </a:lnTo>
                <a:lnTo>
                  <a:pt x="235915" y="165100"/>
                </a:lnTo>
                <a:lnTo>
                  <a:pt x="228333" y="165100"/>
                </a:lnTo>
                <a:lnTo>
                  <a:pt x="224510" y="161290"/>
                </a:lnTo>
                <a:lnTo>
                  <a:pt x="230327" y="170180"/>
                </a:lnTo>
                <a:lnTo>
                  <a:pt x="228625" y="171450"/>
                </a:lnTo>
                <a:lnTo>
                  <a:pt x="226783" y="168910"/>
                </a:lnTo>
                <a:lnTo>
                  <a:pt x="224116" y="170180"/>
                </a:lnTo>
                <a:lnTo>
                  <a:pt x="226491" y="173990"/>
                </a:lnTo>
                <a:lnTo>
                  <a:pt x="226974" y="180340"/>
                </a:lnTo>
                <a:lnTo>
                  <a:pt x="228066" y="186690"/>
                </a:lnTo>
                <a:lnTo>
                  <a:pt x="232257" y="191770"/>
                </a:lnTo>
                <a:lnTo>
                  <a:pt x="230492" y="193040"/>
                </a:lnTo>
                <a:lnTo>
                  <a:pt x="235089" y="207010"/>
                </a:lnTo>
                <a:lnTo>
                  <a:pt x="239191" y="218440"/>
                </a:lnTo>
                <a:lnTo>
                  <a:pt x="242925" y="229870"/>
                </a:lnTo>
                <a:lnTo>
                  <a:pt x="246456" y="241300"/>
                </a:lnTo>
                <a:lnTo>
                  <a:pt x="252336" y="240030"/>
                </a:lnTo>
                <a:lnTo>
                  <a:pt x="252590" y="247650"/>
                </a:lnTo>
                <a:lnTo>
                  <a:pt x="258483" y="252730"/>
                </a:lnTo>
                <a:lnTo>
                  <a:pt x="258762" y="260350"/>
                </a:lnTo>
                <a:lnTo>
                  <a:pt x="258876" y="267970"/>
                </a:lnTo>
                <a:lnTo>
                  <a:pt x="258914" y="274320"/>
                </a:lnTo>
                <a:lnTo>
                  <a:pt x="259372" y="285750"/>
                </a:lnTo>
                <a:lnTo>
                  <a:pt x="260908" y="298450"/>
                </a:lnTo>
                <a:lnTo>
                  <a:pt x="263842" y="303530"/>
                </a:lnTo>
                <a:lnTo>
                  <a:pt x="268033" y="303530"/>
                </a:lnTo>
                <a:lnTo>
                  <a:pt x="312610" y="303530"/>
                </a:lnTo>
                <a:close/>
              </a:path>
              <a:path w="838200" h="1049020">
                <a:moveTo>
                  <a:pt x="315798" y="226034"/>
                </a:moveTo>
                <a:lnTo>
                  <a:pt x="312864" y="218414"/>
                </a:lnTo>
                <a:lnTo>
                  <a:pt x="312597" y="226885"/>
                </a:lnTo>
                <a:lnTo>
                  <a:pt x="311226" y="226745"/>
                </a:lnTo>
                <a:lnTo>
                  <a:pt x="314388" y="231254"/>
                </a:lnTo>
                <a:lnTo>
                  <a:pt x="315163" y="232384"/>
                </a:lnTo>
                <a:lnTo>
                  <a:pt x="315798" y="226034"/>
                </a:lnTo>
                <a:close/>
              </a:path>
              <a:path w="838200" h="1049020">
                <a:moveTo>
                  <a:pt x="322503" y="852170"/>
                </a:moveTo>
                <a:lnTo>
                  <a:pt x="322059" y="852449"/>
                </a:lnTo>
                <a:lnTo>
                  <a:pt x="321132" y="855980"/>
                </a:lnTo>
                <a:lnTo>
                  <a:pt x="322503" y="852170"/>
                </a:lnTo>
                <a:close/>
              </a:path>
              <a:path w="838200" h="1049020">
                <a:moveTo>
                  <a:pt x="322630" y="673608"/>
                </a:moveTo>
                <a:lnTo>
                  <a:pt x="322364" y="665822"/>
                </a:lnTo>
                <a:lnTo>
                  <a:pt x="321906" y="663016"/>
                </a:lnTo>
                <a:lnTo>
                  <a:pt x="322630" y="673608"/>
                </a:lnTo>
                <a:close/>
              </a:path>
              <a:path w="838200" h="1049020">
                <a:moveTo>
                  <a:pt x="324154" y="547585"/>
                </a:moveTo>
                <a:lnTo>
                  <a:pt x="320725" y="549275"/>
                </a:lnTo>
                <a:lnTo>
                  <a:pt x="318096" y="544982"/>
                </a:lnTo>
                <a:lnTo>
                  <a:pt x="315315" y="541591"/>
                </a:lnTo>
                <a:lnTo>
                  <a:pt x="311505" y="545973"/>
                </a:lnTo>
                <a:lnTo>
                  <a:pt x="313956" y="547344"/>
                </a:lnTo>
                <a:lnTo>
                  <a:pt x="317322" y="550710"/>
                </a:lnTo>
                <a:lnTo>
                  <a:pt x="320941" y="552119"/>
                </a:lnTo>
                <a:lnTo>
                  <a:pt x="324154" y="547585"/>
                </a:lnTo>
                <a:close/>
              </a:path>
              <a:path w="838200" h="1049020">
                <a:moveTo>
                  <a:pt x="324904" y="242951"/>
                </a:moveTo>
                <a:lnTo>
                  <a:pt x="322262" y="242239"/>
                </a:lnTo>
                <a:lnTo>
                  <a:pt x="320776" y="240893"/>
                </a:lnTo>
                <a:lnTo>
                  <a:pt x="319925" y="239128"/>
                </a:lnTo>
                <a:lnTo>
                  <a:pt x="318820" y="239344"/>
                </a:lnTo>
                <a:lnTo>
                  <a:pt x="317550" y="239903"/>
                </a:lnTo>
                <a:lnTo>
                  <a:pt x="316026" y="240969"/>
                </a:lnTo>
                <a:lnTo>
                  <a:pt x="316242" y="243128"/>
                </a:lnTo>
                <a:lnTo>
                  <a:pt x="322199" y="242658"/>
                </a:lnTo>
                <a:lnTo>
                  <a:pt x="324904" y="242951"/>
                </a:lnTo>
                <a:close/>
              </a:path>
              <a:path w="838200" h="1049020">
                <a:moveTo>
                  <a:pt x="330822" y="307136"/>
                </a:moveTo>
                <a:lnTo>
                  <a:pt x="329501" y="306070"/>
                </a:lnTo>
                <a:lnTo>
                  <a:pt x="330822" y="307340"/>
                </a:lnTo>
                <a:lnTo>
                  <a:pt x="330822" y="307136"/>
                </a:lnTo>
                <a:close/>
              </a:path>
              <a:path w="838200" h="1049020">
                <a:moveTo>
                  <a:pt x="332498" y="335775"/>
                </a:moveTo>
                <a:lnTo>
                  <a:pt x="332219" y="333476"/>
                </a:lnTo>
                <a:lnTo>
                  <a:pt x="331355" y="332892"/>
                </a:lnTo>
                <a:lnTo>
                  <a:pt x="330327" y="332371"/>
                </a:lnTo>
                <a:lnTo>
                  <a:pt x="329184" y="331901"/>
                </a:lnTo>
                <a:lnTo>
                  <a:pt x="332498" y="335775"/>
                </a:lnTo>
                <a:close/>
              </a:path>
              <a:path w="838200" h="1049020">
                <a:moveTo>
                  <a:pt x="334441" y="514350"/>
                </a:moveTo>
                <a:lnTo>
                  <a:pt x="329793" y="516890"/>
                </a:lnTo>
                <a:lnTo>
                  <a:pt x="328866" y="513080"/>
                </a:lnTo>
                <a:lnTo>
                  <a:pt x="327952" y="509270"/>
                </a:lnTo>
                <a:lnTo>
                  <a:pt x="329895" y="501650"/>
                </a:lnTo>
                <a:lnTo>
                  <a:pt x="323684" y="513080"/>
                </a:lnTo>
                <a:lnTo>
                  <a:pt x="322656" y="501650"/>
                </a:lnTo>
                <a:lnTo>
                  <a:pt x="326047" y="494030"/>
                </a:lnTo>
                <a:lnTo>
                  <a:pt x="329323" y="486410"/>
                </a:lnTo>
                <a:lnTo>
                  <a:pt x="329044" y="483870"/>
                </a:lnTo>
                <a:lnTo>
                  <a:pt x="327939" y="473710"/>
                </a:lnTo>
                <a:lnTo>
                  <a:pt x="332054" y="480060"/>
                </a:lnTo>
                <a:lnTo>
                  <a:pt x="331254" y="473710"/>
                </a:lnTo>
                <a:lnTo>
                  <a:pt x="330784" y="469900"/>
                </a:lnTo>
                <a:lnTo>
                  <a:pt x="329780" y="458470"/>
                </a:lnTo>
                <a:lnTo>
                  <a:pt x="329438" y="454660"/>
                </a:lnTo>
                <a:lnTo>
                  <a:pt x="326504" y="440690"/>
                </a:lnTo>
                <a:lnTo>
                  <a:pt x="320446" y="430530"/>
                </a:lnTo>
                <a:lnTo>
                  <a:pt x="321856" y="427990"/>
                </a:lnTo>
                <a:lnTo>
                  <a:pt x="325272" y="425450"/>
                </a:lnTo>
                <a:lnTo>
                  <a:pt x="326402" y="430530"/>
                </a:lnTo>
                <a:lnTo>
                  <a:pt x="325894" y="425450"/>
                </a:lnTo>
                <a:lnTo>
                  <a:pt x="324383" y="410210"/>
                </a:lnTo>
                <a:lnTo>
                  <a:pt x="319824" y="389890"/>
                </a:lnTo>
                <a:lnTo>
                  <a:pt x="316445" y="372110"/>
                </a:lnTo>
                <a:lnTo>
                  <a:pt x="315963" y="369570"/>
                </a:lnTo>
                <a:lnTo>
                  <a:pt x="316014" y="359410"/>
                </a:lnTo>
                <a:lnTo>
                  <a:pt x="316052" y="353060"/>
                </a:lnTo>
                <a:lnTo>
                  <a:pt x="319392" y="354330"/>
                </a:lnTo>
                <a:lnTo>
                  <a:pt x="319036" y="353060"/>
                </a:lnTo>
                <a:lnTo>
                  <a:pt x="317982" y="349250"/>
                </a:lnTo>
                <a:lnTo>
                  <a:pt x="312623" y="346710"/>
                </a:lnTo>
                <a:lnTo>
                  <a:pt x="315125" y="340360"/>
                </a:lnTo>
                <a:lnTo>
                  <a:pt x="316433" y="340360"/>
                </a:lnTo>
                <a:lnTo>
                  <a:pt x="318439" y="341630"/>
                </a:lnTo>
                <a:lnTo>
                  <a:pt x="318414" y="340360"/>
                </a:lnTo>
                <a:lnTo>
                  <a:pt x="318389" y="339090"/>
                </a:lnTo>
                <a:lnTo>
                  <a:pt x="317017" y="337820"/>
                </a:lnTo>
                <a:lnTo>
                  <a:pt x="311327" y="327660"/>
                </a:lnTo>
                <a:lnTo>
                  <a:pt x="312369" y="321310"/>
                </a:lnTo>
                <a:lnTo>
                  <a:pt x="316560" y="326390"/>
                </a:lnTo>
                <a:lnTo>
                  <a:pt x="316001" y="321310"/>
                </a:lnTo>
                <a:lnTo>
                  <a:pt x="315582" y="317500"/>
                </a:lnTo>
                <a:lnTo>
                  <a:pt x="314604" y="308610"/>
                </a:lnTo>
                <a:lnTo>
                  <a:pt x="313105" y="304800"/>
                </a:lnTo>
                <a:lnTo>
                  <a:pt x="269367" y="304800"/>
                </a:lnTo>
                <a:lnTo>
                  <a:pt x="270713" y="306070"/>
                </a:lnTo>
                <a:lnTo>
                  <a:pt x="268084" y="308610"/>
                </a:lnTo>
                <a:lnTo>
                  <a:pt x="266954" y="313690"/>
                </a:lnTo>
                <a:lnTo>
                  <a:pt x="265849" y="317500"/>
                </a:lnTo>
                <a:lnTo>
                  <a:pt x="263296" y="316230"/>
                </a:lnTo>
                <a:lnTo>
                  <a:pt x="265645" y="328930"/>
                </a:lnTo>
                <a:lnTo>
                  <a:pt x="267792" y="339090"/>
                </a:lnTo>
                <a:lnTo>
                  <a:pt x="270560" y="350520"/>
                </a:lnTo>
                <a:lnTo>
                  <a:pt x="274802" y="365760"/>
                </a:lnTo>
                <a:lnTo>
                  <a:pt x="276758" y="363220"/>
                </a:lnTo>
                <a:lnTo>
                  <a:pt x="277342" y="359410"/>
                </a:lnTo>
                <a:lnTo>
                  <a:pt x="279361" y="360680"/>
                </a:lnTo>
                <a:lnTo>
                  <a:pt x="280746" y="365760"/>
                </a:lnTo>
                <a:lnTo>
                  <a:pt x="278066" y="372110"/>
                </a:lnTo>
                <a:lnTo>
                  <a:pt x="275450" y="370840"/>
                </a:lnTo>
                <a:lnTo>
                  <a:pt x="274789" y="369570"/>
                </a:lnTo>
                <a:lnTo>
                  <a:pt x="277825" y="392430"/>
                </a:lnTo>
                <a:lnTo>
                  <a:pt x="271945" y="439420"/>
                </a:lnTo>
                <a:lnTo>
                  <a:pt x="275463" y="458470"/>
                </a:lnTo>
                <a:lnTo>
                  <a:pt x="274878" y="457200"/>
                </a:lnTo>
                <a:lnTo>
                  <a:pt x="281152" y="481330"/>
                </a:lnTo>
                <a:lnTo>
                  <a:pt x="280111" y="483870"/>
                </a:lnTo>
                <a:lnTo>
                  <a:pt x="276199" y="480060"/>
                </a:lnTo>
                <a:lnTo>
                  <a:pt x="273773" y="482600"/>
                </a:lnTo>
                <a:lnTo>
                  <a:pt x="277444" y="499110"/>
                </a:lnTo>
                <a:lnTo>
                  <a:pt x="276961" y="514350"/>
                </a:lnTo>
                <a:lnTo>
                  <a:pt x="275818" y="528320"/>
                </a:lnTo>
                <a:lnTo>
                  <a:pt x="277507" y="543560"/>
                </a:lnTo>
                <a:lnTo>
                  <a:pt x="270306" y="558800"/>
                </a:lnTo>
                <a:lnTo>
                  <a:pt x="269125" y="579120"/>
                </a:lnTo>
                <a:lnTo>
                  <a:pt x="269024" y="581660"/>
                </a:lnTo>
                <a:lnTo>
                  <a:pt x="268528" y="603250"/>
                </a:lnTo>
                <a:lnTo>
                  <a:pt x="263537" y="622300"/>
                </a:lnTo>
                <a:lnTo>
                  <a:pt x="267411" y="621030"/>
                </a:lnTo>
                <a:lnTo>
                  <a:pt x="270433" y="627380"/>
                </a:lnTo>
                <a:lnTo>
                  <a:pt x="267779" y="627380"/>
                </a:lnTo>
                <a:lnTo>
                  <a:pt x="268871" y="629920"/>
                </a:lnTo>
                <a:lnTo>
                  <a:pt x="265760" y="665480"/>
                </a:lnTo>
                <a:lnTo>
                  <a:pt x="257657" y="701040"/>
                </a:lnTo>
                <a:lnTo>
                  <a:pt x="246684" y="736600"/>
                </a:lnTo>
                <a:lnTo>
                  <a:pt x="234962" y="770890"/>
                </a:lnTo>
                <a:lnTo>
                  <a:pt x="234848" y="779780"/>
                </a:lnTo>
                <a:lnTo>
                  <a:pt x="239077" y="787400"/>
                </a:lnTo>
                <a:lnTo>
                  <a:pt x="241503" y="793750"/>
                </a:lnTo>
                <a:lnTo>
                  <a:pt x="235978" y="803910"/>
                </a:lnTo>
                <a:lnTo>
                  <a:pt x="231419" y="796290"/>
                </a:lnTo>
                <a:lnTo>
                  <a:pt x="230555" y="802640"/>
                </a:lnTo>
                <a:lnTo>
                  <a:pt x="229336" y="808990"/>
                </a:lnTo>
                <a:lnTo>
                  <a:pt x="227825" y="815340"/>
                </a:lnTo>
                <a:lnTo>
                  <a:pt x="226072" y="821690"/>
                </a:lnTo>
                <a:lnTo>
                  <a:pt x="224472" y="828040"/>
                </a:lnTo>
                <a:lnTo>
                  <a:pt x="223926" y="829310"/>
                </a:lnTo>
                <a:lnTo>
                  <a:pt x="222618" y="831850"/>
                </a:lnTo>
                <a:lnTo>
                  <a:pt x="222161" y="834390"/>
                </a:lnTo>
                <a:lnTo>
                  <a:pt x="220865" y="833120"/>
                </a:lnTo>
                <a:lnTo>
                  <a:pt x="219570" y="831850"/>
                </a:lnTo>
                <a:lnTo>
                  <a:pt x="206590" y="831850"/>
                </a:lnTo>
                <a:lnTo>
                  <a:pt x="200507" y="830580"/>
                </a:lnTo>
                <a:lnTo>
                  <a:pt x="189001" y="833120"/>
                </a:lnTo>
                <a:lnTo>
                  <a:pt x="191592" y="831850"/>
                </a:lnTo>
                <a:lnTo>
                  <a:pt x="191554" y="829310"/>
                </a:lnTo>
                <a:lnTo>
                  <a:pt x="196202" y="829310"/>
                </a:lnTo>
                <a:lnTo>
                  <a:pt x="191160" y="826770"/>
                </a:lnTo>
                <a:lnTo>
                  <a:pt x="181317" y="828040"/>
                </a:lnTo>
                <a:lnTo>
                  <a:pt x="173634" y="830580"/>
                </a:lnTo>
                <a:lnTo>
                  <a:pt x="165950" y="834390"/>
                </a:lnTo>
                <a:lnTo>
                  <a:pt x="160274" y="838200"/>
                </a:lnTo>
                <a:lnTo>
                  <a:pt x="160959" y="839470"/>
                </a:lnTo>
                <a:lnTo>
                  <a:pt x="153962" y="842010"/>
                </a:lnTo>
                <a:lnTo>
                  <a:pt x="157911" y="836930"/>
                </a:lnTo>
                <a:lnTo>
                  <a:pt x="152946" y="836930"/>
                </a:lnTo>
                <a:lnTo>
                  <a:pt x="147713" y="838200"/>
                </a:lnTo>
                <a:lnTo>
                  <a:pt x="142621" y="842010"/>
                </a:lnTo>
                <a:lnTo>
                  <a:pt x="138366" y="847090"/>
                </a:lnTo>
                <a:lnTo>
                  <a:pt x="134162" y="850900"/>
                </a:lnTo>
                <a:lnTo>
                  <a:pt x="131267" y="854710"/>
                </a:lnTo>
                <a:lnTo>
                  <a:pt x="126250" y="854710"/>
                </a:lnTo>
                <a:lnTo>
                  <a:pt x="126580" y="854354"/>
                </a:lnTo>
                <a:lnTo>
                  <a:pt x="121729" y="857250"/>
                </a:lnTo>
                <a:lnTo>
                  <a:pt x="117767" y="862330"/>
                </a:lnTo>
                <a:lnTo>
                  <a:pt x="113944" y="867410"/>
                </a:lnTo>
                <a:lnTo>
                  <a:pt x="111696" y="871220"/>
                </a:lnTo>
                <a:lnTo>
                  <a:pt x="115925" y="871220"/>
                </a:lnTo>
                <a:lnTo>
                  <a:pt x="112674" y="873760"/>
                </a:lnTo>
                <a:lnTo>
                  <a:pt x="101955" y="891540"/>
                </a:lnTo>
                <a:lnTo>
                  <a:pt x="98234" y="897890"/>
                </a:lnTo>
                <a:lnTo>
                  <a:pt x="97078" y="905510"/>
                </a:lnTo>
                <a:lnTo>
                  <a:pt x="93243" y="911860"/>
                </a:lnTo>
                <a:lnTo>
                  <a:pt x="94665" y="916940"/>
                </a:lnTo>
                <a:lnTo>
                  <a:pt x="92976" y="924560"/>
                </a:lnTo>
                <a:lnTo>
                  <a:pt x="91998" y="930910"/>
                </a:lnTo>
                <a:lnTo>
                  <a:pt x="90728" y="937260"/>
                </a:lnTo>
                <a:lnTo>
                  <a:pt x="90576" y="941070"/>
                </a:lnTo>
                <a:lnTo>
                  <a:pt x="90652" y="943660"/>
                </a:lnTo>
                <a:lnTo>
                  <a:pt x="89344" y="951230"/>
                </a:lnTo>
                <a:lnTo>
                  <a:pt x="101333" y="984250"/>
                </a:lnTo>
                <a:lnTo>
                  <a:pt x="96939" y="981710"/>
                </a:lnTo>
                <a:lnTo>
                  <a:pt x="103124" y="994410"/>
                </a:lnTo>
                <a:lnTo>
                  <a:pt x="97523" y="991870"/>
                </a:lnTo>
                <a:lnTo>
                  <a:pt x="102425" y="1000760"/>
                </a:lnTo>
                <a:lnTo>
                  <a:pt x="107670" y="1005840"/>
                </a:lnTo>
                <a:lnTo>
                  <a:pt x="112268" y="1008380"/>
                </a:lnTo>
                <a:lnTo>
                  <a:pt x="115214" y="1007110"/>
                </a:lnTo>
                <a:lnTo>
                  <a:pt x="118541" y="1016000"/>
                </a:lnTo>
                <a:lnTo>
                  <a:pt x="124256" y="1022350"/>
                </a:lnTo>
                <a:lnTo>
                  <a:pt x="131229" y="1027430"/>
                </a:lnTo>
                <a:lnTo>
                  <a:pt x="138328" y="1031240"/>
                </a:lnTo>
                <a:lnTo>
                  <a:pt x="145529" y="1033780"/>
                </a:lnTo>
                <a:lnTo>
                  <a:pt x="151638" y="1036320"/>
                </a:lnTo>
                <a:lnTo>
                  <a:pt x="156552" y="1041400"/>
                </a:lnTo>
                <a:lnTo>
                  <a:pt x="160235" y="1046480"/>
                </a:lnTo>
                <a:lnTo>
                  <a:pt x="188341" y="1049020"/>
                </a:lnTo>
                <a:lnTo>
                  <a:pt x="214566" y="1045210"/>
                </a:lnTo>
                <a:lnTo>
                  <a:pt x="238137" y="1037590"/>
                </a:lnTo>
                <a:lnTo>
                  <a:pt x="258241" y="1023620"/>
                </a:lnTo>
                <a:lnTo>
                  <a:pt x="260769" y="1028484"/>
                </a:lnTo>
                <a:lnTo>
                  <a:pt x="264414" y="1023620"/>
                </a:lnTo>
                <a:lnTo>
                  <a:pt x="270383" y="1016000"/>
                </a:lnTo>
                <a:lnTo>
                  <a:pt x="273824" y="1012190"/>
                </a:lnTo>
                <a:lnTo>
                  <a:pt x="276123" y="1009650"/>
                </a:lnTo>
                <a:lnTo>
                  <a:pt x="277774" y="1007110"/>
                </a:lnTo>
                <a:lnTo>
                  <a:pt x="281914" y="1000760"/>
                </a:lnTo>
                <a:lnTo>
                  <a:pt x="286004" y="995680"/>
                </a:lnTo>
                <a:lnTo>
                  <a:pt x="288048" y="993140"/>
                </a:lnTo>
                <a:lnTo>
                  <a:pt x="292938" y="986790"/>
                </a:lnTo>
                <a:lnTo>
                  <a:pt x="289547" y="998220"/>
                </a:lnTo>
                <a:lnTo>
                  <a:pt x="289331" y="1002030"/>
                </a:lnTo>
                <a:lnTo>
                  <a:pt x="292417" y="994410"/>
                </a:lnTo>
                <a:lnTo>
                  <a:pt x="296075" y="988060"/>
                </a:lnTo>
                <a:lnTo>
                  <a:pt x="296532" y="986790"/>
                </a:lnTo>
                <a:lnTo>
                  <a:pt x="298780" y="980440"/>
                </a:lnTo>
                <a:lnTo>
                  <a:pt x="299758" y="976630"/>
                </a:lnTo>
                <a:lnTo>
                  <a:pt x="300139" y="975169"/>
                </a:lnTo>
                <a:lnTo>
                  <a:pt x="263334" y="975169"/>
                </a:lnTo>
                <a:lnTo>
                  <a:pt x="261442" y="976033"/>
                </a:lnTo>
                <a:lnTo>
                  <a:pt x="261518" y="976630"/>
                </a:lnTo>
                <a:lnTo>
                  <a:pt x="261162" y="976160"/>
                </a:lnTo>
                <a:lnTo>
                  <a:pt x="260121" y="976630"/>
                </a:lnTo>
                <a:lnTo>
                  <a:pt x="260019" y="980440"/>
                </a:lnTo>
                <a:lnTo>
                  <a:pt x="257975" y="984250"/>
                </a:lnTo>
                <a:lnTo>
                  <a:pt x="256159" y="988060"/>
                </a:lnTo>
                <a:lnTo>
                  <a:pt x="255016" y="994410"/>
                </a:lnTo>
                <a:lnTo>
                  <a:pt x="249237" y="995680"/>
                </a:lnTo>
                <a:lnTo>
                  <a:pt x="241007" y="985520"/>
                </a:lnTo>
                <a:lnTo>
                  <a:pt x="237655" y="986790"/>
                </a:lnTo>
                <a:lnTo>
                  <a:pt x="235381" y="988060"/>
                </a:lnTo>
                <a:lnTo>
                  <a:pt x="233426" y="990600"/>
                </a:lnTo>
                <a:lnTo>
                  <a:pt x="231267" y="991870"/>
                </a:lnTo>
                <a:lnTo>
                  <a:pt x="226987" y="996950"/>
                </a:lnTo>
                <a:lnTo>
                  <a:pt x="224929" y="999490"/>
                </a:lnTo>
                <a:lnTo>
                  <a:pt x="222313" y="1000760"/>
                </a:lnTo>
                <a:lnTo>
                  <a:pt x="215938" y="1003300"/>
                </a:lnTo>
                <a:lnTo>
                  <a:pt x="212382" y="1005840"/>
                </a:lnTo>
                <a:lnTo>
                  <a:pt x="208000" y="1004570"/>
                </a:lnTo>
                <a:lnTo>
                  <a:pt x="213563" y="1006995"/>
                </a:lnTo>
                <a:lnTo>
                  <a:pt x="212496" y="1012190"/>
                </a:lnTo>
                <a:lnTo>
                  <a:pt x="209359" y="1010920"/>
                </a:lnTo>
                <a:lnTo>
                  <a:pt x="203098" y="1008380"/>
                </a:lnTo>
                <a:lnTo>
                  <a:pt x="197561" y="1010920"/>
                </a:lnTo>
                <a:lnTo>
                  <a:pt x="198145" y="1005840"/>
                </a:lnTo>
                <a:lnTo>
                  <a:pt x="194741" y="1004570"/>
                </a:lnTo>
                <a:lnTo>
                  <a:pt x="192836" y="1002030"/>
                </a:lnTo>
                <a:lnTo>
                  <a:pt x="192811" y="1003300"/>
                </a:lnTo>
                <a:lnTo>
                  <a:pt x="179755" y="1003300"/>
                </a:lnTo>
                <a:lnTo>
                  <a:pt x="177647" y="1007110"/>
                </a:lnTo>
                <a:lnTo>
                  <a:pt x="172072" y="999490"/>
                </a:lnTo>
                <a:lnTo>
                  <a:pt x="172440" y="999490"/>
                </a:lnTo>
                <a:lnTo>
                  <a:pt x="168567" y="995680"/>
                </a:lnTo>
                <a:lnTo>
                  <a:pt x="167271" y="994410"/>
                </a:lnTo>
                <a:lnTo>
                  <a:pt x="162128" y="995680"/>
                </a:lnTo>
                <a:lnTo>
                  <a:pt x="146316" y="995680"/>
                </a:lnTo>
                <a:lnTo>
                  <a:pt x="145542" y="994410"/>
                </a:lnTo>
                <a:lnTo>
                  <a:pt x="142430" y="989330"/>
                </a:lnTo>
                <a:lnTo>
                  <a:pt x="148615" y="989330"/>
                </a:lnTo>
                <a:lnTo>
                  <a:pt x="147091" y="984250"/>
                </a:lnTo>
                <a:lnTo>
                  <a:pt x="146710" y="982980"/>
                </a:lnTo>
                <a:lnTo>
                  <a:pt x="154952" y="986790"/>
                </a:lnTo>
                <a:lnTo>
                  <a:pt x="151853" y="984250"/>
                </a:lnTo>
                <a:lnTo>
                  <a:pt x="151358" y="982980"/>
                </a:lnTo>
                <a:lnTo>
                  <a:pt x="150876" y="981710"/>
                </a:lnTo>
                <a:lnTo>
                  <a:pt x="150393" y="980440"/>
                </a:lnTo>
                <a:lnTo>
                  <a:pt x="147980" y="981710"/>
                </a:lnTo>
                <a:lnTo>
                  <a:pt x="148336" y="980440"/>
                </a:lnTo>
                <a:lnTo>
                  <a:pt x="144780" y="979170"/>
                </a:lnTo>
                <a:lnTo>
                  <a:pt x="142290" y="976630"/>
                </a:lnTo>
                <a:lnTo>
                  <a:pt x="139738" y="974090"/>
                </a:lnTo>
                <a:lnTo>
                  <a:pt x="137007" y="971550"/>
                </a:lnTo>
                <a:lnTo>
                  <a:pt x="137782" y="969010"/>
                </a:lnTo>
                <a:lnTo>
                  <a:pt x="135089" y="967740"/>
                </a:lnTo>
                <a:lnTo>
                  <a:pt x="130835" y="969010"/>
                </a:lnTo>
                <a:lnTo>
                  <a:pt x="129616" y="963930"/>
                </a:lnTo>
                <a:lnTo>
                  <a:pt x="128536" y="961390"/>
                </a:lnTo>
                <a:lnTo>
                  <a:pt x="126288" y="956310"/>
                </a:lnTo>
                <a:lnTo>
                  <a:pt x="123342" y="961390"/>
                </a:lnTo>
                <a:lnTo>
                  <a:pt x="124866" y="957580"/>
                </a:lnTo>
                <a:lnTo>
                  <a:pt x="126085" y="952500"/>
                </a:lnTo>
                <a:lnTo>
                  <a:pt x="126365" y="947420"/>
                </a:lnTo>
                <a:lnTo>
                  <a:pt x="126250" y="944880"/>
                </a:lnTo>
                <a:lnTo>
                  <a:pt x="126187" y="943610"/>
                </a:lnTo>
                <a:lnTo>
                  <a:pt x="126187" y="941070"/>
                </a:lnTo>
                <a:lnTo>
                  <a:pt x="126377" y="937260"/>
                </a:lnTo>
                <a:lnTo>
                  <a:pt x="126746" y="933450"/>
                </a:lnTo>
                <a:lnTo>
                  <a:pt x="126796" y="930503"/>
                </a:lnTo>
                <a:lnTo>
                  <a:pt x="126669" y="927100"/>
                </a:lnTo>
                <a:lnTo>
                  <a:pt x="128054" y="922020"/>
                </a:lnTo>
                <a:lnTo>
                  <a:pt x="129959" y="918210"/>
                </a:lnTo>
                <a:lnTo>
                  <a:pt x="131406" y="913130"/>
                </a:lnTo>
                <a:lnTo>
                  <a:pt x="134505" y="910590"/>
                </a:lnTo>
                <a:lnTo>
                  <a:pt x="138595" y="909320"/>
                </a:lnTo>
                <a:lnTo>
                  <a:pt x="141541" y="901700"/>
                </a:lnTo>
                <a:lnTo>
                  <a:pt x="145973" y="894080"/>
                </a:lnTo>
                <a:lnTo>
                  <a:pt x="151282" y="887730"/>
                </a:lnTo>
                <a:lnTo>
                  <a:pt x="156806" y="882650"/>
                </a:lnTo>
                <a:lnTo>
                  <a:pt x="157086" y="883920"/>
                </a:lnTo>
                <a:lnTo>
                  <a:pt x="157632" y="884656"/>
                </a:lnTo>
                <a:lnTo>
                  <a:pt x="162204" y="882650"/>
                </a:lnTo>
                <a:lnTo>
                  <a:pt x="162775" y="880110"/>
                </a:lnTo>
                <a:lnTo>
                  <a:pt x="163258" y="876300"/>
                </a:lnTo>
                <a:lnTo>
                  <a:pt x="163969" y="872490"/>
                </a:lnTo>
                <a:lnTo>
                  <a:pt x="164719" y="867410"/>
                </a:lnTo>
                <a:lnTo>
                  <a:pt x="173393" y="867410"/>
                </a:lnTo>
                <a:lnTo>
                  <a:pt x="176555" y="869950"/>
                </a:lnTo>
                <a:lnTo>
                  <a:pt x="174459" y="872490"/>
                </a:lnTo>
                <a:lnTo>
                  <a:pt x="171589" y="873760"/>
                </a:lnTo>
                <a:lnTo>
                  <a:pt x="172427" y="875030"/>
                </a:lnTo>
                <a:lnTo>
                  <a:pt x="176009" y="880110"/>
                </a:lnTo>
                <a:lnTo>
                  <a:pt x="179514" y="878840"/>
                </a:lnTo>
                <a:lnTo>
                  <a:pt x="188582" y="873760"/>
                </a:lnTo>
                <a:lnTo>
                  <a:pt x="195046" y="872490"/>
                </a:lnTo>
                <a:lnTo>
                  <a:pt x="199605" y="875030"/>
                </a:lnTo>
                <a:lnTo>
                  <a:pt x="197421" y="876300"/>
                </a:lnTo>
                <a:lnTo>
                  <a:pt x="200901" y="878840"/>
                </a:lnTo>
                <a:lnTo>
                  <a:pt x="204597" y="878840"/>
                </a:lnTo>
                <a:lnTo>
                  <a:pt x="209664" y="876300"/>
                </a:lnTo>
                <a:lnTo>
                  <a:pt x="217805" y="877570"/>
                </a:lnTo>
                <a:lnTo>
                  <a:pt x="231902" y="880110"/>
                </a:lnTo>
                <a:lnTo>
                  <a:pt x="239331" y="882650"/>
                </a:lnTo>
                <a:lnTo>
                  <a:pt x="238861" y="882650"/>
                </a:lnTo>
                <a:lnTo>
                  <a:pt x="240118" y="883920"/>
                </a:lnTo>
                <a:lnTo>
                  <a:pt x="244716" y="883920"/>
                </a:lnTo>
                <a:lnTo>
                  <a:pt x="245579" y="881380"/>
                </a:lnTo>
                <a:lnTo>
                  <a:pt x="245872" y="877570"/>
                </a:lnTo>
                <a:lnTo>
                  <a:pt x="246214" y="876300"/>
                </a:lnTo>
                <a:lnTo>
                  <a:pt x="246570" y="875030"/>
                </a:lnTo>
                <a:lnTo>
                  <a:pt x="247167" y="872490"/>
                </a:lnTo>
                <a:lnTo>
                  <a:pt x="247777" y="869950"/>
                </a:lnTo>
                <a:lnTo>
                  <a:pt x="248475" y="867410"/>
                </a:lnTo>
                <a:lnTo>
                  <a:pt x="249174" y="864870"/>
                </a:lnTo>
                <a:lnTo>
                  <a:pt x="250621" y="858520"/>
                </a:lnTo>
                <a:lnTo>
                  <a:pt x="251752" y="854710"/>
                </a:lnTo>
                <a:lnTo>
                  <a:pt x="252869" y="850900"/>
                </a:lnTo>
                <a:lnTo>
                  <a:pt x="255041" y="844550"/>
                </a:lnTo>
                <a:lnTo>
                  <a:pt x="255638" y="842010"/>
                </a:lnTo>
                <a:lnTo>
                  <a:pt x="256832" y="836930"/>
                </a:lnTo>
                <a:lnTo>
                  <a:pt x="257390" y="834390"/>
                </a:lnTo>
                <a:lnTo>
                  <a:pt x="257962" y="831850"/>
                </a:lnTo>
                <a:lnTo>
                  <a:pt x="261467" y="838200"/>
                </a:lnTo>
                <a:lnTo>
                  <a:pt x="258419" y="839470"/>
                </a:lnTo>
                <a:lnTo>
                  <a:pt x="264414" y="838200"/>
                </a:lnTo>
                <a:lnTo>
                  <a:pt x="263702" y="835660"/>
                </a:lnTo>
                <a:lnTo>
                  <a:pt x="260921" y="834390"/>
                </a:lnTo>
                <a:lnTo>
                  <a:pt x="259245" y="831850"/>
                </a:lnTo>
                <a:lnTo>
                  <a:pt x="258406" y="830580"/>
                </a:lnTo>
                <a:lnTo>
                  <a:pt x="258483" y="824230"/>
                </a:lnTo>
                <a:lnTo>
                  <a:pt x="262610" y="821690"/>
                </a:lnTo>
                <a:lnTo>
                  <a:pt x="268147" y="814070"/>
                </a:lnTo>
                <a:lnTo>
                  <a:pt x="274091" y="814070"/>
                </a:lnTo>
                <a:lnTo>
                  <a:pt x="270281" y="825500"/>
                </a:lnTo>
                <a:lnTo>
                  <a:pt x="275005" y="821690"/>
                </a:lnTo>
                <a:lnTo>
                  <a:pt x="276745" y="816610"/>
                </a:lnTo>
                <a:lnTo>
                  <a:pt x="276961" y="814070"/>
                </a:lnTo>
                <a:lnTo>
                  <a:pt x="277291" y="810260"/>
                </a:lnTo>
                <a:lnTo>
                  <a:pt x="278460" y="805180"/>
                </a:lnTo>
                <a:lnTo>
                  <a:pt x="281368" y="806450"/>
                </a:lnTo>
                <a:lnTo>
                  <a:pt x="281508" y="805180"/>
                </a:lnTo>
                <a:lnTo>
                  <a:pt x="281635" y="803910"/>
                </a:lnTo>
                <a:lnTo>
                  <a:pt x="282575" y="795020"/>
                </a:lnTo>
                <a:lnTo>
                  <a:pt x="281724" y="787400"/>
                </a:lnTo>
                <a:lnTo>
                  <a:pt x="281190" y="778510"/>
                </a:lnTo>
                <a:lnTo>
                  <a:pt x="283121" y="768350"/>
                </a:lnTo>
                <a:lnTo>
                  <a:pt x="283362" y="767080"/>
                </a:lnTo>
                <a:lnTo>
                  <a:pt x="280492" y="768350"/>
                </a:lnTo>
                <a:lnTo>
                  <a:pt x="279069" y="762000"/>
                </a:lnTo>
                <a:lnTo>
                  <a:pt x="281139" y="758190"/>
                </a:lnTo>
                <a:lnTo>
                  <a:pt x="283603" y="754380"/>
                </a:lnTo>
                <a:lnTo>
                  <a:pt x="283298" y="748030"/>
                </a:lnTo>
                <a:lnTo>
                  <a:pt x="292112" y="746760"/>
                </a:lnTo>
                <a:lnTo>
                  <a:pt x="290817" y="728980"/>
                </a:lnTo>
                <a:lnTo>
                  <a:pt x="290182" y="717550"/>
                </a:lnTo>
                <a:lnTo>
                  <a:pt x="289966" y="707390"/>
                </a:lnTo>
                <a:lnTo>
                  <a:pt x="293001" y="715010"/>
                </a:lnTo>
                <a:lnTo>
                  <a:pt x="294779" y="723900"/>
                </a:lnTo>
                <a:lnTo>
                  <a:pt x="295846" y="732790"/>
                </a:lnTo>
                <a:lnTo>
                  <a:pt x="296773" y="741680"/>
                </a:lnTo>
                <a:lnTo>
                  <a:pt x="298145" y="734060"/>
                </a:lnTo>
                <a:lnTo>
                  <a:pt x="299186" y="726440"/>
                </a:lnTo>
                <a:lnTo>
                  <a:pt x="299199" y="722630"/>
                </a:lnTo>
                <a:lnTo>
                  <a:pt x="299199" y="720166"/>
                </a:lnTo>
                <a:lnTo>
                  <a:pt x="297535" y="722630"/>
                </a:lnTo>
                <a:lnTo>
                  <a:pt x="294474" y="715010"/>
                </a:lnTo>
                <a:lnTo>
                  <a:pt x="293027" y="707390"/>
                </a:lnTo>
                <a:lnTo>
                  <a:pt x="292785" y="706120"/>
                </a:lnTo>
                <a:lnTo>
                  <a:pt x="292481" y="697230"/>
                </a:lnTo>
                <a:lnTo>
                  <a:pt x="293585" y="687070"/>
                </a:lnTo>
                <a:lnTo>
                  <a:pt x="301993" y="683260"/>
                </a:lnTo>
                <a:lnTo>
                  <a:pt x="305854" y="669290"/>
                </a:lnTo>
                <a:lnTo>
                  <a:pt x="309194" y="652780"/>
                </a:lnTo>
                <a:lnTo>
                  <a:pt x="316052" y="641350"/>
                </a:lnTo>
                <a:lnTo>
                  <a:pt x="316039" y="622300"/>
                </a:lnTo>
                <a:lnTo>
                  <a:pt x="316204" y="621030"/>
                </a:lnTo>
                <a:lnTo>
                  <a:pt x="318592" y="603250"/>
                </a:lnTo>
                <a:lnTo>
                  <a:pt x="321856" y="584200"/>
                </a:lnTo>
                <a:lnTo>
                  <a:pt x="323710" y="565150"/>
                </a:lnTo>
                <a:lnTo>
                  <a:pt x="323964" y="562610"/>
                </a:lnTo>
                <a:lnTo>
                  <a:pt x="318223" y="565150"/>
                </a:lnTo>
                <a:lnTo>
                  <a:pt x="317474" y="562610"/>
                </a:lnTo>
                <a:lnTo>
                  <a:pt x="316738" y="557530"/>
                </a:lnTo>
                <a:lnTo>
                  <a:pt x="311035" y="554990"/>
                </a:lnTo>
                <a:lnTo>
                  <a:pt x="310362" y="548640"/>
                </a:lnTo>
                <a:lnTo>
                  <a:pt x="310629" y="546100"/>
                </a:lnTo>
                <a:lnTo>
                  <a:pt x="311480" y="544830"/>
                </a:lnTo>
                <a:lnTo>
                  <a:pt x="319620" y="524510"/>
                </a:lnTo>
                <a:lnTo>
                  <a:pt x="323456" y="520700"/>
                </a:lnTo>
                <a:lnTo>
                  <a:pt x="322300" y="532130"/>
                </a:lnTo>
                <a:lnTo>
                  <a:pt x="325208" y="530860"/>
                </a:lnTo>
                <a:lnTo>
                  <a:pt x="326694" y="523240"/>
                </a:lnTo>
                <a:lnTo>
                  <a:pt x="328955" y="520700"/>
                </a:lnTo>
                <a:lnTo>
                  <a:pt x="331647" y="519430"/>
                </a:lnTo>
                <a:lnTo>
                  <a:pt x="333044" y="516890"/>
                </a:lnTo>
                <a:lnTo>
                  <a:pt x="334441" y="514350"/>
                </a:lnTo>
                <a:close/>
              </a:path>
              <a:path w="838200" h="1049020">
                <a:moveTo>
                  <a:pt x="335114" y="177800"/>
                </a:moveTo>
                <a:lnTo>
                  <a:pt x="334695" y="174523"/>
                </a:lnTo>
                <a:lnTo>
                  <a:pt x="332435" y="173990"/>
                </a:lnTo>
                <a:lnTo>
                  <a:pt x="334416" y="177800"/>
                </a:lnTo>
                <a:lnTo>
                  <a:pt x="335114" y="177800"/>
                </a:lnTo>
                <a:close/>
              </a:path>
              <a:path w="838200" h="1049020">
                <a:moveTo>
                  <a:pt x="337451" y="404698"/>
                </a:moveTo>
                <a:lnTo>
                  <a:pt x="336588" y="404914"/>
                </a:lnTo>
                <a:lnTo>
                  <a:pt x="335838" y="405307"/>
                </a:lnTo>
                <a:lnTo>
                  <a:pt x="335407" y="405714"/>
                </a:lnTo>
                <a:lnTo>
                  <a:pt x="336143" y="405676"/>
                </a:lnTo>
                <a:lnTo>
                  <a:pt x="336829" y="405269"/>
                </a:lnTo>
                <a:lnTo>
                  <a:pt x="337451" y="404698"/>
                </a:lnTo>
                <a:close/>
              </a:path>
              <a:path w="838200" h="1049020">
                <a:moveTo>
                  <a:pt x="337870" y="175260"/>
                </a:moveTo>
                <a:lnTo>
                  <a:pt x="333514" y="165100"/>
                </a:lnTo>
                <a:lnTo>
                  <a:pt x="334695" y="174523"/>
                </a:lnTo>
                <a:lnTo>
                  <a:pt x="337870" y="175260"/>
                </a:lnTo>
                <a:close/>
              </a:path>
              <a:path w="838200" h="1049020">
                <a:moveTo>
                  <a:pt x="338416" y="563435"/>
                </a:moveTo>
                <a:lnTo>
                  <a:pt x="336397" y="563029"/>
                </a:lnTo>
                <a:lnTo>
                  <a:pt x="336765" y="569328"/>
                </a:lnTo>
                <a:lnTo>
                  <a:pt x="338416" y="563435"/>
                </a:lnTo>
                <a:close/>
              </a:path>
              <a:path w="838200" h="1049020">
                <a:moveTo>
                  <a:pt x="341731" y="564108"/>
                </a:moveTo>
                <a:lnTo>
                  <a:pt x="338493" y="563194"/>
                </a:lnTo>
                <a:lnTo>
                  <a:pt x="338416" y="563435"/>
                </a:lnTo>
                <a:lnTo>
                  <a:pt x="341731" y="564108"/>
                </a:lnTo>
                <a:close/>
              </a:path>
              <a:path w="838200" h="1049020">
                <a:moveTo>
                  <a:pt x="343077" y="214172"/>
                </a:moveTo>
                <a:lnTo>
                  <a:pt x="341934" y="213829"/>
                </a:lnTo>
                <a:lnTo>
                  <a:pt x="341122" y="213855"/>
                </a:lnTo>
                <a:lnTo>
                  <a:pt x="340385" y="213868"/>
                </a:lnTo>
                <a:lnTo>
                  <a:pt x="343077" y="214172"/>
                </a:lnTo>
                <a:close/>
              </a:path>
              <a:path w="838200" h="1049020">
                <a:moveTo>
                  <a:pt x="347776" y="280670"/>
                </a:moveTo>
                <a:lnTo>
                  <a:pt x="346887" y="281317"/>
                </a:lnTo>
                <a:lnTo>
                  <a:pt x="347522" y="282295"/>
                </a:lnTo>
                <a:lnTo>
                  <a:pt x="347776" y="280670"/>
                </a:lnTo>
                <a:close/>
              </a:path>
              <a:path w="838200" h="1049020">
                <a:moveTo>
                  <a:pt x="348018" y="457441"/>
                </a:moveTo>
                <a:lnTo>
                  <a:pt x="347726" y="457682"/>
                </a:lnTo>
                <a:lnTo>
                  <a:pt x="347611" y="458203"/>
                </a:lnTo>
                <a:lnTo>
                  <a:pt x="348018" y="457441"/>
                </a:lnTo>
                <a:close/>
              </a:path>
              <a:path w="838200" h="1049020">
                <a:moveTo>
                  <a:pt x="348424" y="457085"/>
                </a:moveTo>
                <a:lnTo>
                  <a:pt x="348056" y="457365"/>
                </a:lnTo>
                <a:lnTo>
                  <a:pt x="348424" y="457085"/>
                </a:lnTo>
                <a:close/>
              </a:path>
              <a:path w="838200" h="1049020">
                <a:moveTo>
                  <a:pt x="349237" y="384810"/>
                </a:moveTo>
                <a:lnTo>
                  <a:pt x="348234" y="385445"/>
                </a:lnTo>
                <a:lnTo>
                  <a:pt x="349224" y="386372"/>
                </a:lnTo>
                <a:lnTo>
                  <a:pt x="349237" y="384810"/>
                </a:lnTo>
                <a:close/>
              </a:path>
              <a:path w="838200" h="1049020">
                <a:moveTo>
                  <a:pt x="349999" y="725220"/>
                </a:moveTo>
                <a:lnTo>
                  <a:pt x="346710" y="724509"/>
                </a:lnTo>
                <a:lnTo>
                  <a:pt x="348081" y="729424"/>
                </a:lnTo>
                <a:lnTo>
                  <a:pt x="348348" y="731926"/>
                </a:lnTo>
                <a:lnTo>
                  <a:pt x="347395" y="734974"/>
                </a:lnTo>
                <a:lnTo>
                  <a:pt x="345935" y="738505"/>
                </a:lnTo>
                <a:lnTo>
                  <a:pt x="346151" y="741819"/>
                </a:lnTo>
                <a:lnTo>
                  <a:pt x="348119" y="738251"/>
                </a:lnTo>
                <a:lnTo>
                  <a:pt x="348615" y="735025"/>
                </a:lnTo>
                <a:lnTo>
                  <a:pt x="348361" y="731926"/>
                </a:lnTo>
                <a:lnTo>
                  <a:pt x="349415" y="728167"/>
                </a:lnTo>
                <a:lnTo>
                  <a:pt x="349999" y="725220"/>
                </a:lnTo>
                <a:close/>
              </a:path>
              <a:path w="838200" h="1049020">
                <a:moveTo>
                  <a:pt x="350875" y="289560"/>
                </a:moveTo>
                <a:lnTo>
                  <a:pt x="348119" y="283210"/>
                </a:lnTo>
                <a:lnTo>
                  <a:pt x="347522" y="282295"/>
                </a:lnTo>
                <a:lnTo>
                  <a:pt x="346227" y="290830"/>
                </a:lnTo>
                <a:lnTo>
                  <a:pt x="350875" y="289560"/>
                </a:lnTo>
                <a:close/>
              </a:path>
              <a:path w="838200" h="1049020">
                <a:moveTo>
                  <a:pt x="351142" y="384517"/>
                </a:moveTo>
                <a:lnTo>
                  <a:pt x="348945" y="381000"/>
                </a:lnTo>
                <a:lnTo>
                  <a:pt x="348462" y="379730"/>
                </a:lnTo>
                <a:lnTo>
                  <a:pt x="350024" y="384810"/>
                </a:lnTo>
                <a:lnTo>
                  <a:pt x="351142" y="384517"/>
                </a:lnTo>
                <a:close/>
              </a:path>
              <a:path w="838200" h="1049020">
                <a:moveTo>
                  <a:pt x="358914" y="317385"/>
                </a:moveTo>
                <a:lnTo>
                  <a:pt x="358546" y="317512"/>
                </a:lnTo>
                <a:lnTo>
                  <a:pt x="358127" y="318350"/>
                </a:lnTo>
                <a:lnTo>
                  <a:pt x="357670" y="319379"/>
                </a:lnTo>
                <a:lnTo>
                  <a:pt x="358140" y="319036"/>
                </a:lnTo>
                <a:lnTo>
                  <a:pt x="358609" y="318465"/>
                </a:lnTo>
                <a:lnTo>
                  <a:pt x="358914" y="317385"/>
                </a:lnTo>
                <a:close/>
              </a:path>
              <a:path w="838200" h="1049020">
                <a:moveTo>
                  <a:pt x="368719" y="625767"/>
                </a:moveTo>
                <a:lnTo>
                  <a:pt x="364121" y="622350"/>
                </a:lnTo>
                <a:lnTo>
                  <a:pt x="364718" y="631672"/>
                </a:lnTo>
                <a:lnTo>
                  <a:pt x="368719" y="625767"/>
                </a:lnTo>
                <a:close/>
              </a:path>
              <a:path w="838200" h="1049020">
                <a:moveTo>
                  <a:pt x="373100" y="525780"/>
                </a:moveTo>
                <a:lnTo>
                  <a:pt x="371881" y="524510"/>
                </a:lnTo>
                <a:lnTo>
                  <a:pt x="372008" y="521970"/>
                </a:lnTo>
                <a:lnTo>
                  <a:pt x="372427" y="513080"/>
                </a:lnTo>
                <a:lnTo>
                  <a:pt x="371233" y="500380"/>
                </a:lnTo>
                <a:lnTo>
                  <a:pt x="368909" y="486410"/>
                </a:lnTo>
                <a:lnTo>
                  <a:pt x="366001" y="469900"/>
                </a:lnTo>
                <a:lnTo>
                  <a:pt x="368947" y="472440"/>
                </a:lnTo>
                <a:lnTo>
                  <a:pt x="369328" y="469900"/>
                </a:lnTo>
                <a:lnTo>
                  <a:pt x="370103" y="464820"/>
                </a:lnTo>
                <a:lnTo>
                  <a:pt x="370420" y="455930"/>
                </a:lnTo>
                <a:lnTo>
                  <a:pt x="370497" y="445770"/>
                </a:lnTo>
                <a:lnTo>
                  <a:pt x="370763" y="438150"/>
                </a:lnTo>
                <a:lnTo>
                  <a:pt x="367792" y="435610"/>
                </a:lnTo>
                <a:lnTo>
                  <a:pt x="367893" y="433070"/>
                </a:lnTo>
                <a:lnTo>
                  <a:pt x="368033" y="429260"/>
                </a:lnTo>
                <a:lnTo>
                  <a:pt x="363994" y="433070"/>
                </a:lnTo>
                <a:lnTo>
                  <a:pt x="368617" y="410210"/>
                </a:lnTo>
                <a:lnTo>
                  <a:pt x="360426" y="369570"/>
                </a:lnTo>
                <a:lnTo>
                  <a:pt x="362648" y="347980"/>
                </a:lnTo>
                <a:lnTo>
                  <a:pt x="363016" y="351790"/>
                </a:lnTo>
                <a:lnTo>
                  <a:pt x="365925" y="355600"/>
                </a:lnTo>
                <a:lnTo>
                  <a:pt x="365683" y="353060"/>
                </a:lnTo>
                <a:lnTo>
                  <a:pt x="364540" y="347980"/>
                </a:lnTo>
                <a:lnTo>
                  <a:pt x="363397" y="342900"/>
                </a:lnTo>
                <a:lnTo>
                  <a:pt x="362534" y="339090"/>
                </a:lnTo>
                <a:lnTo>
                  <a:pt x="360527" y="330200"/>
                </a:lnTo>
                <a:lnTo>
                  <a:pt x="355892" y="332740"/>
                </a:lnTo>
                <a:lnTo>
                  <a:pt x="357962" y="334010"/>
                </a:lnTo>
                <a:lnTo>
                  <a:pt x="354749" y="339090"/>
                </a:lnTo>
                <a:lnTo>
                  <a:pt x="351536" y="336550"/>
                </a:lnTo>
                <a:lnTo>
                  <a:pt x="348551" y="330200"/>
                </a:lnTo>
                <a:lnTo>
                  <a:pt x="347891" y="325120"/>
                </a:lnTo>
                <a:lnTo>
                  <a:pt x="351002" y="328930"/>
                </a:lnTo>
                <a:lnTo>
                  <a:pt x="353695" y="327660"/>
                </a:lnTo>
                <a:lnTo>
                  <a:pt x="354825" y="325120"/>
                </a:lnTo>
                <a:lnTo>
                  <a:pt x="355955" y="322580"/>
                </a:lnTo>
                <a:lnTo>
                  <a:pt x="357174" y="320040"/>
                </a:lnTo>
                <a:lnTo>
                  <a:pt x="357771" y="318770"/>
                </a:lnTo>
                <a:lnTo>
                  <a:pt x="356400" y="320040"/>
                </a:lnTo>
                <a:lnTo>
                  <a:pt x="354558" y="318770"/>
                </a:lnTo>
                <a:lnTo>
                  <a:pt x="353110" y="318770"/>
                </a:lnTo>
                <a:lnTo>
                  <a:pt x="354533" y="313690"/>
                </a:lnTo>
                <a:lnTo>
                  <a:pt x="351167" y="311150"/>
                </a:lnTo>
                <a:lnTo>
                  <a:pt x="347167" y="309880"/>
                </a:lnTo>
                <a:lnTo>
                  <a:pt x="346697" y="300990"/>
                </a:lnTo>
                <a:lnTo>
                  <a:pt x="349338" y="302260"/>
                </a:lnTo>
                <a:lnTo>
                  <a:pt x="348907" y="300990"/>
                </a:lnTo>
                <a:lnTo>
                  <a:pt x="347141" y="295910"/>
                </a:lnTo>
                <a:lnTo>
                  <a:pt x="342912" y="290830"/>
                </a:lnTo>
                <a:lnTo>
                  <a:pt x="342633" y="284480"/>
                </a:lnTo>
                <a:lnTo>
                  <a:pt x="346887" y="281317"/>
                </a:lnTo>
                <a:lnTo>
                  <a:pt x="344004" y="276860"/>
                </a:lnTo>
                <a:lnTo>
                  <a:pt x="340982" y="270510"/>
                </a:lnTo>
                <a:lnTo>
                  <a:pt x="341477" y="264160"/>
                </a:lnTo>
                <a:lnTo>
                  <a:pt x="343700" y="267970"/>
                </a:lnTo>
                <a:lnTo>
                  <a:pt x="344703" y="274320"/>
                </a:lnTo>
                <a:lnTo>
                  <a:pt x="346925" y="276860"/>
                </a:lnTo>
                <a:lnTo>
                  <a:pt x="351866" y="266700"/>
                </a:lnTo>
                <a:lnTo>
                  <a:pt x="350024" y="266700"/>
                </a:lnTo>
                <a:lnTo>
                  <a:pt x="349973" y="264160"/>
                </a:lnTo>
                <a:lnTo>
                  <a:pt x="349897" y="260350"/>
                </a:lnTo>
                <a:lnTo>
                  <a:pt x="349872" y="259080"/>
                </a:lnTo>
                <a:lnTo>
                  <a:pt x="349859" y="258394"/>
                </a:lnTo>
                <a:lnTo>
                  <a:pt x="350227" y="251294"/>
                </a:lnTo>
                <a:lnTo>
                  <a:pt x="349821" y="254444"/>
                </a:lnTo>
                <a:lnTo>
                  <a:pt x="349783" y="248920"/>
                </a:lnTo>
                <a:lnTo>
                  <a:pt x="349758" y="243840"/>
                </a:lnTo>
                <a:lnTo>
                  <a:pt x="348767" y="248920"/>
                </a:lnTo>
                <a:lnTo>
                  <a:pt x="340410" y="241300"/>
                </a:lnTo>
                <a:lnTo>
                  <a:pt x="337223" y="232410"/>
                </a:lnTo>
                <a:lnTo>
                  <a:pt x="334695" y="222250"/>
                </a:lnTo>
                <a:lnTo>
                  <a:pt x="329095" y="213360"/>
                </a:lnTo>
                <a:lnTo>
                  <a:pt x="328307" y="212090"/>
                </a:lnTo>
                <a:lnTo>
                  <a:pt x="334543" y="218440"/>
                </a:lnTo>
                <a:lnTo>
                  <a:pt x="336626" y="218440"/>
                </a:lnTo>
                <a:lnTo>
                  <a:pt x="337591" y="214630"/>
                </a:lnTo>
                <a:lnTo>
                  <a:pt x="340487" y="213360"/>
                </a:lnTo>
                <a:lnTo>
                  <a:pt x="340741" y="212090"/>
                </a:lnTo>
                <a:lnTo>
                  <a:pt x="341274" y="209550"/>
                </a:lnTo>
                <a:lnTo>
                  <a:pt x="341731" y="201930"/>
                </a:lnTo>
                <a:lnTo>
                  <a:pt x="343890" y="203200"/>
                </a:lnTo>
                <a:lnTo>
                  <a:pt x="342912" y="201930"/>
                </a:lnTo>
                <a:lnTo>
                  <a:pt x="340969" y="199390"/>
                </a:lnTo>
                <a:lnTo>
                  <a:pt x="340436" y="194310"/>
                </a:lnTo>
                <a:lnTo>
                  <a:pt x="339293" y="187960"/>
                </a:lnTo>
                <a:lnTo>
                  <a:pt x="338112" y="186690"/>
                </a:lnTo>
                <a:lnTo>
                  <a:pt x="334556" y="182880"/>
                </a:lnTo>
                <a:lnTo>
                  <a:pt x="336397" y="181610"/>
                </a:lnTo>
                <a:lnTo>
                  <a:pt x="334416" y="177800"/>
                </a:lnTo>
                <a:lnTo>
                  <a:pt x="332397" y="177800"/>
                </a:lnTo>
                <a:lnTo>
                  <a:pt x="327202" y="166370"/>
                </a:lnTo>
                <a:lnTo>
                  <a:pt x="312521" y="124460"/>
                </a:lnTo>
                <a:lnTo>
                  <a:pt x="290449" y="102870"/>
                </a:lnTo>
                <a:lnTo>
                  <a:pt x="287883" y="100330"/>
                </a:lnTo>
                <a:lnTo>
                  <a:pt x="282727" y="95250"/>
                </a:lnTo>
                <a:lnTo>
                  <a:pt x="282714" y="87630"/>
                </a:lnTo>
                <a:lnTo>
                  <a:pt x="291579" y="95250"/>
                </a:lnTo>
                <a:lnTo>
                  <a:pt x="289750" y="88900"/>
                </a:lnTo>
                <a:lnTo>
                  <a:pt x="289204" y="87630"/>
                </a:lnTo>
                <a:lnTo>
                  <a:pt x="288112" y="85090"/>
                </a:lnTo>
                <a:lnTo>
                  <a:pt x="287566" y="83820"/>
                </a:lnTo>
                <a:lnTo>
                  <a:pt x="287020" y="82550"/>
                </a:lnTo>
                <a:lnTo>
                  <a:pt x="283337" y="77470"/>
                </a:lnTo>
                <a:lnTo>
                  <a:pt x="278638" y="73660"/>
                </a:lnTo>
                <a:lnTo>
                  <a:pt x="281127" y="73660"/>
                </a:lnTo>
                <a:lnTo>
                  <a:pt x="281787" y="67310"/>
                </a:lnTo>
                <a:lnTo>
                  <a:pt x="277088" y="62230"/>
                </a:lnTo>
                <a:lnTo>
                  <a:pt x="273862" y="67043"/>
                </a:lnTo>
                <a:lnTo>
                  <a:pt x="276593" y="69850"/>
                </a:lnTo>
                <a:lnTo>
                  <a:pt x="266382" y="69850"/>
                </a:lnTo>
                <a:lnTo>
                  <a:pt x="273011" y="73660"/>
                </a:lnTo>
                <a:lnTo>
                  <a:pt x="279514" y="76200"/>
                </a:lnTo>
                <a:lnTo>
                  <a:pt x="279082" y="80010"/>
                </a:lnTo>
                <a:lnTo>
                  <a:pt x="275882" y="83820"/>
                </a:lnTo>
                <a:lnTo>
                  <a:pt x="271538" y="80010"/>
                </a:lnTo>
                <a:lnTo>
                  <a:pt x="272580" y="88900"/>
                </a:lnTo>
                <a:lnTo>
                  <a:pt x="278384" y="85090"/>
                </a:lnTo>
                <a:lnTo>
                  <a:pt x="277901" y="93980"/>
                </a:lnTo>
                <a:lnTo>
                  <a:pt x="277660" y="95161"/>
                </a:lnTo>
                <a:lnTo>
                  <a:pt x="282803" y="100330"/>
                </a:lnTo>
                <a:lnTo>
                  <a:pt x="280403" y="99060"/>
                </a:lnTo>
                <a:lnTo>
                  <a:pt x="278295" y="103593"/>
                </a:lnTo>
                <a:lnTo>
                  <a:pt x="280289" y="109220"/>
                </a:lnTo>
                <a:lnTo>
                  <a:pt x="285483" y="115570"/>
                </a:lnTo>
                <a:lnTo>
                  <a:pt x="289521" y="120650"/>
                </a:lnTo>
                <a:lnTo>
                  <a:pt x="289636" y="125730"/>
                </a:lnTo>
                <a:lnTo>
                  <a:pt x="288632" y="125730"/>
                </a:lnTo>
                <a:lnTo>
                  <a:pt x="294436" y="133350"/>
                </a:lnTo>
                <a:lnTo>
                  <a:pt x="297662" y="133350"/>
                </a:lnTo>
                <a:lnTo>
                  <a:pt x="301320" y="132080"/>
                </a:lnTo>
                <a:lnTo>
                  <a:pt x="308419" y="135890"/>
                </a:lnTo>
                <a:lnTo>
                  <a:pt x="297268" y="152400"/>
                </a:lnTo>
                <a:lnTo>
                  <a:pt x="304038" y="151130"/>
                </a:lnTo>
                <a:lnTo>
                  <a:pt x="304596" y="153670"/>
                </a:lnTo>
                <a:lnTo>
                  <a:pt x="305257" y="156311"/>
                </a:lnTo>
                <a:lnTo>
                  <a:pt x="310451" y="158750"/>
                </a:lnTo>
                <a:lnTo>
                  <a:pt x="311188" y="168910"/>
                </a:lnTo>
                <a:lnTo>
                  <a:pt x="314172" y="177800"/>
                </a:lnTo>
                <a:lnTo>
                  <a:pt x="315810" y="185420"/>
                </a:lnTo>
                <a:lnTo>
                  <a:pt x="312547" y="191770"/>
                </a:lnTo>
                <a:lnTo>
                  <a:pt x="315201" y="190500"/>
                </a:lnTo>
                <a:lnTo>
                  <a:pt x="315925" y="187960"/>
                </a:lnTo>
                <a:lnTo>
                  <a:pt x="316763" y="186690"/>
                </a:lnTo>
                <a:lnTo>
                  <a:pt x="319747" y="190500"/>
                </a:lnTo>
                <a:lnTo>
                  <a:pt x="316382" y="195580"/>
                </a:lnTo>
                <a:lnTo>
                  <a:pt x="318389" y="200660"/>
                </a:lnTo>
                <a:lnTo>
                  <a:pt x="321741" y="205740"/>
                </a:lnTo>
                <a:lnTo>
                  <a:pt x="322402" y="213360"/>
                </a:lnTo>
                <a:lnTo>
                  <a:pt x="316179" y="212090"/>
                </a:lnTo>
                <a:lnTo>
                  <a:pt x="316966" y="201930"/>
                </a:lnTo>
                <a:lnTo>
                  <a:pt x="314299" y="212090"/>
                </a:lnTo>
                <a:lnTo>
                  <a:pt x="319252" y="217170"/>
                </a:lnTo>
                <a:lnTo>
                  <a:pt x="319913" y="223520"/>
                </a:lnTo>
                <a:lnTo>
                  <a:pt x="319303" y="231140"/>
                </a:lnTo>
                <a:lnTo>
                  <a:pt x="319278" y="233057"/>
                </a:lnTo>
                <a:lnTo>
                  <a:pt x="320014" y="238760"/>
                </a:lnTo>
                <a:lnTo>
                  <a:pt x="324370" y="241300"/>
                </a:lnTo>
                <a:lnTo>
                  <a:pt x="326872" y="247650"/>
                </a:lnTo>
                <a:lnTo>
                  <a:pt x="328853" y="257810"/>
                </a:lnTo>
                <a:lnTo>
                  <a:pt x="331660" y="267970"/>
                </a:lnTo>
                <a:lnTo>
                  <a:pt x="330581" y="271780"/>
                </a:lnTo>
                <a:lnTo>
                  <a:pt x="330695" y="283210"/>
                </a:lnTo>
                <a:lnTo>
                  <a:pt x="330923" y="290830"/>
                </a:lnTo>
                <a:lnTo>
                  <a:pt x="330822" y="307136"/>
                </a:lnTo>
                <a:lnTo>
                  <a:pt x="334213" y="309880"/>
                </a:lnTo>
                <a:lnTo>
                  <a:pt x="337019" y="314960"/>
                </a:lnTo>
                <a:lnTo>
                  <a:pt x="338836" y="322580"/>
                </a:lnTo>
                <a:lnTo>
                  <a:pt x="340550" y="330200"/>
                </a:lnTo>
                <a:lnTo>
                  <a:pt x="335915" y="330200"/>
                </a:lnTo>
                <a:lnTo>
                  <a:pt x="333895" y="328930"/>
                </a:lnTo>
                <a:lnTo>
                  <a:pt x="331241" y="323850"/>
                </a:lnTo>
                <a:lnTo>
                  <a:pt x="332320" y="332740"/>
                </a:lnTo>
                <a:lnTo>
                  <a:pt x="335026" y="335280"/>
                </a:lnTo>
                <a:lnTo>
                  <a:pt x="336651" y="337820"/>
                </a:lnTo>
                <a:lnTo>
                  <a:pt x="338213" y="342900"/>
                </a:lnTo>
                <a:lnTo>
                  <a:pt x="332193" y="341630"/>
                </a:lnTo>
                <a:lnTo>
                  <a:pt x="334276" y="350520"/>
                </a:lnTo>
                <a:lnTo>
                  <a:pt x="337121" y="359410"/>
                </a:lnTo>
                <a:lnTo>
                  <a:pt x="339166" y="369570"/>
                </a:lnTo>
                <a:lnTo>
                  <a:pt x="338886" y="379730"/>
                </a:lnTo>
                <a:lnTo>
                  <a:pt x="343446" y="378460"/>
                </a:lnTo>
                <a:lnTo>
                  <a:pt x="348526" y="375920"/>
                </a:lnTo>
                <a:lnTo>
                  <a:pt x="353517" y="375920"/>
                </a:lnTo>
                <a:lnTo>
                  <a:pt x="357797" y="382270"/>
                </a:lnTo>
                <a:lnTo>
                  <a:pt x="354939" y="383540"/>
                </a:lnTo>
                <a:lnTo>
                  <a:pt x="351142" y="384517"/>
                </a:lnTo>
                <a:lnTo>
                  <a:pt x="351320" y="384810"/>
                </a:lnTo>
                <a:lnTo>
                  <a:pt x="350253" y="387350"/>
                </a:lnTo>
                <a:lnTo>
                  <a:pt x="349224" y="386372"/>
                </a:lnTo>
                <a:lnTo>
                  <a:pt x="349186" y="391160"/>
                </a:lnTo>
                <a:lnTo>
                  <a:pt x="345020" y="391160"/>
                </a:lnTo>
                <a:lnTo>
                  <a:pt x="346506" y="394970"/>
                </a:lnTo>
                <a:lnTo>
                  <a:pt x="343154" y="394970"/>
                </a:lnTo>
                <a:lnTo>
                  <a:pt x="342646" y="392430"/>
                </a:lnTo>
                <a:lnTo>
                  <a:pt x="344525" y="389890"/>
                </a:lnTo>
                <a:lnTo>
                  <a:pt x="343636" y="388620"/>
                </a:lnTo>
                <a:lnTo>
                  <a:pt x="343535" y="388467"/>
                </a:lnTo>
                <a:lnTo>
                  <a:pt x="348234" y="385445"/>
                </a:lnTo>
                <a:lnTo>
                  <a:pt x="344843" y="382270"/>
                </a:lnTo>
                <a:lnTo>
                  <a:pt x="343382" y="388239"/>
                </a:lnTo>
                <a:lnTo>
                  <a:pt x="342760" y="387350"/>
                </a:lnTo>
                <a:lnTo>
                  <a:pt x="342442" y="393700"/>
                </a:lnTo>
                <a:lnTo>
                  <a:pt x="340512" y="401320"/>
                </a:lnTo>
                <a:lnTo>
                  <a:pt x="337527" y="403860"/>
                </a:lnTo>
                <a:lnTo>
                  <a:pt x="343128" y="403860"/>
                </a:lnTo>
                <a:lnTo>
                  <a:pt x="343966" y="408940"/>
                </a:lnTo>
                <a:lnTo>
                  <a:pt x="343585" y="414020"/>
                </a:lnTo>
                <a:lnTo>
                  <a:pt x="341706" y="415290"/>
                </a:lnTo>
                <a:lnTo>
                  <a:pt x="339318" y="416560"/>
                </a:lnTo>
                <a:lnTo>
                  <a:pt x="337413" y="419100"/>
                </a:lnTo>
                <a:lnTo>
                  <a:pt x="340448" y="422910"/>
                </a:lnTo>
                <a:lnTo>
                  <a:pt x="337858" y="430530"/>
                </a:lnTo>
                <a:lnTo>
                  <a:pt x="344081" y="430530"/>
                </a:lnTo>
                <a:lnTo>
                  <a:pt x="344182" y="433070"/>
                </a:lnTo>
                <a:lnTo>
                  <a:pt x="341312" y="434340"/>
                </a:lnTo>
                <a:lnTo>
                  <a:pt x="339674" y="435610"/>
                </a:lnTo>
                <a:lnTo>
                  <a:pt x="341337" y="441960"/>
                </a:lnTo>
                <a:lnTo>
                  <a:pt x="342493" y="450850"/>
                </a:lnTo>
                <a:lnTo>
                  <a:pt x="344271" y="457200"/>
                </a:lnTo>
                <a:lnTo>
                  <a:pt x="347802" y="457200"/>
                </a:lnTo>
                <a:lnTo>
                  <a:pt x="348195" y="455930"/>
                </a:lnTo>
                <a:lnTo>
                  <a:pt x="348488" y="455930"/>
                </a:lnTo>
                <a:lnTo>
                  <a:pt x="350875" y="471944"/>
                </a:lnTo>
                <a:lnTo>
                  <a:pt x="350761" y="474980"/>
                </a:lnTo>
                <a:lnTo>
                  <a:pt x="349859" y="487680"/>
                </a:lnTo>
                <a:lnTo>
                  <a:pt x="347878" y="502920"/>
                </a:lnTo>
                <a:lnTo>
                  <a:pt x="347675" y="518160"/>
                </a:lnTo>
                <a:lnTo>
                  <a:pt x="345592" y="518160"/>
                </a:lnTo>
                <a:lnTo>
                  <a:pt x="346684" y="528320"/>
                </a:lnTo>
                <a:lnTo>
                  <a:pt x="347345" y="537210"/>
                </a:lnTo>
                <a:lnTo>
                  <a:pt x="348411" y="546100"/>
                </a:lnTo>
                <a:lnTo>
                  <a:pt x="350723" y="553720"/>
                </a:lnTo>
                <a:lnTo>
                  <a:pt x="350659" y="557530"/>
                </a:lnTo>
                <a:lnTo>
                  <a:pt x="346443" y="561340"/>
                </a:lnTo>
                <a:lnTo>
                  <a:pt x="344106" y="560070"/>
                </a:lnTo>
                <a:lnTo>
                  <a:pt x="345084" y="568960"/>
                </a:lnTo>
                <a:lnTo>
                  <a:pt x="347357" y="570230"/>
                </a:lnTo>
                <a:lnTo>
                  <a:pt x="343090" y="582930"/>
                </a:lnTo>
                <a:lnTo>
                  <a:pt x="341287" y="580390"/>
                </a:lnTo>
                <a:lnTo>
                  <a:pt x="340410" y="580390"/>
                </a:lnTo>
                <a:lnTo>
                  <a:pt x="340347" y="579120"/>
                </a:lnTo>
                <a:lnTo>
                  <a:pt x="341033" y="574040"/>
                </a:lnTo>
                <a:lnTo>
                  <a:pt x="339090" y="581660"/>
                </a:lnTo>
                <a:lnTo>
                  <a:pt x="337667" y="586740"/>
                </a:lnTo>
                <a:lnTo>
                  <a:pt x="337629" y="593090"/>
                </a:lnTo>
                <a:lnTo>
                  <a:pt x="339864" y="600710"/>
                </a:lnTo>
                <a:lnTo>
                  <a:pt x="334797" y="596900"/>
                </a:lnTo>
                <a:lnTo>
                  <a:pt x="332638" y="609600"/>
                </a:lnTo>
                <a:lnTo>
                  <a:pt x="333794" y="614680"/>
                </a:lnTo>
                <a:lnTo>
                  <a:pt x="338162" y="607060"/>
                </a:lnTo>
                <a:lnTo>
                  <a:pt x="338632" y="613410"/>
                </a:lnTo>
                <a:lnTo>
                  <a:pt x="336448" y="624840"/>
                </a:lnTo>
                <a:lnTo>
                  <a:pt x="329806" y="621030"/>
                </a:lnTo>
                <a:lnTo>
                  <a:pt x="326364" y="637540"/>
                </a:lnTo>
                <a:lnTo>
                  <a:pt x="328536" y="654050"/>
                </a:lnTo>
                <a:lnTo>
                  <a:pt x="329603" y="669290"/>
                </a:lnTo>
                <a:lnTo>
                  <a:pt x="322846" y="681990"/>
                </a:lnTo>
                <a:lnTo>
                  <a:pt x="325399" y="683260"/>
                </a:lnTo>
                <a:lnTo>
                  <a:pt x="327621" y="679450"/>
                </a:lnTo>
                <a:lnTo>
                  <a:pt x="330022" y="675640"/>
                </a:lnTo>
                <a:lnTo>
                  <a:pt x="333108" y="675640"/>
                </a:lnTo>
                <a:lnTo>
                  <a:pt x="329704" y="684530"/>
                </a:lnTo>
                <a:lnTo>
                  <a:pt x="324802" y="690880"/>
                </a:lnTo>
                <a:lnTo>
                  <a:pt x="320306" y="695960"/>
                </a:lnTo>
                <a:lnTo>
                  <a:pt x="318096" y="699770"/>
                </a:lnTo>
                <a:lnTo>
                  <a:pt x="316623" y="708660"/>
                </a:lnTo>
                <a:lnTo>
                  <a:pt x="319100" y="715010"/>
                </a:lnTo>
                <a:lnTo>
                  <a:pt x="321716" y="721360"/>
                </a:lnTo>
                <a:lnTo>
                  <a:pt x="320649" y="731520"/>
                </a:lnTo>
                <a:lnTo>
                  <a:pt x="323545" y="728980"/>
                </a:lnTo>
                <a:lnTo>
                  <a:pt x="330517" y="728980"/>
                </a:lnTo>
                <a:lnTo>
                  <a:pt x="330276" y="740410"/>
                </a:lnTo>
                <a:lnTo>
                  <a:pt x="326974" y="751840"/>
                </a:lnTo>
                <a:lnTo>
                  <a:pt x="317093" y="751840"/>
                </a:lnTo>
                <a:lnTo>
                  <a:pt x="316611" y="745490"/>
                </a:lnTo>
                <a:lnTo>
                  <a:pt x="316953" y="742950"/>
                </a:lnTo>
                <a:lnTo>
                  <a:pt x="318020" y="741680"/>
                </a:lnTo>
                <a:lnTo>
                  <a:pt x="318820" y="741680"/>
                </a:lnTo>
                <a:lnTo>
                  <a:pt x="318731" y="739140"/>
                </a:lnTo>
                <a:lnTo>
                  <a:pt x="318630" y="732790"/>
                </a:lnTo>
                <a:lnTo>
                  <a:pt x="315048" y="736600"/>
                </a:lnTo>
                <a:lnTo>
                  <a:pt x="317182" y="739140"/>
                </a:lnTo>
                <a:lnTo>
                  <a:pt x="314553" y="744220"/>
                </a:lnTo>
                <a:lnTo>
                  <a:pt x="312089" y="749300"/>
                </a:lnTo>
                <a:lnTo>
                  <a:pt x="309714" y="754380"/>
                </a:lnTo>
                <a:lnTo>
                  <a:pt x="307314" y="754380"/>
                </a:lnTo>
                <a:lnTo>
                  <a:pt x="307886" y="762000"/>
                </a:lnTo>
                <a:lnTo>
                  <a:pt x="310565" y="758190"/>
                </a:lnTo>
                <a:lnTo>
                  <a:pt x="313143" y="753110"/>
                </a:lnTo>
                <a:lnTo>
                  <a:pt x="309524" y="762000"/>
                </a:lnTo>
                <a:lnTo>
                  <a:pt x="305777" y="778510"/>
                </a:lnTo>
                <a:lnTo>
                  <a:pt x="302183" y="787400"/>
                </a:lnTo>
                <a:lnTo>
                  <a:pt x="304152" y="786130"/>
                </a:lnTo>
                <a:lnTo>
                  <a:pt x="307581" y="784860"/>
                </a:lnTo>
                <a:lnTo>
                  <a:pt x="306920" y="786130"/>
                </a:lnTo>
                <a:lnTo>
                  <a:pt x="303415" y="796290"/>
                </a:lnTo>
                <a:lnTo>
                  <a:pt x="304177" y="801370"/>
                </a:lnTo>
                <a:lnTo>
                  <a:pt x="306044" y="803910"/>
                </a:lnTo>
                <a:lnTo>
                  <a:pt x="305866" y="811530"/>
                </a:lnTo>
                <a:lnTo>
                  <a:pt x="302120" y="812800"/>
                </a:lnTo>
                <a:lnTo>
                  <a:pt x="299580" y="812800"/>
                </a:lnTo>
                <a:lnTo>
                  <a:pt x="297967" y="814070"/>
                </a:lnTo>
                <a:lnTo>
                  <a:pt x="296989" y="820420"/>
                </a:lnTo>
                <a:lnTo>
                  <a:pt x="292087" y="828040"/>
                </a:lnTo>
                <a:lnTo>
                  <a:pt x="290182" y="820420"/>
                </a:lnTo>
                <a:lnTo>
                  <a:pt x="289204" y="816610"/>
                </a:lnTo>
                <a:lnTo>
                  <a:pt x="287705" y="825500"/>
                </a:lnTo>
                <a:lnTo>
                  <a:pt x="283387" y="833120"/>
                </a:lnTo>
                <a:lnTo>
                  <a:pt x="278320" y="839470"/>
                </a:lnTo>
                <a:lnTo>
                  <a:pt x="274586" y="844550"/>
                </a:lnTo>
                <a:lnTo>
                  <a:pt x="275107" y="836930"/>
                </a:lnTo>
                <a:lnTo>
                  <a:pt x="274789" y="840740"/>
                </a:lnTo>
                <a:lnTo>
                  <a:pt x="272376" y="847090"/>
                </a:lnTo>
                <a:lnTo>
                  <a:pt x="278371" y="845820"/>
                </a:lnTo>
                <a:lnTo>
                  <a:pt x="276123" y="848360"/>
                </a:lnTo>
                <a:lnTo>
                  <a:pt x="274916" y="852170"/>
                </a:lnTo>
                <a:lnTo>
                  <a:pt x="273024" y="850900"/>
                </a:lnTo>
                <a:lnTo>
                  <a:pt x="274574" y="855980"/>
                </a:lnTo>
                <a:lnTo>
                  <a:pt x="280022" y="852170"/>
                </a:lnTo>
                <a:lnTo>
                  <a:pt x="281838" y="850900"/>
                </a:lnTo>
                <a:lnTo>
                  <a:pt x="282994" y="861060"/>
                </a:lnTo>
                <a:lnTo>
                  <a:pt x="279158" y="864870"/>
                </a:lnTo>
                <a:lnTo>
                  <a:pt x="278155" y="876300"/>
                </a:lnTo>
                <a:lnTo>
                  <a:pt x="271576" y="875030"/>
                </a:lnTo>
                <a:lnTo>
                  <a:pt x="274066" y="869950"/>
                </a:lnTo>
                <a:lnTo>
                  <a:pt x="274688" y="868680"/>
                </a:lnTo>
                <a:lnTo>
                  <a:pt x="272491" y="867410"/>
                </a:lnTo>
                <a:lnTo>
                  <a:pt x="269494" y="867410"/>
                </a:lnTo>
                <a:lnTo>
                  <a:pt x="270192" y="861060"/>
                </a:lnTo>
                <a:lnTo>
                  <a:pt x="269697" y="863600"/>
                </a:lnTo>
                <a:lnTo>
                  <a:pt x="268147" y="867410"/>
                </a:lnTo>
                <a:lnTo>
                  <a:pt x="265582" y="869950"/>
                </a:lnTo>
                <a:lnTo>
                  <a:pt x="264655" y="869950"/>
                </a:lnTo>
                <a:lnTo>
                  <a:pt x="264744" y="867410"/>
                </a:lnTo>
                <a:lnTo>
                  <a:pt x="258546" y="872490"/>
                </a:lnTo>
                <a:lnTo>
                  <a:pt x="259435" y="875030"/>
                </a:lnTo>
                <a:lnTo>
                  <a:pt x="261581" y="880110"/>
                </a:lnTo>
                <a:lnTo>
                  <a:pt x="262458" y="881380"/>
                </a:lnTo>
                <a:lnTo>
                  <a:pt x="262547" y="882650"/>
                </a:lnTo>
                <a:lnTo>
                  <a:pt x="262496" y="884656"/>
                </a:lnTo>
                <a:lnTo>
                  <a:pt x="262153" y="886460"/>
                </a:lnTo>
                <a:lnTo>
                  <a:pt x="260616" y="891540"/>
                </a:lnTo>
                <a:lnTo>
                  <a:pt x="257352" y="897890"/>
                </a:lnTo>
                <a:lnTo>
                  <a:pt x="256324" y="895350"/>
                </a:lnTo>
                <a:lnTo>
                  <a:pt x="253809" y="896620"/>
                </a:lnTo>
                <a:lnTo>
                  <a:pt x="251206" y="899160"/>
                </a:lnTo>
                <a:lnTo>
                  <a:pt x="247637" y="902906"/>
                </a:lnTo>
                <a:lnTo>
                  <a:pt x="249186" y="901700"/>
                </a:lnTo>
                <a:lnTo>
                  <a:pt x="251866" y="901700"/>
                </a:lnTo>
                <a:lnTo>
                  <a:pt x="252831" y="902970"/>
                </a:lnTo>
                <a:lnTo>
                  <a:pt x="252310" y="904240"/>
                </a:lnTo>
                <a:lnTo>
                  <a:pt x="255397" y="908050"/>
                </a:lnTo>
                <a:lnTo>
                  <a:pt x="256984" y="909320"/>
                </a:lnTo>
                <a:lnTo>
                  <a:pt x="258394" y="911860"/>
                </a:lnTo>
                <a:lnTo>
                  <a:pt x="259168" y="918210"/>
                </a:lnTo>
                <a:lnTo>
                  <a:pt x="261048" y="923290"/>
                </a:lnTo>
                <a:lnTo>
                  <a:pt x="264718" y="928370"/>
                </a:lnTo>
                <a:lnTo>
                  <a:pt x="265353" y="928370"/>
                </a:lnTo>
                <a:lnTo>
                  <a:pt x="265569" y="930503"/>
                </a:lnTo>
                <a:lnTo>
                  <a:pt x="266738" y="925982"/>
                </a:lnTo>
                <a:lnTo>
                  <a:pt x="270586" y="927100"/>
                </a:lnTo>
                <a:lnTo>
                  <a:pt x="270103" y="932180"/>
                </a:lnTo>
                <a:lnTo>
                  <a:pt x="272173" y="938530"/>
                </a:lnTo>
                <a:lnTo>
                  <a:pt x="270941" y="938530"/>
                </a:lnTo>
                <a:lnTo>
                  <a:pt x="270941" y="941070"/>
                </a:lnTo>
                <a:lnTo>
                  <a:pt x="270522" y="942340"/>
                </a:lnTo>
                <a:lnTo>
                  <a:pt x="268109" y="947420"/>
                </a:lnTo>
                <a:lnTo>
                  <a:pt x="265811" y="951230"/>
                </a:lnTo>
                <a:lnTo>
                  <a:pt x="263334" y="955040"/>
                </a:lnTo>
                <a:lnTo>
                  <a:pt x="263601" y="960120"/>
                </a:lnTo>
                <a:lnTo>
                  <a:pt x="259905" y="963930"/>
                </a:lnTo>
                <a:lnTo>
                  <a:pt x="256743" y="958850"/>
                </a:lnTo>
                <a:lnTo>
                  <a:pt x="254127" y="961390"/>
                </a:lnTo>
                <a:lnTo>
                  <a:pt x="255244" y="966470"/>
                </a:lnTo>
                <a:lnTo>
                  <a:pt x="251777" y="967740"/>
                </a:lnTo>
                <a:lnTo>
                  <a:pt x="247459" y="971550"/>
                </a:lnTo>
                <a:lnTo>
                  <a:pt x="244919" y="972820"/>
                </a:lnTo>
                <a:lnTo>
                  <a:pt x="243179" y="977900"/>
                </a:lnTo>
                <a:lnTo>
                  <a:pt x="248221" y="979030"/>
                </a:lnTo>
                <a:lnTo>
                  <a:pt x="247269" y="986790"/>
                </a:lnTo>
                <a:lnTo>
                  <a:pt x="251053" y="979170"/>
                </a:lnTo>
                <a:lnTo>
                  <a:pt x="252349" y="976630"/>
                </a:lnTo>
                <a:lnTo>
                  <a:pt x="253669" y="974090"/>
                </a:lnTo>
                <a:lnTo>
                  <a:pt x="254457" y="969010"/>
                </a:lnTo>
                <a:lnTo>
                  <a:pt x="254609" y="970280"/>
                </a:lnTo>
                <a:lnTo>
                  <a:pt x="255079" y="976630"/>
                </a:lnTo>
                <a:lnTo>
                  <a:pt x="255282" y="980440"/>
                </a:lnTo>
                <a:lnTo>
                  <a:pt x="254279" y="982980"/>
                </a:lnTo>
                <a:lnTo>
                  <a:pt x="254406" y="982980"/>
                </a:lnTo>
                <a:lnTo>
                  <a:pt x="258864" y="979170"/>
                </a:lnTo>
                <a:lnTo>
                  <a:pt x="257886" y="971550"/>
                </a:lnTo>
                <a:lnTo>
                  <a:pt x="260642" y="969010"/>
                </a:lnTo>
                <a:lnTo>
                  <a:pt x="261226" y="974090"/>
                </a:lnTo>
                <a:lnTo>
                  <a:pt x="265722" y="974090"/>
                </a:lnTo>
                <a:lnTo>
                  <a:pt x="300418" y="974090"/>
                </a:lnTo>
                <a:lnTo>
                  <a:pt x="300748" y="972820"/>
                </a:lnTo>
                <a:lnTo>
                  <a:pt x="302564" y="969010"/>
                </a:lnTo>
                <a:lnTo>
                  <a:pt x="303771" y="966470"/>
                </a:lnTo>
                <a:lnTo>
                  <a:pt x="304076" y="963930"/>
                </a:lnTo>
                <a:lnTo>
                  <a:pt x="304698" y="958850"/>
                </a:lnTo>
                <a:lnTo>
                  <a:pt x="305320" y="951230"/>
                </a:lnTo>
                <a:lnTo>
                  <a:pt x="306806" y="944880"/>
                </a:lnTo>
                <a:lnTo>
                  <a:pt x="305346" y="933450"/>
                </a:lnTo>
                <a:lnTo>
                  <a:pt x="304736" y="929640"/>
                </a:lnTo>
                <a:lnTo>
                  <a:pt x="303974" y="927100"/>
                </a:lnTo>
                <a:lnTo>
                  <a:pt x="303669" y="925830"/>
                </a:lnTo>
                <a:lnTo>
                  <a:pt x="302729" y="922020"/>
                </a:lnTo>
                <a:lnTo>
                  <a:pt x="302018" y="919480"/>
                </a:lnTo>
                <a:lnTo>
                  <a:pt x="301180" y="918210"/>
                </a:lnTo>
                <a:lnTo>
                  <a:pt x="303479" y="918210"/>
                </a:lnTo>
                <a:lnTo>
                  <a:pt x="304507" y="922020"/>
                </a:lnTo>
                <a:lnTo>
                  <a:pt x="304038" y="918210"/>
                </a:lnTo>
                <a:lnTo>
                  <a:pt x="303923" y="916940"/>
                </a:lnTo>
                <a:lnTo>
                  <a:pt x="302958" y="915670"/>
                </a:lnTo>
                <a:lnTo>
                  <a:pt x="302044" y="914400"/>
                </a:lnTo>
                <a:lnTo>
                  <a:pt x="299897" y="915670"/>
                </a:lnTo>
                <a:lnTo>
                  <a:pt x="301879" y="916940"/>
                </a:lnTo>
                <a:lnTo>
                  <a:pt x="299427" y="919480"/>
                </a:lnTo>
                <a:lnTo>
                  <a:pt x="295440" y="918210"/>
                </a:lnTo>
                <a:lnTo>
                  <a:pt x="291172" y="914400"/>
                </a:lnTo>
                <a:lnTo>
                  <a:pt x="289052" y="913130"/>
                </a:lnTo>
                <a:lnTo>
                  <a:pt x="286905" y="910590"/>
                </a:lnTo>
                <a:lnTo>
                  <a:pt x="285013" y="908050"/>
                </a:lnTo>
                <a:lnTo>
                  <a:pt x="284124" y="906780"/>
                </a:lnTo>
                <a:lnTo>
                  <a:pt x="284010" y="905510"/>
                </a:lnTo>
                <a:lnTo>
                  <a:pt x="283133" y="904240"/>
                </a:lnTo>
                <a:lnTo>
                  <a:pt x="288175" y="908050"/>
                </a:lnTo>
                <a:lnTo>
                  <a:pt x="291020" y="904240"/>
                </a:lnTo>
                <a:lnTo>
                  <a:pt x="293395" y="902970"/>
                </a:lnTo>
                <a:lnTo>
                  <a:pt x="294513" y="901700"/>
                </a:lnTo>
                <a:lnTo>
                  <a:pt x="295871" y="900430"/>
                </a:lnTo>
                <a:lnTo>
                  <a:pt x="299707" y="900430"/>
                </a:lnTo>
                <a:lnTo>
                  <a:pt x="301421" y="901700"/>
                </a:lnTo>
                <a:lnTo>
                  <a:pt x="303618" y="906780"/>
                </a:lnTo>
                <a:lnTo>
                  <a:pt x="304101" y="902970"/>
                </a:lnTo>
                <a:lnTo>
                  <a:pt x="304215" y="900430"/>
                </a:lnTo>
                <a:lnTo>
                  <a:pt x="304266" y="899160"/>
                </a:lnTo>
                <a:lnTo>
                  <a:pt x="301332" y="897890"/>
                </a:lnTo>
                <a:lnTo>
                  <a:pt x="304152" y="894080"/>
                </a:lnTo>
                <a:lnTo>
                  <a:pt x="306349" y="894080"/>
                </a:lnTo>
                <a:lnTo>
                  <a:pt x="307098" y="899160"/>
                </a:lnTo>
                <a:lnTo>
                  <a:pt x="308406" y="894080"/>
                </a:lnTo>
                <a:lnTo>
                  <a:pt x="309384" y="890270"/>
                </a:lnTo>
                <a:lnTo>
                  <a:pt x="309778" y="881380"/>
                </a:lnTo>
                <a:lnTo>
                  <a:pt x="311454" y="876300"/>
                </a:lnTo>
                <a:lnTo>
                  <a:pt x="312305" y="873760"/>
                </a:lnTo>
                <a:lnTo>
                  <a:pt x="314210" y="875030"/>
                </a:lnTo>
                <a:lnTo>
                  <a:pt x="313867" y="877570"/>
                </a:lnTo>
                <a:lnTo>
                  <a:pt x="315556" y="880110"/>
                </a:lnTo>
                <a:lnTo>
                  <a:pt x="314909" y="873760"/>
                </a:lnTo>
                <a:lnTo>
                  <a:pt x="314896" y="867410"/>
                </a:lnTo>
                <a:lnTo>
                  <a:pt x="316204" y="859790"/>
                </a:lnTo>
                <a:lnTo>
                  <a:pt x="319532" y="852170"/>
                </a:lnTo>
                <a:lnTo>
                  <a:pt x="320446" y="853440"/>
                </a:lnTo>
                <a:lnTo>
                  <a:pt x="322059" y="852449"/>
                </a:lnTo>
                <a:lnTo>
                  <a:pt x="322122" y="852170"/>
                </a:lnTo>
                <a:lnTo>
                  <a:pt x="322465" y="850900"/>
                </a:lnTo>
                <a:lnTo>
                  <a:pt x="323786" y="845820"/>
                </a:lnTo>
                <a:lnTo>
                  <a:pt x="324116" y="844550"/>
                </a:lnTo>
                <a:lnTo>
                  <a:pt x="324777" y="842010"/>
                </a:lnTo>
                <a:lnTo>
                  <a:pt x="326047" y="828040"/>
                </a:lnTo>
                <a:lnTo>
                  <a:pt x="327761" y="812800"/>
                </a:lnTo>
                <a:lnTo>
                  <a:pt x="332778" y="798830"/>
                </a:lnTo>
                <a:lnTo>
                  <a:pt x="336600" y="801370"/>
                </a:lnTo>
                <a:lnTo>
                  <a:pt x="338886" y="798830"/>
                </a:lnTo>
                <a:lnTo>
                  <a:pt x="341376" y="793750"/>
                </a:lnTo>
                <a:lnTo>
                  <a:pt x="345795" y="792480"/>
                </a:lnTo>
                <a:lnTo>
                  <a:pt x="346176" y="788670"/>
                </a:lnTo>
                <a:lnTo>
                  <a:pt x="346329" y="784860"/>
                </a:lnTo>
                <a:lnTo>
                  <a:pt x="346367" y="783590"/>
                </a:lnTo>
                <a:lnTo>
                  <a:pt x="346481" y="779780"/>
                </a:lnTo>
                <a:lnTo>
                  <a:pt x="341718" y="783590"/>
                </a:lnTo>
                <a:lnTo>
                  <a:pt x="342633" y="775970"/>
                </a:lnTo>
                <a:lnTo>
                  <a:pt x="342684" y="767080"/>
                </a:lnTo>
                <a:lnTo>
                  <a:pt x="342988" y="760730"/>
                </a:lnTo>
                <a:lnTo>
                  <a:pt x="345059" y="754380"/>
                </a:lnTo>
                <a:lnTo>
                  <a:pt x="346519" y="763270"/>
                </a:lnTo>
                <a:lnTo>
                  <a:pt x="347764" y="754380"/>
                </a:lnTo>
                <a:lnTo>
                  <a:pt x="349351" y="742950"/>
                </a:lnTo>
                <a:lnTo>
                  <a:pt x="344004" y="753110"/>
                </a:lnTo>
                <a:lnTo>
                  <a:pt x="343458" y="751840"/>
                </a:lnTo>
                <a:lnTo>
                  <a:pt x="341833" y="748030"/>
                </a:lnTo>
                <a:lnTo>
                  <a:pt x="339039" y="746760"/>
                </a:lnTo>
                <a:lnTo>
                  <a:pt x="337527" y="745490"/>
                </a:lnTo>
                <a:lnTo>
                  <a:pt x="339178" y="739140"/>
                </a:lnTo>
                <a:lnTo>
                  <a:pt x="339369" y="741680"/>
                </a:lnTo>
                <a:lnTo>
                  <a:pt x="339826" y="739140"/>
                </a:lnTo>
                <a:lnTo>
                  <a:pt x="341655" y="728980"/>
                </a:lnTo>
                <a:lnTo>
                  <a:pt x="346849" y="723900"/>
                </a:lnTo>
                <a:lnTo>
                  <a:pt x="345224" y="718820"/>
                </a:lnTo>
                <a:lnTo>
                  <a:pt x="343471" y="712470"/>
                </a:lnTo>
                <a:lnTo>
                  <a:pt x="346633" y="704850"/>
                </a:lnTo>
                <a:lnTo>
                  <a:pt x="349440" y="703580"/>
                </a:lnTo>
                <a:lnTo>
                  <a:pt x="354952" y="708660"/>
                </a:lnTo>
                <a:lnTo>
                  <a:pt x="356819" y="707390"/>
                </a:lnTo>
                <a:lnTo>
                  <a:pt x="355523" y="703580"/>
                </a:lnTo>
                <a:lnTo>
                  <a:pt x="354660" y="701040"/>
                </a:lnTo>
                <a:lnTo>
                  <a:pt x="355333" y="681990"/>
                </a:lnTo>
                <a:lnTo>
                  <a:pt x="353402" y="675640"/>
                </a:lnTo>
                <a:lnTo>
                  <a:pt x="353009" y="674370"/>
                </a:lnTo>
                <a:lnTo>
                  <a:pt x="354368" y="676910"/>
                </a:lnTo>
                <a:lnTo>
                  <a:pt x="358394" y="678180"/>
                </a:lnTo>
                <a:lnTo>
                  <a:pt x="359371" y="676910"/>
                </a:lnTo>
                <a:lnTo>
                  <a:pt x="356971" y="674370"/>
                </a:lnTo>
                <a:lnTo>
                  <a:pt x="354584" y="671830"/>
                </a:lnTo>
                <a:lnTo>
                  <a:pt x="356806" y="668020"/>
                </a:lnTo>
                <a:lnTo>
                  <a:pt x="357708" y="666750"/>
                </a:lnTo>
                <a:lnTo>
                  <a:pt x="360883" y="668020"/>
                </a:lnTo>
                <a:lnTo>
                  <a:pt x="360794" y="666750"/>
                </a:lnTo>
                <a:lnTo>
                  <a:pt x="360438" y="661670"/>
                </a:lnTo>
                <a:lnTo>
                  <a:pt x="355053" y="661670"/>
                </a:lnTo>
                <a:lnTo>
                  <a:pt x="356641" y="654050"/>
                </a:lnTo>
                <a:lnTo>
                  <a:pt x="356920" y="655320"/>
                </a:lnTo>
                <a:lnTo>
                  <a:pt x="357784" y="655320"/>
                </a:lnTo>
                <a:lnTo>
                  <a:pt x="358279" y="657860"/>
                </a:lnTo>
                <a:lnTo>
                  <a:pt x="358825" y="654050"/>
                </a:lnTo>
                <a:lnTo>
                  <a:pt x="360121" y="645160"/>
                </a:lnTo>
                <a:lnTo>
                  <a:pt x="360578" y="632460"/>
                </a:lnTo>
                <a:lnTo>
                  <a:pt x="360807" y="624840"/>
                </a:lnTo>
                <a:lnTo>
                  <a:pt x="360959" y="619760"/>
                </a:lnTo>
                <a:lnTo>
                  <a:pt x="362585" y="608330"/>
                </a:lnTo>
                <a:lnTo>
                  <a:pt x="366318" y="608330"/>
                </a:lnTo>
                <a:lnTo>
                  <a:pt x="367055" y="613410"/>
                </a:lnTo>
                <a:lnTo>
                  <a:pt x="367563" y="617220"/>
                </a:lnTo>
                <a:lnTo>
                  <a:pt x="370624" y="617220"/>
                </a:lnTo>
                <a:lnTo>
                  <a:pt x="370154" y="608330"/>
                </a:lnTo>
                <a:lnTo>
                  <a:pt x="370078" y="607060"/>
                </a:lnTo>
                <a:lnTo>
                  <a:pt x="369747" y="600710"/>
                </a:lnTo>
                <a:lnTo>
                  <a:pt x="369684" y="599440"/>
                </a:lnTo>
                <a:lnTo>
                  <a:pt x="368033" y="582930"/>
                </a:lnTo>
                <a:lnTo>
                  <a:pt x="367906" y="581660"/>
                </a:lnTo>
                <a:lnTo>
                  <a:pt x="366610" y="562610"/>
                </a:lnTo>
                <a:lnTo>
                  <a:pt x="366649" y="561340"/>
                </a:lnTo>
                <a:lnTo>
                  <a:pt x="366979" y="549910"/>
                </a:lnTo>
                <a:lnTo>
                  <a:pt x="367093" y="546100"/>
                </a:lnTo>
                <a:lnTo>
                  <a:pt x="366141" y="549910"/>
                </a:lnTo>
                <a:lnTo>
                  <a:pt x="362292" y="546100"/>
                </a:lnTo>
                <a:lnTo>
                  <a:pt x="364286" y="538480"/>
                </a:lnTo>
                <a:lnTo>
                  <a:pt x="367411" y="530860"/>
                </a:lnTo>
                <a:lnTo>
                  <a:pt x="366991" y="521970"/>
                </a:lnTo>
                <a:lnTo>
                  <a:pt x="367753" y="524510"/>
                </a:lnTo>
                <a:lnTo>
                  <a:pt x="373100" y="525780"/>
                </a:lnTo>
                <a:close/>
              </a:path>
              <a:path w="838200" h="1049020">
                <a:moveTo>
                  <a:pt x="496722" y="324205"/>
                </a:moveTo>
                <a:lnTo>
                  <a:pt x="494182" y="322910"/>
                </a:lnTo>
                <a:lnTo>
                  <a:pt x="492747" y="320446"/>
                </a:lnTo>
                <a:lnTo>
                  <a:pt x="491845" y="320675"/>
                </a:lnTo>
                <a:lnTo>
                  <a:pt x="490969" y="327456"/>
                </a:lnTo>
                <a:lnTo>
                  <a:pt x="492848" y="325793"/>
                </a:lnTo>
                <a:lnTo>
                  <a:pt x="494817" y="324866"/>
                </a:lnTo>
                <a:lnTo>
                  <a:pt x="496722" y="324205"/>
                </a:lnTo>
                <a:close/>
              </a:path>
              <a:path w="838200" h="1049020">
                <a:moveTo>
                  <a:pt x="561213" y="73317"/>
                </a:moveTo>
                <a:lnTo>
                  <a:pt x="561022" y="72466"/>
                </a:lnTo>
                <a:lnTo>
                  <a:pt x="560755" y="72085"/>
                </a:lnTo>
                <a:lnTo>
                  <a:pt x="560311" y="72783"/>
                </a:lnTo>
                <a:lnTo>
                  <a:pt x="560628" y="73075"/>
                </a:lnTo>
                <a:lnTo>
                  <a:pt x="560920" y="73101"/>
                </a:lnTo>
                <a:lnTo>
                  <a:pt x="561213" y="73317"/>
                </a:lnTo>
                <a:close/>
              </a:path>
              <a:path w="838200" h="1049020">
                <a:moveTo>
                  <a:pt x="573747" y="912545"/>
                </a:moveTo>
                <a:lnTo>
                  <a:pt x="573493" y="911733"/>
                </a:lnTo>
                <a:lnTo>
                  <a:pt x="573392" y="910844"/>
                </a:lnTo>
                <a:lnTo>
                  <a:pt x="572858" y="910183"/>
                </a:lnTo>
                <a:lnTo>
                  <a:pt x="566889" y="921131"/>
                </a:lnTo>
                <a:lnTo>
                  <a:pt x="567423" y="921296"/>
                </a:lnTo>
                <a:lnTo>
                  <a:pt x="569633" y="918438"/>
                </a:lnTo>
                <a:lnTo>
                  <a:pt x="572071" y="915606"/>
                </a:lnTo>
                <a:lnTo>
                  <a:pt x="573747" y="912545"/>
                </a:lnTo>
                <a:close/>
              </a:path>
              <a:path w="838200" h="1049020">
                <a:moveTo>
                  <a:pt x="577278" y="990739"/>
                </a:moveTo>
                <a:lnTo>
                  <a:pt x="574738" y="986929"/>
                </a:lnTo>
                <a:lnTo>
                  <a:pt x="573824" y="982472"/>
                </a:lnTo>
                <a:lnTo>
                  <a:pt x="571512" y="973797"/>
                </a:lnTo>
                <a:lnTo>
                  <a:pt x="572617" y="978662"/>
                </a:lnTo>
                <a:lnTo>
                  <a:pt x="573684" y="985304"/>
                </a:lnTo>
                <a:lnTo>
                  <a:pt x="577088" y="990815"/>
                </a:lnTo>
                <a:lnTo>
                  <a:pt x="577278" y="990739"/>
                </a:lnTo>
                <a:close/>
              </a:path>
              <a:path w="838200" h="1049020">
                <a:moveTo>
                  <a:pt x="648322" y="136766"/>
                </a:moveTo>
                <a:lnTo>
                  <a:pt x="648042" y="135813"/>
                </a:lnTo>
                <a:lnTo>
                  <a:pt x="647458" y="138633"/>
                </a:lnTo>
                <a:lnTo>
                  <a:pt x="648042" y="137718"/>
                </a:lnTo>
                <a:lnTo>
                  <a:pt x="648322" y="136766"/>
                </a:lnTo>
                <a:close/>
              </a:path>
              <a:path w="838200" h="1049020">
                <a:moveTo>
                  <a:pt x="681850" y="7721"/>
                </a:moveTo>
                <a:lnTo>
                  <a:pt x="672833" y="8978"/>
                </a:lnTo>
                <a:lnTo>
                  <a:pt x="670788" y="10680"/>
                </a:lnTo>
                <a:lnTo>
                  <a:pt x="671982" y="14846"/>
                </a:lnTo>
                <a:lnTo>
                  <a:pt x="677278" y="14389"/>
                </a:lnTo>
                <a:lnTo>
                  <a:pt x="681850" y="7721"/>
                </a:lnTo>
                <a:close/>
              </a:path>
              <a:path w="838200" h="1049020">
                <a:moveTo>
                  <a:pt x="719950" y="27355"/>
                </a:moveTo>
                <a:lnTo>
                  <a:pt x="719759" y="19723"/>
                </a:lnTo>
                <a:lnTo>
                  <a:pt x="710806" y="22466"/>
                </a:lnTo>
                <a:lnTo>
                  <a:pt x="710577" y="19138"/>
                </a:lnTo>
                <a:lnTo>
                  <a:pt x="701484" y="23888"/>
                </a:lnTo>
                <a:lnTo>
                  <a:pt x="696480" y="22948"/>
                </a:lnTo>
                <a:lnTo>
                  <a:pt x="693788" y="18796"/>
                </a:lnTo>
                <a:lnTo>
                  <a:pt x="695286" y="16611"/>
                </a:lnTo>
                <a:lnTo>
                  <a:pt x="693102" y="17716"/>
                </a:lnTo>
                <a:lnTo>
                  <a:pt x="687336" y="13271"/>
                </a:lnTo>
                <a:lnTo>
                  <a:pt x="683831" y="16979"/>
                </a:lnTo>
                <a:lnTo>
                  <a:pt x="689737" y="23520"/>
                </a:lnTo>
                <a:lnTo>
                  <a:pt x="696633" y="25400"/>
                </a:lnTo>
                <a:lnTo>
                  <a:pt x="706450" y="25234"/>
                </a:lnTo>
                <a:lnTo>
                  <a:pt x="707440" y="27470"/>
                </a:lnTo>
                <a:lnTo>
                  <a:pt x="705015" y="28295"/>
                </a:lnTo>
                <a:lnTo>
                  <a:pt x="704126" y="29286"/>
                </a:lnTo>
                <a:lnTo>
                  <a:pt x="719950" y="27355"/>
                </a:lnTo>
                <a:close/>
              </a:path>
              <a:path w="838200" h="1049020">
                <a:moveTo>
                  <a:pt x="765327" y="62814"/>
                </a:moveTo>
                <a:lnTo>
                  <a:pt x="764006" y="61569"/>
                </a:lnTo>
                <a:lnTo>
                  <a:pt x="762609" y="60782"/>
                </a:lnTo>
                <a:lnTo>
                  <a:pt x="761123" y="60198"/>
                </a:lnTo>
                <a:lnTo>
                  <a:pt x="764273" y="63207"/>
                </a:lnTo>
                <a:lnTo>
                  <a:pt x="765327" y="62814"/>
                </a:lnTo>
                <a:close/>
              </a:path>
              <a:path w="838200" h="1049020">
                <a:moveTo>
                  <a:pt x="766254" y="65506"/>
                </a:moveTo>
                <a:lnTo>
                  <a:pt x="765644" y="64668"/>
                </a:lnTo>
                <a:lnTo>
                  <a:pt x="764971" y="63919"/>
                </a:lnTo>
                <a:lnTo>
                  <a:pt x="764273" y="63207"/>
                </a:lnTo>
                <a:lnTo>
                  <a:pt x="763384" y="63500"/>
                </a:lnTo>
                <a:lnTo>
                  <a:pt x="762673" y="63944"/>
                </a:lnTo>
                <a:lnTo>
                  <a:pt x="762635" y="64757"/>
                </a:lnTo>
                <a:lnTo>
                  <a:pt x="764171" y="64325"/>
                </a:lnTo>
                <a:lnTo>
                  <a:pt x="765251" y="64528"/>
                </a:lnTo>
                <a:lnTo>
                  <a:pt x="766254" y="65506"/>
                </a:lnTo>
                <a:close/>
              </a:path>
              <a:path w="838200" h="1049020">
                <a:moveTo>
                  <a:pt x="768642" y="69100"/>
                </a:moveTo>
                <a:lnTo>
                  <a:pt x="767740" y="67335"/>
                </a:lnTo>
                <a:lnTo>
                  <a:pt x="766991" y="66230"/>
                </a:lnTo>
                <a:lnTo>
                  <a:pt x="766254" y="65506"/>
                </a:lnTo>
                <a:lnTo>
                  <a:pt x="767905" y="67856"/>
                </a:lnTo>
                <a:lnTo>
                  <a:pt x="768642" y="69100"/>
                </a:lnTo>
                <a:close/>
              </a:path>
              <a:path w="838200" h="1049020">
                <a:moveTo>
                  <a:pt x="837742" y="495427"/>
                </a:moveTo>
                <a:lnTo>
                  <a:pt x="836561" y="436803"/>
                </a:lnTo>
                <a:lnTo>
                  <a:pt x="833018" y="378891"/>
                </a:lnTo>
                <a:lnTo>
                  <a:pt x="827138" y="322541"/>
                </a:lnTo>
                <a:lnTo>
                  <a:pt x="818946" y="268566"/>
                </a:lnTo>
                <a:lnTo>
                  <a:pt x="808443" y="217817"/>
                </a:lnTo>
                <a:lnTo>
                  <a:pt x="795655" y="171119"/>
                </a:lnTo>
                <a:lnTo>
                  <a:pt x="780592" y="129324"/>
                </a:lnTo>
                <a:lnTo>
                  <a:pt x="763282" y="93243"/>
                </a:lnTo>
                <a:lnTo>
                  <a:pt x="721982" y="41617"/>
                </a:lnTo>
                <a:lnTo>
                  <a:pt x="671893" y="22923"/>
                </a:lnTo>
                <a:lnTo>
                  <a:pt x="645756" y="27736"/>
                </a:lnTo>
                <a:lnTo>
                  <a:pt x="600049" y="63728"/>
                </a:lnTo>
                <a:lnTo>
                  <a:pt x="563206" y="129311"/>
                </a:lnTo>
                <a:lnTo>
                  <a:pt x="548157" y="171119"/>
                </a:lnTo>
                <a:lnTo>
                  <a:pt x="535368" y="217805"/>
                </a:lnTo>
                <a:lnTo>
                  <a:pt x="524865" y="268554"/>
                </a:lnTo>
                <a:lnTo>
                  <a:pt x="516674" y="322529"/>
                </a:lnTo>
                <a:lnTo>
                  <a:pt x="510794" y="378879"/>
                </a:lnTo>
                <a:lnTo>
                  <a:pt x="507250" y="436791"/>
                </a:lnTo>
                <a:lnTo>
                  <a:pt x="506069" y="495414"/>
                </a:lnTo>
                <a:lnTo>
                  <a:pt x="562394" y="495414"/>
                </a:lnTo>
                <a:lnTo>
                  <a:pt x="564680" y="414235"/>
                </a:lnTo>
                <a:lnTo>
                  <a:pt x="571068" y="340436"/>
                </a:lnTo>
                <a:lnTo>
                  <a:pt x="580859" y="274612"/>
                </a:lnTo>
                <a:lnTo>
                  <a:pt x="593356" y="217322"/>
                </a:lnTo>
                <a:lnTo>
                  <a:pt x="607860" y="169164"/>
                </a:lnTo>
                <a:lnTo>
                  <a:pt x="623671" y="130695"/>
                </a:lnTo>
                <a:lnTo>
                  <a:pt x="656386" y="85153"/>
                </a:lnTo>
                <a:lnTo>
                  <a:pt x="671893" y="79248"/>
                </a:lnTo>
                <a:lnTo>
                  <a:pt x="687412" y="85153"/>
                </a:lnTo>
                <a:lnTo>
                  <a:pt x="720140" y="130695"/>
                </a:lnTo>
                <a:lnTo>
                  <a:pt x="735952" y="169164"/>
                </a:lnTo>
                <a:lnTo>
                  <a:pt x="750455" y="217322"/>
                </a:lnTo>
                <a:lnTo>
                  <a:pt x="762952" y="274612"/>
                </a:lnTo>
                <a:lnTo>
                  <a:pt x="772744" y="340436"/>
                </a:lnTo>
                <a:lnTo>
                  <a:pt x="779132" y="414235"/>
                </a:lnTo>
                <a:lnTo>
                  <a:pt x="781418" y="495414"/>
                </a:lnTo>
                <a:lnTo>
                  <a:pt x="780046" y="558749"/>
                </a:lnTo>
                <a:lnTo>
                  <a:pt x="776122" y="617753"/>
                </a:lnTo>
                <a:lnTo>
                  <a:pt x="769975" y="672160"/>
                </a:lnTo>
                <a:lnTo>
                  <a:pt x="761936" y="721702"/>
                </a:lnTo>
                <a:lnTo>
                  <a:pt x="752309" y="766127"/>
                </a:lnTo>
                <a:lnTo>
                  <a:pt x="741438" y="805141"/>
                </a:lnTo>
                <a:lnTo>
                  <a:pt x="717219" y="865949"/>
                </a:lnTo>
                <a:lnTo>
                  <a:pt x="708482" y="862126"/>
                </a:lnTo>
                <a:lnTo>
                  <a:pt x="699287" y="859256"/>
                </a:lnTo>
                <a:lnTo>
                  <a:pt x="689698" y="857440"/>
                </a:lnTo>
                <a:lnTo>
                  <a:pt x="679729" y="856818"/>
                </a:lnTo>
                <a:lnTo>
                  <a:pt x="646849" y="863447"/>
                </a:lnTo>
                <a:lnTo>
                  <a:pt x="619988" y="881557"/>
                </a:lnTo>
                <a:lnTo>
                  <a:pt x="601878" y="908418"/>
                </a:lnTo>
                <a:lnTo>
                  <a:pt x="595236" y="941298"/>
                </a:lnTo>
                <a:lnTo>
                  <a:pt x="601878" y="974191"/>
                </a:lnTo>
                <a:lnTo>
                  <a:pt x="619975" y="1001052"/>
                </a:lnTo>
                <a:lnTo>
                  <a:pt x="646836" y="1019149"/>
                </a:lnTo>
                <a:lnTo>
                  <a:pt x="679729" y="1025791"/>
                </a:lnTo>
                <a:lnTo>
                  <a:pt x="712609" y="1019149"/>
                </a:lnTo>
                <a:lnTo>
                  <a:pt x="739470" y="1001052"/>
                </a:lnTo>
                <a:lnTo>
                  <a:pt x="757580" y="974191"/>
                </a:lnTo>
                <a:lnTo>
                  <a:pt x="764209" y="941298"/>
                </a:lnTo>
                <a:lnTo>
                  <a:pt x="763752" y="932472"/>
                </a:lnTo>
                <a:lnTo>
                  <a:pt x="762393" y="923925"/>
                </a:lnTo>
                <a:lnTo>
                  <a:pt x="760196" y="915670"/>
                </a:lnTo>
                <a:lnTo>
                  <a:pt x="757224" y="907770"/>
                </a:lnTo>
                <a:lnTo>
                  <a:pt x="775919" y="872223"/>
                </a:lnTo>
                <a:lnTo>
                  <a:pt x="792200" y="830237"/>
                </a:lnTo>
                <a:lnTo>
                  <a:pt x="806030" y="782726"/>
                </a:lnTo>
                <a:lnTo>
                  <a:pt x="817397" y="730656"/>
                </a:lnTo>
                <a:lnTo>
                  <a:pt x="826262" y="674941"/>
                </a:lnTo>
                <a:lnTo>
                  <a:pt x="832624" y="616546"/>
                </a:lnTo>
                <a:lnTo>
                  <a:pt x="836460" y="556399"/>
                </a:lnTo>
                <a:lnTo>
                  <a:pt x="837742" y="495427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4844332" y="2340533"/>
            <a:ext cx="854075" cy="1049020"/>
          </a:xfrm>
          <a:custGeom>
            <a:avLst/>
            <a:gdLst/>
            <a:ahLst/>
            <a:cxnLst/>
            <a:rect l="l" t="t" r="r" b="b"/>
            <a:pathLst>
              <a:path w="854075" h="1049020">
                <a:moveTo>
                  <a:pt x="16916" y="232410"/>
                </a:moveTo>
                <a:lnTo>
                  <a:pt x="16903" y="232968"/>
                </a:lnTo>
                <a:lnTo>
                  <a:pt x="16916" y="232410"/>
                </a:lnTo>
                <a:close/>
              </a:path>
              <a:path w="854075" h="1049020">
                <a:moveTo>
                  <a:pt x="16954" y="323621"/>
                </a:moveTo>
                <a:lnTo>
                  <a:pt x="16205" y="323850"/>
                </a:lnTo>
                <a:lnTo>
                  <a:pt x="16827" y="323850"/>
                </a:lnTo>
                <a:lnTo>
                  <a:pt x="16954" y="323621"/>
                </a:lnTo>
                <a:close/>
              </a:path>
              <a:path w="854075" h="1049020">
                <a:moveTo>
                  <a:pt x="17678" y="240461"/>
                </a:moveTo>
                <a:lnTo>
                  <a:pt x="16903" y="232968"/>
                </a:lnTo>
                <a:lnTo>
                  <a:pt x="16764" y="240030"/>
                </a:lnTo>
                <a:lnTo>
                  <a:pt x="17678" y="240461"/>
                </a:lnTo>
                <a:close/>
              </a:path>
              <a:path w="854075" h="1049020">
                <a:moveTo>
                  <a:pt x="20497" y="241630"/>
                </a:moveTo>
                <a:lnTo>
                  <a:pt x="19456" y="241300"/>
                </a:lnTo>
                <a:lnTo>
                  <a:pt x="17678" y="240461"/>
                </a:lnTo>
                <a:lnTo>
                  <a:pt x="18161" y="245110"/>
                </a:lnTo>
                <a:lnTo>
                  <a:pt x="20497" y="241630"/>
                </a:lnTo>
                <a:close/>
              </a:path>
              <a:path w="854075" h="1049020">
                <a:moveTo>
                  <a:pt x="48996" y="151130"/>
                </a:moveTo>
                <a:lnTo>
                  <a:pt x="48082" y="152400"/>
                </a:lnTo>
                <a:lnTo>
                  <a:pt x="48285" y="152920"/>
                </a:lnTo>
                <a:lnTo>
                  <a:pt x="48996" y="151130"/>
                </a:lnTo>
                <a:close/>
              </a:path>
              <a:path w="854075" h="1049020">
                <a:moveTo>
                  <a:pt x="49898" y="471170"/>
                </a:moveTo>
                <a:lnTo>
                  <a:pt x="49060" y="471170"/>
                </a:lnTo>
                <a:lnTo>
                  <a:pt x="49733" y="471347"/>
                </a:lnTo>
                <a:lnTo>
                  <a:pt x="49898" y="471170"/>
                </a:lnTo>
                <a:close/>
              </a:path>
              <a:path w="854075" h="1049020">
                <a:moveTo>
                  <a:pt x="54737" y="465366"/>
                </a:moveTo>
                <a:lnTo>
                  <a:pt x="53047" y="463550"/>
                </a:lnTo>
                <a:lnTo>
                  <a:pt x="51130" y="462280"/>
                </a:lnTo>
                <a:lnTo>
                  <a:pt x="54737" y="465366"/>
                </a:lnTo>
                <a:close/>
              </a:path>
              <a:path w="854075" h="1049020">
                <a:moveTo>
                  <a:pt x="55422" y="469074"/>
                </a:moveTo>
                <a:lnTo>
                  <a:pt x="54724" y="469328"/>
                </a:lnTo>
                <a:lnTo>
                  <a:pt x="54051" y="469900"/>
                </a:lnTo>
                <a:lnTo>
                  <a:pt x="52832" y="471119"/>
                </a:lnTo>
                <a:lnTo>
                  <a:pt x="54762" y="471170"/>
                </a:lnTo>
                <a:lnTo>
                  <a:pt x="55422" y="469074"/>
                </a:lnTo>
                <a:close/>
              </a:path>
              <a:path w="854075" h="1049020">
                <a:moveTo>
                  <a:pt x="56629" y="468630"/>
                </a:moveTo>
                <a:lnTo>
                  <a:pt x="55562" y="468630"/>
                </a:lnTo>
                <a:lnTo>
                  <a:pt x="55422" y="469074"/>
                </a:lnTo>
                <a:lnTo>
                  <a:pt x="56629" y="468630"/>
                </a:lnTo>
                <a:close/>
              </a:path>
              <a:path w="854075" h="1049020">
                <a:moveTo>
                  <a:pt x="69964" y="389890"/>
                </a:moveTo>
                <a:lnTo>
                  <a:pt x="68135" y="394970"/>
                </a:lnTo>
                <a:lnTo>
                  <a:pt x="69227" y="394970"/>
                </a:lnTo>
                <a:lnTo>
                  <a:pt x="69964" y="389890"/>
                </a:lnTo>
                <a:close/>
              </a:path>
              <a:path w="854075" h="1049020">
                <a:moveTo>
                  <a:pt x="97370" y="992581"/>
                </a:moveTo>
                <a:lnTo>
                  <a:pt x="96431" y="990815"/>
                </a:lnTo>
                <a:lnTo>
                  <a:pt x="97269" y="992606"/>
                </a:lnTo>
                <a:close/>
              </a:path>
              <a:path w="854075" h="1049020">
                <a:moveTo>
                  <a:pt x="111366" y="34290"/>
                </a:moveTo>
                <a:lnTo>
                  <a:pt x="109562" y="36830"/>
                </a:lnTo>
                <a:lnTo>
                  <a:pt x="109575" y="36957"/>
                </a:lnTo>
                <a:lnTo>
                  <a:pt x="111366" y="34290"/>
                </a:lnTo>
                <a:close/>
              </a:path>
              <a:path w="854075" h="1049020">
                <a:moveTo>
                  <a:pt x="129832" y="849630"/>
                </a:moveTo>
                <a:lnTo>
                  <a:pt x="128587" y="852170"/>
                </a:lnTo>
                <a:lnTo>
                  <a:pt x="126517" y="854354"/>
                </a:lnTo>
                <a:lnTo>
                  <a:pt x="128054" y="853440"/>
                </a:lnTo>
                <a:lnTo>
                  <a:pt x="129832" y="849630"/>
                </a:lnTo>
                <a:close/>
              </a:path>
              <a:path w="854075" h="1049020">
                <a:moveTo>
                  <a:pt x="131648" y="962660"/>
                </a:moveTo>
                <a:lnTo>
                  <a:pt x="130314" y="962660"/>
                </a:lnTo>
                <a:lnTo>
                  <a:pt x="129717" y="963866"/>
                </a:lnTo>
                <a:lnTo>
                  <a:pt x="131648" y="962660"/>
                </a:lnTo>
                <a:close/>
              </a:path>
              <a:path w="854075" h="1049020">
                <a:moveTo>
                  <a:pt x="140804" y="926896"/>
                </a:moveTo>
                <a:lnTo>
                  <a:pt x="140398" y="921435"/>
                </a:lnTo>
                <a:lnTo>
                  <a:pt x="133654" y="920800"/>
                </a:lnTo>
                <a:lnTo>
                  <a:pt x="133705" y="924521"/>
                </a:lnTo>
                <a:lnTo>
                  <a:pt x="140804" y="926896"/>
                </a:lnTo>
                <a:close/>
              </a:path>
              <a:path w="854075" h="1049020">
                <a:moveTo>
                  <a:pt x="143192" y="55880"/>
                </a:moveTo>
                <a:lnTo>
                  <a:pt x="142913" y="55587"/>
                </a:lnTo>
                <a:lnTo>
                  <a:pt x="142697" y="55880"/>
                </a:lnTo>
                <a:lnTo>
                  <a:pt x="143192" y="55880"/>
                </a:lnTo>
                <a:close/>
              </a:path>
              <a:path w="854075" h="1049020">
                <a:moveTo>
                  <a:pt x="153974" y="66459"/>
                </a:moveTo>
                <a:lnTo>
                  <a:pt x="153504" y="66027"/>
                </a:lnTo>
                <a:lnTo>
                  <a:pt x="142659" y="80060"/>
                </a:lnTo>
                <a:lnTo>
                  <a:pt x="143903" y="79121"/>
                </a:lnTo>
                <a:lnTo>
                  <a:pt x="148755" y="74320"/>
                </a:lnTo>
                <a:lnTo>
                  <a:pt x="151218" y="70231"/>
                </a:lnTo>
                <a:lnTo>
                  <a:pt x="153974" y="66459"/>
                </a:lnTo>
                <a:close/>
              </a:path>
              <a:path w="854075" h="1049020">
                <a:moveTo>
                  <a:pt x="158089" y="885190"/>
                </a:moveTo>
                <a:lnTo>
                  <a:pt x="157708" y="884656"/>
                </a:lnTo>
                <a:lnTo>
                  <a:pt x="156502" y="885190"/>
                </a:lnTo>
                <a:lnTo>
                  <a:pt x="158089" y="885190"/>
                </a:lnTo>
                <a:close/>
              </a:path>
              <a:path w="854075" h="1049020">
                <a:moveTo>
                  <a:pt x="159537" y="160147"/>
                </a:moveTo>
                <a:lnTo>
                  <a:pt x="158127" y="159613"/>
                </a:lnTo>
                <a:lnTo>
                  <a:pt x="158572" y="161963"/>
                </a:lnTo>
                <a:lnTo>
                  <a:pt x="159537" y="160147"/>
                </a:lnTo>
                <a:close/>
              </a:path>
              <a:path w="854075" h="1049020">
                <a:moveTo>
                  <a:pt x="194208" y="114300"/>
                </a:moveTo>
                <a:lnTo>
                  <a:pt x="193929" y="113398"/>
                </a:lnTo>
                <a:lnTo>
                  <a:pt x="193751" y="113030"/>
                </a:lnTo>
                <a:lnTo>
                  <a:pt x="194208" y="114300"/>
                </a:lnTo>
                <a:close/>
              </a:path>
              <a:path w="854075" h="1049020">
                <a:moveTo>
                  <a:pt x="229603" y="154940"/>
                </a:moveTo>
                <a:lnTo>
                  <a:pt x="225577" y="158750"/>
                </a:lnTo>
                <a:lnTo>
                  <a:pt x="228003" y="158750"/>
                </a:lnTo>
                <a:lnTo>
                  <a:pt x="228561" y="156210"/>
                </a:lnTo>
                <a:lnTo>
                  <a:pt x="229603" y="154940"/>
                </a:lnTo>
                <a:close/>
              </a:path>
              <a:path w="854075" h="1049020">
                <a:moveTo>
                  <a:pt x="244754" y="36830"/>
                </a:moveTo>
                <a:lnTo>
                  <a:pt x="243001" y="34505"/>
                </a:lnTo>
                <a:lnTo>
                  <a:pt x="241769" y="35560"/>
                </a:lnTo>
                <a:lnTo>
                  <a:pt x="244754" y="36830"/>
                </a:lnTo>
                <a:close/>
              </a:path>
              <a:path w="854075" h="1049020">
                <a:moveTo>
                  <a:pt x="246214" y="31750"/>
                </a:moveTo>
                <a:lnTo>
                  <a:pt x="240906" y="31750"/>
                </a:lnTo>
                <a:lnTo>
                  <a:pt x="243001" y="34505"/>
                </a:lnTo>
                <a:lnTo>
                  <a:pt x="246214" y="31750"/>
                </a:lnTo>
                <a:close/>
              </a:path>
              <a:path w="854075" h="1049020">
                <a:moveTo>
                  <a:pt x="247434" y="906780"/>
                </a:moveTo>
                <a:lnTo>
                  <a:pt x="246126" y="904519"/>
                </a:lnTo>
                <a:lnTo>
                  <a:pt x="245186" y="905510"/>
                </a:lnTo>
                <a:lnTo>
                  <a:pt x="247434" y="906780"/>
                </a:lnTo>
                <a:close/>
              </a:path>
              <a:path w="854075" h="1049020">
                <a:moveTo>
                  <a:pt x="247662" y="902906"/>
                </a:moveTo>
                <a:lnTo>
                  <a:pt x="245960" y="904240"/>
                </a:lnTo>
                <a:lnTo>
                  <a:pt x="246126" y="904519"/>
                </a:lnTo>
                <a:lnTo>
                  <a:pt x="247662" y="902906"/>
                </a:lnTo>
                <a:close/>
              </a:path>
              <a:path w="854075" h="1049020">
                <a:moveTo>
                  <a:pt x="248983" y="26035"/>
                </a:moveTo>
                <a:lnTo>
                  <a:pt x="247764" y="25031"/>
                </a:lnTo>
                <a:lnTo>
                  <a:pt x="245605" y="23520"/>
                </a:lnTo>
                <a:lnTo>
                  <a:pt x="243560" y="24168"/>
                </a:lnTo>
                <a:lnTo>
                  <a:pt x="248983" y="26035"/>
                </a:lnTo>
                <a:close/>
              </a:path>
              <a:path w="854075" h="1049020">
                <a:moveTo>
                  <a:pt x="249453" y="26200"/>
                </a:moveTo>
                <a:lnTo>
                  <a:pt x="248983" y="26035"/>
                </a:lnTo>
                <a:lnTo>
                  <a:pt x="249339" y="26327"/>
                </a:lnTo>
                <a:lnTo>
                  <a:pt x="249453" y="26200"/>
                </a:lnTo>
                <a:close/>
              </a:path>
              <a:path w="854075" h="1049020">
                <a:moveTo>
                  <a:pt x="251955" y="27559"/>
                </a:moveTo>
                <a:lnTo>
                  <a:pt x="249351" y="26327"/>
                </a:lnTo>
                <a:lnTo>
                  <a:pt x="250355" y="27139"/>
                </a:lnTo>
                <a:lnTo>
                  <a:pt x="251244" y="27813"/>
                </a:lnTo>
                <a:lnTo>
                  <a:pt x="251955" y="27559"/>
                </a:lnTo>
                <a:close/>
              </a:path>
              <a:path w="854075" h="1049020">
                <a:moveTo>
                  <a:pt x="254279" y="34328"/>
                </a:moveTo>
                <a:lnTo>
                  <a:pt x="246621" y="31750"/>
                </a:lnTo>
                <a:lnTo>
                  <a:pt x="246214" y="31750"/>
                </a:lnTo>
                <a:lnTo>
                  <a:pt x="249085" y="33020"/>
                </a:lnTo>
                <a:lnTo>
                  <a:pt x="254279" y="34328"/>
                </a:lnTo>
                <a:close/>
              </a:path>
              <a:path w="854075" h="1049020">
                <a:moveTo>
                  <a:pt x="254609" y="28803"/>
                </a:moveTo>
                <a:lnTo>
                  <a:pt x="252780" y="27000"/>
                </a:lnTo>
                <a:lnTo>
                  <a:pt x="252577" y="27330"/>
                </a:lnTo>
                <a:lnTo>
                  <a:pt x="252260" y="27482"/>
                </a:lnTo>
                <a:lnTo>
                  <a:pt x="251955" y="27559"/>
                </a:lnTo>
                <a:lnTo>
                  <a:pt x="254609" y="28803"/>
                </a:lnTo>
                <a:close/>
              </a:path>
              <a:path w="854075" h="1049020">
                <a:moveTo>
                  <a:pt x="258254" y="39446"/>
                </a:moveTo>
                <a:lnTo>
                  <a:pt x="258127" y="39370"/>
                </a:lnTo>
                <a:lnTo>
                  <a:pt x="257962" y="40652"/>
                </a:lnTo>
                <a:lnTo>
                  <a:pt x="258254" y="39446"/>
                </a:lnTo>
                <a:close/>
              </a:path>
              <a:path w="854075" h="1049020">
                <a:moveTo>
                  <a:pt x="259194" y="35560"/>
                </a:moveTo>
                <a:lnTo>
                  <a:pt x="254279" y="34328"/>
                </a:lnTo>
                <a:lnTo>
                  <a:pt x="258800" y="37198"/>
                </a:lnTo>
                <a:lnTo>
                  <a:pt x="259194" y="35560"/>
                </a:lnTo>
                <a:close/>
              </a:path>
              <a:path w="854075" h="1049020">
                <a:moveTo>
                  <a:pt x="260146" y="1029017"/>
                </a:moveTo>
                <a:lnTo>
                  <a:pt x="252882" y="1032510"/>
                </a:lnTo>
                <a:lnTo>
                  <a:pt x="245186" y="1037590"/>
                </a:lnTo>
                <a:lnTo>
                  <a:pt x="237566" y="1041400"/>
                </a:lnTo>
                <a:lnTo>
                  <a:pt x="229069" y="1043940"/>
                </a:lnTo>
                <a:lnTo>
                  <a:pt x="231254" y="1049020"/>
                </a:lnTo>
                <a:lnTo>
                  <a:pt x="235089" y="1046480"/>
                </a:lnTo>
                <a:lnTo>
                  <a:pt x="238607" y="1045210"/>
                </a:lnTo>
                <a:lnTo>
                  <a:pt x="241896" y="1043940"/>
                </a:lnTo>
                <a:lnTo>
                  <a:pt x="245033" y="1041400"/>
                </a:lnTo>
                <a:lnTo>
                  <a:pt x="247815" y="1038860"/>
                </a:lnTo>
                <a:lnTo>
                  <a:pt x="250494" y="1037590"/>
                </a:lnTo>
                <a:lnTo>
                  <a:pt x="255905" y="1032510"/>
                </a:lnTo>
                <a:lnTo>
                  <a:pt x="260146" y="1029017"/>
                </a:lnTo>
                <a:close/>
              </a:path>
              <a:path w="854075" h="1049020">
                <a:moveTo>
                  <a:pt x="260819" y="1028700"/>
                </a:moveTo>
                <a:lnTo>
                  <a:pt x="260705" y="1028484"/>
                </a:lnTo>
                <a:lnTo>
                  <a:pt x="260540" y="1028700"/>
                </a:lnTo>
                <a:lnTo>
                  <a:pt x="260146" y="1029017"/>
                </a:lnTo>
                <a:lnTo>
                  <a:pt x="260819" y="1028700"/>
                </a:lnTo>
                <a:close/>
              </a:path>
              <a:path w="854075" h="1049020">
                <a:moveTo>
                  <a:pt x="261518" y="976033"/>
                </a:moveTo>
                <a:lnTo>
                  <a:pt x="261416" y="975169"/>
                </a:lnTo>
                <a:lnTo>
                  <a:pt x="260642" y="975360"/>
                </a:lnTo>
                <a:lnTo>
                  <a:pt x="261239" y="976160"/>
                </a:lnTo>
                <a:lnTo>
                  <a:pt x="261518" y="976033"/>
                </a:lnTo>
                <a:close/>
              </a:path>
              <a:path w="854075" h="1049020">
                <a:moveTo>
                  <a:pt x="265645" y="930910"/>
                </a:moveTo>
                <a:lnTo>
                  <a:pt x="265607" y="930503"/>
                </a:lnTo>
                <a:lnTo>
                  <a:pt x="265493" y="930910"/>
                </a:lnTo>
                <a:lnTo>
                  <a:pt x="265645" y="930910"/>
                </a:lnTo>
                <a:close/>
              </a:path>
              <a:path w="854075" h="1049020">
                <a:moveTo>
                  <a:pt x="266890" y="627380"/>
                </a:moveTo>
                <a:lnTo>
                  <a:pt x="264452" y="627380"/>
                </a:lnTo>
                <a:lnTo>
                  <a:pt x="263131" y="631190"/>
                </a:lnTo>
                <a:lnTo>
                  <a:pt x="266103" y="631190"/>
                </a:lnTo>
                <a:lnTo>
                  <a:pt x="266890" y="627380"/>
                </a:lnTo>
                <a:close/>
              </a:path>
              <a:path w="854075" h="1049020">
                <a:moveTo>
                  <a:pt x="267703" y="627380"/>
                </a:moveTo>
                <a:lnTo>
                  <a:pt x="267157" y="626110"/>
                </a:lnTo>
                <a:lnTo>
                  <a:pt x="266890" y="627380"/>
                </a:lnTo>
                <a:lnTo>
                  <a:pt x="267703" y="627380"/>
                </a:lnTo>
                <a:close/>
              </a:path>
              <a:path w="854075" h="1049020">
                <a:moveTo>
                  <a:pt x="269214" y="45720"/>
                </a:moveTo>
                <a:lnTo>
                  <a:pt x="262204" y="39370"/>
                </a:lnTo>
                <a:lnTo>
                  <a:pt x="258800" y="37198"/>
                </a:lnTo>
                <a:lnTo>
                  <a:pt x="258254" y="39446"/>
                </a:lnTo>
                <a:lnTo>
                  <a:pt x="265455" y="44450"/>
                </a:lnTo>
                <a:lnTo>
                  <a:pt x="269214" y="45720"/>
                </a:lnTo>
                <a:close/>
              </a:path>
              <a:path w="854075" h="1049020">
                <a:moveTo>
                  <a:pt x="269557" y="932180"/>
                </a:moveTo>
                <a:lnTo>
                  <a:pt x="268528" y="934720"/>
                </a:lnTo>
                <a:lnTo>
                  <a:pt x="269455" y="935355"/>
                </a:lnTo>
                <a:lnTo>
                  <a:pt x="269557" y="932180"/>
                </a:lnTo>
                <a:close/>
              </a:path>
              <a:path w="854075" h="1049020">
                <a:moveTo>
                  <a:pt x="270992" y="938530"/>
                </a:moveTo>
                <a:lnTo>
                  <a:pt x="270370" y="935990"/>
                </a:lnTo>
                <a:lnTo>
                  <a:pt x="269455" y="935355"/>
                </a:lnTo>
                <a:lnTo>
                  <a:pt x="269354" y="938530"/>
                </a:lnTo>
                <a:lnTo>
                  <a:pt x="270992" y="938530"/>
                </a:lnTo>
                <a:close/>
              </a:path>
              <a:path w="854075" h="1049020">
                <a:moveTo>
                  <a:pt x="273824" y="67043"/>
                </a:moveTo>
                <a:lnTo>
                  <a:pt x="271576" y="64744"/>
                </a:lnTo>
                <a:lnTo>
                  <a:pt x="272796" y="68580"/>
                </a:lnTo>
                <a:lnTo>
                  <a:pt x="273824" y="67043"/>
                </a:lnTo>
                <a:close/>
              </a:path>
              <a:path w="854075" h="1049020">
                <a:moveTo>
                  <a:pt x="277571" y="95161"/>
                </a:moveTo>
                <a:lnTo>
                  <a:pt x="277063" y="93980"/>
                </a:lnTo>
                <a:lnTo>
                  <a:pt x="276390" y="93980"/>
                </a:lnTo>
                <a:lnTo>
                  <a:pt x="277571" y="95161"/>
                </a:lnTo>
                <a:close/>
              </a:path>
              <a:path w="854075" h="1049020">
                <a:moveTo>
                  <a:pt x="278257" y="103593"/>
                </a:moveTo>
                <a:lnTo>
                  <a:pt x="276656" y="99060"/>
                </a:lnTo>
                <a:lnTo>
                  <a:pt x="278015" y="104140"/>
                </a:lnTo>
                <a:lnTo>
                  <a:pt x="278257" y="103593"/>
                </a:lnTo>
                <a:close/>
              </a:path>
              <a:path w="854075" h="1049020">
                <a:moveTo>
                  <a:pt x="280543" y="59690"/>
                </a:moveTo>
                <a:lnTo>
                  <a:pt x="278752" y="58420"/>
                </a:lnTo>
                <a:lnTo>
                  <a:pt x="275158" y="55880"/>
                </a:lnTo>
                <a:lnTo>
                  <a:pt x="269367" y="52070"/>
                </a:lnTo>
                <a:lnTo>
                  <a:pt x="257454" y="44450"/>
                </a:lnTo>
                <a:lnTo>
                  <a:pt x="257962" y="40652"/>
                </a:lnTo>
                <a:lnTo>
                  <a:pt x="257340" y="43180"/>
                </a:lnTo>
                <a:lnTo>
                  <a:pt x="256260" y="44450"/>
                </a:lnTo>
                <a:lnTo>
                  <a:pt x="250799" y="41910"/>
                </a:lnTo>
                <a:lnTo>
                  <a:pt x="252349" y="49530"/>
                </a:lnTo>
                <a:lnTo>
                  <a:pt x="259753" y="55880"/>
                </a:lnTo>
                <a:lnTo>
                  <a:pt x="269113" y="62230"/>
                </a:lnTo>
                <a:lnTo>
                  <a:pt x="271576" y="64744"/>
                </a:lnTo>
                <a:lnTo>
                  <a:pt x="269557" y="58420"/>
                </a:lnTo>
                <a:lnTo>
                  <a:pt x="276504" y="58420"/>
                </a:lnTo>
                <a:lnTo>
                  <a:pt x="280543" y="59690"/>
                </a:lnTo>
                <a:close/>
              </a:path>
              <a:path w="854075" h="1049020">
                <a:moveTo>
                  <a:pt x="293890" y="761936"/>
                </a:moveTo>
                <a:lnTo>
                  <a:pt x="291655" y="756881"/>
                </a:lnTo>
                <a:lnTo>
                  <a:pt x="289979" y="762393"/>
                </a:lnTo>
                <a:lnTo>
                  <a:pt x="286308" y="767346"/>
                </a:lnTo>
                <a:lnTo>
                  <a:pt x="286461" y="770382"/>
                </a:lnTo>
                <a:lnTo>
                  <a:pt x="290322" y="768489"/>
                </a:lnTo>
                <a:lnTo>
                  <a:pt x="293890" y="761936"/>
                </a:lnTo>
                <a:close/>
              </a:path>
              <a:path w="854075" h="1049020">
                <a:moveTo>
                  <a:pt x="296316" y="81368"/>
                </a:moveTo>
                <a:lnTo>
                  <a:pt x="295744" y="81229"/>
                </a:lnTo>
                <a:lnTo>
                  <a:pt x="294995" y="81368"/>
                </a:lnTo>
                <a:lnTo>
                  <a:pt x="294093" y="81800"/>
                </a:lnTo>
                <a:lnTo>
                  <a:pt x="296316" y="81368"/>
                </a:lnTo>
                <a:close/>
              </a:path>
              <a:path w="854075" h="1049020">
                <a:moveTo>
                  <a:pt x="299008" y="82016"/>
                </a:moveTo>
                <a:lnTo>
                  <a:pt x="298107" y="81026"/>
                </a:lnTo>
                <a:lnTo>
                  <a:pt x="296329" y="81343"/>
                </a:lnTo>
                <a:lnTo>
                  <a:pt x="299008" y="82016"/>
                </a:lnTo>
                <a:close/>
              </a:path>
              <a:path w="854075" h="1049020">
                <a:moveTo>
                  <a:pt x="299275" y="717550"/>
                </a:moveTo>
                <a:lnTo>
                  <a:pt x="297586" y="712470"/>
                </a:lnTo>
                <a:lnTo>
                  <a:pt x="297903" y="716280"/>
                </a:lnTo>
                <a:lnTo>
                  <a:pt x="299275" y="719950"/>
                </a:lnTo>
                <a:lnTo>
                  <a:pt x="299275" y="717550"/>
                </a:lnTo>
                <a:close/>
              </a:path>
              <a:path w="854075" h="1049020">
                <a:moveTo>
                  <a:pt x="300786" y="82461"/>
                </a:moveTo>
                <a:lnTo>
                  <a:pt x="299008" y="82016"/>
                </a:lnTo>
                <a:lnTo>
                  <a:pt x="300596" y="83781"/>
                </a:lnTo>
                <a:lnTo>
                  <a:pt x="300786" y="82461"/>
                </a:lnTo>
                <a:close/>
              </a:path>
              <a:path w="854075" h="1049020">
                <a:moveTo>
                  <a:pt x="303796" y="98513"/>
                </a:moveTo>
                <a:lnTo>
                  <a:pt x="302209" y="94221"/>
                </a:lnTo>
                <a:lnTo>
                  <a:pt x="302653" y="86042"/>
                </a:lnTo>
                <a:lnTo>
                  <a:pt x="300596" y="83781"/>
                </a:lnTo>
                <a:lnTo>
                  <a:pt x="298767" y="96291"/>
                </a:lnTo>
                <a:lnTo>
                  <a:pt x="303796" y="98513"/>
                </a:lnTo>
                <a:close/>
              </a:path>
              <a:path w="854075" h="1049020">
                <a:moveTo>
                  <a:pt x="305320" y="156718"/>
                </a:moveTo>
                <a:lnTo>
                  <a:pt x="305219" y="156298"/>
                </a:lnTo>
                <a:lnTo>
                  <a:pt x="305028" y="156210"/>
                </a:lnTo>
                <a:lnTo>
                  <a:pt x="305320" y="156718"/>
                </a:lnTo>
                <a:close/>
              </a:path>
              <a:path w="854075" h="1049020">
                <a:moveTo>
                  <a:pt x="306616" y="929767"/>
                </a:moveTo>
                <a:lnTo>
                  <a:pt x="305777" y="926236"/>
                </a:lnTo>
                <a:lnTo>
                  <a:pt x="304368" y="922515"/>
                </a:lnTo>
                <a:lnTo>
                  <a:pt x="304495" y="923277"/>
                </a:lnTo>
                <a:lnTo>
                  <a:pt x="304660" y="924026"/>
                </a:lnTo>
                <a:lnTo>
                  <a:pt x="306616" y="929767"/>
                </a:lnTo>
                <a:close/>
              </a:path>
              <a:path w="854075" h="1049020">
                <a:moveTo>
                  <a:pt x="306971" y="179959"/>
                </a:moveTo>
                <a:lnTo>
                  <a:pt x="304050" y="165049"/>
                </a:lnTo>
                <a:lnTo>
                  <a:pt x="302704" y="168287"/>
                </a:lnTo>
                <a:lnTo>
                  <a:pt x="300863" y="172491"/>
                </a:lnTo>
                <a:lnTo>
                  <a:pt x="298208" y="166204"/>
                </a:lnTo>
                <a:lnTo>
                  <a:pt x="298602" y="174117"/>
                </a:lnTo>
                <a:lnTo>
                  <a:pt x="300482" y="173418"/>
                </a:lnTo>
                <a:lnTo>
                  <a:pt x="303415" y="172554"/>
                </a:lnTo>
                <a:lnTo>
                  <a:pt x="306971" y="179959"/>
                </a:lnTo>
                <a:close/>
              </a:path>
              <a:path w="854075" h="1049020">
                <a:moveTo>
                  <a:pt x="309524" y="163830"/>
                </a:moveTo>
                <a:lnTo>
                  <a:pt x="305320" y="156718"/>
                </a:lnTo>
                <a:lnTo>
                  <a:pt x="305511" y="157480"/>
                </a:lnTo>
                <a:lnTo>
                  <a:pt x="302806" y="158750"/>
                </a:lnTo>
                <a:lnTo>
                  <a:pt x="309524" y="163830"/>
                </a:lnTo>
                <a:close/>
              </a:path>
              <a:path w="854075" h="1049020">
                <a:moveTo>
                  <a:pt x="312674" y="303530"/>
                </a:moveTo>
                <a:lnTo>
                  <a:pt x="309194" y="294640"/>
                </a:lnTo>
                <a:lnTo>
                  <a:pt x="302463" y="281940"/>
                </a:lnTo>
                <a:lnTo>
                  <a:pt x="296735" y="267970"/>
                </a:lnTo>
                <a:lnTo>
                  <a:pt x="301904" y="264160"/>
                </a:lnTo>
                <a:lnTo>
                  <a:pt x="304253" y="255270"/>
                </a:lnTo>
                <a:lnTo>
                  <a:pt x="304546" y="248920"/>
                </a:lnTo>
                <a:lnTo>
                  <a:pt x="304660" y="243840"/>
                </a:lnTo>
                <a:lnTo>
                  <a:pt x="304457" y="240030"/>
                </a:lnTo>
                <a:lnTo>
                  <a:pt x="304266" y="236220"/>
                </a:lnTo>
                <a:lnTo>
                  <a:pt x="305625" y="236220"/>
                </a:lnTo>
                <a:lnTo>
                  <a:pt x="300075" y="215900"/>
                </a:lnTo>
                <a:lnTo>
                  <a:pt x="292239" y="198120"/>
                </a:lnTo>
                <a:lnTo>
                  <a:pt x="283095" y="181610"/>
                </a:lnTo>
                <a:lnTo>
                  <a:pt x="277672" y="171450"/>
                </a:lnTo>
                <a:lnTo>
                  <a:pt x="274281" y="165100"/>
                </a:lnTo>
                <a:lnTo>
                  <a:pt x="273608" y="163830"/>
                </a:lnTo>
                <a:lnTo>
                  <a:pt x="272478" y="147320"/>
                </a:lnTo>
                <a:lnTo>
                  <a:pt x="272402" y="146050"/>
                </a:lnTo>
                <a:lnTo>
                  <a:pt x="264896" y="123190"/>
                </a:lnTo>
                <a:lnTo>
                  <a:pt x="256019" y="105410"/>
                </a:lnTo>
                <a:lnTo>
                  <a:pt x="253479" y="100330"/>
                </a:lnTo>
                <a:lnTo>
                  <a:pt x="243433" y="82550"/>
                </a:lnTo>
                <a:lnTo>
                  <a:pt x="240563" y="77470"/>
                </a:lnTo>
                <a:lnTo>
                  <a:pt x="242074" y="82550"/>
                </a:lnTo>
                <a:lnTo>
                  <a:pt x="235343" y="82550"/>
                </a:lnTo>
                <a:lnTo>
                  <a:pt x="229057" y="76200"/>
                </a:lnTo>
                <a:lnTo>
                  <a:pt x="225996" y="72390"/>
                </a:lnTo>
                <a:lnTo>
                  <a:pt x="219837" y="68580"/>
                </a:lnTo>
                <a:lnTo>
                  <a:pt x="215036" y="67310"/>
                </a:lnTo>
                <a:lnTo>
                  <a:pt x="210388" y="64770"/>
                </a:lnTo>
                <a:lnTo>
                  <a:pt x="206819" y="63500"/>
                </a:lnTo>
                <a:lnTo>
                  <a:pt x="208775" y="59690"/>
                </a:lnTo>
                <a:lnTo>
                  <a:pt x="212026" y="60960"/>
                </a:lnTo>
                <a:lnTo>
                  <a:pt x="211543" y="59690"/>
                </a:lnTo>
                <a:lnTo>
                  <a:pt x="210121" y="55880"/>
                </a:lnTo>
                <a:lnTo>
                  <a:pt x="203187" y="50800"/>
                </a:lnTo>
                <a:lnTo>
                  <a:pt x="194233" y="49530"/>
                </a:lnTo>
                <a:lnTo>
                  <a:pt x="187375" y="49530"/>
                </a:lnTo>
                <a:lnTo>
                  <a:pt x="180403" y="50800"/>
                </a:lnTo>
                <a:lnTo>
                  <a:pt x="173609" y="53340"/>
                </a:lnTo>
                <a:lnTo>
                  <a:pt x="167284" y="55880"/>
                </a:lnTo>
                <a:lnTo>
                  <a:pt x="168173" y="62230"/>
                </a:lnTo>
                <a:lnTo>
                  <a:pt x="169303" y="67310"/>
                </a:lnTo>
                <a:lnTo>
                  <a:pt x="164198" y="68580"/>
                </a:lnTo>
                <a:lnTo>
                  <a:pt x="159143" y="71120"/>
                </a:lnTo>
                <a:lnTo>
                  <a:pt x="153949" y="73660"/>
                </a:lnTo>
                <a:lnTo>
                  <a:pt x="148221" y="78740"/>
                </a:lnTo>
                <a:lnTo>
                  <a:pt x="145249" y="81280"/>
                </a:lnTo>
                <a:lnTo>
                  <a:pt x="142113" y="85090"/>
                </a:lnTo>
                <a:lnTo>
                  <a:pt x="137871" y="91440"/>
                </a:lnTo>
                <a:lnTo>
                  <a:pt x="134200" y="96520"/>
                </a:lnTo>
                <a:lnTo>
                  <a:pt x="131051" y="102870"/>
                </a:lnTo>
                <a:lnTo>
                  <a:pt x="128371" y="109220"/>
                </a:lnTo>
                <a:lnTo>
                  <a:pt x="123698" y="120650"/>
                </a:lnTo>
                <a:lnTo>
                  <a:pt x="119367" y="130810"/>
                </a:lnTo>
                <a:lnTo>
                  <a:pt x="114490" y="138430"/>
                </a:lnTo>
                <a:lnTo>
                  <a:pt x="108242" y="143510"/>
                </a:lnTo>
                <a:lnTo>
                  <a:pt x="108419" y="151130"/>
                </a:lnTo>
                <a:lnTo>
                  <a:pt x="105460" y="158750"/>
                </a:lnTo>
                <a:lnTo>
                  <a:pt x="106045" y="166370"/>
                </a:lnTo>
                <a:lnTo>
                  <a:pt x="100507" y="163830"/>
                </a:lnTo>
                <a:lnTo>
                  <a:pt x="97320" y="171386"/>
                </a:lnTo>
                <a:lnTo>
                  <a:pt x="97320" y="499110"/>
                </a:lnTo>
                <a:lnTo>
                  <a:pt x="97015" y="506730"/>
                </a:lnTo>
                <a:lnTo>
                  <a:pt x="97066" y="509270"/>
                </a:lnTo>
                <a:lnTo>
                  <a:pt x="96862" y="510540"/>
                </a:lnTo>
                <a:lnTo>
                  <a:pt x="92595" y="510540"/>
                </a:lnTo>
                <a:lnTo>
                  <a:pt x="89535" y="508000"/>
                </a:lnTo>
                <a:lnTo>
                  <a:pt x="89001" y="505460"/>
                </a:lnTo>
                <a:lnTo>
                  <a:pt x="92392" y="506730"/>
                </a:lnTo>
                <a:lnTo>
                  <a:pt x="94157" y="509270"/>
                </a:lnTo>
                <a:lnTo>
                  <a:pt x="95097" y="505460"/>
                </a:lnTo>
                <a:lnTo>
                  <a:pt x="95732" y="502920"/>
                </a:lnTo>
                <a:lnTo>
                  <a:pt x="97320" y="499110"/>
                </a:lnTo>
                <a:lnTo>
                  <a:pt x="97320" y="171386"/>
                </a:lnTo>
                <a:lnTo>
                  <a:pt x="95681" y="175260"/>
                </a:lnTo>
                <a:lnTo>
                  <a:pt x="91846" y="185420"/>
                </a:lnTo>
                <a:lnTo>
                  <a:pt x="88557" y="196850"/>
                </a:lnTo>
                <a:lnTo>
                  <a:pt x="85420" y="212090"/>
                </a:lnTo>
                <a:lnTo>
                  <a:pt x="82461" y="207010"/>
                </a:lnTo>
                <a:lnTo>
                  <a:pt x="82905" y="214630"/>
                </a:lnTo>
                <a:lnTo>
                  <a:pt x="87223" y="222250"/>
                </a:lnTo>
                <a:lnTo>
                  <a:pt x="91795" y="229870"/>
                </a:lnTo>
                <a:lnTo>
                  <a:pt x="93027" y="237490"/>
                </a:lnTo>
                <a:lnTo>
                  <a:pt x="83578" y="238760"/>
                </a:lnTo>
                <a:lnTo>
                  <a:pt x="79197" y="255270"/>
                </a:lnTo>
                <a:lnTo>
                  <a:pt x="74371" y="270510"/>
                </a:lnTo>
                <a:lnTo>
                  <a:pt x="71297" y="287020"/>
                </a:lnTo>
                <a:lnTo>
                  <a:pt x="72174" y="303530"/>
                </a:lnTo>
                <a:lnTo>
                  <a:pt x="70942" y="303530"/>
                </a:lnTo>
                <a:lnTo>
                  <a:pt x="68453" y="302260"/>
                </a:lnTo>
                <a:lnTo>
                  <a:pt x="68643" y="298450"/>
                </a:lnTo>
                <a:lnTo>
                  <a:pt x="66281" y="308610"/>
                </a:lnTo>
                <a:lnTo>
                  <a:pt x="63842" y="321310"/>
                </a:lnTo>
                <a:lnTo>
                  <a:pt x="64135" y="331470"/>
                </a:lnTo>
                <a:lnTo>
                  <a:pt x="69951" y="335280"/>
                </a:lnTo>
                <a:lnTo>
                  <a:pt x="66090" y="339090"/>
                </a:lnTo>
                <a:lnTo>
                  <a:pt x="65659" y="346710"/>
                </a:lnTo>
                <a:lnTo>
                  <a:pt x="65747" y="349250"/>
                </a:lnTo>
                <a:lnTo>
                  <a:pt x="67043" y="359410"/>
                </a:lnTo>
                <a:lnTo>
                  <a:pt x="69113" y="369570"/>
                </a:lnTo>
                <a:lnTo>
                  <a:pt x="63436" y="367030"/>
                </a:lnTo>
                <a:lnTo>
                  <a:pt x="67564" y="373380"/>
                </a:lnTo>
                <a:lnTo>
                  <a:pt x="70307" y="378460"/>
                </a:lnTo>
                <a:lnTo>
                  <a:pt x="72009" y="383540"/>
                </a:lnTo>
                <a:lnTo>
                  <a:pt x="73050" y="392430"/>
                </a:lnTo>
                <a:lnTo>
                  <a:pt x="72047" y="394970"/>
                </a:lnTo>
                <a:lnTo>
                  <a:pt x="69227" y="394970"/>
                </a:lnTo>
                <a:lnTo>
                  <a:pt x="69037" y="396240"/>
                </a:lnTo>
                <a:lnTo>
                  <a:pt x="70459" y="400050"/>
                </a:lnTo>
                <a:lnTo>
                  <a:pt x="71882" y="405130"/>
                </a:lnTo>
                <a:lnTo>
                  <a:pt x="70954" y="411480"/>
                </a:lnTo>
                <a:lnTo>
                  <a:pt x="67487" y="406400"/>
                </a:lnTo>
                <a:lnTo>
                  <a:pt x="66408" y="417830"/>
                </a:lnTo>
                <a:lnTo>
                  <a:pt x="68478" y="417830"/>
                </a:lnTo>
                <a:lnTo>
                  <a:pt x="72491" y="424180"/>
                </a:lnTo>
                <a:lnTo>
                  <a:pt x="72898" y="430530"/>
                </a:lnTo>
                <a:lnTo>
                  <a:pt x="71399" y="436880"/>
                </a:lnTo>
                <a:lnTo>
                  <a:pt x="68529" y="443230"/>
                </a:lnTo>
                <a:lnTo>
                  <a:pt x="64757" y="445770"/>
                </a:lnTo>
                <a:lnTo>
                  <a:pt x="67919" y="448310"/>
                </a:lnTo>
                <a:lnTo>
                  <a:pt x="72136" y="454660"/>
                </a:lnTo>
                <a:lnTo>
                  <a:pt x="70434" y="461010"/>
                </a:lnTo>
                <a:lnTo>
                  <a:pt x="68402" y="461010"/>
                </a:lnTo>
                <a:lnTo>
                  <a:pt x="67208" y="458470"/>
                </a:lnTo>
                <a:lnTo>
                  <a:pt x="66636" y="457200"/>
                </a:lnTo>
                <a:lnTo>
                  <a:pt x="65659" y="462280"/>
                </a:lnTo>
                <a:lnTo>
                  <a:pt x="65684" y="465366"/>
                </a:lnTo>
                <a:lnTo>
                  <a:pt x="66065" y="467360"/>
                </a:lnTo>
                <a:lnTo>
                  <a:pt x="66852" y="469900"/>
                </a:lnTo>
                <a:lnTo>
                  <a:pt x="68287" y="473710"/>
                </a:lnTo>
                <a:lnTo>
                  <a:pt x="68961" y="476250"/>
                </a:lnTo>
                <a:lnTo>
                  <a:pt x="69088" y="478790"/>
                </a:lnTo>
                <a:lnTo>
                  <a:pt x="69075" y="480060"/>
                </a:lnTo>
                <a:lnTo>
                  <a:pt x="68808" y="481330"/>
                </a:lnTo>
                <a:lnTo>
                  <a:pt x="68808" y="482600"/>
                </a:lnTo>
                <a:lnTo>
                  <a:pt x="67691" y="481330"/>
                </a:lnTo>
                <a:lnTo>
                  <a:pt x="66573" y="480060"/>
                </a:lnTo>
                <a:lnTo>
                  <a:pt x="65278" y="480060"/>
                </a:lnTo>
                <a:lnTo>
                  <a:pt x="63411" y="478790"/>
                </a:lnTo>
                <a:lnTo>
                  <a:pt x="62153" y="477520"/>
                </a:lnTo>
                <a:lnTo>
                  <a:pt x="61188" y="476250"/>
                </a:lnTo>
                <a:lnTo>
                  <a:pt x="64198" y="476250"/>
                </a:lnTo>
                <a:lnTo>
                  <a:pt x="63931" y="474980"/>
                </a:lnTo>
                <a:lnTo>
                  <a:pt x="64058" y="474980"/>
                </a:lnTo>
                <a:lnTo>
                  <a:pt x="64439" y="468630"/>
                </a:lnTo>
                <a:lnTo>
                  <a:pt x="64643" y="467360"/>
                </a:lnTo>
                <a:lnTo>
                  <a:pt x="64858" y="467360"/>
                </a:lnTo>
                <a:lnTo>
                  <a:pt x="59486" y="466090"/>
                </a:lnTo>
                <a:lnTo>
                  <a:pt x="58521" y="468630"/>
                </a:lnTo>
                <a:lnTo>
                  <a:pt x="54737" y="465366"/>
                </a:lnTo>
                <a:lnTo>
                  <a:pt x="56565" y="467360"/>
                </a:lnTo>
                <a:lnTo>
                  <a:pt x="58445" y="471119"/>
                </a:lnTo>
                <a:lnTo>
                  <a:pt x="58483" y="471347"/>
                </a:lnTo>
                <a:lnTo>
                  <a:pt x="58394" y="471170"/>
                </a:lnTo>
                <a:lnTo>
                  <a:pt x="57632" y="471170"/>
                </a:lnTo>
                <a:lnTo>
                  <a:pt x="57632" y="474103"/>
                </a:lnTo>
                <a:lnTo>
                  <a:pt x="56654" y="474980"/>
                </a:lnTo>
                <a:lnTo>
                  <a:pt x="56095" y="474980"/>
                </a:lnTo>
                <a:lnTo>
                  <a:pt x="57632" y="474103"/>
                </a:lnTo>
                <a:lnTo>
                  <a:pt x="57632" y="471170"/>
                </a:lnTo>
                <a:lnTo>
                  <a:pt x="56197" y="471170"/>
                </a:lnTo>
                <a:lnTo>
                  <a:pt x="55041" y="472440"/>
                </a:lnTo>
                <a:lnTo>
                  <a:pt x="53911" y="472440"/>
                </a:lnTo>
                <a:lnTo>
                  <a:pt x="52006" y="471944"/>
                </a:lnTo>
                <a:lnTo>
                  <a:pt x="52832" y="471119"/>
                </a:lnTo>
                <a:lnTo>
                  <a:pt x="53187" y="469900"/>
                </a:lnTo>
                <a:lnTo>
                  <a:pt x="54724" y="469328"/>
                </a:lnTo>
                <a:lnTo>
                  <a:pt x="55562" y="468630"/>
                </a:lnTo>
                <a:lnTo>
                  <a:pt x="54902" y="468630"/>
                </a:lnTo>
                <a:lnTo>
                  <a:pt x="54203" y="467360"/>
                </a:lnTo>
                <a:lnTo>
                  <a:pt x="52578" y="468630"/>
                </a:lnTo>
                <a:lnTo>
                  <a:pt x="52298" y="468630"/>
                </a:lnTo>
                <a:lnTo>
                  <a:pt x="49898" y="471170"/>
                </a:lnTo>
                <a:lnTo>
                  <a:pt x="52184" y="471170"/>
                </a:lnTo>
                <a:lnTo>
                  <a:pt x="51803" y="471881"/>
                </a:lnTo>
                <a:lnTo>
                  <a:pt x="49733" y="471347"/>
                </a:lnTo>
                <a:lnTo>
                  <a:pt x="46304" y="474980"/>
                </a:lnTo>
                <a:lnTo>
                  <a:pt x="47282" y="469900"/>
                </a:lnTo>
                <a:lnTo>
                  <a:pt x="42316" y="477520"/>
                </a:lnTo>
                <a:lnTo>
                  <a:pt x="46520" y="477520"/>
                </a:lnTo>
                <a:lnTo>
                  <a:pt x="49415" y="476808"/>
                </a:lnTo>
                <a:lnTo>
                  <a:pt x="49822" y="477507"/>
                </a:lnTo>
                <a:lnTo>
                  <a:pt x="50304" y="478790"/>
                </a:lnTo>
                <a:lnTo>
                  <a:pt x="50495" y="478790"/>
                </a:lnTo>
                <a:lnTo>
                  <a:pt x="48933" y="480060"/>
                </a:lnTo>
                <a:lnTo>
                  <a:pt x="48183" y="480060"/>
                </a:lnTo>
                <a:lnTo>
                  <a:pt x="46342" y="481330"/>
                </a:lnTo>
                <a:lnTo>
                  <a:pt x="44602" y="480060"/>
                </a:lnTo>
                <a:lnTo>
                  <a:pt x="44411" y="479412"/>
                </a:lnTo>
                <a:lnTo>
                  <a:pt x="46482" y="477710"/>
                </a:lnTo>
                <a:lnTo>
                  <a:pt x="45377" y="477824"/>
                </a:lnTo>
                <a:lnTo>
                  <a:pt x="44983" y="477951"/>
                </a:lnTo>
                <a:lnTo>
                  <a:pt x="44602" y="478205"/>
                </a:lnTo>
                <a:lnTo>
                  <a:pt x="44183" y="478243"/>
                </a:lnTo>
                <a:lnTo>
                  <a:pt x="44094" y="478764"/>
                </a:lnTo>
                <a:lnTo>
                  <a:pt x="44094" y="478955"/>
                </a:lnTo>
                <a:lnTo>
                  <a:pt x="41783" y="481330"/>
                </a:lnTo>
                <a:lnTo>
                  <a:pt x="38989" y="482600"/>
                </a:lnTo>
                <a:lnTo>
                  <a:pt x="36283" y="483870"/>
                </a:lnTo>
                <a:lnTo>
                  <a:pt x="33820" y="486410"/>
                </a:lnTo>
                <a:lnTo>
                  <a:pt x="32931" y="485140"/>
                </a:lnTo>
                <a:lnTo>
                  <a:pt x="49961" y="462280"/>
                </a:lnTo>
                <a:lnTo>
                  <a:pt x="49580" y="461010"/>
                </a:lnTo>
                <a:lnTo>
                  <a:pt x="49212" y="462280"/>
                </a:lnTo>
                <a:lnTo>
                  <a:pt x="48285" y="452120"/>
                </a:lnTo>
                <a:lnTo>
                  <a:pt x="47917" y="447040"/>
                </a:lnTo>
                <a:lnTo>
                  <a:pt x="47612" y="441960"/>
                </a:lnTo>
                <a:lnTo>
                  <a:pt x="47015" y="436880"/>
                </a:lnTo>
                <a:lnTo>
                  <a:pt x="45935" y="430530"/>
                </a:lnTo>
                <a:lnTo>
                  <a:pt x="44348" y="422910"/>
                </a:lnTo>
                <a:lnTo>
                  <a:pt x="41998" y="417830"/>
                </a:lnTo>
                <a:lnTo>
                  <a:pt x="38620" y="412750"/>
                </a:lnTo>
                <a:lnTo>
                  <a:pt x="37452" y="407670"/>
                </a:lnTo>
                <a:lnTo>
                  <a:pt x="42125" y="406400"/>
                </a:lnTo>
                <a:lnTo>
                  <a:pt x="44005" y="405130"/>
                </a:lnTo>
                <a:lnTo>
                  <a:pt x="44881" y="407670"/>
                </a:lnTo>
                <a:lnTo>
                  <a:pt x="44564" y="411480"/>
                </a:lnTo>
                <a:lnTo>
                  <a:pt x="46062" y="412750"/>
                </a:lnTo>
                <a:lnTo>
                  <a:pt x="45250" y="405130"/>
                </a:lnTo>
                <a:lnTo>
                  <a:pt x="45123" y="403860"/>
                </a:lnTo>
                <a:lnTo>
                  <a:pt x="44716" y="393700"/>
                </a:lnTo>
                <a:lnTo>
                  <a:pt x="43332" y="384810"/>
                </a:lnTo>
                <a:lnTo>
                  <a:pt x="39471" y="379730"/>
                </a:lnTo>
                <a:lnTo>
                  <a:pt x="41440" y="377190"/>
                </a:lnTo>
                <a:lnTo>
                  <a:pt x="42430" y="375920"/>
                </a:lnTo>
                <a:lnTo>
                  <a:pt x="44475" y="377190"/>
                </a:lnTo>
                <a:lnTo>
                  <a:pt x="45720" y="377190"/>
                </a:lnTo>
                <a:lnTo>
                  <a:pt x="45796" y="375920"/>
                </a:lnTo>
                <a:lnTo>
                  <a:pt x="46228" y="369570"/>
                </a:lnTo>
                <a:lnTo>
                  <a:pt x="48387" y="372110"/>
                </a:lnTo>
                <a:lnTo>
                  <a:pt x="48907" y="369570"/>
                </a:lnTo>
                <a:lnTo>
                  <a:pt x="50482" y="361950"/>
                </a:lnTo>
                <a:lnTo>
                  <a:pt x="53086" y="349250"/>
                </a:lnTo>
                <a:lnTo>
                  <a:pt x="51333" y="336550"/>
                </a:lnTo>
                <a:lnTo>
                  <a:pt x="51155" y="335280"/>
                </a:lnTo>
                <a:lnTo>
                  <a:pt x="49936" y="326390"/>
                </a:lnTo>
                <a:lnTo>
                  <a:pt x="48018" y="303530"/>
                </a:lnTo>
                <a:lnTo>
                  <a:pt x="55156" y="281940"/>
                </a:lnTo>
                <a:lnTo>
                  <a:pt x="56413" y="278130"/>
                </a:lnTo>
                <a:lnTo>
                  <a:pt x="54991" y="280670"/>
                </a:lnTo>
                <a:lnTo>
                  <a:pt x="54317" y="281940"/>
                </a:lnTo>
                <a:lnTo>
                  <a:pt x="52933" y="281940"/>
                </a:lnTo>
                <a:lnTo>
                  <a:pt x="60998" y="250190"/>
                </a:lnTo>
                <a:lnTo>
                  <a:pt x="66929" y="217170"/>
                </a:lnTo>
                <a:lnTo>
                  <a:pt x="72771" y="193040"/>
                </a:lnTo>
                <a:lnTo>
                  <a:pt x="74917" y="184150"/>
                </a:lnTo>
                <a:lnTo>
                  <a:pt x="88531" y="156210"/>
                </a:lnTo>
                <a:lnTo>
                  <a:pt x="89154" y="154940"/>
                </a:lnTo>
                <a:lnTo>
                  <a:pt x="95338" y="144780"/>
                </a:lnTo>
                <a:lnTo>
                  <a:pt x="91211" y="142240"/>
                </a:lnTo>
                <a:lnTo>
                  <a:pt x="90538" y="133350"/>
                </a:lnTo>
                <a:lnTo>
                  <a:pt x="97396" y="133350"/>
                </a:lnTo>
                <a:lnTo>
                  <a:pt x="95719" y="119380"/>
                </a:lnTo>
                <a:lnTo>
                  <a:pt x="101320" y="107950"/>
                </a:lnTo>
                <a:lnTo>
                  <a:pt x="110896" y="99060"/>
                </a:lnTo>
                <a:lnTo>
                  <a:pt x="116446" y="93980"/>
                </a:lnTo>
                <a:lnTo>
                  <a:pt x="120611" y="90170"/>
                </a:lnTo>
                <a:lnTo>
                  <a:pt x="126669" y="76200"/>
                </a:lnTo>
                <a:lnTo>
                  <a:pt x="121539" y="76200"/>
                </a:lnTo>
                <a:lnTo>
                  <a:pt x="125869" y="69850"/>
                </a:lnTo>
                <a:lnTo>
                  <a:pt x="130771" y="63500"/>
                </a:lnTo>
                <a:lnTo>
                  <a:pt x="135267" y="59690"/>
                </a:lnTo>
                <a:lnTo>
                  <a:pt x="138366" y="59690"/>
                </a:lnTo>
                <a:lnTo>
                  <a:pt x="138341" y="58420"/>
                </a:lnTo>
                <a:lnTo>
                  <a:pt x="137045" y="54610"/>
                </a:lnTo>
                <a:lnTo>
                  <a:pt x="140754" y="53340"/>
                </a:lnTo>
                <a:lnTo>
                  <a:pt x="142913" y="55587"/>
                </a:lnTo>
                <a:lnTo>
                  <a:pt x="144576" y="53340"/>
                </a:lnTo>
                <a:lnTo>
                  <a:pt x="154012" y="40640"/>
                </a:lnTo>
                <a:lnTo>
                  <a:pt x="154495" y="40640"/>
                </a:lnTo>
                <a:lnTo>
                  <a:pt x="161404" y="38100"/>
                </a:lnTo>
                <a:lnTo>
                  <a:pt x="162445" y="40640"/>
                </a:lnTo>
                <a:lnTo>
                  <a:pt x="164020" y="43180"/>
                </a:lnTo>
                <a:lnTo>
                  <a:pt x="165671" y="46990"/>
                </a:lnTo>
                <a:lnTo>
                  <a:pt x="167716" y="48260"/>
                </a:lnTo>
                <a:lnTo>
                  <a:pt x="175742" y="45720"/>
                </a:lnTo>
                <a:lnTo>
                  <a:pt x="180555" y="41910"/>
                </a:lnTo>
                <a:lnTo>
                  <a:pt x="185864" y="38100"/>
                </a:lnTo>
                <a:lnTo>
                  <a:pt x="189395" y="35560"/>
                </a:lnTo>
                <a:lnTo>
                  <a:pt x="192938" y="33020"/>
                </a:lnTo>
                <a:lnTo>
                  <a:pt x="190614" y="31750"/>
                </a:lnTo>
                <a:lnTo>
                  <a:pt x="187604" y="31750"/>
                </a:lnTo>
                <a:lnTo>
                  <a:pt x="182626" y="29210"/>
                </a:lnTo>
                <a:lnTo>
                  <a:pt x="181864" y="26670"/>
                </a:lnTo>
                <a:lnTo>
                  <a:pt x="189293" y="24130"/>
                </a:lnTo>
                <a:lnTo>
                  <a:pt x="190627" y="16510"/>
                </a:lnTo>
                <a:lnTo>
                  <a:pt x="191033" y="11430"/>
                </a:lnTo>
                <a:lnTo>
                  <a:pt x="191135" y="10160"/>
                </a:lnTo>
                <a:lnTo>
                  <a:pt x="186601" y="3810"/>
                </a:lnTo>
                <a:lnTo>
                  <a:pt x="172783" y="0"/>
                </a:lnTo>
                <a:lnTo>
                  <a:pt x="168579" y="1270"/>
                </a:lnTo>
                <a:lnTo>
                  <a:pt x="164795" y="3810"/>
                </a:lnTo>
                <a:lnTo>
                  <a:pt x="157695" y="10160"/>
                </a:lnTo>
                <a:lnTo>
                  <a:pt x="150736" y="7620"/>
                </a:lnTo>
                <a:lnTo>
                  <a:pt x="150456" y="7620"/>
                </a:lnTo>
                <a:lnTo>
                  <a:pt x="164541" y="2540"/>
                </a:lnTo>
                <a:lnTo>
                  <a:pt x="155105" y="0"/>
                </a:lnTo>
                <a:lnTo>
                  <a:pt x="150977" y="6350"/>
                </a:lnTo>
                <a:lnTo>
                  <a:pt x="147332" y="11430"/>
                </a:lnTo>
                <a:lnTo>
                  <a:pt x="145008" y="10160"/>
                </a:lnTo>
                <a:lnTo>
                  <a:pt x="141859" y="8890"/>
                </a:lnTo>
                <a:lnTo>
                  <a:pt x="138023" y="10160"/>
                </a:lnTo>
                <a:lnTo>
                  <a:pt x="129857" y="26492"/>
                </a:lnTo>
                <a:lnTo>
                  <a:pt x="126466" y="25400"/>
                </a:lnTo>
                <a:lnTo>
                  <a:pt x="131381" y="16510"/>
                </a:lnTo>
                <a:lnTo>
                  <a:pt x="121539" y="21590"/>
                </a:lnTo>
                <a:lnTo>
                  <a:pt x="121881" y="25400"/>
                </a:lnTo>
                <a:lnTo>
                  <a:pt x="124955" y="26670"/>
                </a:lnTo>
                <a:lnTo>
                  <a:pt x="127190" y="29210"/>
                </a:lnTo>
                <a:lnTo>
                  <a:pt x="125056" y="34290"/>
                </a:lnTo>
                <a:lnTo>
                  <a:pt x="116878" y="35560"/>
                </a:lnTo>
                <a:lnTo>
                  <a:pt x="115646" y="31750"/>
                </a:lnTo>
                <a:lnTo>
                  <a:pt x="112268" y="40640"/>
                </a:lnTo>
                <a:lnTo>
                  <a:pt x="109613" y="39370"/>
                </a:lnTo>
                <a:lnTo>
                  <a:pt x="109575" y="36957"/>
                </a:lnTo>
                <a:lnTo>
                  <a:pt x="107950" y="39370"/>
                </a:lnTo>
                <a:lnTo>
                  <a:pt x="103949" y="45720"/>
                </a:lnTo>
                <a:lnTo>
                  <a:pt x="100990" y="52070"/>
                </a:lnTo>
                <a:lnTo>
                  <a:pt x="100660" y="57150"/>
                </a:lnTo>
                <a:lnTo>
                  <a:pt x="94665" y="60960"/>
                </a:lnTo>
                <a:lnTo>
                  <a:pt x="89941" y="67310"/>
                </a:lnTo>
                <a:lnTo>
                  <a:pt x="85559" y="72390"/>
                </a:lnTo>
                <a:lnTo>
                  <a:pt x="80581" y="72390"/>
                </a:lnTo>
                <a:lnTo>
                  <a:pt x="81356" y="76200"/>
                </a:lnTo>
                <a:lnTo>
                  <a:pt x="80276" y="87630"/>
                </a:lnTo>
                <a:lnTo>
                  <a:pt x="77876" y="93980"/>
                </a:lnTo>
                <a:lnTo>
                  <a:pt x="73964" y="90170"/>
                </a:lnTo>
                <a:lnTo>
                  <a:pt x="70866" y="95161"/>
                </a:lnTo>
                <a:lnTo>
                  <a:pt x="63652" y="106680"/>
                </a:lnTo>
                <a:lnTo>
                  <a:pt x="57213" y="107950"/>
                </a:lnTo>
                <a:lnTo>
                  <a:pt x="58204" y="118110"/>
                </a:lnTo>
                <a:lnTo>
                  <a:pt x="55168" y="129540"/>
                </a:lnTo>
                <a:lnTo>
                  <a:pt x="51244" y="143510"/>
                </a:lnTo>
                <a:lnTo>
                  <a:pt x="49568" y="156210"/>
                </a:lnTo>
                <a:lnTo>
                  <a:pt x="48285" y="152920"/>
                </a:lnTo>
                <a:lnTo>
                  <a:pt x="45516" y="160020"/>
                </a:lnTo>
                <a:lnTo>
                  <a:pt x="41732" y="161290"/>
                </a:lnTo>
                <a:lnTo>
                  <a:pt x="38366" y="166370"/>
                </a:lnTo>
                <a:lnTo>
                  <a:pt x="42468" y="170180"/>
                </a:lnTo>
                <a:lnTo>
                  <a:pt x="44323" y="176530"/>
                </a:lnTo>
                <a:lnTo>
                  <a:pt x="45351" y="184150"/>
                </a:lnTo>
                <a:lnTo>
                  <a:pt x="46964" y="190500"/>
                </a:lnTo>
                <a:lnTo>
                  <a:pt x="41249" y="193040"/>
                </a:lnTo>
                <a:lnTo>
                  <a:pt x="38188" y="189230"/>
                </a:lnTo>
                <a:lnTo>
                  <a:pt x="35547" y="185420"/>
                </a:lnTo>
                <a:lnTo>
                  <a:pt x="31051" y="182880"/>
                </a:lnTo>
                <a:lnTo>
                  <a:pt x="34188" y="186690"/>
                </a:lnTo>
                <a:lnTo>
                  <a:pt x="35128" y="193040"/>
                </a:lnTo>
                <a:lnTo>
                  <a:pt x="36042" y="199390"/>
                </a:lnTo>
                <a:lnTo>
                  <a:pt x="39052" y="200660"/>
                </a:lnTo>
                <a:lnTo>
                  <a:pt x="32372" y="207010"/>
                </a:lnTo>
                <a:lnTo>
                  <a:pt x="35090" y="207010"/>
                </a:lnTo>
                <a:lnTo>
                  <a:pt x="27457" y="209550"/>
                </a:lnTo>
                <a:lnTo>
                  <a:pt x="31610" y="212090"/>
                </a:lnTo>
                <a:lnTo>
                  <a:pt x="31635" y="215900"/>
                </a:lnTo>
                <a:lnTo>
                  <a:pt x="30746" y="219710"/>
                </a:lnTo>
                <a:lnTo>
                  <a:pt x="32143" y="224790"/>
                </a:lnTo>
                <a:lnTo>
                  <a:pt x="27419" y="229870"/>
                </a:lnTo>
                <a:lnTo>
                  <a:pt x="24333" y="231140"/>
                </a:lnTo>
                <a:lnTo>
                  <a:pt x="22707" y="232410"/>
                </a:lnTo>
                <a:lnTo>
                  <a:pt x="22428" y="238760"/>
                </a:lnTo>
                <a:lnTo>
                  <a:pt x="20497" y="241630"/>
                </a:lnTo>
                <a:lnTo>
                  <a:pt x="23406" y="242570"/>
                </a:lnTo>
                <a:lnTo>
                  <a:pt x="26987" y="243840"/>
                </a:lnTo>
                <a:lnTo>
                  <a:pt x="25476" y="251460"/>
                </a:lnTo>
                <a:lnTo>
                  <a:pt x="22567" y="252730"/>
                </a:lnTo>
                <a:lnTo>
                  <a:pt x="18884" y="252730"/>
                </a:lnTo>
                <a:lnTo>
                  <a:pt x="15049" y="254000"/>
                </a:lnTo>
                <a:lnTo>
                  <a:pt x="16103" y="261620"/>
                </a:lnTo>
                <a:lnTo>
                  <a:pt x="18008" y="267970"/>
                </a:lnTo>
                <a:lnTo>
                  <a:pt x="19583" y="274320"/>
                </a:lnTo>
                <a:lnTo>
                  <a:pt x="19646" y="279400"/>
                </a:lnTo>
                <a:lnTo>
                  <a:pt x="18300" y="280670"/>
                </a:lnTo>
                <a:lnTo>
                  <a:pt x="17614" y="281940"/>
                </a:lnTo>
                <a:lnTo>
                  <a:pt x="16294" y="279400"/>
                </a:lnTo>
                <a:lnTo>
                  <a:pt x="17602" y="289560"/>
                </a:lnTo>
                <a:lnTo>
                  <a:pt x="16611" y="300990"/>
                </a:lnTo>
                <a:lnTo>
                  <a:pt x="15976" y="312420"/>
                </a:lnTo>
                <a:lnTo>
                  <a:pt x="18313" y="322580"/>
                </a:lnTo>
                <a:lnTo>
                  <a:pt x="17526" y="322580"/>
                </a:lnTo>
                <a:lnTo>
                  <a:pt x="16954" y="323621"/>
                </a:lnTo>
                <a:lnTo>
                  <a:pt x="20320" y="322580"/>
                </a:lnTo>
                <a:lnTo>
                  <a:pt x="24282" y="322580"/>
                </a:lnTo>
                <a:lnTo>
                  <a:pt x="27038" y="323850"/>
                </a:lnTo>
                <a:lnTo>
                  <a:pt x="26492" y="328930"/>
                </a:lnTo>
                <a:lnTo>
                  <a:pt x="30670" y="334010"/>
                </a:lnTo>
                <a:lnTo>
                  <a:pt x="25361" y="335280"/>
                </a:lnTo>
                <a:lnTo>
                  <a:pt x="25920" y="332740"/>
                </a:lnTo>
                <a:lnTo>
                  <a:pt x="23914" y="331470"/>
                </a:lnTo>
                <a:lnTo>
                  <a:pt x="22529" y="330200"/>
                </a:lnTo>
                <a:lnTo>
                  <a:pt x="24015" y="336550"/>
                </a:lnTo>
                <a:lnTo>
                  <a:pt x="20358" y="336550"/>
                </a:lnTo>
                <a:lnTo>
                  <a:pt x="19608" y="334010"/>
                </a:lnTo>
                <a:lnTo>
                  <a:pt x="19342" y="328930"/>
                </a:lnTo>
                <a:lnTo>
                  <a:pt x="17106" y="327660"/>
                </a:lnTo>
                <a:lnTo>
                  <a:pt x="18300" y="336550"/>
                </a:lnTo>
                <a:lnTo>
                  <a:pt x="19850" y="345440"/>
                </a:lnTo>
                <a:lnTo>
                  <a:pt x="20561" y="353060"/>
                </a:lnTo>
                <a:lnTo>
                  <a:pt x="20523" y="355600"/>
                </a:lnTo>
                <a:lnTo>
                  <a:pt x="19723" y="361950"/>
                </a:lnTo>
                <a:lnTo>
                  <a:pt x="16471" y="359410"/>
                </a:lnTo>
                <a:lnTo>
                  <a:pt x="15900" y="353060"/>
                </a:lnTo>
                <a:lnTo>
                  <a:pt x="15697" y="351790"/>
                </a:lnTo>
                <a:lnTo>
                  <a:pt x="15278" y="349250"/>
                </a:lnTo>
                <a:lnTo>
                  <a:pt x="11899" y="351790"/>
                </a:lnTo>
                <a:lnTo>
                  <a:pt x="15227" y="341630"/>
                </a:lnTo>
                <a:lnTo>
                  <a:pt x="16065" y="339090"/>
                </a:lnTo>
                <a:lnTo>
                  <a:pt x="10883" y="341630"/>
                </a:lnTo>
                <a:lnTo>
                  <a:pt x="10642" y="339090"/>
                </a:lnTo>
                <a:lnTo>
                  <a:pt x="10261" y="336550"/>
                </a:lnTo>
                <a:lnTo>
                  <a:pt x="4699" y="339090"/>
                </a:lnTo>
                <a:lnTo>
                  <a:pt x="3187" y="350520"/>
                </a:lnTo>
                <a:lnTo>
                  <a:pt x="3784" y="365760"/>
                </a:lnTo>
                <a:lnTo>
                  <a:pt x="3695" y="368300"/>
                </a:lnTo>
                <a:lnTo>
                  <a:pt x="2540" y="378460"/>
                </a:lnTo>
                <a:lnTo>
                  <a:pt x="6146" y="382270"/>
                </a:lnTo>
                <a:lnTo>
                  <a:pt x="8509" y="377190"/>
                </a:lnTo>
                <a:lnTo>
                  <a:pt x="12128" y="381000"/>
                </a:lnTo>
                <a:lnTo>
                  <a:pt x="11442" y="396240"/>
                </a:lnTo>
                <a:lnTo>
                  <a:pt x="5422" y="403860"/>
                </a:lnTo>
                <a:lnTo>
                  <a:pt x="25" y="410210"/>
                </a:lnTo>
                <a:lnTo>
                  <a:pt x="1143" y="420370"/>
                </a:lnTo>
                <a:lnTo>
                  <a:pt x="5054" y="424180"/>
                </a:lnTo>
                <a:lnTo>
                  <a:pt x="8877" y="427990"/>
                </a:lnTo>
                <a:lnTo>
                  <a:pt x="10871" y="433070"/>
                </a:lnTo>
                <a:lnTo>
                  <a:pt x="9283" y="441960"/>
                </a:lnTo>
                <a:lnTo>
                  <a:pt x="1371" y="436880"/>
                </a:lnTo>
                <a:lnTo>
                  <a:pt x="622" y="445770"/>
                </a:lnTo>
                <a:lnTo>
                  <a:pt x="3429" y="448310"/>
                </a:lnTo>
                <a:lnTo>
                  <a:pt x="5664" y="450850"/>
                </a:lnTo>
                <a:lnTo>
                  <a:pt x="6807" y="452120"/>
                </a:lnTo>
                <a:lnTo>
                  <a:pt x="7797" y="453390"/>
                </a:lnTo>
                <a:lnTo>
                  <a:pt x="8293" y="457200"/>
                </a:lnTo>
                <a:lnTo>
                  <a:pt x="8293" y="458470"/>
                </a:lnTo>
                <a:lnTo>
                  <a:pt x="8089" y="459740"/>
                </a:lnTo>
                <a:lnTo>
                  <a:pt x="7848" y="462280"/>
                </a:lnTo>
                <a:lnTo>
                  <a:pt x="7378" y="464820"/>
                </a:lnTo>
                <a:lnTo>
                  <a:pt x="6604" y="468630"/>
                </a:lnTo>
                <a:lnTo>
                  <a:pt x="5067" y="467360"/>
                </a:lnTo>
                <a:lnTo>
                  <a:pt x="4559" y="459740"/>
                </a:lnTo>
                <a:lnTo>
                  <a:pt x="3886" y="454660"/>
                </a:lnTo>
                <a:lnTo>
                  <a:pt x="3810" y="452120"/>
                </a:lnTo>
                <a:lnTo>
                  <a:pt x="3302" y="454660"/>
                </a:lnTo>
                <a:lnTo>
                  <a:pt x="0" y="458470"/>
                </a:lnTo>
                <a:lnTo>
                  <a:pt x="1028" y="464820"/>
                </a:lnTo>
                <a:lnTo>
                  <a:pt x="4775" y="469900"/>
                </a:lnTo>
                <a:lnTo>
                  <a:pt x="7404" y="471119"/>
                </a:lnTo>
                <a:lnTo>
                  <a:pt x="7429" y="478790"/>
                </a:lnTo>
                <a:lnTo>
                  <a:pt x="228" y="483870"/>
                </a:lnTo>
                <a:lnTo>
                  <a:pt x="457" y="491490"/>
                </a:lnTo>
                <a:lnTo>
                  <a:pt x="914" y="500380"/>
                </a:lnTo>
                <a:lnTo>
                  <a:pt x="2273" y="516890"/>
                </a:lnTo>
                <a:lnTo>
                  <a:pt x="2451" y="518160"/>
                </a:lnTo>
                <a:lnTo>
                  <a:pt x="17487" y="516890"/>
                </a:lnTo>
                <a:lnTo>
                  <a:pt x="30480" y="515620"/>
                </a:lnTo>
                <a:lnTo>
                  <a:pt x="49225" y="514350"/>
                </a:lnTo>
                <a:lnTo>
                  <a:pt x="56934" y="513080"/>
                </a:lnTo>
                <a:lnTo>
                  <a:pt x="72923" y="513080"/>
                </a:lnTo>
                <a:lnTo>
                  <a:pt x="70358" y="514350"/>
                </a:lnTo>
                <a:lnTo>
                  <a:pt x="67640" y="515620"/>
                </a:lnTo>
                <a:lnTo>
                  <a:pt x="68453" y="518160"/>
                </a:lnTo>
                <a:lnTo>
                  <a:pt x="76479" y="519430"/>
                </a:lnTo>
                <a:lnTo>
                  <a:pt x="92989" y="518160"/>
                </a:lnTo>
                <a:lnTo>
                  <a:pt x="104851" y="518160"/>
                </a:lnTo>
                <a:lnTo>
                  <a:pt x="104584" y="516890"/>
                </a:lnTo>
                <a:lnTo>
                  <a:pt x="104609" y="513080"/>
                </a:lnTo>
                <a:lnTo>
                  <a:pt x="104648" y="510540"/>
                </a:lnTo>
                <a:lnTo>
                  <a:pt x="104787" y="502920"/>
                </a:lnTo>
                <a:lnTo>
                  <a:pt x="104914" y="499110"/>
                </a:lnTo>
                <a:lnTo>
                  <a:pt x="105029" y="495300"/>
                </a:lnTo>
                <a:lnTo>
                  <a:pt x="108864" y="450850"/>
                </a:lnTo>
                <a:lnTo>
                  <a:pt x="112699" y="431800"/>
                </a:lnTo>
                <a:lnTo>
                  <a:pt x="106959" y="422910"/>
                </a:lnTo>
                <a:lnTo>
                  <a:pt x="107162" y="420370"/>
                </a:lnTo>
                <a:lnTo>
                  <a:pt x="109982" y="419100"/>
                </a:lnTo>
                <a:lnTo>
                  <a:pt x="111048" y="421640"/>
                </a:lnTo>
                <a:lnTo>
                  <a:pt x="111328" y="419100"/>
                </a:lnTo>
                <a:lnTo>
                  <a:pt x="111620" y="416560"/>
                </a:lnTo>
                <a:lnTo>
                  <a:pt x="109918" y="416560"/>
                </a:lnTo>
                <a:lnTo>
                  <a:pt x="107264" y="417830"/>
                </a:lnTo>
                <a:lnTo>
                  <a:pt x="104990" y="415290"/>
                </a:lnTo>
                <a:lnTo>
                  <a:pt x="104902" y="411480"/>
                </a:lnTo>
                <a:lnTo>
                  <a:pt x="104876" y="410210"/>
                </a:lnTo>
                <a:lnTo>
                  <a:pt x="108940" y="408940"/>
                </a:lnTo>
                <a:lnTo>
                  <a:pt x="110604" y="412750"/>
                </a:lnTo>
                <a:lnTo>
                  <a:pt x="109880" y="408940"/>
                </a:lnTo>
                <a:lnTo>
                  <a:pt x="107708" y="397510"/>
                </a:lnTo>
                <a:lnTo>
                  <a:pt x="106324" y="379730"/>
                </a:lnTo>
                <a:lnTo>
                  <a:pt x="106286" y="377190"/>
                </a:lnTo>
                <a:lnTo>
                  <a:pt x="106692" y="369570"/>
                </a:lnTo>
                <a:lnTo>
                  <a:pt x="107175" y="360680"/>
                </a:lnTo>
                <a:lnTo>
                  <a:pt x="111620" y="345440"/>
                </a:lnTo>
                <a:lnTo>
                  <a:pt x="113068" y="349250"/>
                </a:lnTo>
                <a:lnTo>
                  <a:pt x="113144" y="345440"/>
                </a:lnTo>
                <a:lnTo>
                  <a:pt x="113220" y="341630"/>
                </a:lnTo>
                <a:lnTo>
                  <a:pt x="110134" y="334010"/>
                </a:lnTo>
                <a:lnTo>
                  <a:pt x="107696" y="327660"/>
                </a:lnTo>
                <a:lnTo>
                  <a:pt x="109740" y="320040"/>
                </a:lnTo>
                <a:lnTo>
                  <a:pt x="110477" y="322580"/>
                </a:lnTo>
                <a:lnTo>
                  <a:pt x="110934" y="320040"/>
                </a:lnTo>
                <a:lnTo>
                  <a:pt x="113944" y="303530"/>
                </a:lnTo>
                <a:lnTo>
                  <a:pt x="114630" y="299720"/>
                </a:lnTo>
                <a:lnTo>
                  <a:pt x="118376" y="276860"/>
                </a:lnTo>
                <a:lnTo>
                  <a:pt x="123571" y="256540"/>
                </a:lnTo>
                <a:lnTo>
                  <a:pt x="132092" y="238760"/>
                </a:lnTo>
                <a:lnTo>
                  <a:pt x="130365" y="232410"/>
                </a:lnTo>
                <a:lnTo>
                  <a:pt x="133261" y="222250"/>
                </a:lnTo>
                <a:lnTo>
                  <a:pt x="135496" y="212090"/>
                </a:lnTo>
                <a:lnTo>
                  <a:pt x="131775" y="205740"/>
                </a:lnTo>
                <a:lnTo>
                  <a:pt x="138252" y="198120"/>
                </a:lnTo>
                <a:lnTo>
                  <a:pt x="142875" y="193040"/>
                </a:lnTo>
                <a:lnTo>
                  <a:pt x="147637" y="187960"/>
                </a:lnTo>
                <a:lnTo>
                  <a:pt x="154508" y="176530"/>
                </a:lnTo>
                <a:lnTo>
                  <a:pt x="157238" y="170180"/>
                </a:lnTo>
                <a:lnTo>
                  <a:pt x="152069" y="166370"/>
                </a:lnTo>
                <a:lnTo>
                  <a:pt x="150342" y="165100"/>
                </a:lnTo>
                <a:lnTo>
                  <a:pt x="152133" y="157480"/>
                </a:lnTo>
                <a:lnTo>
                  <a:pt x="158229" y="158750"/>
                </a:lnTo>
                <a:lnTo>
                  <a:pt x="157988" y="157480"/>
                </a:lnTo>
                <a:lnTo>
                  <a:pt x="156032" y="147320"/>
                </a:lnTo>
                <a:lnTo>
                  <a:pt x="165341" y="144780"/>
                </a:lnTo>
                <a:lnTo>
                  <a:pt x="165963" y="142240"/>
                </a:lnTo>
                <a:lnTo>
                  <a:pt x="166903" y="138430"/>
                </a:lnTo>
                <a:lnTo>
                  <a:pt x="165341" y="140970"/>
                </a:lnTo>
                <a:lnTo>
                  <a:pt x="161658" y="142240"/>
                </a:lnTo>
                <a:lnTo>
                  <a:pt x="160159" y="140970"/>
                </a:lnTo>
                <a:lnTo>
                  <a:pt x="163677" y="133350"/>
                </a:lnTo>
                <a:lnTo>
                  <a:pt x="169608" y="125730"/>
                </a:lnTo>
                <a:lnTo>
                  <a:pt x="175679" y="121920"/>
                </a:lnTo>
                <a:lnTo>
                  <a:pt x="179616" y="121920"/>
                </a:lnTo>
                <a:lnTo>
                  <a:pt x="181648" y="116840"/>
                </a:lnTo>
                <a:lnTo>
                  <a:pt x="183959" y="111760"/>
                </a:lnTo>
                <a:lnTo>
                  <a:pt x="184810" y="107950"/>
                </a:lnTo>
                <a:lnTo>
                  <a:pt x="185483" y="106680"/>
                </a:lnTo>
                <a:lnTo>
                  <a:pt x="185712" y="105410"/>
                </a:lnTo>
                <a:lnTo>
                  <a:pt x="186728" y="107950"/>
                </a:lnTo>
                <a:lnTo>
                  <a:pt x="186245" y="110490"/>
                </a:lnTo>
                <a:lnTo>
                  <a:pt x="186893" y="111760"/>
                </a:lnTo>
                <a:lnTo>
                  <a:pt x="186944" y="109220"/>
                </a:lnTo>
                <a:lnTo>
                  <a:pt x="188175" y="110490"/>
                </a:lnTo>
                <a:lnTo>
                  <a:pt x="189433" y="113030"/>
                </a:lnTo>
                <a:lnTo>
                  <a:pt x="189623" y="110490"/>
                </a:lnTo>
                <a:lnTo>
                  <a:pt x="188849" y="109220"/>
                </a:lnTo>
                <a:lnTo>
                  <a:pt x="188658" y="106680"/>
                </a:lnTo>
                <a:lnTo>
                  <a:pt x="188480" y="105410"/>
                </a:lnTo>
                <a:lnTo>
                  <a:pt x="191706" y="107950"/>
                </a:lnTo>
                <a:lnTo>
                  <a:pt x="193738" y="109220"/>
                </a:lnTo>
                <a:lnTo>
                  <a:pt x="196875" y="110490"/>
                </a:lnTo>
                <a:lnTo>
                  <a:pt x="193814" y="113030"/>
                </a:lnTo>
                <a:lnTo>
                  <a:pt x="193929" y="113398"/>
                </a:lnTo>
                <a:lnTo>
                  <a:pt x="194360" y="114300"/>
                </a:lnTo>
                <a:lnTo>
                  <a:pt x="198043" y="118110"/>
                </a:lnTo>
                <a:lnTo>
                  <a:pt x="200609" y="121920"/>
                </a:lnTo>
                <a:lnTo>
                  <a:pt x="221030" y="157480"/>
                </a:lnTo>
                <a:lnTo>
                  <a:pt x="219887" y="148590"/>
                </a:lnTo>
                <a:lnTo>
                  <a:pt x="227685" y="147320"/>
                </a:lnTo>
                <a:lnTo>
                  <a:pt x="230936" y="153670"/>
                </a:lnTo>
                <a:lnTo>
                  <a:pt x="229603" y="154940"/>
                </a:lnTo>
                <a:lnTo>
                  <a:pt x="233489" y="157480"/>
                </a:lnTo>
                <a:lnTo>
                  <a:pt x="235902" y="165100"/>
                </a:lnTo>
                <a:lnTo>
                  <a:pt x="228320" y="165100"/>
                </a:lnTo>
                <a:lnTo>
                  <a:pt x="224485" y="161290"/>
                </a:lnTo>
                <a:lnTo>
                  <a:pt x="230314" y="170180"/>
                </a:lnTo>
                <a:lnTo>
                  <a:pt x="228600" y="171450"/>
                </a:lnTo>
                <a:lnTo>
                  <a:pt x="226758" y="168910"/>
                </a:lnTo>
                <a:lnTo>
                  <a:pt x="224104" y="170180"/>
                </a:lnTo>
                <a:lnTo>
                  <a:pt x="226466" y="173990"/>
                </a:lnTo>
                <a:lnTo>
                  <a:pt x="226949" y="180340"/>
                </a:lnTo>
                <a:lnTo>
                  <a:pt x="228041" y="186690"/>
                </a:lnTo>
                <a:lnTo>
                  <a:pt x="232219" y="191770"/>
                </a:lnTo>
                <a:lnTo>
                  <a:pt x="230454" y="193040"/>
                </a:lnTo>
                <a:lnTo>
                  <a:pt x="235064" y="207010"/>
                </a:lnTo>
                <a:lnTo>
                  <a:pt x="239153" y="218440"/>
                </a:lnTo>
                <a:lnTo>
                  <a:pt x="242900" y="229870"/>
                </a:lnTo>
                <a:lnTo>
                  <a:pt x="246430" y="241300"/>
                </a:lnTo>
                <a:lnTo>
                  <a:pt x="252310" y="240030"/>
                </a:lnTo>
                <a:lnTo>
                  <a:pt x="252564" y="247650"/>
                </a:lnTo>
                <a:lnTo>
                  <a:pt x="258445" y="252730"/>
                </a:lnTo>
                <a:lnTo>
                  <a:pt x="258724" y="260350"/>
                </a:lnTo>
                <a:lnTo>
                  <a:pt x="258838" y="267970"/>
                </a:lnTo>
                <a:lnTo>
                  <a:pt x="258876" y="274320"/>
                </a:lnTo>
                <a:lnTo>
                  <a:pt x="259321" y="285750"/>
                </a:lnTo>
                <a:lnTo>
                  <a:pt x="260858" y="298450"/>
                </a:lnTo>
                <a:lnTo>
                  <a:pt x="263791" y="303530"/>
                </a:lnTo>
                <a:lnTo>
                  <a:pt x="267982" y="303530"/>
                </a:lnTo>
                <a:lnTo>
                  <a:pt x="312674" y="303530"/>
                </a:lnTo>
                <a:close/>
              </a:path>
              <a:path w="854075" h="1049020">
                <a:moveTo>
                  <a:pt x="315810" y="226034"/>
                </a:moveTo>
                <a:lnTo>
                  <a:pt x="312851" y="218414"/>
                </a:lnTo>
                <a:lnTo>
                  <a:pt x="312585" y="226885"/>
                </a:lnTo>
                <a:lnTo>
                  <a:pt x="311238" y="226745"/>
                </a:lnTo>
                <a:lnTo>
                  <a:pt x="314401" y="231254"/>
                </a:lnTo>
                <a:lnTo>
                  <a:pt x="315163" y="232384"/>
                </a:lnTo>
                <a:lnTo>
                  <a:pt x="315810" y="226034"/>
                </a:lnTo>
                <a:close/>
              </a:path>
              <a:path w="854075" h="1049020">
                <a:moveTo>
                  <a:pt x="322453" y="852170"/>
                </a:moveTo>
                <a:lnTo>
                  <a:pt x="322008" y="852449"/>
                </a:lnTo>
                <a:lnTo>
                  <a:pt x="321094" y="855980"/>
                </a:lnTo>
                <a:lnTo>
                  <a:pt x="322453" y="852170"/>
                </a:lnTo>
                <a:close/>
              </a:path>
              <a:path w="854075" h="1049020">
                <a:moveTo>
                  <a:pt x="322630" y="673608"/>
                </a:moveTo>
                <a:lnTo>
                  <a:pt x="322376" y="665822"/>
                </a:lnTo>
                <a:lnTo>
                  <a:pt x="321894" y="663028"/>
                </a:lnTo>
                <a:lnTo>
                  <a:pt x="322630" y="673608"/>
                </a:lnTo>
                <a:close/>
              </a:path>
              <a:path w="854075" h="1049020">
                <a:moveTo>
                  <a:pt x="330796" y="307136"/>
                </a:moveTo>
                <a:lnTo>
                  <a:pt x="329476" y="306070"/>
                </a:lnTo>
                <a:lnTo>
                  <a:pt x="330796" y="307340"/>
                </a:lnTo>
                <a:lnTo>
                  <a:pt x="330796" y="307136"/>
                </a:lnTo>
                <a:close/>
              </a:path>
              <a:path w="854075" h="1049020">
                <a:moveTo>
                  <a:pt x="334518" y="514350"/>
                </a:moveTo>
                <a:lnTo>
                  <a:pt x="329869" y="516890"/>
                </a:lnTo>
                <a:lnTo>
                  <a:pt x="328942" y="513080"/>
                </a:lnTo>
                <a:lnTo>
                  <a:pt x="328028" y="509270"/>
                </a:lnTo>
                <a:lnTo>
                  <a:pt x="329971" y="501650"/>
                </a:lnTo>
                <a:lnTo>
                  <a:pt x="323773" y="513080"/>
                </a:lnTo>
                <a:lnTo>
                  <a:pt x="322732" y="501650"/>
                </a:lnTo>
                <a:lnTo>
                  <a:pt x="326123" y="494030"/>
                </a:lnTo>
                <a:lnTo>
                  <a:pt x="329399" y="486410"/>
                </a:lnTo>
                <a:lnTo>
                  <a:pt x="329120" y="483870"/>
                </a:lnTo>
                <a:lnTo>
                  <a:pt x="328015" y="473710"/>
                </a:lnTo>
                <a:lnTo>
                  <a:pt x="332130" y="480060"/>
                </a:lnTo>
                <a:lnTo>
                  <a:pt x="331330" y="473710"/>
                </a:lnTo>
                <a:lnTo>
                  <a:pt x="330860" y="469900"/>
                </a:lnTo>
                <a:lnTo>
                  <a:pt x="329857" y="458470"/>
                </a:lnTo>
                <a:lnTo>
                  <a:pt x="329514" y="454660"/>
                </a:lnTo>
                <a:lnTo>
                  <a:pt x="326580" y="440690"/>
                </a:lnTo>
                <a:lnTo>
                  <a:pt x="320509" y="430530"/>
                </a:lnTo>
                <a:lnTo>
                  <a:pt x="321919" y="427990"/>
                </a:lnTo>
                <a:lnTo>
                  <a:pt x="325348" y="425450"/>
                </a:lnTo>
                <a:lnTo>
                  <a:pt x="326466" y="430530"/>
                </a:lnTo>
                <a:lnTo>
                  <a:pt x="325958" y="425450"/>
                </a:lnTo>
                <a:lnTo>
                  <a:pt x="324446" y="410210"/>
                </a:lnTo>
                <a:lnTo>
                  <a:pt x="319874" y="389890"/>
                </a:lnTo>
                <a:lnTo>
                  <a:pt x="316509" y="372110"/>
                </a:lnTo>
                <a:lnTo>
                  <a:pt x="316026" y="369570"/>
                </a:lnTo>
                <a:lnTo>
                  <a:pt x="316077" y="359410"/>
                </a:lnTo>
                <a:lnTo>
                  <a:pt x="316115" y="353060"/>
                </a:lnTo>
                <a:lnTo>
                  <a:pt x="319455" y="354330"/>
                </a:lnTo>
                <a:lnTo>
                  <a:pt x="319100" y="353060"/>
                </a:lnTo>
                <a:lnTo>
                  <a:pt x="318033" y="349250"/>
                </a:lnTo>
                <a:lnTo>
                  <a:pt x="312674" y="346710"/>
                </a:lnTo>
                <a:lnTo>
                  <a:pt x="315188" y="340360"/>
                </a:lnTo>
                <a:lnTo>
                  <a:pt x="316496" y="340360"/>
                </a:lnTo>
                <a:lnTo>
                  <a:pt x="318503" y="341630"/>
                </a:lnTo>
                <a:lnTo>
                  <a:pt x="318477" y="340360"/>
                </a:lnTo>
                <a:lnTo>
                  <a:pt x="318452" y="339090"/>
                </a:lnTo>
                <a:lnTo>
                  <a:pt x="317080" y="336550"/>
                </a:lnTo>
                <a:lnTo>
                  <a:pt x="311391" y="327660"/>
                </a:lnTo>
                <a:lnTo>
                  <a:pt x="312432" y="321310"/>
                </a:lnTo>
                <a:lnTo>
                  <a:pt x="316623" y="326390"/>
                </a:lnTo>
                <a:lnTo>
                  <a:pt x="316064" y="321310"/>
                </a:lnTo>
                <a:lnTo>
                  <a:pt x="315645" y="317500"/>
                </a:lnTo>
                <a:lnTo>
                  <a:pt x="314667" y="308610"/>
                </a:lnTo>
                <a:lnTo>
                  <a:pt x="313169" y="304800"/>
                </a:lnTo>
                <a:lnTo>
                  <a:pt x="269328" y="304800"/>
                </a:lnTo>
                <a:lnTo>
                  <a:pt x="270675" y="306070"/>
                </a:lnTo>
                <a:lnTo>
                  <a:pt x="268046" y="308610"/>
                </a:lnTo>
                <a:lnTo>
                  <a:pt x="266915" y="313690"/>
                </a:lnTo>
                <a:lnTo>
                  <a:pt x="265823" y="317500"/>
                </a:lnTo>
                <a:lnTo>
                  <a:pt x="263271" y="316230"/>
                </a:lnTo>
                <a:lnTo>
                  <a:pt x="265607" y="328930"/>
                </a:lnTo>
                <a:lnTo>
                  <a:pt x="267754" y="339090"/>
                </a:lnTo>
                <a:lnTo>
                  <a:pt x="270510" y="350520"/>
                </a:lnTo>
                <a:lnTo>
                  <a:pt x="274751" y="365760"/>
                </a:lnTo>
                <a:lnTo>
                  <a:pt x="276707" y="363220"/>
                </a:lnTo>
                <a:lnTo>
                  <a:pt x="277304" y="359410"/>
                </a:lnTo>
                <a:lnTo>
                  <a:pt x="279311" y="360680"/>
                </a:lnTo>
                <a:lnTo>
                  <a:pt x="280695" y="365760"/>
                </a:lnTo>
                <a:lnTo>
                  <a:pt x="278028" y="372110"/>
                </a:lnTo>
                <a:lnTo>
                  <a:pt x="275412" y="370840"/>
                </a:lnTo>
                <a:lnTo>
                  <a:pt x="274739" y="369570"/>
                </a:lnTo>
                <a:lnTo>
                  <a:pt x="277774" y="392430"/>
                </a:lnTo>
                <a:lnTo>
                  <a:pt x="271894" y="439420"/>
                </a:lnTo>
                <a:lnTo>
                  <a:pt x="275424" y="458470"/>
                </a:lnTo>
                <a:lnTo>
                  <a:pt x="274840" y="457200"/>
                </a:lnTo>
                <a:lnTo>
                  <a:pt x="281114" y="481330"/>
                </a:lnTo>
                <a:lnTo>
                  <a:pt x="280060" y="483870"/>
                </a:lnTo>
                <a:lnTo>
                  <a:pt x="276136" y="480060"/>
                </a:lnTo>
                <a:lnTo>
                  <a:pt x="273723" y="482600"/>
                </a:lnTo>
                <a:lnTo>
                  <a:pt x="277380" y="499110"/>
                </a:lnTo>
                <a:lnTo>
                  <a:pt x="276898" y="514350"/>
                </a:lnTo>
                <a:lnTo>
                  <a:pt x="275755" y="528320"/>
                </a:lnTo>
                <a:lnTo>
                  <a:pt x="277456" y="543560"/>
                </a:lnTo>
                <a:lnTo>
                  <a:pt x="270243" y="558800"/>
                </a:lnTo>
                <a:lnTo>
                  <a:pt x="269062" y="579120"/>
                </a:lnTo>
                <a:lnTo>
                  <a:pt x="268960" y="581660"/>
                </a:lnTo>
                <a:lnTo>
                  <a:pt x="268465" y="603250"/>
                </a:lnTo>
                <a:lnTo>
                  <a:pt x="263461" y="622300"/>
                </a:lnTo>
                <a:lnTo>
                  <a:pt x="267347" y="621030"/>
                </a:lnTo>
                <a:lnTo>
                  <a:pt x="270370" y="627380"/>
                </a:lnTo>
                <a:lnTo>
                  <a:pt x="267703" y="627380"/>
                </a:lnTo>
                <a:lnTo>
                  <a:pt x="268795" y="629920"/>
                </a:lnTo>
                <a:lnTo>
                  <a:pt x="265684" y="665480"/>
                </a:lnTo>
                <a:lnTo>
                  <a:pt x="257581" y="701040"/>
                </a:lnTo>
                <a:lnTo>
                  <a:pt x="246621" y="736600"/>
                </a:lnTo>
                <a:lnTo>
                  <a:pt x="234886" y="770890"/>
                </a:lnTo>
                <a:lnTo>
                  <a:pt x="234772" y="779780"/>
                </a:lnTo>
                <a:lnTo>
                  <a:pt x="239001" y="787400"/>
                </a:lnTo>
                <a:lnTo>
                  <a:pt x="241427" y="793750"/>
                </a:lnTo>
                <a:lnTo>
                  <a:pt x="235915" y="803910"/>
                </a:lnTo>
                <a:lnTo>
                  <a:pt x="231343" y="796290"/>
                </a:lnTo>
                <a:lnTo>
                  <a:pt x="230479" y="802640"/>
                </a:lnTo>
                <a:lnTo>
                  <a:pt x="229273" y="808990"/>
                </a:lnTo>
                <a:lnTo>
                  <a:pt x="227761" y="815340"/>
                </a:lnTo>
                <a:lnTo>
                  <a:pt x="225996" y="821690"/>
                </a:lnTo>
                <a:lnTo>
                  <a:pt x="224409" y="828040"/>
                </a:lnTo>
                <a:lnTo>
                  <a:pt x="223862" y="829310"/>
                </a:lnTo>
                <a:lnTo>
                  <a:pt x="222542" y="831850"/>
                </a:lnTo>
                <a:lnTo>
                  <a:pt x="222097" y="834390"/>
                </a:lnTo>
                <a:lnTo>
                  <a:pt x="220789" y="833120"/>
                </a:lnTo>
                <a:lnTo>
                  <a:pt x="219494" y="831850"/>
                </a:lnTo>
                <a:lnTo>
                  <a:pt x="206514" y="831850"/>
                </a:lnTo>
                <a:lnTo>
                  <a:pt x="200444" y="830580"/>
                </a:lnTo>
                <a:lnTo>
                  <a:pt x="188925" y="833120"/>
                </a:lnTo>
                <a:lnTo>
                  <a:pt x="191516" y="831850"/>
                </a:lnTo>
                <a:lnTo>
                  <a:pt x="191477" y="829310"/>
                </a:lnTo>
                <a:lnTo>
                  <a:pt x="196126" y="829310"/>
                </a:lnTo>
                <a:lnTo>
                  <a:pt x="191096" y="826770"/>
                </a:lnTo>
                <a:lnTo>
                  <a:pt x="181254" y="828040"/>
                </a:lnTo>
                <a:lnTo>
                  <a:pt x="173558" y="830580"/>
                </a:lnTo>
                <a:lnTo>
                  <a:pt x="165874" y="834390"/>
                </a:lnTo>
                <a:lnTo>
                  <a:pt x="160197" y="838200"/>
                </a:lnTo>
                <a:lnTo>
                  <a:pt x="160883" y="839470"/>
                </a:lnTo>
                <a:lnTo>
                  <a:pt x="153898" y="842010"/>
                </a:lnTo>
                <a:lnTo>
                  <a:pt x="157848" y="836930"/>
                </a:lnTo>
                <a:lnTo>
                  <a:pt x="152869" y="836930"/>
                </a:lnTo>
                <a:lnTo>
                  <a:pt x="147637" y="838200"/>
                </a:lnTo>
                <a:lnTo>
                  <a:pt x="142544" y="842010"/>
                </a:lnTo>
                <a:lnTo>
                  <a:pt x="138290" y="847090"/>
                </a:lnTo>
                <a:lnTo>
                  <a:pt x="134086" y="850900"/>
                </a:lnTo>
                <a:lnTo>
                  <a:pt x="131203" y="854710"/>
                </a:lnTo>
                <a:lnTo>
                  <a:pt x="126174" y="854710"/>
                </a:lnTo>
                <a:lnTo>
                  <a:pt x="126517" y="854354"/>
                </a:lnTo>
                <a:lnTo>
                  <a:pt x="121653" y="857250"/>
                </a:lnTo>
                <a:lnTo>
                  <a:pt x="117690" y="862330"/>
                </a:lnTo>
                <a:lnTo>
                  <a:pt x="113880" y="867410"/>
                </a:lnTo>
                <a:lnTo>
                  <a:pt x="111633" y="871220"/>
                </a:lnTo>
                <a:lnTo>
                  <a:pt x="115862" y="871220"/>
                </a:lnTo>
                <a:lnTo>
                  <a:pt x="112598" y="873760"/>
                </a:lnTo>
                <a:lnTo>
                  <a:pt x="101892" y="891540"/>
                </a:lnTo>
                <a:lnTo>
                  <a:pt x="98171" y="897890"/>
                </a:lnTo>
                <a:lnTo>
                  <a:pt x="97015" y="905510"/>
                </a:lnTo>
                <a:lnTo>
                  <a:pt x="93179" y="911860"/>
                </a:lnTo>
                <a:lnTo>
                  <a:pt x="94602" y="916940"/>
                </a:lnTo>
                <a:lnTo>
                  <a:pt x="92900" y="924560"/>
                </a:lnTo>
                <a:lnTo>
                  <a:pt x="91935" y="930910"/>
                </a:lnTo>
                <a:lnTo>
                  <a:pt x="90665" y="937260"/>
                </a:lnTo>
                <a:lnTo>
                  <a:pt x="90512" y="941070"/>
                </a:lnTo>
                <a:lnTo>
                  <a:pt x="90601" y="943660"/>
                </a:lnTo>
                <a:lnTo>
                  <a:pt x="89293" y="951230"/>
                </a:lnTo>
                <a:lnTo>
                  <a:pt x="101269" y="984250"/>
                </a:lnTo>
                <a:lnTo>
                  <a:pt x="96875" y="981710"/>
                </a:lnTo>
                <a:lnTo>
                  <a:pt x="103060" y="994410"/>
                </a:lnTo>
                <a:lnTo>
                  <a:pt x="97472" y="991870"/>
                </a:lnTo>
                <a:lnTo>
                  <a:pt x="102362" y="1000760"/>
                </a:lnTo>
                <a:lnTo>
                  <a:pt x="107607" y="1005840"/>
                </a:lnTo>
                <a:lnTo>
                  <a:pt x="112217" y="1008380"/>
                </a:lnTo>
                <a:lnTo>
                  <a:pt x="115150" y="1007110"/>
                </a:lnTo>
                <a:lnTo>
                  <a:pt x="118491" y="1016000"/>
                </a:lnTo>
                <a:lnTo>
                  <a:pt x="124193" y="1022350"/>
                </a:lnTo>
                <a:lnTo>
                  <a:pt x="131165" y="1027430"/>
                </a:lnTo>
                <a:lnTo>
                  <a:pt x="138264" y="1031240"/>
                </a:lnTo>
                <a:lnTo>
                  <a:pt x="145478" y="1033780"/>
                </a:lnTo>
                <a:lnTo>
                  <a:pt x="151574" y="1036320"/>
                </a:lnTo>
                <a:lnTo>
                  <a:pt x="156489" y="1041400"/>
                </a:lnTo>
                <a:lnTo>
                  <a:pt x="160172" y="1046480"/>
                </a:lnTo>
                <a:lnTo>
                  <a:pt x="188277" y="1049020"/>
                </a:lnTo>
                <a:lnTo>
                  <a:pt x="214515" y="1045210"/>
                </a:lnTo>
                <a:lnTo>
                  <a:pt x="238074" y="1037590"/>
                </a:lnTo>
                <a:lnTo>
                  <a:pt x="258191" y="1023620"/>
                </a:lnTo>
                <a:lnTo>
                  <a:pt x="260705" y="1028484"/>
                </a:lnTo>
                <a:lnTo>
                  <a:pt x="264350" y="1023620"/>
                </a:lnTo>
                <a:lnTo>
                  <a:pt x="270332" y="1016000"/>
                </a:lnTo>
                <a:lnTo>
                  <a:pt x="273773" y="1012190"/>
                </a:lnTo>
                <a:lnTo>
                  <a:pt x="276072" y="1009650"/>
                </a:lnTo>
                <a:lnTo>
                  <a:pt x="277723" y="1007110"/>
                </a:lnTo>
                <a:lnTo>
                  <a:pt x="281863" y="1000760"/>
                </a:lnTo>
                <a:lnTo>
                  <a:pt x="285953" y="995680"/>
                </a:lnTo>
                <a:lnTo>
                  <a:pt x="287997" y="993140"/>
                </a:lnTo>
                <a:lnTo>
                  <a:pt x="292900" y="986790"/>
                </a:lnTo>
                <a:lnTo>
                  <a:pt x="289509" y="998220"/>
                </a:lnTo>
                <a:lnTo>
                  <a:pt x="289293" y="1002030"/>
                </a:lnTo>
                <a:lnTo>
                  <a:pt x="292379" y="994410"/>
                </a:lnTo>
                <a:lnTo>
                  <a:pt x="296037" y="988060"/>
                </a:lnTo>
                <a:lnTo>
                  <a:pt x="296481" y="986790"/>
                </a:lnTo>
                <a:lnTo>
                  <a:pt x="298729" y="980440"/>
                </a:lnTo>
                <a:lnTo>
                  <a:pt x="299720" y="976630"/>
                </a:lnTo>
                <a:lnTo>
                  <a:pt x="300101" y="975169"/>
                </a:lnTo>
                <a:lnTo>
                  <a:pt x="263410" y="975169"/>
                </a:lnTo>
                <a:lnTo>
                  <a:pt x="261518" y="976033"/>
                </a:lnTo>
                <a:lnTo>
                  <a:pt x="261581" y="976630"/>
                </a:lnTo>
                <a:lnTo>
                  <a:pt x="261239" y="976160"/>
                </a:lnTo>
                <a:lnTo>
                  <a:pt x="260197" y="976630"/>
                </a:lnTo>
                <a:lnTo>
                  <a:pt x="260108" y="980440"/>
                </a:lnTo>
                <a:lnTo>
                  <a:pt x="258051" y="984250"/>
                </a:lnTo>
                <a:lnTo>
                  <a:pt x="256222" y="988060"/>
                </a:lnTo>
                <a:lnTo>
                  <a:pt x="255079" y="994410"/>
                </a:lnTo>
                <a:lnTo>
                  <a:pt x="249313" y="995680"/>
                </a:lnTo>
                <a:lnTo>
                  <a:pt x="241084" y="985520"/>
                </a:lnTo>
                <a:lnTo>
                  <a:pt x="237731" y="986790"/>
                </a:lnTo>
                <a:lnTo>
                  <a:pt x="235458" y="988060"/>
                </a:lnTo>
                <a:lnTo>
                  <a:pt x="233502" y="990600"/>
                </a:lnTo>
                <a:lnTo>
                  <a:pt x="229209" y="994410"/>
                </a:lnTo>
                <a:lnTo>
                  <a:pt x="227063" y="996950"/>
                </a:lnTo>
                <a:lnTo>
                  <a:pt x="225005" y="999490"/>
                </a:lnTo>
                <a:lnTo>
                  <a:pt x="222377" y="1000760"/>
                </a:lnTo>
                <a:lnTo>
                  <a:pt x="216014" y="1003300"/>
                </a:lnTo>
                <a:lnTo>
                  <a:pt x="212458" y="1005840"/>
                </a:lnTo>
                <a:lnTo>
                  <a:pt x="208076" y="1004570"/>
                </a:lnTo>
                <a:lnTo>
                  <a:pt x="213639" y="1006995"/>
                </a:lnTo>
                <a:lnTo>
                  <a:pt x="212572" y="1012190"/>
                </a:lnTo>
                <a:lnTo>
                  <a:pt x="209435" y="1010920"/>
                </a:lnTo>
                <a:lnTo>
                  <a:pt x="203174" y="1008380"/>
                </a:lnTo>
                <a:lnTo>
                  <a:pt x="197637" y="1010920"/>
                </a:lnTo>
                <a:lnTo>
                  <a:pt x="198208" y="1007110"/>
                </a:lnTo>
                <a:lnTo>
                  <a:pt x="194805" y="1004570"/>
                </a:lnTo>
                <a:lnTo>
                  <a:pt x="192900" y="1002030"/>
                </a:lnTo>
                <a:lnTo>
                  <a:pt x="192887" y="1003300"/>
                </a:lnTo>
                <a:lnTo>
                  <a:pt x="179832" y="1003300"/>
                </a:lnTo>
                <a:lnTo>
                  <a:pt x="177711" y="1007110"/>
                </a:lnTo>
                <a:lnTo>
                  <a:pt x="172135" y="999490"/>
                </a:lnTo>
                <a:lnTo>
                  <a:pt x="172504" y="999490"/>
                </a:lnTo>
                <a:lnTo>
                  <a:pt x="168630" y="995680"/>
                </a:lnTo>
                <a:lnTo>
                  <a:pt x="167335" y="994410"/>
                </a:lnTo>
                <a:lnTo>
                  <a:pt x="162191" y="995680"/>
                </a:lnTo>
                <a:lnTo>
                  <a:pt x="146380" y="995680"/>
                </a:lnTo>
                <a:lnTo>
                  <a:pt x="145605" y="994410"/>
                </a:lnTo>
                <a:lnTo>
                  <a:pt x="142494" y="989330"/>
                </a:lnTo>
                <a:lnTo>
                  <a:pt x="148678" y="989330"/>
                </a:lnTo>
                <a:lnTo>
                  <a:pt x="147154" y="984250"/>
                </a:lnTo>
                <a:lnTo>
                  <a:pt x="146773" y="982980"/>
                </a:lnTo>
                <a:lnTo>
                  <a:pt x="155016" y="986790"/>
                </a:lnTo>
                <a:lnTo>
                  <a:pt x="151930" y="984250"/>
                </a:lnTo>
                <a:lnTo>
                  <a:pt x="151434" y="982980"/>
                </a:lnTo>
                <a:lnTo>
                  <a:pt x="150939" y="981710"/>
                </a:lnTo>
                <a:lnTo>
                  <a:pt x="150444" y="980440"/>
                </a:lnTo>
                <a:lnTo>
                  <a:pt x="148043" y="981710"/>
                </a:lnTo>
                <a:lnTo>
                  <a:pt x="148412" y="980440"/>
                </a:lnTo>
                <a:lnTo>
                  <a:pt x="144830" y="979170"/>
                </a:lnTo>
                <a:lnTo>
                  <a:pt x="142367" y="976630"/>
                </a:lnTo>
                <a:lnTo>
                  <a:pt x="139814" y="974090"/>
                </a:lnTo>
                <a:lnTo>
                  <a:pt x="137083" y="971550"/>
                </a:lnTo>
                <a:lnTo>
                  <a:pt x="137858" y="969010"/>
                </a:lnTo>
                <a:lnTo>
                  <a:pt x="135166" y="967740"/>
                </a:lnTo>
                <a:lnTo>
                  <a:pt x="130911" y="969010"/>
                </a:lnTo>
                <a:lnTo>
                  <a:pt x="129692" y="963930"/>
                </a:lnTo>
                <a:lnTo>
                  <a:pt x="128612" y="961390"/>
                </a:lnTo>
                <a:lnTo>
                  <a:pt x="126365" y="956310"/>
                </a:lnTo>
                <a:lnTo>
                  <a:pt x="123405" y="961390"/>
                </a:lnTo>
                <a:lnTo>
                  <a:pt x="124955" y="957580"/>
                </a:lnTo>
                <a:lnTo>
                  <a:pt x="126174" y="952500"/>
                </a:lnTo>
                <a:lnTo>
                  <a:pt x="126453" y="947420"/>
                </a:lnTo>
                <a:lnTo>
                  <a:pt x="126326" y="944880"/>
                </a:lnTo>
                <a:lnTo>
                  <a:pt x="126263" y="943610"/>
                </a:lnTo>
                <a:lnTo>
                  <a:pt x="126263" y="941070"/>
                </a:lnTo>
                <a:lnTo>
                  <a:pt x="126453" y="937260"/>
                </a:lnTo>
                <a:lnTo>
                  <a:pt x="126822" y="933450"/>
                </a:lnTo>
                <a:lnTo>
                  <a:pt x="126873" y="930503"/>
                </a:lnTo>
                <a:lnTo>
                  <a:pt x="126746" y="927100"/>
                </a:lnTo>
                <a:lnTo>
                  <a:pt x="128143" y="922020"/>
                </a:lnTo>
                <a:lnTo>
                  <a:pt x="130035" y="918210"/>
                </a:lnTo>
                <a:lnTo>
                  <a:pt x="131495" y="913130"/>
                </a:lnTo>
                <a:lnTo>
                  <a:pt x="134581" y="910590"/>
                </a:lnTo>
                <a:lnTo>
                  <a:pt x="138671" y="909320"/>
                </a:lnTo>
                <a:lnTo>
                  <a:pt x="141617" y="901700"/>
                </a:lnTo>
                <a:lnTo>
                  <a:pt x="146050" y="894080"/>
                </a:lnTo>
                <a:lnTo>
                  <a:pt x="151358" y="887730"/>
                </a:lnTo>
                <a:lnTo>
                  <a:pt x="156883" y="882650"/>
                </a:lnTo>
                <a:lnTo>
                  <a:pt x="157162" y="883920"/>
                </a:lnTo>
                <a:lnTo>
                  <a:pt x="157708" y="884656"/>
                </a:lnTo>
                <a:lnTo>
                  <a:pt x="162280" y="882650"/>
                </a:lnTo>
                <a:lnTo>
                  <a:pt x="162852" y="880110"/>
                </a:lnTo>
                <a:lnTo>
                  <a:pt x="163334" y="876300"/>
                </a:lnTo>
                <a:lnTo>
                  <a:pt x="164045" y="872490"/>
                </a:lnTo>
                <a:lnTo>
                  <a:pt x="164795" y="867410"/>
                </a:lnTo>
                <a:lnTo>
                  <a:pt x="173469" y="867410"/>
                </a:lnTo>
                <a:lnTo>
                  <a:pt x="176631" y="869950"/>
                </a:lnTo>
                <a:lnTo>
                  <a:pt x="174536" y="872490"/>
                </a:lnTo>
                <a:lnTo>
                  <a:pt x="171653" y="873760"/>
                </a:lnTo>
                <a:lnTo>
                  <a:pt x="172504" y="875030"/>
                </a:lnTo>
                <a:lnTo>
                  <a:pt x="176085" y="880110"/>
                </a:lnTo>
                <a:lnTo>
                  <a:pt x="179590" y="878840"/>
                </a:lnTo>
                <a:lnTo>
                  <a:pt x="188658" y="873760"/>
                </a:lnTo>
                <a:lnTo>
                  <a:pt x="195122" y="872490"/>
                </a:lnTo>
                <a:lnTo>
                  <a:pt x="199682" y="875030"/>
                </a:lnTo>
                <a:lnTo>
                  <a:pt x="197497" y="876300"/>
                </a:lnTo>
                <a:lnTo>
                  <a:pt x="200977" y="878840"/>
                </a:lnTo>
                <a:lnTo>
                  <a:pt x="204673" y="878840"/>
                </a:lnTo>
                <a:lnTo>
                  <a:pt x="209740" y="876300"/>
                </a:lnTo>
                <a:lnTo>
                  <a:pt x="217881" y="877570"/>
                </a:lnTo>
                <a:lnTo>
                  <a:pt x="231978" y="880110"/>
                </a:lnTo>
                <a:lnTo>
                  <a:pt x="239407" y="882650"/>
                </a:lnTo>
                <a:lnTo>
                  <a:pt x="238937" y="882650"/>
                </a:lnTo>
                <a:lnTo>
                  <a:pt x="240195" y="883920"/>
                </a:lnTo>
                <a:lnTo>
                  <a:pt x="244792" y="883920"/>
                </a:lnTo>
                <a:lnTo>
                  <a:pt x="245668" y="881380"/>
                </a:lnTo>
                <a:lnTo>
                  <a:pt x="245948" y="877570"/>
                </a:lnTo>
                <a:lnTo>
                  <a:pt x="246291" y="876300"/>
                </a:lnTo>
                <a:lnTo>
                  <a:pt x="246646" y="875030"/>
                </a:lnTo>
                <a:lnTo>
                  <a:pt x="247243" y="872490"/>
                </a:lnTo>
                <a:lnTo>
                  <a:pt x="247853" y="869950"/>
                </a:lnTo>
                <a:lnTo>
                  <a:pt x="248551" y="867410"/>
                </a:lnTo>
                <a:lnTo>
                  <a:pt x="249250" y="864870"/>
                </a:lnTo>
                <a:lnTo>
                  <a:pt x="250698" y="858520"/>
                </a:lnTo>
                <a:lnTo>
                  <a:pt x="251828" y="854710"/>
                </a:lnTo>
                <a:lnTo>
                  <a:pt x="252945" y="850900"/>
                </a:lnTo>
                <a:lnTo>
                  <a:pt x="255117" y="844550"/>
                </a:lnTo>
                <a:lnTo>
                  <a:pt x="255714" y="842010"/>
                </a:lnTo>
                <a:lnTo>
                  <a:pt x="256908" y="836930"/>
                </a:lnTo>
                <a:lnTo>
                  <a:pt x="257467" y="834390"/>
                </a:lnTo>
                <a:lnTo>
                  <a:pt x="258038" y="831850"/>
                </a:lnTo>
                <a:lnTo>
                  <a:pt x="261543" y="838200"/>
                </a:lnTo>
                <a:lnTo>
                  <a:pt x="258495" y="839470"/>
                </a:lnTo>
                <a:lnTo>
                  <a:pt x="264490" y="838200"/>
                </a:lnTo>
                <a:lnTo>
                  <a:pt x="263766" y="835660"/>
                </a:lnTo>
                <a:lnTo>
                  <a:pt x="260997" y="834390"/>
                </a:lnTo>
                <a:lnTo>
                  <a:pt x="259321" y="831850"/>
                </a:lnTo>
                <a:lnTo>
                  <a:pt x="258483" y="830580"/>
                </a:lnTo>
                <a:lnTo>
                  <a:pt x="258559" y="824230"/>
                </a:lnTo>
                <a:lnTo>
                  <a:pt x="262686" y="821690"/>
                </a:lnTo>
                <a:lnTo>
                  <a:pt x="268224" y="814070"/>
                </a:lnTo>
                <a:lnTo>
                  <a:pt x="274167" y="814070"/>
                </a:lnTo>
                <a:lnTo>
                  <a:pt x="270357" y="825500"/>
                </a:lnTo>
                <a:lnTo>
                  <a:pt x="275069" y="821690"/>
                </a:lnTo>
                <a:lnTo>
                  <a:pt x="276821" y="816610"/>
                </a:lnTo>
                <a:lnTo>
                  <a:pt x="277037" y="814070"/>
                </a:lnTo>
                <a:lnTo>
                  <a:pt x="277368" y="810260"/>
                </a:lnTo>
                <a:lnTo>
                  <a:pt x="278536" y="805180"/>
                </a:lnTo>
                <a:lnTo>
                  <a:pt x="281444" y="806450"/>
                </a:lnTo>
                <a:lnTo>
                  <a:pt x="281571" y="805180"/>
                </a:lnTo>
                <a:lnTo>
                  <a:pt x="281711" y="803910"/>
                </a:lnTo>
                <a:lnTo>
                  <a:pt x="282651" y="795020"/>
                </a:lnTo>
                <a:lnTo>
                  <a:pt x="281800" y="787400"/>
                </a:lnTo>
                <a:lnTo>
                  <a:pt x="281266" y="778510"/>
                </a:lnTo>
                <a:lnTo>
                  <a:pt x="283197" y="768350"/>
                </a:lnTo>
                <a:lnTo>
                  <a:pt x="283438" y="767080"/>
                </a:lnTo>
                <a:lnTo>
                  <a:pt x="280568" y="768350"/>
                </a:lnTo>
                <a:lnTo>
                  <a:pt x="279146" y="762000"/>
                </a:lnTo>
                <a:lnTo>
                  <a:pt x="281216" y="758190"/>
                </a:lnTo>
                <a:lnTo>
                  <a:pt x="283679" y="754380"/>
                </a:lnTo>
                <a:lnTo>
                  <a:pt x="283375" y="748030"/>
                </a:lnTo>
                <a:lnTo>
                  <a:pt x="292188" y="746760"/>
                </a:lnTo>
                <a:lnTo>
                  <a:pt x="290893" y="728980"/>
                </a:lnTo>
                <a:lnTo>
                  <a:pt x="290245" y="717550"/>
                </a:lnTo>
                <a:lnTo>
                  <a:pt x="290042" y="707390"/>
                </a:lnTo>
                <a:lnTo>
                  <a:pt x="293077" y="715010"/>
                </a:lnTo>
                <a:lnTo>
                  <a:pt x="294855" y="723900"/>
                </a:lnTo>
                <a:lnTo>
                  <a:pt x="295922" y="732790"/>
                </a:lnTo>
                <a:lnTo>
                  <a:pt x="296849" y="741680"/>
                </a:lnTo>
                <a:lnTo>
                  <a:pt x="298221" y="734060"/>
                </a:lnTo>
                <a:lnTo>
                  <a:pt x="299262" y="726440"/>
                </a:lnTo>
                <a:lnTo>
                  <a:pt x="299275" y="722630"/>
                </a:lnTo>
                <a:lnTo>
                  <a:pt x="299275" y="720166"/>
                </a:lnTo>
                <a:lnTo>
                  <a:pt x="297611" y="722630"/>
                </a:lnTo>
                <a:lnTo>
                  <a:pt x="294538" y="715010"/>
                </a:lnTo>
                <a:lnTo>
                  <a:pt x="293103" y="707390"/>
                </a:lnTo>
                <a:lnTo>
                  <a:pt x="292862" y="706120"/>
                </a:lnTo>
                <a:lnTo>
                  <a:pt x="292557" y="697230"/>
                </a:lnTo>
                <a:lnTo>
                  <a:pt x="293662" y="687070"/>
                </a:lnTo>
                <a:lnTo>
                  <a:pt x="302069" y="683260"/>
                </a:lnTo>
                <a:lnTo>
                  <a:pt x="305930" y="669290"/>
                </a:lnTo>
                <a:lnTo>
                  <a:pt x="309270" y="652780"/>
                </a:lnTo>
                <a:lnTo>
                  <a:pt x="316128" y="641350"/>
                </a:lnTo>
                <a:lnTo>
                  <a:pt x="316103" y="622300"/>
                </a:lnTo>
                <a:lnTo>
                  <a:pt x="316280" y="621030"/>
                </a:lnTo>
                <a:lnTo>
                  <a:pt x="318668" y="603250"/>
                </a:lnTo>
                <a:lnTo>
                  <a:pt x="321932" y="584200"/>
                </a:lnTo>
                <a:lnTo>
                  <a:pt x="323786" y="565150"/>
                </a:lnTo>
                <a:lnTo>
                  <a:pt x="324040" y="562610"/>
                </a:lnTo>
                <a:lnTo>
                  <a:pt x="318300" y="565150"/>
                </a:lnTo>
                <a:lnTo>
                  <a:pt x="317550" y="562610"/>
                </a:lnTo>
                <a:lnTo>
                  <a:pt x="316814" y="557530"/>
                </a:lnTo>
                <a:lnTo>
                  <a:pt x="311111" y="554990"/>
                </a:lnTo>
                <a:lnTo>
                  <a:pt x="310438" y="548640"/>
                </a:lnTo>
                <a:lnTo>
                  <a:pt x="310705" y="546100"/>
                </a:lnTo>
                <a:lnTo>
                  <a:pt x="311556" y="544830"/>
                </a:lnTo>
                <a:lnTo>
                  <a:pt x="319697" y="524510"/>
                </a:lnTo>
                <a:lnTo>
                  <a:pt x="323545" y="520700"/>
                </a:lnTo>
                <a:lnTo>
                  <a:pt x="322389" y="532130"/>
                </a:lnTo>
                <a:lnTo>
                  <a:pt x="325285" y="530860"/>
                </a:lnTo>
                <a:lnTo>
                  <a:pt x="326783" y="523240"/>
                </a:lnTo>
                <a:lnTo>
                  <a:pt x="329031" y="520700"/>
                </a:lnTo>
                <a:lnTo>
                  <a:pt x="331736" y="519430"/>
                </a:lnTo>
                <a:lnTo>
                  <a:pt x="333121" y="516890"/>
                </a:lnTo>
                <a:lnTo>
                  <a:pt x="334518" y="514350"/>
                </a:lnTo>
                <a:close/>
              </a:path>
              <a:path w="854075" h="1049020">
                <a:moveTo>
                  <a:pt x="335089" y="177800"/>
                </a:moveTo>
                <a:lnTo>
                  <a:pt x="334670" y="174510"/>
                </a:lnTo>
                <a:lnTo>
                  <a:pt x="332422" y="173990"/>
                </a:lnTo>
                <a:lnTo>
                  <a:pt x="334403" y="177800"/>
                </a:lnTo>
                <a:lnTo>
                  <a:pt x="335089" y="177800"/>
                </a:lnTo>
                <a:close/>
              </a:path>
              <a:path w="854075" h="1049020">
                <a:moveTo>
                  <a:pt x="337858" y="175260"/>
                </a:moveTo>
                <a:lnTo>
                  <a:pt x="333489" y="165100"/>
                </a:lnTo>
                <a:lnTo>
                  <a:pt x="334670" y="174510"/>
                </a:lnTo>
                <a:lnTo>
                  <a:pt x="337858" y="175260"/>
                </a:lnTo>
                <a:close/>
              </a:path>
              <a:path w="854075" h="1049020">
                <a:moveTo>
                  <a:pt x="338416" y="563435"/>
                </a:moveTo>
                <a:lnTo>
                  <a:pt x="336410" y="563029"/>
                </a:lnTo>
                <a:lnTo>
                  <a:pt x="336778" y="569328"/>
                </a:lnTo>
                <a:lnTo>
                  <a:pt x="338416" y="563435"/>
                </a:lnTo>
                <a:close/>
              </a:path>
              <a:path w="854075" h="1049020">
                <a:moveTo>
                  <a:pt x="341744" y="564108"/>
                </a:moveTo>
                <a:lnTo>
                  <a:pt x="338480" y="563194"/>
                </a:lnTo>
                <a:lnTo>
                  <a:pt x="338416" y="563435"/>
                </a:lnTo>
                <a:lnTo>
                  <a:pt x="341744" y="564108"/>
                </a:lnTo>
                <a:close/>
              </a:path>
              <a:path w="854075" h="1049020">
                <a:moveTo>
                  <a:pt x="343065" y="214172"/>
                </a:moveTo>
                <a:lnTo>
                  <a:pt x="341909" y="213829"/>
                </a:lnTo>
                <a:lnTo>
                  <a:pt x="341122" y="213855"/>
                </a:lnTo>
                <a:lnTo>
                  <a:pt x="340385" y="213868"/>
                </a:lnTo>
                <a:lnTo>
                  <a:pt x="343065" y="214172"/>
                </a:lnTo>
                <a:close/>
              </a:path>
              <a:path w="854075" h="1049020">
                <a:moveTo>
                  <a:pt x="347751" y="280670"/>
                </a:moveTo>
                <a:lnTo>
                  <a:pt x="346875" y="281317"/>
                </a:lnTo>
                <a:lnTo>
                  <a:pt x="347510" y="282295"/>
                </a:lnTo>
                <a:lnTo>
                  <a:pt x="347751" y="280670"/>
                </a:lnTo>
                <a:close/>
              </a:path>
              <a:path w="854075" h="1049020">
                <a:moveTo>
                  <a:pt x="348030" y="457441"/>
                </a:moveTo>
                <a:lnTo>
                  <a:pt x="347738" y="457682"/>
                </a:lnTo>
                <a:lnTo>
                  <a:pt x="347624" y="458203"/>
                </a:lnTo>
                <a:lnTo>
                  <a:pt x="348030" y="457441"/>
                </a:lnTo>
                <a:close/>
              </a:path>
              <a:path w="854075" h="1049020">
                <a:moveTo>
                  <a:pt x="348449" y="457085"/>
                </a:moveTo>
                <a:lnTo>
                  <a:pt x="348068" y="457365"/>
                </a:lnTo>
                <a:lnTo>
                  <a:pt x="348449" y="457085"/>
                </a:lnTo>
                <a:close/>
              </a:path>
              <a:path w="854075" h="1049020">
                <a:moveTo>
                  <a:pt x="349237" y="384810"/>
                </a:moveTo>
                <a:lnTo>
                  <a:pt x="348234" y="385457"/>
                </a:lnTo>
                <a:lnTo>
                  <a:pt x="349224" y="386384"/>
                </a:lnTo>
                <a:lnTo>
                  <a:pt x="349237" y="384810"/>
                </a:lnTo>
                <a:close/>
              </a:path>
              <a:path w="854075" h="1049020">
                <a:moveTo>
                  <a:pt x="350012" y="725220"/>
                </a:moveTo>
                <a:lnTo>
                  <a:pt x="346710" y="724509"/>
                </a:lnTo>
                <a:lnTo>
                  <a:pt x="348081" y="729424"/>
                </a:lnTo>
                <a:lnTo>
                  <a:pt x="348348" y="731926"/>
                </a:lnTo>
                <a:lnTo>
                  <a:pt x="347408" y="734974"/>
                </a:lnTo>
                <a:lnTo>
                  <a:pt x="345935" y="738505"/>
                </a:lnTo>
                <a:lnTo>
                  <a:pt x="346151" y="741819"/>
                </a:lnTo>
                <a:lnTo>
                  <a:pt x="348119" y="738251"/>
                </a:lnTo>
                <a:lnTo>
                  <a:pt x="348627" y="735025"/>
                </a:lnTo>
                <a:lnTo>
                  <a:pt x="348361" y="731926"/>
                </a:lnTo>
                <a:lnTo>
                  <a:pt x="349427" y="728167"/>
                </a:lnTo>
                <a:lnTo>
                  <a:pt x="350012" y="725220"/>
                </a:lnTo>
                <a:close/>
              </a:path>
              <a:path w="854075" h="1049020">
                <a:moveTo>
                  <a:pt x="350850" y="289560"/>
                </a:moveTo>
                <a:lnTo>
                  <a:pt x="348107" y="283210"/>
                </a:lnTo>
                <a:lnTo>
                  <a:pt x="347510" y="282295"/>
                </a:lnTo>
                <a:lnTo>
                  <a:pt x="346214" y="290830"/>
                </a:lnTo>
                <a:lnTo>
                  <a:pt x="350850" y="289560"/>
                </a:lnTo>
                <a:close/>
              </a:path>
              <a:path w="854075" h="1049020">
                <a:moveTo>
                  <a:pt x="351129" y="384517"/>
                </a:moveTo>
                <a:lnTo>
                  <a:pt x="348932" y="381000"/>
                </a:lnTo>
                <a:lnTo>
                  <a:pt x="348462" y="379730"/>
                </a:lnTo>
                <a:lnTo>
                  <a:pt x="349999" y="384810"/>
                </a:lnTo>
                <a:lnTo>
                  <a:pt x="351129" y="384517"/>
                </a:lnTo>
                <a:close/>
              </a:path>
              <a:path w="854075" h="1049020">
                <a:moveTo>
                  <a:pt x="358914" y="317385"/>
                </a:moveTo>
                <a:lnTo>
                  <a:pt x="358546" y="317512"/>
                </a:lnTo>
                <a:lnTo>
                  <a:pt x="358127" y="318350"/>
                </a:lnTo>
                <a:lnTo>
                  <a:pt x="357657" y="319379"/>
                </a:lnTo>
                <a:lnTo>
                  <a:pt x="358140" y="319036"/>
                </a:lnTo>
                <a:lnTo>
                  <a:pt x="358609" y="318465"/>
                </a:lnTo>
                <a:lnTo>
                  <a:pt x="358914" y="317385"/>
                </a:lnTo>
                <a:close/>
              </a:path>
              <a:path w="854075" h="1049020">
                <a:moveTo>
                  <a:pt x="368719" y="625767"/>
                </a:moveTo>
                <a:lnTo>
                  <a:pt x="364121" y="622363"/>
                </a:lnTo>
                <a:lnTo>
                  <a:pt x="364705" y="631672"/>
                </a:lnTo>
                <a:lnTo>
                  <a:pt x="368719" y="625767"/>
                </a:lnTo>
                <a:close/>
              </a:path>
              <a:path w="854075" h="1049020">
                <a:moveTo>
                  <a:pt x="373049" y="525780"/>
                </a:moveTo>
                <a:lnTo>
                  <a:pt x="371817" y="524510"/>
                </a:lnTo>
                <a:lnTo>
                  <a:pt x="371944" y="521970"/>
                </a:lnTo>
                <a:lnTo>
                  <a:pt x="372364" y="513080"/>
                </a:lnTo>
                <a:lnTo>
                  <a:pt x="371182" y="500380"/>
                </a:lnTo>
                <a:lnTo>
                  <a:pt x="368846" y="486410"/>
                </a:lnTo>
                <a:lnTo>
                  <a:pt x="365950" y="469900"/>
                </a:lnTo>
                <a:lnTo>
                  <a:pt x="368884" y="472440"/>
                </a:lnTo>
                <a:lnTo>
                  <a:pt x="369265" y="469900"/>
                </a:lnTo>
                <a:lnTo>
                  <a:pt x="370039" y="464820"/>
                </a:lnTo>
                <a:lnTo>
                  <a:pt x="370357" y="455930"/>
                </a:lnTo>
                <a:lnTo>
                  <a:pt x="370433" y="445770"/>
                </a:lnTo>
                <a:lnTo>
                  <a:pt x="370713" y="438150"/>
                </a:lnTo>
                <a:lnTo>
                  <a:pt x="367728" y="435610"/>
                </a:lnTo>
                <a:lnTo>
                  <a:pt x="367830" y="433070"/>
                </a:lnTo>
                <a:lnTo>
                  <a:pt x="367982" y="429260"/>
                </a:lnTo>
                <a:lnTo>
                  <a:pt x="363943" y="433070"/>
                </a:lnTo>
                <a:lnTo>
                  <a:pt x="368554" y="410210"/>
                </a:lnTo>
                <a:lnTo>
                  <a:pt x="365785" y="394970"/>
                </a:lnTo>
                <a:lnTo>
                  <a:pt x="364858" y="389890"/>
                </a:lnTo>
                <a:lnTo>
                  <a:pt x="364337" y="387350"/>
                </a:lnTo>
                <a:lnTo>
                  <a:pt x="361962" y="375920"/>
                </a:lnTo>
                <a:lnTo>
                  <a:pt x="360375" y="368300"/>
                </a:lnTo>
                <a:lnTo>
                  <a:pt x="362597" y="347980"/>
                </a:lnTo>
                <a:lnTo>
                  <a:pt x="362953" y="351790"/>
                </a:lnTo>
                <a:lnTo>
                  <a:pt x="365874" y="355600"/>
                </a:lnTo>
                <a:lnTo>
                  <a:pt x="365633" y="353060"/>
                </a:lnTo>
                <a:lnTo>
                  <a:pt x="364477" y="347980"/>
                </a:lnTo>
                <a:lnTo>
                  <a:pt x="363334" y="342900"/>
                </a:lnTo>
                <a:lnTo>
                  <a:pt x="362483" y="339090"/>
                </a:lnTo>
                <a:lnTo>
                  <a:pt x="360476" y="330200"/>
                </a:lnTo>
                <a:lnTo>
                  <a:pt x="355854" y="332740"/>
                </a:lnTo>
                <a:lnTo>
                  <a:pt x="357911" y="334010"/>
                </a:lnTo>
                <a:lnTo>
                  <a:pt x="354711" y="339090"/>
                </a:lnTo>
                <a:lnTo>
                  <a:pt x="351485" y="336550"/>
                </a:lnTo>
                <a:lnTo>
                  <a:pt x="348513" y="330200"/>
                </a:lnTo>
                <a:lnTo>
                  <a:pt x="347840" y="325120"/>
                </a:lnTo>
                <a:lnTo>
                  <a:pt x="350951" y="328930"/>
                </a:lnTo>
                <a:lnTo>
                  <a:pt x="353656" y="327660"/>
                </a:lnTo>
                <a:lnTo>
                  <a:pt x="354787" y="325120"/>
                </a:lnTo>
                <a:lnTo>
                  <a:pt x="355930" y="322580"/>
                </a:lnTo>
                <a:lnTo>
                  <a:pt x="357136" y="320040"/>
                </a:lnTo>
                <a:lnTo>
                  <a:pt x="357746" y="318770"/>
                </a:lnTo>
                <a:lnTo>
                  <a:pt x="356374" y="320040"/>
                </a:lnTo>
                <a:lnTo>
                  <a:pt x="354520" y="318770"/>
                </a:lnTo>
                <a:lnTo>
                  <a:pt x="353072" y="318770"/>
                </a:lnTo>
                <a:lnTo>
                  <a:pt x="354507" y="313690"/>
                </a:lnTo>
                <a:lnTo>
                  <a:pt x="351129" y="311150"/>
                </a:lnTo>
                <a:lnTo>
                  <a:pt x="347129" y="309880"/>
                </a:lnTo>
                <a:lnTo>
                  <a:pt x="346659" y="300990"/>
                </a:lnTo>
                <a:lnTo>
                  <a:pt x="349313" y="302260"/>
                </a:lnTo>
                <a:lnTo>
                  <a:pt x="348869" y="300990"/>
                </a:lnTo>
                <a:lnTo>
                  <a:pt x="347129" y="295910"/>
                </a:lnTo>
                <a:lnTo>
                  <a:pt x="342887" y="290830"/>
                </a:lnTo>
                <a:lnTo>
                  <a:pt x="342620" y="284480"/>
                </a:lnTo>
                <a:lnTo>
                  <a:pt x="346875" y="281317"/>
                </a:lnTo>
                <a:lnTo>
                  <a:pt x="343992" y="276860"/>
                </a:lnTo>
                <a:lnTo>
                  <a:pt x="340969" y="270510"/>
                </a:lnTo>
                <a:lnTo>
                  <a:pt x="341464" y="264160"/>
                </a:lnTo>
                <a:lnTo>
                  <a:pt x="343687" y="267970"/>
                </a:lnTo>
                <a:lnTo>
                  <a:pt x="344690" y="274320"/>
                </a:lnTo>
                <a:lnTo>
                  <a:pt x="346900" y="276860"/>
                </a:lnTo>
                <a:lnTo>
                  <a:pt x="351853" y="266700"/>
                </a:lnTo>
                <a:lnTo>
                  <a:pt x="349999" y="266700"/>
                </a:lnTo>
                <a:lnTo>
                  <a:pt x="349948" y="264160"/>
                </a:lnTo>
                <a:lnTo>
                  <a:pt x="349872" y="260350"/>
                </a:lnTo>
                <a:lnTo>
                  <a:pt x="349859" y="259080"/>
                </a:lnTo>
                <a:lnTo>
                  <a:pt x="349846" y="258445"/>
                </a:lnTo>
                <a:lnTo>
                  <a:pt x="350227" y="251294"/>
                </a:lnTo>
                <a:lnTo>
                  <a:pt x="349808" y="254584"/>
                </a:lnTo>
                <a:lnTo>
                  <a:pt x="349758" y="248920"/>
                </a:lnTo>
                <a:lnTo>
                  <a:pt x="349732" y="243840"/>
                </a:lnTo>
                <a:lnTo>
                  <a:pt x="348754" y="248920"/>
                </a:lnTo>
                <a:lnTo>
                  <a:pt x="340385" y="241300"/>
                </a:lnTo>
                <a:lnTo>
                  <a:pt x="337197" y="232410"/>
                </a:lnTo>
                <a:lnTo>
                  <a:pt x="334657" y="222250"/>
                </a:lnTo>
                <a:lnTo>
                  <a:pt x="329069" y="213360"/>
                </a:lnTo>
                <a:lnTo>
                  <a:pt x="328269" y="212090"/>
                </a:lnTo>
                <a:lnTo>
                  <a:pt x="334518" y="218440"/>
                </a:lnTo>
                <a:lnTo>
                  <a:pt x="336600" y="217170"/>
                </a:lnTo>
                <a:lnTo>
                  <a:pt x="337578" y="214630"/>
                </a:lnTo>
                <a:lnTo>
                  <a:pt x="340461" y="213360"/>
                </a:lnTo>
                <a:lnTo>
                  <a:pt x="340715" y="212090"/>
                </a:lnTo>
                <a:lnTo>
                  <a:pt x="341236" y="209550"/>
                </a:lnTo>
                <a:lnTo>
                  <a:pt x="341718" y="201930"/>
                </a:lnTo>
                <a:lnTo>
                  <a:pt x="343865" y="203200"/>
                </a:lnTo>
                <a:lnTo>
                  <a:pt x="342900" y="201930"/>
                </a:lnTo>
                <a:lnTo>
                  <a:pt x="340956" y="199390"/>
                </a:lnTo>
                <a:lnTo>
                  <a:pt x="340423" y="194310"/>
                </a:lnTo>
                <a:lnTo>
                  <a:pt x="339280" y="187960"/>
                </a:lnTo>
                <a:lnTo>
                  <a:pt x="338086" y="186690"/>
                </a:lnTo>
                <a:lnTo>
                  <a:pt x="334530" y="182880"/>
                </a:lnTo>
                <a:lnTo>
                  <a:pt x="336384" y="181610"/>
                </a:lnTo>
                <a:lnTo>
                  <a:pt x="334403" y="177800"/>
                </a:lnTo>
                <a:lnTo>
                  <a:pt x="332384" y="177800"/>
                </a:lnTo>
                <a:lnTo>
                  <a:pt x="327177" y="166370"/>
                </a:lnTo>
                <a:lnTo>
                  <a:pt x="324904" y="152400"/>
                </a:lnTo>
                <a:lnTo>
                  <a:pt x="324586" y="151130"/>
                </a:lnTo>
                <a:lnTo>
                  <a:pt x="321411" y="138430"/>
                </a:lnTo>
                <a:lnTo>
                  <a:pt x="317347" y="132080"/>
                </a:lnTo>
                <a:lnTo>
                  <a:pt x="313296" y="125730"/>
                </a:lnTo>
                <a:lnTo>
                  <a:pt x="312483" y="124460"/>
                </a:lnTo>
                <a:lnTo>
                  <a:pt x="304723" y="114300"/>
                </a:lnTo>
                <a:lnTo>
                  <a:pt x="297561" y="107950"/>
                </a:lnTo>
                <a:lnTo>
                  <a:pt x="290423" y="102870"/>
                </a:lnTo>
                <a:lnTo>
                  <a:pt x="287845" y="100330"/>
                </a:lnTo>
                <a:lnTo>
                  <a:pt x="282689" y="95250"/>
                </a:lnTo>
                <a:lnTo>
                  <a:pt x="282676" y="87630"/>
                </a:lnTo>
                <a:lnTo>
                  <a:pt x="291553" y="95250"/>
                </a:lnTo>
                <a:lnTo>
                  <a:pt x="289712" y="88900"/>
                </a:lnTo>
                <a:lnTo>
                  <a:pt x="289166" y="87630"/>
                </a:lnTo>
                <a:lnTo>
                  <a:pt x="288074" y="85090"/>
                </a:lnTo>
                <a:lnTo>
                  <a:pt x="287528" y="83820"/>
                </a:lnTo>
                <a:lnTo>
                  <a:pt x="286981" y="82550"/>
                </a:lnTo>
                <a:lnTo>
                  <a:pt x="283298" y="77470"/>
                </a:lnTo>
                <a:lnTo>
                  <a:pt x="278612" y="73660"/>
                </a:lnTo>
                <a:lnTo>
                  <a:pt x="281101" y="73660"/>
                </a:lnTo>
                <a:lnTo>
                  <a:pt x="281749" y="67310"/>
                </a:lnTo>
                <a:lnTo>
                  <a:pt x="277050" y="62230"/>
                </a:lnTo>
                <a:lnTo>
                  <a:pt x="273824" y="67043"/>
                </a:lnTo>
                <a:lnTo>
                  <a:pt x="276567" y="69850"/>
                </a:lnTo>
                <a:lnTo>
                  <a:pt x="266344" y="69850"/>
                </a:lnTo>
                <a:lnTo>
                  <a:pt x="272986" y="73660"/>
                </a:lnTo>
                <a:lnTo>
                  <a:pt x="279476" y="76200"/>
                </a:lnTo>
                <a:lnTo>
                  <a:pt x="279044" y="80010"/>
                </a:lnTo>
                <a:lnTo>
                  <a:pt x="275844" y="83820"/>
                </a:lnTo>
                <a:lnTo>
                  <a:pt x="271513" y="80010"/>
                </a:lnTo>
                <a:lnTo>
                  <a:pt x="272542" y="88900"/>
                </a:lnTo>
                <a:lnTo>
                  <a:pt x="278345" y="85090"/>
                </a:lnTo>
                <a:lnTo>
                  <a:pt x="277863" y="93980"/>
                </a:lnTo>
                <a:lnTo>
                  <a:pt x="277634" y="95161"/>
                </a:lnTo>
                <a:lnTo>
                  <a:pt x="282778" y="100330"/>
                </a:lnTo>
                <a:lnTo>
                  <a:pt x="280365" y="99060"/>
                </a:lnTo>
                <a:lnTo>
                  <a:pt x="278257" y="103593"/>
                </a:lnTo>
                <a:lnTo>
                  <a:pt x="280250" y="109220"/>
                </a:lnTo>
                <a:lnTo>
                  <a:pt x="285457" y="115570"/>
                </a:lnTo>
                <a:lnTo>
                  <a:pt x="289496" y="120650"/>
                </a:lnTo>
                <a:lnTo>
                  <a:pt x="289610" y="125730"/>
                </a:lnTo>
                <a:lnTo>
                  <a:pt x="288594" y="124460"/>
                </a:lnTo>
                <a:lnTo>
                  <a:pt x="294424" y="133350"/>
                </a:lnTo>
                <a:lnTo>
                  <a:pt x="297649" y="133350"/>
                </a:lnTo>
                <a:lnTo>
                  <a:pt x="301307" y="132080"/>
                </a:lnTo>
                <a:lnTo>
                  <a:pt x="308406" y="135890"/>
                </a:lnTo>
                <a:lnTo>
                  <a:pt x="297243" y="152400"/>
                </a:lnTo>
                <a:lnTo>
                  <a:pt x="303999" y="151130"/>
                </a:lnTo>
                <a:lnTo>
                  <a:pt x="304558" y="153670"/>
                </a:lnTo>
                <a:lnTo>
                  <a:pt x="305219" y="156298"/>
                </a:lnTo>
                <a:lnTo>
                  <a:pt x="310438" y="158750"/>
                </a:lnTo>
                <a:lnTo>
                  <a:pt x="311175" y="168910"/>
                </a:lnTo>
                <a:lnTo>
                  <a:pt x="314147" y="177800"/>
                </a:lnTo>
                <a:lnTo>
                  <a:pt x="315785" y="185420"/>
                </a:lnTo>
                <a:lnTo>
                  <a:pt x="312521" y="191770"/>
                </a:lnTo>
                <a:lnTo>
                  <a:pt x="315175" y="190500"/>
                </a:lnTo>
                <a:lnTo>
                  <a:pt x="315912" y="187960"/>
                </a:lnTo>
                <a:lnTo>
                  <a:pt x="316750" y="186690"/>
                </a:lnTo>
                <a:lnTo>
                  <a:pt x="319735" y="190500"/>
                </a:lnTo>
                <a:lnTo>
                  <a:pt x="316357" y="195580"/>
                </a:lnTo>
                <a:lnTo>
                  <a:pt x="321729" y="205740"/>
                </a:lnTo>
                <a:lnTo>
                  <a:pt x="322376" y="213360"/>
                </a:lnTo>
                <a:lnTo>
                  <a:pt x="316153" y="212090"/>
                </a:lnTo>
                <a:lnTo>
                  <a:pt x="316953" y="201930"/>
                </a:lnTo>
                <a:lnTo>
                  <a:pt x="314274" y="212090"/>
                </a:lnTo>
                <a:lnTo>
                  <a:pt x="319227" y="217170"/>
                </a:lnTo>
                <a:lnTo>
                  <a:pt x="319900" y="223520"/>
                </a:lnTo>
                <a:lnTo>
                  <a:pt x="319278" y="231140"/>
                </a:lnTo>
                <a:lnTo>
                  <a:pt x="319252" y="232968"/>
                </a:lnTo>
                <a:lnTo>
                  <a:pt x="320001" y="238760"/>
                </a:lnTo>
                <a:lnTo>
                  <a:pt x="324358" y="241300"/>
                </a:lnTo>
                <a:lnTo>
                  <a:pt x="326859" y="247650"/>
                </a:lnTo>
                <a:lnTo>
                  <a:pt x="328841" y="257810"/>
                </a:lnTo>
                <a:lnTo>
                  <a:pt x="331635" y="267970"/>
                </a:lnTo>
                <a:lnTo>
                  <a:pt x="330555" y="271780"/>
                </a:lnTo>
                <a:lnTo>
                  <a:pt x="330682" y="283210"/>
                </a:lnTo>
                <a:lnTo>
                  <a:pt x="330898" y="290830"/>
                </a:lnTo>
                <a:lnTo>
                  <a:pt x="330796" y="307136"/>
                </a:lnTo>
                <a:lnTo>
                  <a:pt x="334187" y="309880"/>
                </a:lnTo>
                <a:lnTo>
                  <a:pt x="337007" y="314960"/>
                </a:lnTo>
                <a:lnTo>
                  <a:pt x="338823" y="322580"/>
                </a:lnTo>
                <a:lnTo>
                  <a:pt x="340537" y="330200"/>
                </a:lnTo>
                <a:lnTo>
                  <a:pt x="335902" y="330200"/>
                </a:lnTo>
                <a:lnTo>
                  <a:pt x="333883" y="328930"/>
                </a:lnTo>
                <a:lnTo>
                  <a:pt x="331228" y="323850"/>
                </a:lnTo>
                <a:lnTo>
                  <a:pt x="332295" y="332740"/>
                </a:lnTo>
                <a:lnTo>
                  <a:pt x="335013" y="335280"/>
                </a:lnTo>
                <a:lnTo>
                  <a:pt x="336626" y="337820"/>
                </a:lnTo>
                <a:lnTo>
                  <a:pt x="338188" y="342900"/>
                </a:lnTo>
                <a:lnTo>
                  <a:pt x="332181" y="341630"/>
                </a:lnTo>
                <a:lnTo>
                  <a:pt x="334264" y="350520"/>
                </a:lnTo>
                <a:lnTo>
                  <a:pt x="337108" y="359410"/>
                </a:lnTo>
                <a:lnTo>
                  <a:pt x="339153" y="369570"/>
                </a:lnTo>
                <a:lnTo>
                  <a:pt x="338874" y="379730"/>
                </a:lnTo>
                <a:lnTo>
                  <a:pt x="343420" y="378460"/>
                </a:lnTo>
                <a:lnTo>
                  <a:pt x="348500" y="375920"/>
                </a:lnTo>
                <a:lnTo>
                  <a:pt x="353491" y="375920"/>
                </a:lnTo>
                <a:lnTo>
                  <a:pt x="357784" y="382270"/>
                </a:lnTo>
                <a:lnTo>
                  <a:pt x="354939" y="383540"/>
                </a:lnTo>
                <a:lnTo>
                  <a:pt x="351129" y="384517"/>
                </a:lnTo>
                <a:lnTo>
                  <a:pt x="351320" y="384810"/>
                </a:lnTo>
                <a:lnTo>
                  <a:pt x="350253" y="387350"/>
                </a:lnTo>
                <a:lnTo>
                  <a:pt x="349224" y="386384"/>
                </a:lnTo>
                <a:lnTo>
                  <a:pt x="349173" y="391160"/>
                </a:lnTo>
                <a:lnTo>
                  <a:pt x="345008" y="391160"/>
                </a:lnTo>
                <a:lnTo>
                  <a:pt x="346506" y="394970"/>
                </a:lnTo>
                <a:lnTo>
                  <a:pt x="343154" y="394970"/>
                </a:lnTo>
                <a:lnTo>
                  <a:pt x="342646" y="392430"/>
                </a:lnTo>
                <a:lnTo>
                  <a:pt x="344525" y="389890"/>
                </a:lnTo>
                <a:lnTo>
                  <a:pt x="343636" y="388620"/>
                </a:lnTo>
                <a:lnTo>
                  <a:pt x="343522" y="388467"/>
                </a:lnTo>
                <a:lnTo>
                  <a:pt x="348234" y="385457"/>
                </a:lnTo>
                <a:lnTo>
                  <a:pt x="344843" y="382270"/>
                </a:lnTo>
                <a:lnTo>
                  <a:pt x="343369" y="388239"/>
                </a:lnTo>
                <a:lnTo>
                  <a:pt x="342747" y="387350"/>
                </a:lnTo>
                <a:lnTo>
                  <a:pt x="342430" y="393700"/>
                </a:lnTo>
                <a:lnTo>
                  <a:pt x="340499" y="401320"/>
                </a:lnTo>
                <a:lnTo>
                  <a:pt x="337527" y="403860"/>
                </a:lnTo>
                <a:lnTo>
                  <a:pt x="343128" y="403860"/>
                </a:lnTo>
                <a:lnTo>
                  <a:pt x="343966" y="408940"/>
                </a:lnTo>
                <a:lnTo>
                  <a:pt x="343585" y="414020"/>
                </a:lnTo>
                <a:lnTo>
                  <a:pt x="341706" y="415290"/>
                </a:lnTo>
                <a:lnTo>
                  <a:pt x="339318" y="416560"/>
                </a:lnTo>
                <a:lnTo>
                  <a:pt x="337413" y="419100"/>
                </a:lnTo>
                <a:lnTo>
                  <a:pt x="340448" y="422910"/>
                </a:lnTo>
                <a:lnTo>
                  <a:pt x="337870" y="430530"/>
                </a:lnTo>
                <a:lnTo>
                  <a:pt x="344081" y="430530"/>
                </a:lnTo>
                <a:lnTo>
                  <a:pt x="344182" y="433070"/>
                </a:lnTo>
                <a:lnTo>
                  <a:pt x="341312" y="434340"/>
                </a:lnTo>
                <a:lnTo>
                  <a:pt x="339674" y="435610"/>
                </a:lnTo>
                <a:lnTo>
                  <a:pt x="341337" y="441960"/>
                </a:lnTo>
                <a:lnTo>
                  <a:pt x="342493" y="450850"/>
                </a:lnTo>
                <a:lnTo>
                  <a:pt x="344271" y="457200"/>
                </a:lnTo>
                <a:lnTo>
                  <a:pt x="347802" y="457200"/>
                </a:lnTo>
                <a:lnTo>
                  <a:pt x="348208" y="455930"/>
                </a:lnTo>
                <a:lnTo>
                  <a:pt x="348500" y="455930"/>
                </a:lnTo>
                <a:lnTo>
                  <a:pt x="350875" y="471944"/>
                </a:lnTo>
                <a:lnTo>
                  <a:pt x="350761" y="474980"/>
                </a:lnTo>
                <a:lnTo>
                  <a:pt x="349859" y="487680"/>
                </a:lnTo>
                <a:lnTo>
                  <a:pt x="347878" y="502920"/>
                </a:lnTo>
                <a:lnTo>
                  <a:pt x="347675" y="518160"/>
                </a:lnTo>
                <a:lnTo>
                  <a:pt x="345579" y="518160"/>
                </a:lnTo>
                <a:lnTo>
                  <a:pt x="346684" y="528320"/>
                </a:lnTo>
                <a:lnTo>
                  <a:pt x="347345" y="537210"/>
                </a:lnTo>
                <a:lnTo>
                  <a:pt x="348411" y="546100"/>
                </a:lnTo>
                <a:lnTo>
                  <a:pt x="350735" y="553720"/>
                </a:lnTo>
                <a:lnTo>
                  <a:pt x="350659" y="557530"/>
                </a:lnTo>
                <a:lnTo>
                  <a:pt x="346443" y="561340"/>
                </a:lnTo>
                <a:lnTo>
                  <a:pt x="344106" y="560070"/>
                </a:lnTo>
                <a:lnTo>
                  <a:pt x="345084" y="568960"/>
                </a:lnTo>
                <a:lnTo>
                  <a:pt x="347357" y="570230"/>
                </a:lnTo>
                <a:lnTo>
                  <a:pt x="343090" y="582930"/>
                </a:lnTo>
                <a:lnTo>
                  <a:pt x="341287" y="580390"/>
                </a:lnTo>
                <a:lnTo>
                  <a:pt x="340410" y="580390"/>
                </a:lnTo>
                <a:lnTo>
                  <a:pt x="340347" y="579120"/>
                </a:lnTo>
                <a:lnTo>
                  <a:pt x="341020" y="574040"/>
                </a:lnTo>
                <a:lnTo>
                  <a:pt x="339090" y="581660"/>
                </a:lnTo>
                <a:lnTo>
                  <a:pt x="337654" y="586740"/>
                </a:lnTo>
                <a:lnTo>
                  <a:pt x="337629" y="593090"/>
                </a:lnTo>
                <a:lnTo>
                  <a:pt x="339852" y="600710"/>
                </a:lnTo>
                <a:lnTo>
                  <a:pt x="334797" y="596900"/>
                </a:lnTo>
                <a:lnTo>
                  <a:pt x="332651" y="609600"/>
                </a:lnTo>
                <a:lnTo>
                  <a:pt x="333806" y="614680"/>
                </a:lnTo>
                <a:lnTo>
                  <a:pt x="338162" y="607060"/>
                </a:lnTo>
                <a:lnTo>
                  <a:pt x="338645" y="613410"/>
                </a:lnTo>
                <a:lnTo>
                  <a:pt x="337540" y="618490"/>
                </a:lnTo>
                <a:lnTo>
                  <a:pt x="336461" y="624840"/>
                </a:lnTo>
                <a:lnTo>
                  <a:pt x="329806" y="621030"/>
                </a:lnTo>
                <a:lnTo>
                  <a:pt x="326377" y="637540"/>
                </a:lnTo>
                <a:lnTo>
                  <a:pt x="328549" y="654050"/>
                </a:lnTo>
                <a:lnTo>
                  <a:pt x="329603" y="669290"/>
                </a:lnTo>
                <a:lnTo>
                  <a:pt x="322859" y="681990"/>
                </a:lnTo>
                <a:lnTo>
                  <a:pt x="325412" y="683260"/>
                </a:lnTo>
                <a:lnTo>
                  <a:pt x="327647" y="679450"/>
                </a:lnTo>
                <a:lnTo>
                  <a:pt x="330047" y="675640"/>
                </a:lnTo>
                <a:lnTo>
                  <a:pt x="333121" y="675640"/>
                </a:lnTo>
                <a:lnTo>
                  <a:pt x="329730" y="684530"/>
                </a:lnTo>
                <a:lnTo>
                  <a:pt x="324827" y="690880"/>
                </a:lnTo>
                <a:lnTo>
                  <a:pt x="320319" y="695960"/>
                </a:lnTo>
                <a:lnTo>
                  <a:pt x="318122" y="699770"/>
                </a:lnTo>
                <a:lnTo>
                  <a:pt x="316649" y="708660"/>
                </a:lnTo>
                <a:lnTo>
                  <a:pt x="319125" y="715010"/>
                </a:lnTo>
                <a:lnTo>
                  <a:pt x="321729" y="721360"/>
                </a:lnTo>
                <a:lnTo>
                  <a:pt x="320675" y="731520"/>
                </a:lnTo>
                <a:lnTo>
                  <a:pt x="323557" y="728980"/>
                </a:lnTo>
                <a:lnTo>
                  <a:pt x="330542" y="728980"/>
                </a:lnTo>
                <a:lnTo>
                  <a:pt x="330288" y="740410"/>
                </a:lnTo>
                <a:lnTo>
                  <a:pt x="326986" y="751840"/>
                </a:lnTo>
                <a:lnTo>
                  <a:pt x="317106" y="751840"/>
                </a:lnTo>
                <a:lnTo>
                  <a:pt x="316636" y="745490"/>
                </a:lnTo>
                <a:lnTo>
                  <a:pt x="316979" y="742950"/>
                </a:lnTo>
                <a:lnTo>
                  <a:pt x="318046" y="741680"/>
                </a:lnTo>
                <a:lnTo>
                  <a:pt x="318846" y="741680"/>
                </a:lnTo>
                <a:lnTo>
                  <a:pt x="318757" y="739140"/>
                </a:lnTo>
                <a:lnTo>
                  <a:pt x="318655" y="732790"/>
                </a:lnTo>
                <a:lnTo>
                  <a:pt x="315061" y="736600"/>
                </a:lnTo>
                <a:lnTo>
                  <a:pt x="317207" y="739140"/>
                </a:lnTo>
                <a:lnTo>
                  <a:pt x="314579" y="744220"/>
                </a:lnTo>
                <a:lnTo>
                  <a:pt x="312115" y="749300"/>
                </a:lnTo>
                <a:lnTo>
                  <a:pt x="309727" y="754380"/>
                </a:lnTo>
                <a:lnTo>
                  <a:pt x="307340" y="754380"/>
                </a:lnTo>
                <a:lnTo>
                  <a:pt x="307911" y="762000"/>
                </a:lnTo>
                <a:lnTo>
                  <a:pt x="310578" y="758190"/>
                </a:lnTo>
                <a:lnTo>
                  <a:pt x="313156" y="753110"/>
                </a:lnTo>
                <a:lnTo>
                  <a:pt x="309549" y="762000"/>
                </a:lnTo>
                <a:lnTo>
                  <a:pt x="305803" y="778510"/>
                </a:lnTo>
                <a:lnTo>
                  <a:pt x="302209" y="787400"/>
                </a:lnTo>
                <a:lnTo>
                  <a:pt x="304165" y="786130"/>
                </a:lnTo>
                <a:lnTo>
                  <a:pt x="307606" y="784860"/>
                </a:lnTo>
                <a:lnTo>
                  <a:pt x="306933" y="786130"/>
                </a:lnTo>
                <a:lnTo>
                  <a:pt x="303441" y="796290"/>
                </a:lnTo>
                <a:lnTo>
                  <a:pt x="304203" y="801370"/>
                </a:lnTo>
                <a:lnTo>
                  <a:pt x="306070" y="803910"/>
                </a:lnTo>
                <a:lnTo>
                  <a:pt x="305892" y="811530"/>
                </a:lnTo>
                <a:lnTo>
                  <a:pt x="302133" y="812800"/>
                </a:lnTo>
                <a:lnTo>
                  <a:pt x="299593" y="812800"/>
                </a:lnTo>
                <a:lnTo>
                  <a:pt x="297992" y="814070"/>
                </a:lnTo>
                <a:lnTo>
                  <a:pt x="297014" y="820420"/>
                </a:lnTo>
                <a:lnTo>
                  <a:pt x="292112" y="828040"/>
                </a:lnTo>
                <a:lnTo>
                  <a:pt x="290207" y="820420"/>
                </a:lnTo>
                <a:lnTo>
                  <a:pt x="289217" y="816610"/>
                </a:lnTo>
                <a:lnTo>
                  <a:pt x="287718" y="825500"/>
                </a:lnTo>
                <a:lnTo>
                  <a:pt x="283400" y="833120"/>
                </a:lnTo>
                <a:lnTo>
                  <a:pt x="278345" y="838200"/>
                </a:lnTo>
                <a:lnTo>
                  <a:pt x="274612" y="844550"/>
                </a:lnTo>
                <a:lnTo>
                  <a:pt x="275132" y="836930"/>
                </a:lnTo>
                <a:lnTo>
                  <a:pt x="274802" y="840740"/>
                </a:lnTo>
                <a:lnTo>
                  <a:pt x="272402" y="847090"/>
                </a:lnTo>
                <a:lnTo>
                  <a:pt x="278396" y="845820"/>
                </a:lnTo>
                <a:lnTo>
                  <a:pt x="276161" y="848360"/>
                </a:lnTo>
                <a:lnTo>
                  <a:pt x="274942" y="852170"/>
                </a:lnTo>
                <a:lnTo>
                  <a:pt x="273050" y="850900"/>
                </a:lnTo>
                <a:lnTo>
                  <a:pt x="274599" y="855980"/>
                </a:lnTo>
                <a:lnTo>
                  <a:pt x="280035" y="852170"/>
                </a:lnTo>
                <a:lnTo>
                  <a:pt x="281851" y="850900"/>
                </a:lnTo>
                <a:lnTo>
                  <a:pt x="283019" y="861060"/>
                </a:lnTo>
                <a:lnTo>
                  <a:pt x="279184" y="864870"/>
                </a:lnTo>
                <a:lnTo>
                  <a:pt x="278168" y="876300"/>
                </a:lnTo>
                <a:lnTo>
                  <a:pt x="271602" y="875030"/>
                </a:lnTo>
                <a:lnTo>
                  <a:pt x="274091" y="869950"/>
                </a:lnTo>
                <a:lnTo>
                  <a:pt x="274713" y="868680"/>
                </a:lnTo>
                <a:lnTo>
                  <a:pt x="272516" y="867410"/>
                </a:lnTo>
                <a:lnTo>
                  <a:pt x="269519" y="867410"/>
                </a:lnTo>
                <a:lnTo>
                  <a:pt x="270217" y="861060"/>
                </a:lnTo>
                <a:lnTo>
                  <a:pt x="269709" y="863600"/>
                </a:lnTo>
                <a:lnTo>
                  <a:pt x="268173" y="867410"/>
                </a:lnTo>
                <a:lnTo>
                  <a:pt x="265607" y="869950"/>
                </a:lnTo>
                <a:lnTo>
                  <a:pt x="264668" y="869950"/>
                </a:lnTo>
                <a:lnTo>
                  <a:pt x="264769" y="867410"/>
                </a:lnTo>
                <a:lnTo>
                  <a:pt x="258572" y="872490"/>
                </a:lnTo>
                <a:lnTo>
                  <a:pt x="259473" y="875030"/>
                </a:lnTo>
                <a:lnTo>
                  <a:pt x="261620" y="880110"/>
                </a:lnTo>
                <a:lnTo>
                  <a:pt x="262496" y="881380"/>
                </a:lnTo>
                <a:lnTo>
                  <a:pt x="262585" y="882650"/>
                </a:lnTo>
                <a:lnTo>
                  <a:pt x="262534" y="884656"/>
                </a:lnTo>
                <a:lnTo>
                  <a:pt x="262191" y="886460"/>
                </a:lnTo>
                <a:lnTo>
                  <a:pt x="260654" y="891540"/>
                </a:lnTo>
                <a:lnTo>
                  <a:pt x="257390" y="897890"/>
                </a:lnTo>
                <a:lnTo>
                  <a:pt x="256362" y="895350"/>
                </a:lnTo>
                <a:lnTo>
                  <a:pt x="253847" y="896620"/>
                </a:lnTo>
                <a:lnTo>
                  <a:pt x="251244" y="899160"/>
                </a:lnTo>
                <a:lnTo>
                  <a:pt x="247662" y="902906"/>
                </a:lnTo>
                <a:lnTo>
                  <a:pt x="249224" y="901700"/>
                </a:lnTo>
                <a:lnTo>
                  <a:pt x="251904" y="901700"/>
                </a:lnTo>
                <a:lnTo>
                  <a:pt x="252869" y="902970"/>
                </a:lnTo>
                <a:lnTo>
                  <a:pt x="252349" y="904240"/>
                </a:lnTo>
                <a:lnTo>
                  <a:pt x="255435" y="908050"/>
                </a:lnTo>
                <a:lnTo>
                  <a:pt x="257009" y="909320"/>
                </a:lnTo>
                <a:lnTo>
                  <a:pt x="258419" y="911860"/>
                </a:lnTo>
                <a:lnTo>
                  <a:pt x="259207" y="918210"/>
                </a:lnTo>
                <a:lnTo>
                  <a:pt x="261086" y="923290"/>
                </a:lnTo>
                <a:lnTo>
                  <a:pt x="264756" y="928370"/>
                </a:lnTo>
                <a:lnTo>
                  <a:pt x="265391" y="928370"/>
                </a:lnTo>
                <a:lnTo>
                  <a:pt x="265607" y="930503"/>
                </a:lnTo>
                <a:lnTo>
                  <a:pt x="266776" y="925982"/>
                </a:lnTo>
                <a:lnTo>
                  <a:pt x="270624" y="927100"/>
                </a:lnTo>
                <a:lnTo>
                  <a:pt x="270141" y="932180"/>
                </a:lnTo>
                <a:lnTo>
                  <a:pt x="272211" y="938530"/>
                </a:lnTo>
                <a:lnTo>
                  <a:pt x="270992" y="938530"/>
                </a:lnTo>
                <a:lnTo>
                  <a:pt x="270979" y="941070"/>
                </a:lnTo>
                <a:lnTo>
                  <a:pt x="270548" y="942340"/>
                </a:lnTo>
                <a:lnTo>
                  <a:pt x="268147" y="947420"/>
                </a:lnTo>
                <a:lnTo>
                  <a:pt x="265849" y="951230"/>
                </a:lnTo>
                <a:lnTo>
                  <a:pt x="263372" y="955040"/>
                </a:lnTo>
                <a:lnTo>
                  <a:pt x="263639" y="960120"/>
                </a:lnTo>
                <a:lnTo>
                  <a:pt x="259956" y="963930"/>
                </a:lnTo>
                <a:lnTo>
                  <a:pt x="256794" y="958850"/>
                </a:lnTo>
                <a:lnTo>
                  <a:pt x="254177" y="961390"/>
                </a:lnTo>
                <a:lnTo>
                  <a:pt x="255295" y="966470"/>
                </a:lnTo>
                <a:lnTo>
                  <a:pt x="251828" y="967740"/>
                </a:lnTo>
                <a:lnTo>
                  <a:pt x="247510" y="971550"/>
                </a:lnTo>
                <a:lnTo>
                  <a:pt x="244983" y="972820"/>
                </a:lnTo>
                <a:lnTo>
                  <a:pt x="243230" y="977900"/>
                </a:lnTo>
                <a:lnTo>
                  <a:pt x="248285" y="979043"/>
                </a:lnTo>
                <a:lnTo>
                  <a:pt x="247332" y="986790"/>
                </a:lnTo>
                <a:lnTo>
                  <a:pt x="251117" y="979170"/>
                </a:lnTo>
                <a:lnTo>
                  <a:pt x="252412" y="976630"/>
                </a:lnTo>
                <a:lnTo>
                  <a:pt x="253733" y="974090"/>
                </a:lnTo>
                <a:lnTo>
                  <a:pt x="254508" y="969010"/>
                </a:lnTo>
                <a:lnTo>
                  <a:pt x="254673" y="970280"/>
                </a:lnTo>
                <a:lnTo>
                  <a:pt x="254914" y="972820"/>
                </a:lnTo>
                <a:lnTo>
                  <a:pt x="255346" y="980440"/>
                </a:lnTo>
                <a:lnTo>
                  <a:pt x="254355" y="982980"/>
                </a:lnTo>
                <a:lnTo>
                  <a:pt x="254482" y="982980"/>
                </a:lnTo>
                <a:lnTo>
                  <a:pt x="258940" y="979170"/>
                </a:lnTo>
                <a:lnTo>
                  <a:pt x="257962" y="971550"/>
                </a:lnTo>
                <a:lnTo>
                  <a:pt x="260705" y="969010"/>
                </a:lnTo>
                <a:lnTo>
                  <a:pt x="261289" y="974090"/>
                </a:lnTo>
                <a:lnTo>
                  <a:pt x="265785" y="974090"/>
                </a:lnTo>
                <a:lnTo>
                  <a:pt x="300367" y="974090"/>
                </a:lnTo>
                <a:lnTo>
                  <a:pt x="300697" y="972820"/>
                </a:lnTo>
                <a:lnTo>
                  <a:pt x="302514" y="969010"/>
                </a:lnTo>
                <a:lnTo>
                  <a:pt x="303720" y="966470"/>
                </a:lnTo>
                <a:lnTo>
                  <a:pt x="304025" y="963930"/>
                </a:lnTo>
                <a:lnTo>
                  <a:pt x="304647" y="958850"/>
                </a:lnTo>
                <a:lnTo>
                  <a:pt x="305282" y="951230"/>
                </a:lnTo>
                <a:lnTo>
                  <a:pt x="306768" y="944880"/>
                </a:lnTo>
                <a:lnTo>
                  <a:pt x="305308" y="933450"/>
                </a:lnTo>
                <a:lnTo>
                  <a:pt x="304685" y="929640"/>
                </a:lnTo>
                <a:lnTo>
                  <a:pt x="303936" y="927100"/>
                </a:lnTo>
                <a:lnTo>
                  <a:pt x="303618" y="925830"/>
                </a:lnTo>
                <a:lnTo>
                  <a:pt x="302679" y="922020"/>
                </a:lnTo>
                <a:lnTo>
                  <a:pt x="301980" y="919480"/>
                </a:lnTo>
                <a:lnTo>
                  <a:pt x="301142" y="918210"/>
                </a:lnTo>
                <a:lnTo>
                  <a:pt x="303428" y="918210"/>
                </a:lnTo>
                <a:lnTo>
                  <a:pt x="304469" y="922020"/>
                </a:lnTo>
                <a:lnTo>
                  <a:pt x="303987" y="918210"/>
                </a:lnTo>
                <a:lnTo>
                  <a:pt x="303885" y="916940"/>
                </a:lnTo>
                <a:lnTo>
                  <a:pt x="302907" y="915670"/>
                </a:lnTo>
                <a:lnTo>
                  <a:pt x="302006" y="914400"/>
                </a:lnTo>
                <a:lnTo>
                  <a:pt x="299847" y="915670"/>
                </a:lnTo>
                <a:lnTo>
                  <a:pt x="301828" y="916940"/>
                </a:lnTo>
                <a:lnTo>
                  <a:pt x="299389" y="919480"/>
                </a:lnTo>
                <a:lnTo>
                  <a:pt x="295402" y="918210"/>
                </a:lnTo>
                <a:lnTo>
                  <a:pt x="291122" y="914400"/>
                </a:lnTo>
                <a:lnTo>
                  <a:pt x="289013" y="913130"/>
                </a:lnTo>
                <a:lnTo>
                  <a:pt x="286854" y="910590"/>
                </a:lnTo>
                <a:lnTo>
                  <a:pt x="284962" y="908050"/>
                </a:lnTo>
                <a:lnTo>
                  <a:pt x="284073" y="906780"/>
                </a:lnTo>
                <a:lnTo>
                  <a:pt x="283959" y="905510"/>
                </a:lnTo>
                <a:lnTo>
                  <a:pt x="283095" y="904240"/>
                </a:lnTo>
                <a:lnTo>
                  <a:pt x="288137" y="908050"/>
                </a:lnTo>
                <a:lnTo>
                  <a:pt x="290982" y="904240"/>
                </a:lnTo>
                <a:lnTo>
                  <a:pt x="293344" y="902970"/>
                </a:lnTo>
                <a:lnTo>
                  <a:pt x="294462" y="901700"/>
                </a:lnTo>
                <a:lnTo>
                  <a:pt x="295821" y="900430"/>
                </a:lnTo>
                <a:lnTo>
                  <a:pt x="299669" y="900430"/>
                </a:lnTo>
                <a:lnTo>
                  <a:pt x="301383" y="901700"/>
                </a:lnTo>
                <a:lnTo>
                  <a:pt x="303568" y="906780"/>
                </a:lnTo>
                <a:lnTo>
                  <a:pt x="304050" y="902970"/>
                </a:lnTo>
                <a:lnTo>
                  <a:pt x="304165" y="900430"/>
                </a:lnTo>
                <a:lnTo>
                  <a:pt x="304215" y="899160"/>
                </a:lnTo>
                <a:lnTo>
                  <a:pt x="301282" y="897890"/>
                </a:lnTo>
                <a:lnTo>
                  <a:pt x="304101" y="894080"/>
                </a:lnTo>
                <a:lnTo>
                  <a:pt x="306298" y="894080"/>
                </a:lnTo>
                <a:lnTo>
                  <a:pt x="307060" y="899160"/>
                </a:lnTo>
                <a:lnTo>
                  <a:pt x="308368" y="894080"/>
                </a:lnTo>
                <a:lnTo>
                  <a:pt x="309346" y="890270"/>
                </a:lnTo>
                <a:lnTo>
                  <a:pt x="309524" y="884656"/>
                </a:lnTo>
                <a:lnTo>
                  <a:pt x="309727" y="881380"/>
                </a:lnTo>
                <a:lnTo>
                  <a:pt x="311416" y="876300"/>
                </a:lnTo>
                <a:lnTo>
                  <a:pt x="312254" y="873760"/>
                </a:lnTo>
                <a:lnTo>
                  <a:pt x="314159" y="875030"/>
                </a:lnTo>
                <a:lnTo>
                  <a:pt x="313829" y="877570"/>
                </a:lnTo>
                <a:lnTo>
                  <a:pt x="315518" y="880110"/>
                </a:lnTo>
                <a:lnTo>
                  <a:pt x="314871" y="873760"/>
                </a:lnTo>
                <a:lnTo>
                  <a:pt x="314858" y="867410"/>
                </a:lnTo>
                <a:lnTo>
                  <a:pt x="316166" y="859790"/>
                </a:lnTo>
                <a:lnTo>
                  <a:pt x="319493" y="852170"/>
                </a:lnTo>
                <a:lnTo>
                  <a:pt x="320395" y="853440"/>
                </a:lnTo>
                <a:lnTo>
                  <a:pt x="322008" y="852449"/>
                </a:lnTo>
                <a:lnTo>
                  <a:pt x="322084" y="852170"/>
                </a:lnTo>
                <a:lnTo>
                  <a:pt x="322414" y="850900"/>
                </a:lnTo>
                <a:lnTo>
                  <a:pt x="323735" y="845820"/>
                </a:lnTo>
                <a:lnTo>
                  <a:pt x="324065" y="844550"/>
                </a:lnTo>
                <a:lnTo>
                  <a:pt x="324739" y="842010"/>
                </a:lnTo>
                <a:lnTo>
                  <a:pt x="325996" y="828040"/>
                </a:lnTo>
                <a:lnTo>
                  <a:pt x="327710" y="812800"/>
                </a:lnTo>
                <a:lnTo>
                  <a:pt x="332740" y="798830"/>
                </a:lnTo>
                <a:lnTo>
                  <a:pt x="336550" y="801370"/>
                </a:lnTo>
                <a:lnTo>
                  <a:pt x="338836" y="798830"/>
                </a:lnTo>
                <a:lnTo>
                  <a:pt x="341325" y="793750"/>
                </a:lnTo>
                <a:lnTo>
                  <a:pt x="345744" y="792480"/>
                </a:lnTo>
                <a:lnTo>
                  <a:pt x="346125" y="788670"/>
                </a:lnTo>
                <a:lnTo>
                  <a:pt x="346290" y="784860"/>
                </a:lnTo>
                <a:lnTo>
                  <a:pt x="346329" y="783590"/>
                </a:lnTo>
                <a:lnTo>
                  <a:pt x="346430" y="779780"/>
                </a:lnTo>
                <a:lnTo>
                  <a:pt x="341680" y="783590"/>
                </a:lnTo>
                <a:lnTo>
                  <a:pt x="342595" y="775970"/>
                </a:lnTo>
                <a:lnTo>
                  <a:pt x="342633" y="767080"/>
                </a:lnTo>
                <a:lnTo>
                  <a:pt x="342938" y="760730"/>
                </a:lnTo>
                <a:lnTo>
                  <a:pt x="345008" y="754380"/>
                </a:lnTo>
                <a:lnTo>
                  <a:pt x="346481" y="763270"/>
                </a:lnTo>
                <a:lnTo>
                  <a:pt x="347713" y="754380"/>
                </a:lnTo>
                <a:lnTo>
                  <a:pt x="349313" y="742950"/>
                </a:lnTo>
                <a:lnTo>
                  <a:pt x="343966" y="753110"/>
                </a:lnTo>
                <a:lnTo>
                  <a:pt x="343420" y="751840"/>
                </a:lnTo>
                <a:lnTo>
                  <a:pt x="341782" y="748030"/>
                </a:lnTo>
                <a:lnTo>
                  <a:pt x="338988" y="746760"/>
                </a:lnTo>
                <a:lnTo>
                  <a:pt x="337477" y="745490"/>
                </a:lnTo>
                <a:lnTo>
                  <a:pt x="339140" y="739140"/>
                </a:lnTo>
                <a:lnTo>
                  <a:pt x="339318" y="741680"/>
                </a:lnTo>
                <a:lnTo>
                  <a:pt x="339775" y="739140"/>
                </a:lnTo>
                <a:lnTo>
                  <a:pt x="341604" y="728980"/>
                </a:lnTo>
                <a:lnTo>
                  <a:pt x="346811" y="723900"/>
                </a:lnTo>
                <a:lnTo>
                  <a:pt x="345173" y="718820"/>
                </a:lnTo>
                <a:lnTo>
                  <a:pt x="343433" y="712470"/>
                </a:lnTo>
                <a:lnTo>
                  <a:pt x="346583" y="704850"/>
                </a:lnTo>
                <a:lnTo>
                  <a:pt x="349389" y="703580"/>
                </a:lnTo>
                <a:lnTo>
                  <a:pt x="354901" y="708660"/>
                </a:lnTo>
                <a:lnTo>
                  <a:pt x="356768" y="707390"/>
                </a:lnTo>
                <a:lnTo>
                  <a:pt x="355473" y="703580"/>
                </a:lnTo>
                <a:lnTo>
                  <a:pt x="354609" y="701040"/>
                </a:lnTo>
                <a:lnTo>
                  <a:pt x="355282" y="681990"/>
                </a:lnTo>
                <a:lnTo>
                  <a:pt x="353352" y="675640"/>
                </a:lnTo>
                <a:lnTo>
                  <a:pt x="352971" y="674370"/>
                </a:lnTo>
                <a:lnTo>
                  <a:pt x="354317" y="676910"/>
                </a:lnTo>
                <a:lnTo>
                  <a:pt x="358343" y="678180"/>
                </a:lnTo>
                <a:lnTo>
                  <a:pt x="359308" y="676910"/>
                </a:lnTo>
                <a:lnTo>
                  <a:pt x="356920" y="674370"/>
                </a:lnTo>
                <a:lnTo>
                  <a:pt x="354520" y="671830"/>
                </a:lnTo>
                <a:lnTo>
                  <a:pt x="356743" y="666750"/>
                </a:lnTo>
                <a:lnTo>
                  <a:pt x="357644" y="666750"/>
                </a:lnTo>
                <a:lnTo>
                  <a:pt x="360819" y="668020"/>
                </a:lnTo>
                <a:lnTo>
                  <a:pt x="360743" y="666750"/>
                </a:lnTo>
                <a:lnTo>
                  <a:pt x="360387" y="661670"/>
                </a:lnTo>
                <a:lnTo>
                  <a:pt x="355003" y="661670"/>
                </a:lnTo>
                <a:lnTo>
                  <a:pt x="356577" y="654050"/>
                </a:lnTo>
                <a:lnTo>
                  <a:pt x="356857" y="655320"/>
                </a:lnTo>
                <a:lnTo>
                  <a:pt x="357720" y="655320"/>
                </a:lnTo>
                <a:lnTo>
                  <a:pt x="358216" y="657860"/>
                </a:lnTo>
                <a:lnTo>
                  <a:pt x="358775" y="654050"/>
                </a:lnTo>
                <a:lnTo>
                  <a:pt x="360070" y="645160"/>
                </a:lnTo>
                <a:lnTo>
                  <a:pt x="360514" y="632460"/>
                </a:lnTo>
                <a:lnTo>
                  <a:pt x="360743" y="624840"/>
                </a:lnTo>
                <a:lnTo>
                  <a:pt x="360895" y="619760"/>
                </a:lnTo>
                <a:lnTo>
                  <a:pt x="362534" y="608330"/>
                </a:lnTo>
                <a:lnTo>
                  <a:pt x="366255" y="608330"/>
                </a:lnTo>
                <a:lnTo>
                  <a:pt x="366991" y="613410"/>
                </a:lnTo>
                <a:lnTo>
                  <a:pt x="367499" y="617220"/>
                </a:lnTo>
                <a:lnTo>
                  <a:pt x="370560" y="617220"/>
                </a:lnTo>
                <a:lnTo>
                  <a:pt x="370090" y="608330"/>
                </a:lnTo>
                <a:lnTo>
                  <a:pt x="370014" y="607060"/>
                </a:lnTo>
                <a:lnTo>
                  <a:pt x="369684" y="600710"/>
                </a:lnTo>
                <a:lnTo>
                  <a:pt x="369620" y="599440"/>
                </a:lnTo>
                <a:lnTo>
                  <a:pt x="367969" y="582930"/>
                </a:lnTo>
                <a:lnTo>
                  <a:pt x="367842" y="581660"/>
                </a:lnTo>
                <a:lnTo>
                  <a:pt x="366547" y="562610"/>
                </a:lnTo>
                <a:lnTo>
                  <a:pt x="366585" y="561340"/>
                </a:lnTo>
                <a:lnTo>
                  <a:pt x="366928" y="549910"/>
                </a:lnTo>
                <a:lnTo>
                  <a:pt x="367030" y="546100"/>
                </a:lnTo>
                <a:lnTo>
                  <a:pt x="366077" y="549910"/>
                </a:lnTo>
                <a:lnTo>
                  <a:pt x="362229" y="546100"/>
                </a:lnTo>
                <a:lnTo>
                  <a:pt x="364223" y="538480"/>
                </a:lnTo>
                <a:lnTo>
                  <a:pt x="367360" y="530860"/>
                </a:lnTo>
                <a:lnTo>
                  <a:pt x="366928" y="521970"/>
                </a:lnTo>
                <a:lnTo>
                  <a:pt x="367703" y="524510"/>
                </a:lnTo>
                <a:lnTo>
                  <a:pt x="373049" y="525780"/>
                </a:lnTo>
                <a:close/>
              </a:path>
              <a:path w="854075" h="1049020">
                <a:moveTo>
                  <a:pt x="496722" y="324205"/>
                </a:moveTo>
                <a:lnTo>
                  <a:pt x="494195" y="322910"/>
                </a:lnTo>
                <a:lnTo>
                  <a:pt x="492747" y="320446"/>
                </a:lnTo>
                <a:lnTo>
                  <a:pt x="491858" y="320675"/>
                </a:lnTo>
                <a:lnTo>
                  <a:pt x="490982" y="327456"/>
                </a:lnTo>
                <a:lnTo>
                  <a:pt x="492861" y="325793"/>
                </a:lnTo>
                <a:lnTo>
                  <a:pt x="494817" y="324866"/>
                </a:lnTo>
                <a:lnTo>
                  <a:pt x="496722" y="324205"/>
                </a:lnTo>
                <a:close/>
              </a:path>
              <a:path w="854075" h="1049020">
                <a:moveTo>
                  <a:pt x="497535" y="232410"/>
                </a:moveTo>
                <a:lnTo>
                  <a:pt x="497535" y="232727"/>
                </a:lnTo>
                <a:lnTo>
                  <a:pt x="497535" y="232410"/>
                </a:lnTo>
                <a:close/>
              </a:path>
              <a:path w="854075" h="1049020">
                <a:moveTo>
                  <a:pt x="497560" y="323621"/>
                </a:moveTo>
                <a:lnTo>
                  <a:pt x="496824" y="323850"/>
                </a:lnTo>
                <a:lnTo>
                  <a:pt x="497433" y="323850"/>
                </a:lnTo>
                <a:lnTo>
                  <a:pt x="497560" y="323621"/>
                </a:lnTo>
                <a:close/>
              </a:path>
              <a:path w="854075" h="1049020">
                <a:moveTo>
                  <a:pt x="498233" y="239560"/>
                </a:moveTo>
                <a:lnTo>
                  <a:pt x="497535" y="232727"/>
                </a:lnTo>
                <a:lnTo>
                  <a:pt x="497395" y="238760"/>
                </a:lnTo>
                <a:lnTo>
                  <a:pt x="498233" y="239560"/>
                </a:lnTo>
                <a:close/>
              </a:path>
              <a:path w="854075" h="1049020">
                <a:moveTo>
                  <a:pt x="501154" y="241642"/>
                </a:moveTo>
                <a:lnTo>
                  <a:pt x="500087" y="241300"/>
                </a:lnTo>
                <a:lnTo>
                  <a:pt x="498233" y="239560"/>
                </a:lnTo>
                <a:lnTo>
                  <a:pt x="498817" y="245110"/>
                </a:lnTo>
                <a:lnTo>
                  <a:pt x="501154" y="241642"/>
                </a:lnTo>
                <a:close/>
              </a:path>
              <a:path w="854075" h="1049020">
                <a:moveTo>
                  <a:pt x="529666" y="151130"/>
                </a:moveTo>
                <a:lnTo>
                  <a:pt x="528751" y="152400"/>
                </a:lnTo>
                <a:lnTo>
                  <a:pt x="528955" y="152933"/>
                </a:lnTo>
                <a:lnTo>
                  <a:pt x="529666" y="151130"/>
                </a:lnTo>
                <a:close/>
              </a:path>
              <a:path w="854075" h="1049020">
                <a:moveTo>
                  <a:pt x="561213" y="73317"/>
                </a:moveTo>
                <a:lnTo>
                  <a:pt x="561009" y="72466"/>
                </a:lnTo>
                <a:lnTo>
                  <a:pt x="560743" y="72085"/>
                </a:lnTo>
                <a:lnTo>
                  <a:pt x="560311" y="72783"/>
                </a:lnTo>
                <a:lnTo>
                  <a:pt x="560628" y="73075"/>
                </a:lnTo>
                <a:lnTo>
                  <a:pt x="560920" y="73101"/>
                </a:lnTo>
                <a:lnTo>
                  <a:pt x="561213" y="73317"/>
                </a:lnTo>
                <a:close/>
              </a:path>
              <a:path w="854075" h="1049020">
                <a:moveTo>
                  <a:pt x="573760" y="912558"/>
                </a:moveTo>
                <a:lnTo>
                  <a:pt x="573506" y="911758"/>
                </a:lnTo>
                <a:lnTo>
                  <a:pt x="573392" y="910856"/>
                </a:lnTo>
                <a:lnTo>
                  <a:pt x="572858" y="910196"/>
                </a:lnTo>
                <a:lnTo>
                  <a:pt x="566877" y="921131"/>
                </a:lnTo>
                <a:lnTo>
                  <a:pt x="567436" y="921308"/>
                </a:lnTo>
                <a:lnTo>
                  <a:pt x="569645" y="918451"/>
                </a:lnTo>
                <a:lnTo>
                  <a:pt x="572084" y="915619"/>
                </a:lnTo>
                <a:lnTo>
                  <a:pt x="573760" y="912558"/>
                </a:lnTo>
                <a:close/>
              </a:path>
              <a:path w="854075" h="1049020">
                <a:moveTo>
                  <a:pt x="577278" y="990727"/>
                </a:moveTo>
                <a:lnTo>
                  <a:pt x="574751" y="986929"/>
                </a:lnTo>
                <a:lnTo>
                  <a:pt x="573836" y="982459"/>
                </a:lnTo>
                <a:lnTo>
                  <a:pt x="571525" y="973785"/>
                </a:lnTo>
                <a:lnTo>
                  <a:pt x="572617" y="978662"/>
                </a:lnTo>
                <a:lnTo>
                  <a:pt x="573684" y="985304"/>
                </a:lnTo>
                <a:lnTo>
                  <a:pt x="577088" y="990815"/>
                </a:lnTo>
                <a:lnTo>
                  <a:pt x="577278" y="990727"/>
                </a:lnTo>
                <a:close/>
              </a:path>
              <a:path w="854075" h="1049020">
                <a:moveTo>
                  <a:pt x="578040" y="992593"/>
                </a:moveTo>
                <a:lnTo>
                  <a:pt x="577088" y="990815"/>
                </a:lnTo>
                <a:lnTo>
                  <a:pt x="577926" y="992606"/>
                </a:lnTo>
                <a:close/>
              </a:path>
              <a:path w="854075" h="1049020">
                <a:moveTo>
                  <a:pt x="592023" y="34290"/>
                </a:moveTo>
                <a:lnTo>
                  <a:pt x="590232" y="36830"/>
                </a:lnTo>
                <a:lnTo>
                  <a:pt x="590232" y="36957"/>
                </a:lnTo>
                <a:lnTo>
                  <a:pt x="592023" y="34290"/>
                </a:lnTo>
                <a:close/>
              </a:path>
              <a:path w="854075" h="1049020">
                <a:moveTo>
                  <a:pt x="610489" y="849630"/>
                </a:moveTo>
                <a:lnTo>
                  <a:pt x="609231" y="852170"/>
                </a:lnTo>
                <a:lnTo>
                  <a:pt x="607161" y="854354"/>
                </a:lnTo>
                <a:lnTo>
                  <a:pt x="608711" y="853440"/>
                </a:lnTo>
                <a:lnTo>
                  <a:pt x="610489" y="849630"/>
                </a:lnTo>
                <a:close/>
              </a:path>
              <a:path w="854075" h="1049020">
                <a:moveTo>
                  <a:pt x="640194" y="160147"/>
                </a:moveTo>
                <a:lnTo>
                  <a:pt x="638784" y="159600"/>
                </a:lnTo>
                <a:lnTo>
                  <a:pt x="639241" y="161963"/>
                </a:lnTo>
                <a:lnTo>
                  <a:pt x="640194" y="160147"/>
                </a:lnTo>
                <a:close/>
              </a:path>
              <a:path w="854075" h="1049020">
                <a:moveTo>
                  <a:pt x="648335" y="136766"/>
                </a:moveTo>
                <a:lnTo>
                  <a:pt x="648055" y="135813"/>
                </a:lnTo>
                <a:lnTo>
                  <a:pt x="647471" y="138633"/>
                </a:lnTo>
                <a:lnTo>
                  <a:pt x="648055" y="137718"/>
                </a:lnTo>
                <a:lnTo>
                  <a:pt x="648335" y="136766"/>
                </a:lnTo>
                <a:close/>
              </a:path>
              <a:path w="854075" h="1049020">
                <a:moveTo>
                  <a:pt x="674814" y="114300"/>
                </a:moveTo>
                <a:lnTo>
                  <a:pt x="674560" y="113449"/>
                </a:lnTo>
                <a:lnTo>
                  <a:pt x="674344" y="113030"/>
                </a:lnTo>
                <a:lnTo>
                  <a:pt x="674814" y="114300"/>
                </a:lnTo>
                <a:close/>
              </a:path>
              <a:path w="854075" h="1049020">
                <a:moveTo>
                  <a:pt x="710234" y="154940"/>
                </a:moveTo>
                <a:lnTo>
                  <a:pt x="706196" y="158750"/>
                </a:lnTo>
                <a:lnTo>
                  <a:pt x="708634" y="158750"/>
                </a:lnTo>
                <a:lnTo>
                  <a:pt x="709193" y="156210"/>
                </a:lnTo>
                <a:lnTo>
                  <a:pt x="710234" y="154940"/>
                </a:lnTo>
                <a:close/>
              </a:path>
              <a:path w="854075" h="1049020">
                <a:moveTo>
                  <a:pt x="719963" y="27355"/>
                </a:moveTo>
                <a:lnTo>
                  <a:pt x="719747" y="19723"/>
                </a:lnTo>
                <a:lnTo>
                  <a:pt x="710806" y="22466"/>
                </a:lnTo>
                <a:lnTo>
                  <a:pt x="710577" y="19138"/>
                </a:lnTo>
                <a:lnTo>
                  <a:pt x="701484" y="23888"/>
                </a:lnTo>
                <a:lnTo>
                  <a:pt x="696480" y="22948"/>
                </a:lnTo>
                <a:lnTo>
                  <a:pt x="693775" y="18796"/>
                </a:lnTo>
                <a:lnTo>
                  <a:pt x="695286" y="16611"/>
                </a:lnTo>
                <a:lnTo>
                  <a:pt x="693102" y="17716"/>
                </a:lnTo>
                <a:lnTo>
                  <a:pt x="687324" y="13271"/>
                </a:lnTo>
                <a:lnTo>
                  <a:pt x="683831" y="16979"/>
                </a:lnTo>
                <a:lnTo>
                  <a:pt x="689737" y="23520"/>
                </a:lnTo>
                <a:lnTo>
                  <a:pt x="696620" y="25400"/>
                </a:lnTo>
                <a:lnTo>
                  <a:pt x="706450" y="25234"/>
                </a:lnTo>
                <a:lnTo>
                  <a:pt x="707440" y="27470"/>
                </a:lnTo>
                <a:lnTo>
                  <a:pt x="705027" y="28295"/>
                </a:lnTo>
                <a:lnTo>
                  <a:pt x="704126" y="29286"/>
                </a:lnTo>
                <a:lnTo>
                  <a:pt x="719963" y="27355"/>
                </a:lnTo>
                <a:close/>
              </a:path>
              <a:path w="854075" h="1049020">
                <a:moveTo>
                  <a:pt x="725385" y="36830"/>
                </a:moveTo>
                <a:lnTo>
                  <a:pt x="723633" y="34505"/>
                </a:lnTo>
                <a:lnTo>
                  <a:pt x="722414" y="35560"/>
                </a:lnTo>
                <a:lnTo>
                  <a:pt x="725385" y="36830"/>
                </a:lnTo>
                <a:close/>
              </a:path>
              <a:path w="854075" h="1049020">
                <a:moveTo>
                  <a:pt x="726859" y="31750"/>
                </a:moveTo>
                <a:lnTo>
                  <a:pt x="721550" y="31750"/>
                </a:lnTo>
                <a:lnTo>
                  <a:pt x="723633" y="34505"/>
                </a:lnTo>
                <a:lnTo>
                  <a:pt x="726859" y="31750"/>
                </a:lnTo>
                <a:close/>
              </a:path>
              <a:path w="854075" h="1049020">
                <a:moveTo>
                  <a:pt x="729640" y="26035"/>
                </a:moveTo>
                <a:lnTo>
                  <a:pt x="728421" y="25031"/>
                </a:lnTo>
                <a:lnTo>
                  <a:pt x="726262" y="23520"/>
                </a:lnTo>
                <a:lnTo>
                  <a:pt x="724217" y="24168"/>
                </a:lnTo>
                <a:lnTo>
                  <a:pt x="729640" y="26035"/>
                </a:lnTo>
                <a:close/>
              </a:path>
              <a:path w="854075" h="1049020">
                <a:moveTo>
                  <a:pt x="730123" y="26200"/>
                </a:moveTo>
                <a:lnTo>
                  <a:pt x="729640" y="26035"/>
                </a:lnTo>
                <a:lnTo>
                  <a:pt x="730008" y="26327"/>
                </a:lnTo>
                <a:lnTo>
                  <a:pt x="730123" y="26200"/>
                </a:lnTo>
                <a:close/>
              </a:path>
              <a:path w="854075" h="1049020">
                <a:moveTo>
                  <a:pt x="732612" y="27559"/>
                </a:moveTo>
                <a:lnTo>
                  <a:pt x="730008" y="26327"/>
                </a:lnTo>
                <a:lnTo>
                  <a:pt x="731012" y="27139"/>
                </a:lnTo>
                <a:lnTo>
                  <a:pt x="731901" y="27813"/>
                </a:lnTo>
                <a:lnTo>
                  <a:pt x="732612" y="27559"/>
                </a:lnTo>
                <a:close/>
              </a:path>
              <a:path w="854075" h="1049020">
                <a:moveTo>
                  <a:pt x="734949" y="34328"/>
                </a:moveTo>
                <a:lnTo>
                  <a:pt x="727278" y="31750"/>
                </a:lnTo>
                <a:lnTo>
                  <a:pt x="726859" y="31750"/>
                </a:lnTo>
                <a:lnTo>
                  <a:pt x="729729" y="33020"/>
                </a:lnTo>
                <a:lnTo>
                  <a:pt x="734949" y="34328"/>
                </a:lnTo>
                <a:close/>
              </a:path>
              <a:path w="854075" h="1049020">
                <a:moveTo>
                  <a:pt x="735266" y="28803"/>
                </a:moveTo>
                <a:lnTo>
                  <a:pt x="733437" y="27000"/>
                </a:lnTo>
                <a:lnTo>
                  <a:pt x="733221" y="27330"/>
                </a:lnTo>
                <a:lnTo>
                  <a:pt x="732917" y="27482"/>
                </a:lnTo>
                <a:lnTo>
                  <a:pt x="732612" y="27559"/>
                </a:lnTo>
                <a:lnTo>
                  <a:pt x="735266" y="28803"/>
                </a:lnTo>
                <a:close/>
              </a:path>
              <a:path w="854075" h="1049020">
                <a:moveTo>
                  <a:pt x="738886" y="39446"/>
                </a:moveTo>
                <a:lnTo>
                  <a:pt x="738632" y="40525"/>
                </a:lnTo>
                <a:lnTo>
                  <a:pt x="738886" y="39446"/>
                </a:lnTo>
                <a:close/>
              </a:path>
              <a:path w="854075" h="1049020">
                <a:moveTo>
                  <a:pt x="739838" y="35560"/>
                </a:moveTo>
                <a:lnTo>
                  <a:pt x="734949" y="34328"/>
                </a:lnTo>
                <a:lnTo>
                  <a:pt x="739432" y="37185"/>
                </a:lnTo>
                <a:lnTo>
                  <a:pt x="739838" y="35560"/>
                </a:lnTo>
                <a:close/>
              </a:path>
              <a:path w="854075" h="1049020">
                <a:moveTo>
                  <a:pt x="740841" y="1029004"/>
                </a:moveTo>
                <a:lnTo>
                  <a:pt x="733539" y="1032510"/>
                </a:lnTo>
                <a:lnTo>
                  <a:pt x="725855" y="1037590"/>
                </a:lnTo>
                <a:lnTo>
                  <a:pt x="718248" y="1041400"/>
                </a:lnTo>
                <a:lnTo>
                  <a:pt x="709752" y="1043940"/>
                </a:lnTo>
                <a:lnTo>
                  <a:pt x="711936" y="1049020"/>
                </a:lnTo>
                <a:lnTo>
                  <a:pt x="715759" y="1046480"/>
                </a:lnTo>
                <a:lnTo>
                  <a:pt x="719302" y="1045210"/>
                </a:lnTo>
                <a:lnTo>
                  <a:pt x="722566" y="1043940"/>
                </a:lnTo>
                <a:lnTo>
                  <a:pt x="725716" y="1041400"/>
                </a:lnTo>
                <a:lnTo>
                  <a:pt x="728484" y="1038860"/>
                </a:lnTo>
                <a:lnTo>
                  <a:pt x="731177" y="1037590"/>
                </a:lnTo>
                <a:lnTo>
                  <a:pt x="736587" y="1032510"/>
                </a:lnTo>
                <a:lnTo>
                  <a:pt x="740841" y="1029004"/>
                </a:lnTo>
                <a:close/>
              </a:path>
              <a:path w="854075" h="1049020">
                <a:moveTo>
                  <a:pt x="741476" y="1028700"/>
                </a:moveTo>
                <a:lnTo>
                  <a:pt x="741375" y="1028484"/>
                </a:lnTo>
                <a:lnTo>
                  <a:pt x="741222" y="1028700"/>
                </a:lnTo>
                <a:lnTo>
                  <a:pt x="740841" y="1029004"/>
                </a:lnTo>
                <a:lnTo>
                  <a:pt x="741476" y="1028700"/>
                </a:lnTo>
                <a:close/>
              </a:path>
              <a:path w="854075" h="1049020">
                <a:moveTo>
                  <a:pt x="747560" y="627380"/>
                </a:moveTo>
                <a:lnTo>
                  <a:pt x="745109" y="627380"/>
                </a:lnTo>
                <a:lnTo>
                  <a:pt x="743800" y="631190"/>
                </a:lnTo>
                <a:lnTo>
                  <a:pt x="746760" y="631190"/>
                </a:lnTo>
                <a:lnTo>
                  <a:pt x="747560" y="627380"/>
                </a:lnTo>
                <a:close/>
              </a:path>
              <a:path w="854075" h="1049020">
                <a:moveTo>
                  <a:pt x="748372" y="627380"/>
                </a:moveTo>
                <a:lnTo>
                  <a:pt x="747826" y="626110"/>
                </a:lnTo>
                <a:lnTo>
                  <a:pt x="747560" y="627380"/>
                </a:lnTo>
                <a:lnTo>
                  <a:pt x="748372" y="627380"/>
                </a:lnTo>
                <a:close/>
              </a:path>
              <a:path w="854075" h="1049020">
                <a:moveTo>
                  <a:pt x="749858" y="45720"/>
                </a:moveTo>
                <a:lnTo>
                  <a:pt x="742861" y="39370"/>
                </a:lnTo>
                <a:lnTo>
                  <a:pt x="739432" y="37185"/>
                </a:lnTo>
                <a:lnTo>
                  <a:pt x="738886" y="39446"/>
                </a:lnTo>
                <a:lnTo>
                  <a:pt x="746112" y="44450"/>
                </a:lnTo>
                <a:lnTo>
                  <a:pt x="749858" y="45720"/>
                </a:lnTo>
                <a:close/>
              </a:path>
              <a:path w="854075" h="1049020">
                <a:moveTo>
                  <a:pt x="754468" y="67043"/>
                </a:moveTo>
                <a:lnTo>
                  <a:pt x="752221" y="64744"/>
                </a:lnTo>
                <a:lnTo>
                  <a:pt x="753440" y="68580"/>
                </a:lnTo>
                <a:lnTo>
                  <a:pt x="754468" y="67043"/>
                </a:lnTo>
                <a:close/>
              </a:path>
              <a:path w="854075" h="1049020">
                <a:moveTo>
                  <a:pt x="761174" y="59690"/>
                </a:moveTo>
                <a:lnTo>
                  <a:pt x="759383" y="58420"/>
                </a:lnTo>
                <a:lnTo>
                  <a:pt x="755815" y="55880"/>
                </a:lnTo>
                <a:lnTo>
                  <a:pt x="750011" y="52070"/>
                </a:lnTo>
                <a:lnTo>
                  <a:pt x="738098" y="44450"/>
                </a:lnTo>
                <a:lnTo>
                  <a:pt x="738632" y="40525"/>
                </a:lnTo>
                <a:lnTo>
                  <a:pt x="737984" y="43180"/>
                </a:lnTo>
                <a:lnTo>
                  <a:pt x="736892" y="44450"/>
                </a:lnTo>
                <a:lnTo>
                  <a:pt x="731443" y="41910"/>
                </a:lnTo>
                <a:lnTo>
                  <a:pt x="732980" y="49530"/>
                </a:lnTo>
                <a:lnTo>
                  <a:pt x="740384" y="55880"/>
                </a:lnTo>
                <a:lnTo>
                  <a:pt x="749757" y="62230"/>
                </a:lnTo>
                <a:lnTo>
                  <a:pt x="752221" y="64744"/>
                </a:lnTo>
                <a:lnTo>
                  <a:pt x="750189" y="58420"/>
                </a:lnTo>
                <a:lnTo>
                  <a:pt x="757148" y="58420"/>
                </a:lnTo>
                <a:lnTo>
                  <a:pt x="761174" y="59690"/>
                </a:lnTo>
                <a:close/>
              </a:path>
              <a:path w="854075" h="1049020">
                <a:moveTo>
                  <a:pt x="765340" y="62814"/>
                </a:moveTo>
                <a:lnTo>
                  <a:pt x="764019" y="61569"/>
                </a:lnTo>
                <a:lnTo>
                  <a:pt x="762609" y="60782"/>
                </a:lnTo>
                <a:lnTo>
                  <a:pt x="761136" y="60198"/>
                </a:lnTo>
                <a:lnTo>
                  <a:pt x="764273" y="63207"/>
                </a:lnTo>
                <a:lnTo>
                  <a:pt x="765340" y="62814"/>
                </a:lnTo>
                <a:close/>
              </a:path>
              <a:path w="854075" h="1049020">
                <a:moveTo>
                  <a:pt x="766254" y="65506"/>
                </a:moveTo>
                <a:lnTo>
                  <a:pt x="765657" y="64668"/>
                </a:lnTo>
                <a:lnTo>
                  <a:pt x="764984" y="63919"/>
                </a:lnTo>
                <a:lnTo>
                  <a:pt x="764273" y="63207"/>
                </a:lnTo>
                <a:lnTo>
                  <a:pt x="763397" y="63500"/>
                </a:lnTo>
                <a:lnTo>
                  <a:pt x="762685" y="63944"/>
                </a:lnTo>
                <a:lnTo>
                  <a:pt x="762635" y="64757"/>
                </a:lnTo>
                <a:lnTo>
                  <a:pt x="764184" y="64325"/>
                </a:lnTo>
                <a:lnTo>
                  <a:pt x="765263" y="64528"/>
                </a:lnTo>
                <a:lnTo>
                  <a:pt x="766254" y="65506"/>
                </a:lnTo>
                <a:close/>
              </a:path>
              <a:path w="854075" h="1049020">
                <a:moveTo>
                  <a:pt x="768654" y="69100"/>
                </a:moveTo>
                <a:lnTo>
                  <a:pt x="767740" y="67335"/>
                </a:lnTo>
                <a:lnTo>
                  <a:pt x="767003" y="66230"/>
                </a:lnTo>
                <a:lnTo>
                  <a:pt x="766254" y="65506"/>
                </a:lnTo>
                <a:lnTo>
                  <a:pt x="767918" y="67856"/>
                </a:lnTo>
                <a:lnTo>
                  <a:pt x="768654" y="69100"/>
                </a:lnTo>
                <a:close/>
              </a:path>
              <a:path w="854075" h="1049020">
                <a:moveTo>
                  <a:pt x="776973" y="81368"/>
                </a:moveTo>
                <a:lnTo>
                  <a:pt x="776389" y="81229"/>
                </a:lnTo>
                <a:lnTo>
                  <a:pt x="775665" y="81368"/>
                </a:lnTo>
                <a:lnTo>
                  <a:pt x="774750" y="81800"/>
                </a:lnTo>
                <a:lnTo>
                  <a:pt x="776973" y="81368"/>
                </a:lnTo>
                <a:close/>
              </a:path>
              <a:path w="854075" h="1049020">
                <a:moveTo>
                  <a:pt x="779653" y="82016"/>
                </a:moveTo>
                <a:lnTo>
                  <a:pt x="778764" y="81026"/>
                </a:lnTo>
                <a:lnTo>
                  <a:pt x="776973" y="81343"/>
                </a:lnTo>
                <a:lnTo>
                  <a:pt x="779653" y="82016"/>
                </a:lnTo>
                <a:close/>
              </a:path>
              <a:path w="854075" h="1049020">
                <a:moveTo>
                  <a:pt x="781456" y="82461"/>
                </a:moveTo>
                <a:lnTo>
                  <a:pt x="779653" y="82016"/>
                </a:lnTo>
                <a:lnTo>
                  <a:pt x="781265" y="83781"/>
                </a:lnTo>
                <a:lnTo>
                  <a:pt x="781456" y="82461"/>
                </a:lnTo>
                <a:close/>
              </a:path>
              <a:path w="854075" h="1049020">
                <a:moveTo>
                  <a:pt x="784453" y="98513"/>
                </a:moveTo>
                <a:lnTo>
                  <a:pt x="782853" y="94221"/>
                </a:lnTo>
                <a:lnTo>
                  <a:pt x="783323" y="86042"/>
                </a:lnTo>
                <a:lnTo>
                  <a:pt x="781265" y="83781"/>
                </a:lnTo>
                <a:lnTo>
                  <a:pt x="779424" y="96291"/>
                </a:lnTo>
                <a:lnTo>
                  <a:pt x="784453" y="98513"/>
                </a:lnTo>
                <a:close/>
              </a:path>
              <a:path w="854075" h="1049020">
                <a:moveTo>
                  <a:pt x="787285" y="929754"/>
                </a:moveTo>
                <a:lnTo>
                  <a:pt x="786447" y="926236"/>
                </a:lnTo>
                <a:lnTo>
                  <a:pt x="785025" y="922502"/>
                </a:lnTo>
                <a:lnTo>
                  <a:pt x="785139" y="923264"/>
                </a:lnTo>
                <a:lnTo>
                  <a:pt x="785317" y="924013"/>
                </a:lnTo>
                <a:lnTo>
                  <a:pt x="785558" y="924674"/>
                </a:lnTo>
                <a:lnTo>
                  <a:pt x="787285" y="929754"/>
                </a:lnTo>
                <a:close/>
              </a:path>
              <a:path w="854075" h="1049020">
                <a:moveTo>
                  <a:pt x="803109" y="852170"/>
                </a:moveTo>
                <a:lnTo>
                  <a:pt x="802665" y="852449"/>
                </a:lnTo>
                <a:lnTo>
                  <a:pt x="801738" y="855980"/>
                </a:lnTo>
                <a:lnTo>
                  <a:pt x="803109" y="852170"/>
                </a:lnTo>
                <a:close/>
              </a:path>
              <a:path w="854075" h="1049020">
                <a:moveTo>
                  <a:pt x="815733" y="177800"/>
                </a:moveTo>
                <a:lnTo>
                  <a:pt x="815251" y="173990"/>
                </a:lnTo>
                <a:lnTo>
                  <a:pt x="813054" y="173990"/>
                </a:lnTo>
                <a:lnTo>
                  <a:pt x="815035" y="177800"/>
                </a:lnTo>
                <a:lnTo>
                  <a:pt x="815733" y="177800"/>
                </a:lnTo>
                <a:close/>
              </a:path>
              <a:path w="854075" h="1049020">
                <a:moveTo>
                  <a:pt x="818502" y="173990"/>
                </a:moveTo>
                <a:lnTo>
                  <a:pt x="814120" y="165100"/>
                </a:lnTo>
                <a:lnTo>
                  <a:pt x="815251" y="173990"/>
                </a:lnTo>
                <a:lnTo>
                  <a:pt x="818502" y="173990"/>
                </a:lnTo>
                <a:close/>
              </a:path>
              <a:path w="854075" h="1049020">
                <a:moveTo>
                  <a:pt x="823734" y="214172"/>
                </a:moveTo>
                <a:lnTo>
                  <a:pt x="822591" y="213829"/>
                </a:lnTo>
                <a:lnTo>
                  <a:pt x="821778" y="213855"/>
                </a:lnTo>
                <a:lnTo>
                  <a:pt x="821055" y="213868"/>
                </a:lnTo>
                <a:lnTo>
                  <a:pt x="823734" y="214172"/>
                </a:lnTo>
                <a:close/>
              </a:path>
              <a:path w="854075" h="1049020">
                <a:moveTo>
                  <a:pt x="828395" y="280670"/>
                </a:moveTo>
                <a:lnTo>
                  <a:pt x="827519" y="281317"/>
                </a:lnTo>
                <a:lnTo>
                  <a:pt x="828141" y="282295"/>
                </a:lnTo>
                <a:lnTo>
                  <a:pt x="828395" y="280670"/>
                </a:lnTo>
                <a:close/>
              </a:path>
              <a:path w="854075" h="1049020">
                <a:moveTo>
                  <a:pt x="829284" y="735025"/>
                </a:moveTo>
                <a:lnTo>
                  <a:pt x="829017" y="731913"/>
                </a:lnTo>
                <a:lnTo>
                  <a:pt x="828052" y="734974"/>
                </a:lnTo>
                <a:lnTo>
                  <a:pt x="826592" y="738505"/>
                </a:lnTo>
                <a:lnTo>
                  <a:pt x="826808" y="741819"/>
                </a:lnTo>
                <a:lnTo>
                  <a:pt x="828776" y="738251"/>
                </a:lnTo>
                <a:lnTo>
                  <a:pt x="829284" y="735025"/>
                </a:lnTo>
                <a:close/>
              </a:path>
              <a:path w="854075" h="1049020">
                <a:moveTo>
                  <a:pt x="830681" y="725220"/>
                </a:moveTo>
                <a:lnTo>
                  <a:pt x="827379" y="724509"/>
                </a:lnTo>
                <a:lnTo>
                  <a:pt x="828751" y="729424"/>
                </a:lnTo>
                <a:lnTo>
                  <a:pt x="829017" y="731913"/>
                </a:lnTo>
                <a:lnTo>
                  <a:pt x="830084" y="728167"/>
                </a:lnTo>
                <a:lnTo>
                  <a:pt x="830681" y="725220"/>
                </a:lnTo>
                <a:close/>
              </a:path>
              <a:path w="854075" h="1049020">
                <a:moveTo>
                  <a:pt x="831494" y="289560"/>
                </a:moveTo>
                <a:lnTo>
                  <a:pt x="828738" y="283210"/>
                </a:lnTo>
                <a:lnTo>
                  <a:pt x="828141" y="282295"/>
                </a:lnTo>
                <a:lnTo>
                  <a:pt x="826846" y="290830"/>
                </a:lnTo>
                <a:lnTo>
                  <a:pt x="831494" y="289560"/>
                </a:lnTo>
                <a:close/>
              </a:path>
              <a:path w="854075" h="1049020">
                <a:moveTo>
                  <a:pt x="839571" y="317385"/>
                </a:moveTo>
                <a:lnTo>
                  <a:pt x="839203" y="317512"/>
                </a:lnTo>
                <a:lnTo>
                  <a:pt x="838784" y="318350"/>
                </a:lnTo>
                <a:lnTo>
                  <a:pt x="838327" y="319379"/>
                </a:lnTo>
                <a:lnTo>
                  <a:pt x="838809" y="319036"/>
                </a:lnTo>
                <a:lnTo>
                  <a:pt x="839266" y="318465"/>
                </a:lnTo>
                <a:lnTo>
                  <a:pt x="839571" y="317385"/>
                </a:lnTo>
                <a:close/>
              </a:path>
              <a:path w="854075" h="1049020">
                <a:moveTo>
                  <a:pt x="853719" y="525780"/>
                </a:moveTo>
                <a:lnTo>
                  <a:pt x="852487" y="524510"/>
                </a:lnTo>
                <a:lnTo>
                  <a:pt x="852614" y="521970"/>
                </a:lnTo>
                <a:lnTo>
                  <a:pt x="853033" y="513080"/>
                </a:lnTo>
                <a:lnTo>
                  <a:pt x="851852" y="500380"/>
                </a:lnTo>
                <a:lnTo>
                  <a:pt x="849515" y="486410"/>
                </a:lnTo>
                <a:lnTo>
                  <a:pt x="846607" y="469900"/>
                </a:lnTo>
                <a:lnTo>
                  <a:pt x="849553" y="472440"/>
                </a:lnTo>
                <a:lnTo>
                  <a:pt x="849934" y="469900"/>
                </a:lnTo>
                <a:lnTo>
                  <a:pt x="850709" y="464820"/>
                </a:lnTo>
                <a:lnTo>
                  <a:pt x="851027" y="455930"/>
                </a:lnTo>
                <a:lnTo>
                  <a:pt x="851103" y="445770"/>
                </a:lnTo>
                <a:lnTo>
                  <a:pt x="851369" y="438150"/>
                </a:lnTo>
                <a:lnTo>
                  <a:pt x="848398" y="435610"/>
                </a:lnTo>
                <a:lnTo>
                  <a:pt x="848499" y="433070"/>
                </a:lnTo>
                <a:lnTo>
                  <a:pt x="848652" y="429260"/>
                </a:lnTo>
                <a:lnTo>
                  <a:pt x="844600" y="433070"/>
                </a:lnTo>
                <a:lnTo>
                  <a:pt x="849223" y="410210"/>
                </a:lnTo>
                <a:lnTo>
                  <a:pt x="846455" y="394970"/>
                </a:lnTo>
                <a:lnTo>
                  <a:pt x="845527" y="389890"/>
                </a:lnTo>
                <a:lnTo>
                  <a:pt x="844994" y="387350"/>
                </a:lnTo>
                <a:lnTo>
                  <a:pt x="842619" y="375920"/>
                </a:lnTo>
                <a:lnTo>
                  <a:pt x="841044" y="368300"/>
                </a:lnTo>
                <a:lnTo>
                  <a:pt x="843254" y="347980"/>
                </a:lnTo>
                <a:lnTo>
                  <a:pt x="843622" y="351790"/>
                </a:lnTo>
                <a:lnTo>
                  <a:pt x="846543" y="355600"/>
                </a:lnTo>
                <a:lnTo>
                  <a:pt x="846289" y="353060"/>
                </a:lnTo>
                <a:lnTo>
                  <a:pt x="845146" y="347980"/>
                </a:lnTo>
                <a:lnTo>
                  <a:pt x="844003" y="342900"/>
                </a:lnTo>
                <a:lnTo>
                  <a:pt x="843153" y="339090"/>
                </a:lnTo>
                <a:lnTo>
                  <a:pt x="841146" y="330200"/>
                </a:lnTo>
                <a:lnTo>
                  <a:pt x="836523" y="332740"/>
                </a:lnTo>
                <a:lnTo>
                  <a:pt x="838568" y="334010"/>
                </a:lnTo>
                <a:lnTo>
                  <a:pt x="838403" y="334276"/>
                </a:lnTo>
                <a:lnTo>
                  <a:pt x="838403" y="382270"/>
                </a:lnTo>
                <a:lnTo>
                  <a:pt x="835545" y="383540"/>
                </a:lnTo>
                <a:lnTo>
                  <a:pt x="833348" y="384111"/>
                </a:lnTo>
                <a:lnTo>
                  <a:pt x="833031" y="378891"/>
                </a:lnTo>
                <a:lnTo>
                  <a:pt x="832713" y="375920"/>
                </a:lnTo>
                <a:lnTo>
                  <a:pt x="834123" y="375920"/>
                </a:lnTo>
                <a:lnTo>
                  <a:pt x="838403" y="382270"/>
                </a:lnTo>
                <a:lnTo>
                  <a:pt x="838403" y="334276"/>
                </a:lnTo>
                <a:lnTo>
                  <a:pt x="835367" y="339090"/>
                </a:lnTo>
                <a:lnTo>
                  <a:pt x="832154" y="336550"/>
                </a:lnTo>
                <a:lnTo>
                  <a:pt x="829170" y="330200"/>
                </a:lnTo>
                <a:lnTo>
                  <a:pt x="828509" y="325120"/>
                </a:lnTo>
                <a:lnTo>
                  <a:pt x="831621" y="328930"/>
                </a:lnTo>
                <a:lnTo>
                  <a:pt x="834313" y="327660"/>
                </a:lnTo>
                <a:lnTo>
                  <a:pt x="835444" y="325120"/>
                </a:lnTo>
                <a:lnTo>
                  <a:pt x="836587" y="322580"/>
                </a:lnTo>
                <a:lnTo>
                  <a:pt x="837793" y="320040"/>
                </a:lnTo>
                <a:lnTo>
                  <a:pt x="838390" y="318770"/>
                </a:lnTo>
                <a:lnTo>
                  <a:pt x="837018" y="320040"/>
                </a:lnTo>
                <a:lnTo>
                  <a:pt x="835177" y="318770"/>
                </a:lnTo>
                <a:lnTo>
                  <a:pt x="833729" y="318770"/>
                </a:lnTo>
                <a:lnTo>
                  <a:pt x="835152" y="313690"/>
                </a:lnTo>
                <a:lnTo>
                  <a:pt x="831786" y="311150"/>
                </a:lnTo>
                <a:lnTo>
                  <a:pt x="827786" y="309880"/>
                </a:lnTo>
                <a:lnTo>
                  <a:pt x="827316" y="300990"/>
                </a:lnTo>
                <a:lnTo>
                  <a:pt x="829957" y="302260"/>
                </a:lnTo>
                <a:lnTo>
                  <a:pt x="829525" y="300990"/>
                </a:lnTo>
                <a:lnTo>
                  <a:pt x="827773" y="295910"/>
                </a:lnTo>
                <a:lnTo>
                  <a:pt x="823544" y="290830"/>
                </a:lnTo>
                <a:lnTo>
                  <a:pt x="823264" y="284480"/>
                </a:lnTo>
                <a:lnTo>
                  <a:pt x="827519" y="281317"/>
                </a:lnTo>
                <a:lnTo>
                  <a:pt x="824636" y="276860"/>
                </a:lnTo>
                <a:lnTo>
                  <a:pt x="821601" y="270510"/>
                </a:lnTo>
                <a:lnTo>
                  <a:pt x="822096" y="264160"/>
                </a:lnTo>
                <a:lnTo>
                  <a:pt x="824318" y="267970"/>
                </a:lnTo>
                <a:lnTo>
                  <a:pt x="825322" y="273050"/>
                </a:lnTo>
                <a:lnTo>
                  <a:pt x="827544" y="276860"/>
                </a:lnTo>
                <a:lnTo>
                  <a:pt x="832485" y="266700"/>
                </a:lnTo>
                <a:lnTo>
                  <a:pt x="830643" y="266700"/>
                </a:lnTo>
                <a:lnTo>
                  <a:pt x="830592" y="264160"/>
                </a:lnTo>
                <a:lnTo>
                  <a:pt x="830516" y="260350"/>
                </a:lnTo>
                <a:lnTo>
                  <a:pt x="830491" y="259080"/>
                </a:lnTo>
                <a:lnTo>
                  <a:pt x="830478" y="258826"/>
                </a:lnTo>
                <a:lnTo>
                  <a:pt x="830872" y="251294"/>
                </a:lnTo>
                <a:lnTo>
                  <a:pt x="830440" y="254723"/>
                </a:lnTo>
                <a:lnTo>
                  <a:pt x="830402" y="248920"/>
                </a:lnTo>
                <a:lnTo>
                  <a:pt x="830376" y="243840"/>
                </a:lnTo>
                <a:lnTo>
                  <a:pt x="829386" y="248920"/>
                </a:lnTo>
                <a:lnTo>
                  <a:pt x="821029" y="241300"/>
                </a:lnTo>
                <a:lnTo>
                  <a:pt x="817841" y="232410"/>
                </a:lnTo>
                <a:lnTo>
                  <a:pt x="815301" y="222250"/>
                </a:lnTo>
                <a:lnTo>
                  <a:pt x="809713" y="213360"/>
                </a:lnTo>
                <a:lnTo>
                  <a:pt x="808913" y="212090"/>
                </a:lnTo>
                <a:lnTo>
                  <a:pt x="815149" y="218440"/>
                </a:lnTo>
                <a:lnTo>
                  <a:pt x="817245" y="217170"/>
                </a:lnTo>
                <a:lnTo>
                  <a:pt x="818210" y="214630"/>
                </a:lnTo>
                <a:lnTo>
                  <a:pt x="821105" y="213360"/>
                </a:lnTo>
                <a:lnTo>
                  <a:pt x="821359" y="212090"/>
                </a:lnTo>
                <a:lnTo>
                  <a:pt x="821880" y="209550"/>
                </a:lnTo>
                <a:lnTo>
                  <a:pt x="822350" y="201930"/>
                </a:lnTo>
                <a:lnTo>
                  <a:pt x="824509" y="203200"/>
                </a:lnTo>
                <a:lnTo>
                  <a:pt x="823531" y="201930"/>
                </a:lnTo>
                <a:lnTo>
                  <a:pt x="821601" y="199390"/>
                </a:lnTo>
                <a:lnTo>
                  <a:pt x="821067" y="194310"/>
                </a:lnTo>
                <a:lnTo>
                  <a:pt x="819912" y="187960"/>
                </a:lnTo>
                <a:lnTo>
                  <a:pt x="818972" y="186690"/>
                </a:lnTo>
                <a:lnTo>
                  <a:pt x="815174" y="181610"/>
                </a:lnTo>
                <a:lnTo>
                  <a:pt x="817016" y="181610"/>
                </a:lnTo>
                <a:lnTo>
                  <a:pt x="815035" y="177800"/>
                </a:lnTo>
                <a:lnTo>
                  <a:pt x="813015" y="177800"/>
                </a:lnTo>
                <a:lnTo>
                  <a:pt x="807821" y="166370"/>
                </a:lnTo>
                <a:lnTo>
                  <a:pt x="805548" y="152400"/>
                </a:lnTo>
                <a:lnTo>
                  <a:pt x="805230" y="151130"/>
                </a:lnTo>
                <a:lnTo>
                  <a:pt x="802043" y="138430"/>
                </a:lnTo>
                <a:lnTo>
                  <a:pt x="797991" y="132080"/>
                </a:lnTo>
                <a:lnTo>
                  <a:pt x="793940" y="125730"/>
                </a:lnTo>
                <a:lnTo>
                  <a:pt x="793127" y="124460"/>
                </a:lnTo>
                <a:lnTo>
                  <a:pt x="789038" y="119113"/>
                </a:lnTo>
                <a:lnTo>
                  <a:pt x="789038" y="135890"/>
                </a:lnTo>
                <a:lnTo>
                  <a:pt x="785075" y="141757"/>
                </a:lnTo>
                <a:lnTo>
                  <a:pt x="781634" y="132194"/>
                </a:lnTo>
                <a:lnTo>
                  <a:pt x="781939" y="132080"/>
                </a:lnTo>
                <a:lnTo>
                  <a:pt x="789038" y="135890"/>
                </a:lnTo>
                <a:lnTo>
                  <a:pt x="789038" y="119113"/>
                </a:lnTo>
                <a:lnTo>
                  <a:pt x="785368" y="114300"/>
                </a:lnTo>
                <a:lnTo>
                  <a:pt x="778217" y="107950"/>
                </a:lnTo>
                <a:lnTo>
                  <a:pt x="771067" y="102870"/>
                </a:lnTo>
                <a:lnTo>
                  <a:pt x="768502" y="100330"/>
                </a:lnTo>
                <a:lnTo>
                  <a:pt x="765073" y="96964"/>
                </a:lnTo>
                <a:lnTo>
                  <a:pt x="763333" y="93345"/>
                </a:lnTo>
                <a:lnTo>
                  <a:pt x="763333" y="87630"/>
                </a:lnTo>
                <a:lnTo>
                  <a:pt x="772198" y="95250"/>
                </a:lnTo>
                <a:lnTo>
                  <a:pt x="770369" y="88900"/>
                </a:lnTo>
                <a:lnTo>
                  <a:pt x="769823" y="87630"/>
                </a:lnTo>
                <a:lnTo>
                  <a:pt x="768731" y="85090"/>
                </a:lnTo>
                <a:lnTo>
                  <a:pt x="768184" y="83820"/>
                </a:lnTo>
                <a:lnTo>
                  <a:pt x="767638" y="82550"/>
                </a:lnTo>
                <a:lnTo>
                  <a:pt x="763955" y="77470"/>
                </a:lnTo>
                <a:lnTo>
                  <a:pt x="760133" y="74371"/>
                </a:lnTo>
                <a:lnTo>
                  <a:pt x="760133" y="76200"/>
                </a:lnTo>
                <a:lnTo>
                  <a:pt x="759701" y="80010"/>
                </a:lnTo>
                <a:lnTo>
                  <a:pt x="759002" y="80848"/>
                </a:lnTo>
                <a:lnTo>
                  <a:pt x="759002" y="85090"/>
                </a:lnTo>
                <a:lnTo>
                  <a:pt x="758913" y="86639"/>
                </a:lnTo>
                <a:lnTo>
                  <a:pt x="758228" y="85598"/>
                </a:lnTo>
                <a:lnTo>
                  <a:pt x="759002" y="85090"/>
                </a:lnTo>
                <a:lnTo>
                  <a:pt x="759002" y="80848"/>
                </a:lnTo>
                <a:lnTo>
                  <a:pt x="756805" y="83464"/>
                </a:lnTo>
                <a:lnTo>
                  <a:pt x="748284" y="70599"/>
                </a:lnTo>
                <a:lnTo>
                  <a:pt x="753643" y="73660"/>
                </a:lnTo>
                <a:lnTo>
                  <a:pt x="760133" y="76200"/>
                </a:lnTo>
                <a:lnTo>
                  <a:pt x="760133" y="74371"/>
                </a:lnTo>
                <a:lnTo>
                  <a:pt x="759269" y="73660"/>
                </a:lnTo>
                <a:lnTo>
                  <a:pt x="761746" y="73660"/>
                </a:lnTo>
                <a:lnTo>
                  <a:pt x="762393" y="67310"/>
                </a:lnTo>
                <a:lnTo>
                  <a:pt x="757694" y="62230"/>
                </a:lnTo>
                <a:lnTo>
                  <a:pt x="754468" y="67043"/>
                </a:lnTo>
                <a:lnTo>
                  <a:pt x="757199" y="69850"/>
                </a:lnTo>
                <a:lnTo>
                  <a:pt x="747788" y="69850"/>
                </a:lnTo>
                <a:lnTo>
                  <a:pt x="743750" y="63741"/>
                </a:lnTo>
                <a:lnTo>
                  <a:pt x="721995" y="41617"/>
                </a:lnTo>
                <a:lnTo>
                  <a:pt x="698042" y="27736"/>
                </a:lnTo>
                <a:lnTo>
                  <a:pt x="671906" y="22923"/>
                </a:lnTo>
                <a:lnTo>
                  <a:pt x="670090" y="23266"/>
                </a:lnTo>
                <a:lnTo>
                  <a:pt x="671271" y="16510"/>
                </a:lnTo>
                <a:lnTo>
                  <a:pt x="671525" y="13284"/>
                </a:lnTo>
                <a:lnTo>
                  <a:pt x="671982" y="14846"/>
                </a:lnTo>
                <a:lnTo>
                  <a:pt x="677278" y="14389"/>
                </a:lnTo>
                <a:lnTo>
                  <a:pt x="681850" y="7721"/>
                </a:lnTo>
                <a:lnTo>
                  <a:pt x="672846" y="8978"/>
                </a:lnTo>
                <a:lnTo>
                  <a:pt x="671652" y="9982"/>
                </a:lnTo>
                <a:lnTo>
                  <a:pt x="667245" y="3810"/>
                </a:lnTo>
                <a:lnTo>
                  <a:pt x="653427" y="0"/>
                </a:lnTo>
                <a:lnTo>
                  <a:pt x="649224" y="1270"/>
                </a:lnTo>
                <a:lnTo>
                  <a:pt x="645452" y="3810"/>
                </a:lnTo>
                <a:lnTo>
                  <a:pt x="638352" y="10160"/>
                </a:lnTo>
                <a:lnTo>
                  <a:pt x="631393" y="7620"/>
                </a:lnTo>
                <a:lnTo>
                  <a:pt x="631126" y="7620"/>
                </a:lnTo>
                <a:lnTo>
                  <a:pt x="645198" y="2540"/>
                </a:lnTo>
                <a:lnTo>
                  <a:pt x="635762" y="0"/>
                </a:lnTo>
                <a:lnTo>
                  <a:pt x="631634" y="6350"/>
                </a:lnTo>
                <a:lnTo>
                  <a:pt x="627989" y="11430"/>
                </a:lnTo>
                <a:lnTo>
                  <a:pt x="625665" y="10160"/>
                </a:lnTo>
                <a:lnTo>
                  <a:pt x="622515" y="8890"/>
                </a:lnTo>
                <a:lnTo>
                  <a:pt x="618667" y="10160"/>
                </a:lnTo>
                <a:lnTo>
                  <a:pt x="610514" y="26492"/>
                </a:lnTo>
                <a:lnTo>
                  <a:pt x="607123" y="25400"/>
                </a:lnTo>
                <a:lnTo>
                  <a:pt x="612025" y="16510"/>
                </a:lnTo>
                <a:lnTo>
                  <a:pt x="602183" y="21590"/>
                </a:lnTo>
                <a:lnTo>
                  <a:pt x="602538" y="25400"/>
                </a:lnTo>
                <a:lnTo>
                  <a:pt x="605612" y="26670"/>
                </a:lnTo>
                <a:lnTo>
                  <a:pt x="607860" y="29210"/>
                </a:lnTo>
                <a:lnTo>
                  <a:pt x="605726" y="34290"/>
                </a:lnTo>
                <a:lnTo>
                  <a:pt x="597547" y="35560"/>
                </a:lnTo>
                <a:lnTo>
                  <a:pt x="596303" y="31750"/>
                </a:lnTo>
                <a:lnTo>
                  <a:pt x="592937" y="40640"/>
                </a:lnTo>
                <a:lnTo>
                  <a:pt x="590270" y="39370"/>
                </a:lnTo>
                <a:lnTo>
                  <a:pt x="590232" y="36957"/>
                </a:lnTo>
                <a:lnTo>
                  <a:pt x="588606" y="39370"/>
                </a:lnTo>
                <a:lnTo>
                  <a:pt x="584619" y="45720"/>
                </a:lnTo>
                <a:lnTo>
                  <a:pt x="581647" y="52070"/>
                </a:lnTo>
                <a:lnTo>
                  <a:pt x="581317" y="57150"/>
                </a:lnTo>
                <a:lnTo>
                  <a:pt x="577989" y="59270"/>
                </a:lnTo>
                <a:lnTo>
                  <a:pt x="577989" y="499110"/>
                </a:lnTo>
                <a:lnTo>
                  <a:pt x="577672" y="506730"/>
                </a:lnTo>
                <a:lnTo>
                  <a:pt x="577735" y="509270"/>
                </a:lnTo>
                <a:lnTo>
                  <a:pt x="577532" y="510540"/>
                </a:lnTo>
                <a:lnTo>
                  <a:pt x="573265" y="510540"/>
                </a:lnTo>
                <a:lnTo>
                  <a:pt x="570204" y="508000"/>
                </a:lnTo>
                <a:lnTo>
                  <a:pt x="569671" y="505460"/>
                </a:lnTo>
                <a:lnTo>
                  <a:pt x="573062" y="506730"/>
                </a:lnTo>
                <a:lnTo>
                  <a:pt x="574814" y="509270"/>
                </a:lnTo>
                <a:lnTo>
                  <a:pt x="575767" y="505460"/>
                </a:lnTo>
                <a:lnTo>
                  <a:pt x="576402" y="502920"/>
                </a:lnTo>
                <a:lnTo>
                  <a:pt x="577989" y="499110"/>
                </a:lnTo>
                <a:lnTo>
                  <a:pt x="577989" y="59270"/>
                </a:lnTo>
                <a:lnTo>
                  <a:pt x="575322" y="60960"/>
                </a:lnTo>
                <a:lnTo>
                  <a:pt x="570598" y="67310"/>
                </a:lnTo>
                <a:lnTo>
                  <a:pt x="566216" y="72390"/>
                </a:lnTo>
                <a:lnTo>
                  <a:pt x="561238" y="72390"/>
                </a:lnTo>
                <a:lnTo>
                  <a:pt x="562025" y="76200"/>
                </a:lnTo>
                <a:lnTo>
                  <a:pt x="560946" y="87630"/>
                </a:lnTo>
                <a:lnTo>
                  <a:pt x="558546" y="93980"/>
                </a:lnTo>
                <a:lnTo>
                  <a:pt x="554634" y="90170"/>
                </a:lnTo>
                <a:lnTo>
                  <a:pt x="551535" y="95161"/>
                </a:lnTo>
                <a:lnTo>
                  <a:pt x="544322" y="106680"/>
                </a:lnTo>
                <a:lnTo>
                  <a:pt x="537870" y="107950"/>
                </a:lnTo>
                <a:lnTo>
                  <a:pt x="538861" y="118110"/>
                </a:lnTo>
                <a:lnTo>
                  <a:pt x="535838" y="129540"/>
                </a:lnTo>
                <a:lnTo>
                  <a:pt x="531914" y="143510"/>
                </a:lnTo>
                <a:lnTo>
                  <a:pt x="530225" y="156210"/>
                </a:lnTo>
                <a:lnTo>
                  <a:pt x="528955" y="152933"/>
                </a:lnTo>
                <a:lnTo>
                  <a:pt x="526186" y="160020"/>
                </a:lnTo>
                <a:lnTo>
                  <a:pt x="522389" y="161290"/>
                </a:lnTo>
                <a:lnTo>
                  <a:pt x="519036" y="166370"/>
                </a:lnTo>
                <a:lnTo>
                  <a:pt x="523138" y="170180"/>
                </a:lnTo>
                <a:lnTo>
                  <a:pt x="524992" y="176530"/>
                </a:lnTo>
                <a:lnTo>
                  <a:pt x="526008" y="184150"/>
                </a:lnTo>
                <a:lnTo>
                  <a:pt x="527634" y="190500"/>
                </a:lnTo>
                <a:lnTo>
                  <a:pt x="521906" y="193040"/>
                </a:lnTo>
                <a:lnTo>
                  <a:pt x="518858" y="189230"/>
                </a:lnTo>
                <a:lnTo>
                  <a:pt x="516216" y="185420"/>
                </a:lnTo>
                <a:lnTo>
                  <a:pt x="511721" y="182880"/>
                </a:lnTo>
                <a:lnTo>
                  <a:pt x="514845" y="186690"/>
                </a:lnTo>
                <a:lnTo>
                  <a:pt x="515797" y="193040"/>
                </a:lnTo>
                <a:lnTo>
                  <a:pt x="516712" y="199390"/>
                </a:lnTo>
                <a:lnTo>
                  <a:pt x="519722" y="200660"/>
                </a:lnTo>
                <a:lnTo>
                  <a:pt x="513029" y="207010"/>
                </a:lnTo>
                <a:lnTo>
                  <a:pt x="515759" y="207010"/>
                </a:lnTo>
                <a:lnTo>
                  <a:pt x="508127" y="209550"/>
                </a:lnTo>
                <a:lnTo>
                  <a:pt x="512279" y="212090"/>
                </a:lnTo>
                <a:lnTo>
                  <a:pt x="512305" y="215900"/>
                </a:lnTo>
                <a:lnTo>
                  <a:pt x="511416" y="219710"/>
                </a:lnTo>
                <a:lnTo>
                  <a:pt x="512800" y="224790"/>
                </a:lnTo>
                <a:lnTo>
                  <a:pt x="508088" y="229870"/>
                </a:lnTo>
                <a:lnTo>
                  <a:pt x="504990" y="231140"/>
                </a:lnTo>
                <a:lnTo>
                  <a:pt x="503377" y="232410"/>
                </a:lnTo>
                <a:lnTo>
                  <a:pt x="503097" y="238760"/>
                </a:lnTo>
                <a:lnTo>
                  <a:pt x="501154" y="241642"/>
                </a:lnTo>
                <a:lnTo>
                  <a:pt x="504024" y="242570"/>
                </a:lnTo>
                <a:lnTo>
                  <a:pt x="507606" y="243840"/>
                </a:lnTo>
                <a:lnTo>
                  <a:pt x="506095" y="251460"/>
                </a:lnTo>
                <a:lnTo>
                  <a:pt x="503199" y="252730"/>
                </a:lnTo>
                <a:lnTo>
                  <a:pt x="499516" y="252730"/>
                </a:lnTo>
                <a:lnTo>
                  <a:pt x="495681" y="254000"/>
                </a:lnTo>
                <a:lnTo>
                  <a:pt x="496722" y="261620"/>
                </a:lnTo>
                <a:lnTo>
                  <a:pt x="498627" y="267970"/>
                </a:lnTo>
                <a:lnTo>
                  <a:pt x="500202" y="274320"/>
                </a:lnTo>
                <a:lnTo>
                  <a:pt x="500265" y="279400"/>
                </a:lnTo>
                <a:lnTo>
                  <a:pt x="498906" y="280670"/>
                </a:lnTo>
                <a:lnTo>
                  <a:pt x="498233" y="281940"/>
                </a:lnTo>
                <a:lnTo>
                  <a:pt x="496900" y="279400"/>
                </a:lnTo>
                <a:lnTo>
                  <a:pt x="498208" y="289560"/>
                </a:lnTo>
                <a:lnTo>
                  <a:pt x="497230" y="299720"/>
                </a:lnTo>
                <a:lnTo>
                  <a:pt x="496582" y="312420"/>
                </a:lnTo>
                <a:lnTo>
                  <a:pt x="498919" y="322580"/>
                </a:lnTo>
                <a:lnTo>
                  <a:pt x="498132" y="322580"/>
                </a:lnTo>
                <a:lnTo>
                  <a:pt x="497560" y="323621"/>
                </a:lnTo>
                <a:lnTo>
                  <a:pt x="500913" y="322580"/>
                </a:lnTo>
                <a:lnTo>
                  <a:pt x="507631" y="322580"/>
                </a:lnTo>
                <a:lnTo>
                  <a:pt x="507085" y="328930"/>
                </a:lnTo>
                <a:lnTo>
                  <a:pt x="511263" y="334010"/>
                </a:lnTo>
                <a:lnTo>
                  <a:pt x="505955" y="335280"/>
                </a:lnTo>
                <a:lnTo>
                  <a:pt x="506526" y="332740"/>
                </a:lnTo>
                <a:lnTo>
                  <a:pt x="504520" y="331470"/>
                </a:lnTo>
                <a:lnTo>
                  <a:pt x="503135" y="330200"/>
                </a:lnTo>
                <a:lnTo>
                  <a:pt x="504609" y="336550"/>
                </a:lnTo>
                <a:lnTo>
                  <a:pt x="500951" y="336550"/>
                </a:lnTo>
                <a:lnTo>
                  <a:pt x="500214" y="334010"/>
                </a:lnTo>
                <a:lnTo>
                  <a:pt x="499935" y="328930"/>
                </a:lnTo>
                <a:lnTo>
                  <a:pt x="497700" y="327660"/>
                </a:lnTo>
                <a:lnTo>
                  <a:pt x="498894" y="336550"/>
                </a:lnTo>
                <a:lnTo>
                  <a:pt x="500443" y="345440"/>
                </a:lnTo>
                <a:lnTo>
                  <a:pt x="501154" y="353060"/>
                </a:lnTo>
                <a:lnTo>
                  <a:pt x="501116" y="355600"/>
                </a:lnTo>
                <a:lnTo>
                  <a:pt x="500316" y="361950"/>
                </a:lnTo>
                <a:lnTo>
                  <a:pt x="497065" y="359410"/>
                </a:lnTo>
                <a:lnTo>
                  <a:pt x="496493" y="353060"/>
                </a:lnTo>
                <a:lnTo>
                  <a:pt x="496290" y="351790"/>
                </a:lnTo>
                <a:lnTo>
                  <a:pt x="495871" y="349250"/>
                </a:lnTo>
                <a:lnTo>
                  <a:pt x="492493" y="351790"/>
                </a:lnTo>
                <a:lnTo>
                  <a:pt x="495833" y="341630"/>
                </a:lnTo>
                <a:lnTo>
                  <a:pt x="496658" y="339090"/>
                </a:lnTo>
                <a:lnTo>
                  <a:pt x="491490" y="341630"/>
                </a:lnTo>
                <a:lnTo>
                  <a:pt x="491236" y="339090"/>
                </a:lnTo>
                <a:lnTo>
                  <a:pt x="490867" y="336550"/>
                </a:lnTo>
                <a:lnTo>
                  <a:pt x="485292" y="339090"/>
                </a:lnTo>
                <a:lnTo>
                  <a:pt x="483793" y="350520"/>
                </a:lnTo>
                <a:lnTo>
                  <a:pt x="484390" y="365760"/>
                </a:lnTo>
                <a:lnTo>
                  <a:pt x="484289" y="368300"/>
                </a:lnTo>
                <a:lnTo>
                  <a:pt x="483133" y="378460"/>
                </a:lnTo>
                <a:lnTo>
                  <a:pt x="486752" y="382270"/>
                </a:lnTo>
                <a:lnTo>
                  <a:pt x="489115" y="377190"/>
                </a:lnTo>
                <a:lnTo>
                  <a:pt x="492734" y="381000"/>
                </a:lnTo>
                <a:lnTo>
                  <a:pt x="492036" y="396240"/>
                </a:lnTo>
                <a:lnTo>
                  <a:pt x="486029" y="403860"/>
                </a:lnTo>
                <a:lnTo>
                  <a:pt x="480618" y="410210"/>
                </a:lnTo>
                <a:lnTo>
                  <a:pt x="481736" y="420370"/>
                </a:lnTo>
                <a:lnTo>
                  <a:pt x="485648" y="424180"/>
                </a:lnTo>
                <a:lnTo>
                  <a:pt x="489470" y="427990"/>
                </a:lnTo>
                <a:lnTo>
                  <a:pt x="491464" y="433070"/>
                </a:lnTo>
                <a:lnTo>
                  <a:pt x="489877" y="441960"/>
                </a:lnTo>
                <a:lnTo>
                  <a:pt x="481965" y="436880"/>
                </a:lnTo>
                <a:lnTo>
                  <a:pt x="481228" y="445770"/>
                </a:lnTo>
                <a:lnTo>
                  <a:pt x="488924" y="458470"/>
                </a:lnTo>
                <a:lnTo>
                  <a:pt x="488696" y="459740"/>
                </a:lnTo>
                <a:lnTo>
                  <a:pt x="488454" y="462280"/>
                </a:lnTo>
                <a:lnTo>
                  <a:pt x="487984" y="464820"/>
                </a:lnTo>
                <a:lnTo>
                  <a:pt x="487235" y="468630"/>
                </a:lnTo>
                <a:lnTo>
                  <a:pt x="485673" y="467360"/>
                </a:lnTo>
                <a:lnTo>
                  <a:pt x="485165" y="459740"/>
                </a:lnTo>
                <a:lnTo>
                  <a:pt x="484822" y="457200"/>
                </a:lnTo>
                <a:lnTo>
                  <a:pt x="484505" y="454660"/>
                </a:lnTo>
                <a:lnTo>
                  <a:pt x="484428" y="452120"/>
                </a:lnTo>
                <a:lnTo>
                  <a:pt x="483920" y="454660"/>
                </a:lnTo>
                <a:lnTo>
                  <a:pt x="480606" y="458470"/>
                </a:lnTo>
                <a:lnTo>
                  <a:pt x="481634" y="464820"/>
                </a:lnTo>
                <a:lnTo>
                  <a:pt x="485381" y="469900"/>
                </a:lnTo>
                <a:lnTo>
                  <a:pt x="488124" y="471170"/>
                </a:lnTo>
                <a:lnTo>
                  <a:pt x="488048" y="478790"/>
                </a:lnTo>
                <a:lnTo>
                  <a:pt x="480822" y="483870"/>
                </a:lnTo>
                <a:lnTo>
                  <a:pt x="481050" y="491490"/>
                </a:lnTo>
                <a:lnTo>
                  <a:pt x="481507" y="500380"/>
                </a:lnTo>
                <a:lnTo>
                  <a:pt x="482854" y="516890"/>
                </a:lnTo>
                <a:lnTo>
                  <a:pt x="483057" y="518160"/>
                </a:lnTo>
                <a:lnTo>
                  <a:pt x="498094" y="516890"/>
                </a:lnTo>
                <a:lnTo>
                  <a:pt x="511086" y="515620"/>
                </a:lnTo>
                <a:lnTo>
                  <a:pt x="529831" y="514350"/>
                </a:lnTo>
                <a:lnTo>
                  <a:pt x="537540" y="513080"/>
                </a:lnTo>
                <a:lnTo>
                  <a:pt x="553516" y="513080"/>
                </a:lnTo>
                <a:lnTo>
                  <a:pt x="550964" y="514350"/>
                </a:lnTo>
                <a:lnTo>
                  <a:pt x="548246" y="515620"/>
                </a:lnTo>
                <a:lnTo>
                  <a:pt x="549046" y="518160"/>
                </a:lnTo>
                <a:lnTo>
                  <a:pt x="557072" y="519430"/>
                </a:lnTo>
                <a:lnTo>
                  <a:pt x="573582" y="518160"/>
                </a:lnTo>
                <a:lnTo>
                  <a:pt x="585444" y="518160"/>
                </a:lnTo>
                <a:lnTo>
                  <a:pt x="585177" y="516890"/>
                </a:lnTo>
                <a:lnTo>
                  <a:pt x="585203" y="513080"/>
                </a:lnTo>
                <a:lnTo>
                  <a:pt x="585254" y="510540"/>
                </a:lnTo>
                <a:lnTo>
                  <a:pt x="585393" y="502920"/>
                </a:lnTo>
                <a:lnTo>
                  <a:pt x="585508" y="499110"/>
                </a:lnTo>
                <a:lnTo>
                  <a:pt x="585622" y="495300"/>
                </a:lnTo>
                <a:lnTo>
                  <a:pt x="586016" y="486410"/>
                </a:lnTo>
                <a:lnTo>
                  <a:pt x="586244" y="482600"/>
                </a:lnTo>
                <a:lnTo>
                  <a:pt x="586841" y="472440"/>
                </a:lnTo>
                <a:lnTo>
                  <a:pt x="587336" y="466090"/>
                </a:lnTo>
                <a:lnTo>
                  <a:pt x="587883" y="461010"/>
                </a:lnTo>
                <a:lnTo>
                  <a:pt x="589445" y="450850"/>
                </a:lnTo>
                <a:lnTo>
                  <a:pt x="593280" y="431800"/>
                </a:lnTo>
                <a:lnTo>
                  <a:pt x="587552" y="422910"/>
                </a:lnTo>
                <a:lnTo>
                  <a:pt x="587730" y="420370"/>
                </a:lnTo>
                <a:lnTo>
                  <a:pt x="590562" y="419100"/>
                </a:lnTo>
                <a:lnTo>
                  <a:pt x="591629" y="421640"/>
                </a:lnTo>
                <a:lnTo>
                  <a:pt x="591921" y="419100"/>
                </a:lnTo>
                <a:lnTo>
                  <a:pt x="592201" y="416560"/>
                </a:lnTo>
                <a:lnTo>
                  <a:pt x="590499" y="416560"/>
                </a:lnTo>
                <a:lnTo>
                  <a:pt x="587844" y="417830"/>
                </a:lnTo>
                <a:lnTo>
                  <a:pt x="585584" y="415290"/>
                </a:lnTo>
                <a:lnTo>
                  <a:pt x="585482" y="411480"/>
                </a:lnTo>
                <a:lnTo>
                  <a:pt x="585457" y="410210"/>
                </a:lnTo>
                <a:lnTo>
                  <a:pt x="589534" y="408940"/>
                </a:lnTo>
                <a:lnTo>
                  <a:pt x="591185" y="412750"/>
                </a:lnTo>
                <a:lnTo>
                  <a:pt x="590473" y="408940"/>
                </a:lnTo>
                <a:lnTo>
                  <a:pt x="588302" y="397510"/>
                </a:lnTo>
                <a:lnTo>
                  <a:pt x="586917" y="379730"/>
                </a:lnTo>
                <a:lnTo>
                  <a:pt x="586879" y="377190"/>
                </a:lnTo>
                <a:lnTo>
                  <a:pt x="587286" y="369570"/>
                </a:lnTo>
                <a:lnTo>
                  <a:pt x="587768" y="360680"/>
                </a:lnTo>
                <a:lnTo>
                  <a:pt x="592213" y="345440"/>
                </a:lnTo>
                <a:lnTo>
                  <a:pt x="593661" y="349250"/>
                </a:lnTo>
                <a:lnTo>
                  <a:pt x="593737" y="345440"/>
                </a:lnTo>
                <a:lnTo>
                  <a:pt x="593813" y="341630"/>
                </a:lnTo>
                <a:lnTo>
                  <a:pt x="590740" y="334010"/>
                </a:lnTo>
                <a:lnTo>
                  <a:pt x="588289" y="327660"/>
                </a:lnTo>
                <a:lnTo>
                  <a:pt x="590334" y="320040"/>
                </a:lnTo>
                <a:lnTo>
                  <a:pt x="591070" y="322580"/>
                </a:lnTo>
                <a:lnTo>
                  <a:pt x="591527" y="320040"/>
                </a:lnTo>
                <a:lnTo>
                  <a:pt x="594537" y="303530"/>
                </a:lnTo>
                <a:lnTo>
                  <a:pt x="595236" y="299720"/>
                </a:lnTo>
                <a:lnTo>
                  <a:pt x="598970" y="276860"/>
                </a:lnTo>
                <a:lnTo>
                  <a:pt x="604164" y="256540"/>
                </a:lnTo>
                <a:lnTo>
                  <a:pt x="612698" y="238760"/>
                </a:lnTo>
                <a:lnTo>
                  <a:pt x="610971" y="232410"/>
                </a:lnTo>
                <a:lnTo>
                  <a:pt x="613867" y="222250"/>
                </a:lnTo>
                <a:lnTo>
                  <a:pt x="616102" y="212090"/>
                </a:lnTo>
                <a:lnTo>
                  <a:pt x="612381" y="205740"/>
                </a:lnTo>
                <a:lnTo>
                  <a:pt x="618845" y="198120"/>
                </a:lnTo>
                <a:lnTo>
                  <a:pt x="623468" y="193040"/>
                </a:lnTo>
                <a:lnTo>
                  <a:pt x="628230" y="187960"/>
                </a:lnTo>
                <a:lnTo>
                  <a:pt x="635101" y="176530"/>
                </a:lnTo>
                <a:lnTo>
                  <a:pt x="637832" y="170180"/>
                </a:lnTo>
                <a:lnTo>
                  <a:pt x="632663" y="166370"/>
                </a:lnTo>
                <a:lnTo>
                  <a:pt x="630936" y="165100"/>
                </a:lnTo>
                <a:lnTo>
                  <a:pt x="632739" y="156210"/>
                </a:lnTo>
                <a:lnTo>
                  <a:pt x="638822" y="158750"/>
                </a:lnTo>
                <a:lnTo>
                  <a:pt x="638340" y="156210"/>
                </a:lnTo>
                <a:lnTo>
                  <a:pt x="636638" y="147320"/>
                </a:lnTo>
                <a:lnTo>
                  <a:pt x="645947" y="144780"/>
                </a:lnTo>
                <a:lnTo>
                  <a:pt x="646569" y="142240"/>
                </a:lnTo>
                <a:lnTo>
                  <a:pt x="647496" y="138430"/>
                </a:lnTo>
                <a:lnTo>
                  <a:pt x="645934" y="140970"/>
                </a:lnTo>
                <a:lnTo>
                  <a:pt x="642264" y="142240"/>
                </a:lnTo>
                <a:lnTo>
                  <a:pt x="640753" y="140970"/>
                </a:lnTo>
                <a:lnTo>
                  <a:pt x="644271" y="133350"/>
                </a:lnTo>
                <a:lnTo>
                  <a:pt x="650201" y="125730"/>
                </a:lnTo>
                <a:lnTo>
                  <a:pt x="656285" y="121920"/>
                </a:lnTo>
                <a:lnTo>
                  <a:pt x="660209" y="121920"/>
                </a:lnTo>
                <a:lnTo>
                  <a:pt x="662254" y="116840"/>
                </a:lnTo>
                <a:lnTo>
                  <a:pt x="664565" y="111760"/>
                </a:lnTo>
                <a:lnTo>
                  <a:pt x="665429" y="107950"/>
                </a:lnTo>
                <a:lnTo>
                  <a:pt x="666089" y="106680"/>
                </a:lnTo>
                <a:lnTo>
                  <a:pt x="666318" y="105410"/>
                </a:lnTo>
                <a:lnTo>
                  <a:pt x="667346" y="107950"/>
                </a:lnTo>
                <a:lnTo>
                  <a:pt x="666864" y="110490"/>
                </a:lnTo>
                <a:lnTo>
                  <a:pt x="667499" y="111760"/>
                </a:lnTo>
                <a:lnTo>
                  <a:pt x="667562" y="109220"/>
                </a:lnTo>
                <a:lnTo>
                  <a:pt x="668782" y="110490"/>
                </a:lnTo>
                <a:lnTo>
                  <a:pt x="670052" y="113030"/>
                </a:lnTo>
                <a:lnTo>
                  <a:pt x="670242" y="110490"/>
                </a:lnTo>
                <a:lnTo>
                  <a:pt x="669455" y="109220"/>
                </a:lnTo>
                <a:lnTo>
                  <a:pt x="669264" y="106680"/>
                </a:lnTo>
                <a:lnTo>
                  <a:pt x="669099" y="105410"/>
                </a:lnTo>
                <a:lnTo>
                  <a:pt x="672312" y="107950"/>
                </a:lnTo>
                <a:lnTo>
                  <a:pt x="674344" y="109220"/>
                </a:lnTo>
                <a:lnTo>
                  <a:pt x="677494" y="110490"/>
                </a:lnTo>
                <a:lnTo>
                  <a:pt x="674433" y="113030"/>
                </a:lnTo>
                <a:lnTo>
                  <a:pt x="674560" y="113449"/>
                </a:lnTo>
                <a:lnTo>
                  <a:pt x="674979" y="114300"/>
                </a:lnTo>
                <a:lnTo>
                  <a:pt x="678662" y="118110"/>
                </a:lnTo>
                <a:lnTo>
                  <a:pt x="681228" y="121920"/>
                </a:lnTo>
                <a:lnTo>
                  <a:pt x="701649" y="157480"/>
                </a:lnTo>
                <a:lnTo>
                  <a:pt x="700506" y="148590"/>
                </a:lnTo>
                <a:lnTo>
                  <a:pt x="708317" y="147320"/>
                </a:lnTo>
                <a:lnTo>
                  <a:pt x="711555" y="153670"/>
                </a:lnTo>
                <a:lnTo>
                  <a:pt x="710234" y="154940"/>
                </a:lnTo>
                <a:lnTo>
                  <a:pt x="714108" y="157480"/>
                </a:lnTo>
                <a:lnTo>
                  <a:pt x="716521" y="165100"/>
                </a:lnTo>
                <a:lnTo>
                  <a:pt x="708939" y="165100"/>
                </a:lnTo>
                <a:lnTo>
                  <a:pt x="705104" y="161290"/>
                </a:lnTo>
                <a:lnTo>
                  <a:pt x="710933" y="170180"/>
                </a:lnTo>
                <a:lnTo>
                  <a:pt x="709231" y="171450"/>
                </a:lnTo>
                <a:lnTo>
                  <a:pt x="707390" y="168910"/>
                </a:lnTo>
                <a:lnTo>
                  <a:pt x="704723" y="170180"/>
                </a:lnTo>
                <a:lnTo>
                  <a:pt x="707097" y="173990"/>
                </a:lnTo>
                <a:lnTo>
                  <a:pt x="707580" y="180340"/>
                </a:lnTo>
                <a:lnTo>
                  <a:pt x="708672" y="186690"/>
                </a:lnTo>
                <a:lnTo>
                  <a:pt x="712863" y="191770"/>
                </a:lnTo>
                <a:lnTo>
                  <a:pt x="711098" y="193040"/>
                </a:lnTo>
                <a:lnTo>
                  <a:pt x="715695" y="207010"/>
                </a:lnTo>
                <a:lnTo>
                  <a:pt x="719797" y="218440"/>
                </a:lnTo>
                <a:lnTo>
                  <a:pt x="723531" y="229870"/>
                </a:lnTo>
                <a:lnTo>
                  <a:pt x="727062" y="241300"/>
                </a:lnTo>
                <a:lnTo>
                  <a:pt x="732942" y="240030"/>
                </a:lnTo>
                <a:lnTo>
                  <a:pt x="733196" y="247650"/>
                </a:lnTo>
                <a:lnTo>
                  <a:pt x="739089" y="252730"/>
                </a:lnTo>
                <a:lnTo>
                  <a:pt x="739368" y="260350"/>
                </a:lnTo>
                <a:lnTo>
                  <a:pt x="739482" y="267970"/>
                </a:lnTo>
                <a:lnTo>
                  <a:pt x="739521" y="274320"/>
                </a:lnTo>
                <a:lnTo>
                  <a:pt x="739965" y="285750"/>
                </a:lnTo>
                <a:lnTo>
                  <a:pt x="741514" y="298450"/>
                </a:lnTo>
                <a:lnTo>
                  <a:pt x="744448" y="303530"/>
                </a:lnTo>
                <a:lnTo>
                  <a:pt x="748639" y="303530"/>
                </a:lnTo>
                <a:lnTo>
                  <a:pt x="767257" y="303530"/>
                </a:lnTo>
                <a:lnTo>
                  <a:pt x="767448" y="304800"/>
                </a:lnTo>
                <a:lnTo>
                  <a:pt x="749973" y="304800"/>
                </a:lnTo>
                <a:lnTo>
                  <a:pt x="751319" y="306070"/>
                </a:lnTo>
                <a:lnTo>
                  <a:pt x="748690" y="308610"/>
                </a:lnTo>
                <a:lnTo>
                  <a:pt x="747572" y="313690"/>
                </a:lnTo>
                <a:lnTo>
                  <a:pt x="746467" y="317500"/>
                </a:lnTo>
                <a:lnTo>
                  <a:pt x="743915" y="316230"/>
                </a:lnTo>
                <a:lnTo>
                  <a:pt x="746264" y="328930"/>
                </a:lnTo>
                <a:lnTo>
                  <a:pt x="748411" y="339090"/>
                </a:lnTo>
                <a:lnTo>
                  <a:pt x="751166" y="350520"/>
                </a:lnTo>
                <a:lnTo>
                  <a:pt x="755408" y="365760"/>
                </a:lnTo>
                <a:lnTo>
                  <a:pt x="757364" y="363220"/>
                </a:lnTo>
                <a:lnTo>
                  <a:pt x="757961" y="359410"/>
                </a:lnTo>
                <a:lnTo>
                  <a:pt x="759968" y="360680"/>
                </a:lnTo>
                <a:lnTo>
                  <a:pt x="761352" y="365760"/>
                </a:lnTo>
                <a:lnTo>
                  <a:pt x="758672" y="372110"/>
                </a:lnTo>
                <a:lnTo>
                  <a:pt x="756056" y="370840"/>
                </a:lnTo>
                <a:lnTo>
                  <a:pt x="755396" y="369570"/>
                </a:lnTo>
                <a:lnTo>
                  <a:pt x="758431" y="392430"/>
                </a:lnTo>
                <a:lnTo>
                  <a:pt x="752551" y="439420"/>
                </a:lnTo>
                <a:lnTo>
                  <a:pt x="756069" y="458470"/>
                </a:lnTo>
                <a:lnTo>
                  <a:pt x="755484" y="457200"/>
                </a:lnTo>
                <a:lnTo>
                  <a:pt x="761758" y="481330"/>
                </a:lnTo>
                <a:lnTo>
                  <a:pt x="760717" y="483870"/>
                </a:lnTo>
                <a:lnTo>
                  <a:pt x="756793" y="480060"/>
                </a:lnTo>
                <a:lnTo>
                  <a:pt x="754380" y="482600"/>
                </a:lnTo>
                <a:lnTo>
                  <a:pt x="758050" y="499110"/>
                </a:lnTo>
                <a:lnTo>
                  <a:pt x="757555" y="514350"/>
                </a:lnTo>
                <a:lnTo>
                  <a:pt x="756412" y="528320"/>
                </a:lnTo>
                <a:lnTo>
                  <a:pt x="758113" y="543560"/>
                </a:lnTo>
                <a:lnTo>
                  <a:pt x="750912" y="558800"/>
                </a:lnTo>
                <a:lnTo>
                  <a:pt x="749731" y="579120"/>
                </a:lnTo>
                <a:lnTo>
                  <a:pt x="749630" y="581660"/>
                </a:lnTo>
                <a:lnTo>
                  <a:pt x="749134" y="603250"/>
                </a:lnTo>
                <a:lnTo>
                  <a:pt x="744143" y="622300"/>
                </a:lnTo>
                <a:lnTo>
                  <a:pt x="748017" y="621030"/>
                </a:lnTo>
                <a:lnTo>
                  <a:pt x="751039" y="627380"/>
                </a:lnTo>
                <a:lnTo>
                  <a:pt x="748372" y="627380"/>
                </a:lnTo>
                <a:lnTo>
                  <a:pt x="749465" y="629920"/>
                </a:lnTo>
                <a:lnTo>
                  <a:pt x="746353" y="665480"/>
                </a:lnTo>
                <a:lnTo>
                  <a:pt x="738251" y="701040"/>
                </a:lnTo>
                <a:lnTo>
                  <a:pt x="727278" y="736600"/>
                </a:lnTo>
                <a:lnTo>
                  <a:pt x="715556" y="770890"/>
                </a:lnTo>
                <a:lnTo>
                  <a:pt x="715441" y="779780"/>
                </a:lnTo>
                <a:lnTo>
                  <a:pt x="719670" y="787400"/>
                </a:lnTo>
                <a:lnTo>
                  <a:pt x="722096" y="793750"/>
                </a:lnTo>
                <a:lnTo>
                  <a:pt x="716572" y="803910"/>
                </a:lnTo>
                <a:lnTo>
                  <a:pt x="712012" y="796290"/>
                </a:lnTo>
                <a:lnTo>
                  <a:pt x="711149" y="802640"/>
                </a:lnTo>
                <a:lnTo>
                  <a:pt x="709930" y="808990"/>
                </a:lnTo>
                <a:lnTo>
                  <a:pt x="708418" y="815340"/>
                </a:lnTo>
                <a:lnTo>
                  <a:pt x="706666" y="821690"/>
                </a:lnTo>
                <a:lnTo>
                  <a:pt x="705065" y="828040"/>
                </a:lnTo>
                <a:lnTo>
                  <a:pt x="704519" y="829310"/>
                </a:lnTo>
                <a:lnTo>
                  <a:pt x="703211" y="831850"/>
                </a:lnTo>
                <a:lnTo>
                  <a:pt x="702754" y="834390"/>
                </a:lnTo>
                <a:lnTo>
                  <a:pt x="701459" y="833120"/>
                </a:lnTo>
                <a:lnTo>
                  <a:pt x="700163" y="831850"/>
                </a:lnTo>
                <a:lnTo>
                  <a:pt x="687171" y="831850"/>
                </a:lnTo>
                <a:lnTo>
                  <a:pt x="681088" y="830580"/>
                </a:lnTo>
                <a:lnTo>
                  <a:pt x="669569" y="833120"/>
                </a:lnTo>
                <a:lnTo>
                  <a:pt x="672172" y="831850"/>
                </a:lnTo>
                <a:lnTo>
                  <a:pt x="672147" y="829310"/>
                </a:lnTo>
                <a:lnTo>
                  <a:pt x="676783" y="829310"/>
                </a:lnTo>
                <a:lnTo>
                  <a:pt x="671741" y="826770"/>
                </a:lnTo>
                <a:lnTo>
                  <a:pt x="661898" y="828040"/>
                </a:lnTo>
                <a:lnTo>
                  <a:pt x="654215" y="830580"/>
                </a:lnTo>
                <a:lnTo>
                  <a:pt x="646518" y="834390"/>
                </a:lnTo>
                <a:lnTo>
                  <a:pt x="640854" y="838200"/>
                </a:lnTo>
                <a:lnTo>
                  <a:pt x="641540" y="839470"/>
                </a:lnTo>
                <a:lnTo>
                  <a:pt x="634542" y="842010"/>
                </a:lnTo>
                <a:lnTo>
                  <a:pt x="638479" y="836930"/>
                </a:lnTo>
                <a:lnTo>
                  <a:pt x="633514" y="836930"/>
                </a:lnTo>
                <a:lnTo>
                  <a:pt x="628294" y="838200"/>
                </a:lnTo>
                <a:lnTo>
                  <a:pt x="623201" y="842010"/>
                </a:lnTo>
                <a:lnTo>
                  <a:pt x="618947" y="847090"/>
                </a:lnTo>
                <a:lnTo>
                  <a:pt x="614730" y="850900"/>
                </a:lnTo>
                <a:lnTo>
                  <a:pt x="611847" y="854710"/>
                </a:lnTo>
                <a:lnTo>
                  <a:pt x="606831" y="854710"/>
                </a:lnTo>
                <a:lnTo>
                  <a:pt x="607161" y="854354"/>
                </a:lnTo>
                <a:lnTo>
                  <a:pt x="602310" y="857250"/>
                </a:lnTo>
                <a:lnTo>
                  <a:pt x="598347" y="862330"/>
                </a:lnTo>
                <a:lnTo>
                  <a:pt x="594525" y="867410"/>
                </a:lnTo>
                <a:lnTo>
                  <a:pt x="592277" y="871220"/>
                </a:lnTo>
                <a:lnTo>
                  <a:pt x="596506" y="871220"/>
                </a:lnTo>
                <a:lnTo>
                  <a:pt x="593255" y="873760"/>
                </a:lnTo>
                <a:lnTo>
                  <a:pt x="582549" y="891540"/>
                </a:lnTo>
                <a:lnTo>
                  <a:pt x="578827" y="897890"/>
                </a:lnTo>
                <a:lnTo>
                  <a:pt x="577672" y="905510"/>
                </a:lnTo>
                <a:lnTo>
                  <a:pt x="573836" y="911860"/>
                </a:lnTo>
                <a:lnTo>
                  <a:pt x="575259" y="916940"/>
                </a:lnTo>
                <a:lnTo>
                  <a:pt x="573570" y="924560"/>
                </a:lnTo>
                <a:lnTo>
                  <a:pt x="572592" y="930910"/>
                </a:lnTo>
                <a:lnTo>
                  <a:pt x="571322" y="937260"/>
                </a:lnTo>
                <a:lnTo>
                  <a:pt x="571157" y="941070"/>
                </a:lnTo>
                <a:lnTo>
                  <a:pt x="571246" y="943660"/>
                </a:lnTo>
                <a:lnTo>
                  <a:pt x="569937" y="951230"/>
                </a:lnTo>
                <a:lnTo>
                  <a:pt x="581926" y="984250"/>
                </a:lnTo>
                <a:lnTo>
                  <a:pt x="577532" y="981710"/>
                </a:lnTo>
                <a:lnTo>
                  <a:pt x="583717" y="994410"/>
                </a:lnTo>
                <a:lnTo>
                  <a:pt x="578116" y="991870"/>
                </a:lnTo>
                <a:lnTo>
                  <a:pt x="583006" y="1000760"/>
                </a:lnTo>
                <a:lnTo>
                  <a:pt x="588264" y="1005840"/>
                </a:lnTo>
                <a:lnTo>
                  <a:pt x="592861" y="1008380"/>
                </a:lnTo>
                <a:lnTo>
                  <a:pt x="595807" y="1007110"/>
                </a:lnTo>
                <a:lnTo>
                  <a:pt x="599135" y="1016000"/>
                </a:lnTo>
                <a:lnTo>
                  <a:pt x="604850" y="1022350"/>
                </a:lnTo>
                <a:lnTo>
                  <a:pt x="611822" y="1027430"/>
                </a:lnTo>
                <a:lnTo>
                  <a:pt x="618921" y="1031240"/>
                </a:lnTo>
                <a:lnTo>
                  <a:pt x="626122" y="1033780"/>
                </a:lnTo>
                <a:lnTo>
                  <a:pt x="632218" y="1036320"/>
                </a:lnTo>
                <a:lnTo>
                  <a:pt x="637146" y="1041400"/>
                </a:lnTo>
                <a:lnTo>
                  <a:pt x="640816" y="1046480"/>
                </a:lnTo>
                <a:lnTo>
                  <a:pt x="668934" y="1049020"/>
                </a:lnTo>
                <a:lnTo>
                  <a:pt x="695172" y="1045210"/>
                </a:lnTo>
                <a:lnTo>
                  <a:pt x="718743" y="1037590"/>
                </a:lnTo>
                <a:lnTo>
                  <a:pt x="738847" y="1023620"/>
                </a:lnTo>
                <a:lnTo>
                  <a:pt x="741375" y="1028484"/>
                </a:lnTo>
                <a:lnTo>
                  <a:pt x="745032" y="1023620"/>
                </a:lnTo>
                <a:lnTo>
                  <a:pt x="751001" y="1016000"/>
                </a:lnTo>
                <a:lnTo>
                  <a:pt x="754443" y="1012190"/>
                </a:lnTo>
                <a:lnTo>
                  <a:pt x="756742" y="1009650"/>
                </a:lnTo>
                <a:lnTo>
                  <a:pt x="758393" y="1007110"/>
                </a:lnTo>
                <a:lnTo>
                  <a:pt x="762533" y="1000760"/>
                </a:lnTo>
                <a:lnTo>
                  <a:pt x="766622" y="995680"/>
                </a:lnTo>
                <a:lnTo>
                  <a:pt x="768667" y="993140"/>
                </a:lnTo>
                <a:lnTo>
                  <a:pt x="773557" y="986790"/>
                </a:lnTo>
                <a:lnTo>
                  <a:pt x="770166" y="998220"/>
                </a:lnTo>
                <a:lnTo>
                  <a:pt x="769950" y="1002030"/>
                </a:lnTo>
                <a:lnTo>
                  <a:pt x="773036" y="994410"/>
                </a:lnTo>
                <a:lnTo>
                  <a:pt x="776693" y="988060"/>
                </a:lnTo>
                <a:lnTo>
                  <a:pt x="777151" y="986790"/>
                </a:lnTo>
                <a:lnTo>
                  <a:pt x="779399" y="980440"/>
                </a:lnTo>
                <a:lnTo>
                  <a:pt x="781037" y="974090"/>
                </a:lnTo>
                <a:lnTo>
                  <a:pt x="781367" y="972820"/>
                </a:lnTo>
                <a:lnTo>
                  <a:pt x="783183" y="969010"/>
                </a:lnTo>
                <a:lnTo>
                  <a:pt x="784390" y="966470"/>
                </a:lnTo>
                <a:lnTo>
                  <a:pt x="784694" y="963930"/>
                </a:lnTo>
                <a:lnTo>
                  <a:pt x="785317" y="958850"/>
                </a:lnTo>
                <a:lnTo>
                  <a:pt x="785926" y="951230"/>
                </a:lnTo>
                <a:lnTo>
                  <a:pt x="787425" y="944880"/>
                </a:lnTo>
                <a:lnTo>
                  <a:pt x="785952" y="933450"/>
                </a:lnTo>
                <a:lnTo>
                  <a:pt x="785342" y="929640"/>
                </a:lnTo>
                <a:lnTo>
                  <a:pt x="784580" y="927100"/>
                </a:lnTo>
                <a:lnTo>
                  <a:pt x="784275" y="925830"/>
                </a:lnTo>
                <a:lnTo>
                  <a:pt x="783336" y="922020"/>
                </a:lnTo>
                <a:lnTo>
                  <a:pt x="782612" y="919480"/>
                </a:lnTo>
                <a:lnTo>
                  <a:pt x="781773" y="918210"/>
                </a:lnTo>
                <a:lnTo>
                  <a:pt x="784059" y="918210"/>
                </a:lnTo>
                <a:lnTo>
                  <a:pt x="785101" y="922020"/>
                </a:lnTo>
                <a:lnTo>
                  <a:pt x="784631" y="918210"/>
                </a:lnTo>
                <a:lnTo>
                  <a:pt x="784517" y="916940"/>
                </a:lnTo>
                <a:lnTo>
                  <a:pt x="783551" y="915670"/>
                </a:lnTo>
                <a:lnTo>
                  <a:pt x="782637" y="914400"/>
                </a:lnTo>
                <a:lnTo>
                  <a:pt x="780491" y="915670"/>
                </a:lnTo>
                <a:lnTo>
                  <a:pt x="782472" y="916940"/>
                </a:lnTo>
                <a:lnTo>
                  <a:pt x="780021" y="919480"/>
                </a:lnTo>
                <a:lnTo>
                  <a:pt x="776033" y="918210"/>
                </a:lnTo>
                <a:lnTo>
                  <a:pt x="771766" y="914400"/>
                </a:lnTo>
                <a:lnTo>
                  <a:pt x="769645" y="911860"/>
                </a:lnTo>
                <a:lnTo>
                  <a:pt x="767499" y="910590"/>
                </a:lnTo>
                <a:lnTo>
                  <a:pt x="765606" y="908050"/>
                </a:lnTo>
                <a:lnTo>
                  <a:pt x="764705" y="906780"/>
                </a:lnTo>
                <a:lnTo>
                  <a:pt x="764590" y="905510"/>
                </a:lnTo>
                <a:lnTo>
                  <a:pt x="763727" y="904240"/>
                </a:lnTo>
                <a:lnTo>
                  <a:pt x="768769" y="908050"/>
                </a:lnTo>
                <a:lnTo>
                  <a:pt x="771613" y="904240"/>
                </a:lnTo>
                <a:lnTo>
                  <a:pt x="773988" y="902970"/>
                </a:lnTo>
                <a:lnTo>
                  <a:pt x="775093" y="901700"/>
                </a:lnTo>
                <a:lnTo>
                  <a:pt x="776452" y="900430"/>
                </a:lnTo>
                <a:lnTo>
                  <a:pt x="780300" y="900430"/>
                </a:lnTo>
                <a:lnTo>
                  <a:pt x="782015" y="901700"/>
                </a:lnTo>
                <a:lnTo>
                  <a:pt x="784212" y="905510"/>
                </a:lnTo>
                <a:lnTo>
                  <a:pt x="784694" y="902970"/>
                </a:lnTo>
                <a:lnTo>
                  <a:pt x="784796" y="900430"/>
                </a:lnTo>
                <a:lnTo>
                  <a:pt x="784847" y="899160"/>
                </a:lnTo>
                <a:lnTo>
                  <a:pt x="781926" y="897890"/>
                </a:lnTo>
                <a:lnTo>
                  <a:pt x="784745" y="894080"/>
                </a:lnTo>
                <a:lnTo>
                  <a:pt x="786942" y="894080"/>
                </a:lnTo>
                <a:lnTo>
                  <a:pt x="787692" y="899160"/>
                </a:lnTo>
                <a:lnTo>
                  <a:pt x="789012" y="894080"/>
                </a:lnTo>
                <a:lnTo>
                  <a:pt x="789990" y="890270"/>
                </a:lnTo>
                <a:lnTo>
                  <a:pt x="790181" y="884656"/>
                </a:lnTo>
                <a:lnTo>
                  <a:pt x="790384" y="881380"/>
                </a:lnTo>
                <a:lnTo>
                  <a:pt x="792060" y="876300"/>
                </a:lnTo>
                <a:lnTo>
                  <a:pt x="792911" y="873760"/>
                </a:lnTo>
                <a:lnTo>
                  <a:pt x="794816" y="875030"/>
                </a:lnTo>
                <a:lnTo>
                  <a:pt x="794473" y="877570"/>
                </a:lnTo>
                <a:lnTo>
                  <a:pt x="796163" y="880110"/>
                </a:lnTo>
                <a:lnTo>
                  <a:pt x="795515" y="873760"/>
                </a:lnTo>
                <a:lnTo>
                  <a:pt x="795502" y="867410"/>
                </a:lnTo>
                <a:lnTo>
                  <a:pt x="796810" y="859790"/>
                </a:lnTo>
                <a:lnTo>
                  <a:pt x="800150" y="852170"/>
                </a:lnTo>
                <a:lnTo>
                  <a:pt x="801052" y="853440"/>
                </a:lnTo>
                <a:lnTo>
                  <a:pt x="802665" y="852449"/>
                </a:lnTo>
                <a:lnTo>
                  <a:pt x="802728" y="852170"/>
                </a:lnTo>
                <a:lnTo>
                  <a:pt x="803071" y="850900"/>
                </a:lnTo>
                <a:lnTo>
                  <a:pt x="804392" y="845820"/>
                </a:lnTo>
                <a:lnTo>
                  <a:pt x="805053" y="843280"/>
                </a:lnTo>
                <a:lnTo>
                  <a:pt x="805383" y="842010"/>
                </a:lnTo>
                <a:lnTo>
                  <a:pt x="806538" y="828040"/>
                </a:lnTo>
                <a:lnTo>
                  <a:pt x="806653" y="826770"/>
                </a:lnTo>
                <a:lnTo>
                  <a:pt x="808367" y="812800"/>
                </a:lnTo>
                <a:lnTo>
                  <a:pt x="813396" y="797560"/>
                </a:lnTo>
                <a:lnTo>
                  <a:pt x="817206" y="801370"/>
                </a:lnTo>
                <a:lnTo>
                  <a:pt x="819492" y="798830"/>
                </a:lnTo>
                <a:lnTo>
                  <a:pt x="820115" y="797560"/>
                </a:lnTo>
                <a:lnTo>
                  <a:pt x="821982" y="793750"/>
                </a:lnTo>
                <a:lnTo>
                  <a:pt x="826401" y="792480"/>
                </a:lnTo>
                <a:lnTo>
                  <a:pt x="826782" y="788670"/>
                </a:lnTo>
                <a:lnTo>
                  <a:pt x="826935" y="784860"/>
                </a:lnTo>
                <a:lnTo>
                  <a:pt x="826973" y="783590"/>
                </a:lnTo>
                <a:lnTo>
                  <a:pt x="827087" y="779780"/>
                </a:lnTo>
                <a:lnTo>
                  <a:pt x="822325" y="783590"/>
                </a:lnTo>
                <a:lnTo>
                  <a:pt x="823252" y="775970"/>
                </a:lnTo>
                <a:lnTo>
                  <a:pt x="823290" y="767080"/>
                </a:lnTo>
                <a:lnTo>
                  <a:pt x="823595" y="760730"/>
                </a:lnTo>
                <a:lnTo>
                  <a:pt x="825665" y="754380"/>
                </a:lnTo>
                <a:lnTo>
                  <a:pt x="827125" y="763270"/>
                </a:lnTo>
                <a:lnTo>
                  <a:pt x="828370" y="754380"/>
                </a:lnTo>
                <a:lnTo>
                  <a:pt x="829957" y="742950"/>
                </a:lnTo>
                <a:lnTo>
                  <a:pt x="824611" y="753110"/>
                </a:lnTo>
                <a:lnTo>
                  <a:pt x="824064" y="751840"/>
                </a:lnTo>
                <a:lnTo>
                  <a:pt x="822439" y="748030"/>
                </a:lnTo>
                <a:lnTo>
                  <a:pt x="819645" y="746760"/>
                </a:lnTo>
                <a:lnTo>
                  <a:pt x="818134" y="745490"/>
                </a:lnTo>
                <a:lnTo>
                  <a:pt x="819785" y="739140"/>
                </a:lnTo>
                <a:lnTo>
                  <a:pt x="819975" y="741680"/>
                </a:lnTo>
                <a:lnTo>
                  <a:pt x="820432" y="739140"/>
                </a:lnTo>
                <a:lnTo>
                  <a:pt x="822261" y="728980"/>
                </a:lnTo>
                <a:lnTo>
                  <a:pt x="827455" y="723900"/>
                </a:lnTo>
                <a:lnTo>
                  <a:pt x="825830" y="718820"/>
                </a:lnTo>
                <a:lnTo>
                  <a:pt x="824077" y="712470"/>
                </a:lnTo>
                <a:lnTo>
                  <a:pt x="827239" y="704850"/>
                </a:lnTo>
                <a:lnTo>
                  <a:pt x="830046" y="703580"/>
                </a:lnTo>
                <a:lnTo>
                  <a:pt x="835558" y="708660"/>
                </a:lnTo>
                <a:lnTo>
                  <a:pt x="837425" y="707390"/>
                </a:lnTo>
                <a:lnTo>
                  <a:pt x="836129" y="703580"/>
                </a:lnTo>
                <a:lnTo>
                  <a:pt x="835266" y="701040"/>
                </a:lnTo>
                <a:lnTo>
                  <a:pt x="835939" y="681990"/>
                </a:lnTo>
                <a:lnTo>
                  <a:pt x="834009" y="675640"/>
                </a:lnTo>
                <a:lnTo>
                  <a:pt x="833615" y="674370"/>
                </a:lnTo>
                <a:lnTo>
                  <a:pt x="834974" y="676910"/>
                </a:lnTo>
                <a:lnTo>
                  <a:pt x="838987" y="678180"/>
                </a:lnTo>
                <a:lnTo>
                  <a:pt x="839965" y="676910"/>
                </a:lnTo>
                <a:lnTo>
                  <a:pt x="837565" y="674370"/>
                </a:lnTo>
                <a:lnTo>
                  <a:pt x="835177" y="671830"/>
                </a:lnTo>
                <a:lnTo>
                  <a:pt x="837412" y="666750"/>
                </a:lnTo>
                <a:lnTo>
                  <a:pt x="838314" y="666750"/>
                </a:lnTo>
                <a:lnTo>
                  <a:pt x="841489" y="668020"/>
                </a:lnTo>
                <a:lnTo>
                  <a:pt x="841400" y="666750"/>
                </a:lnTo>
                <a:lnTo>
                  <a:pt x="841044" y="661670"/>
                </a:lnTo>
                <a:lnTo>
                  <a:pt x="835660" y="661670"/>
                </a:lnTo>
                <a:lnTo>
                  <a:pt x="837247" y="654050"/>
                </a:lnTo>
                <a:lnTo>
                  <a:pt x="837526" y="655320"/>
                </a:lnTo>
                <a:lnTo>
                  <a:pt x="838390" y="655320"/>
                </a:lnTo>
                <a:lnTo>
                  <a:pt x="838885" y="657860"/>
                </a:lnTo>
                <a:lnTo>
                  <a:pt x="839431" y="654050"/>
                </a:lnTo>
                <a:lnTo>
                  <a:pt x="840727" y="645160"/>
                </a:lnTo>
                <a:lnTo>
                  <a:pt x="841184" y="632460"/>
                </a:lnTo>
                <a:lnTo>
                  <a:pt x="841413" y="624840"/>
                </a:lnTo>
                <a:lnTo>
                  <a:pt x="841565" y="619760"/>
                </a:lnTo>
                <a:lnTo>
                  <a:pt x="843191" y="608330"/>
                </a:lnTo>
                <a:lnTo>
                  <a:pt x="846924" y="608330"/>
                </a:lnTo>
                <a:lnTo>
                  <a:pt x="847661" y="613410"/>
                </a:lnTo>
                <a:lnTo>
                  <a:pt x="848169" y="617220"/>
                </a:lnTo>
                <a:lnTo>
                  <a:pt x="851230" y="617220"/>
                </a:lnTo>
                <a:lnTo>
                  <a:pt x="850760" y="608330"/>
                </a:lnTo>
                <a:lnTo>
                  <a:pt x="850684" y="607060"/>
                </a:lnTo>
                <a:lnTo>
                  <a:pt x="850353" y="600710"/>
                </a:lnTo>
                <a:lnTo>
                  <a:pt x="850290" y="599440"/>
                </a:lnTo>
                <a:lnTo>
                  <a:pt x="848639" y="582930"/>
                </a:lnTo>
                <a:lnTo>
                  <a:pt x="848512" y="581660"/>
                </a:lnTo>
                <a:lnTo>
                  <a:pt x="847217" y="562610"/>
                </a:lnTo>
                <a:lnTo>
                  <a:pt x="847255" y="561340"/>
                </a:lnTo>
                <a:lnTo>
                  <a:pt x="847585" y="549910"/>
                </a:lnTo>
                <a:lnTo>
                  <a:pt x="847699" y="546100"/>
                </a:lnTo>
                <a:lnTo>
                  <a:pt x="846747" y="549910"/>
                </a:lnTo>
                <a:lnTo>
                  <a:pt x="842899" y="546100"/>
                </a:lnTo>
                <a:lnTo>
                  <a:pt x="844892" y="538480"/>
                </a:lnTo>
                <a:lnTo>
                  <a:pt x="848017" y="530860"/>
                </a:lnTo>
                <a:lnTo>
                  <a:pt x="847598" y="521970"/>
                </a:lnTo>
                <a:lnTo>
                  <a:pt x="848347" y="524510"/>
                </a:lnTo>
                <a:lnTo>
                  <a:pt x="853719" y="52578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0754792" y="2340050"/>
            <a:ext cx="5436235" cy="2757170"/>
          </a:xfrm>
          <a:custGeom>
            <a:avLst/>
            <a:gdLst/>
            <a:ahLst/>
            <a:cxnLst/>
            <a:rect l="l" t="t" r="r" b="b"/>
            <a:pathLst>
              <a:path w="5436234" h="2757170">
                <a:moveTo>
                  <a:pt x="482612" y="2156993"/>
                </a:moveTo>
                <a:lnTo>
                  <a:pt x="481507" y="2156358"/>
                </a:lnTo>
                <a:lnTo>
                  <a:pt x="480301" y="2156015"/>
                </a:lnTo>
                <a:lnTo>
                  <a:pt x="479590" y="2156549"/>
                </a:lnTo>
                <a:lnTo>
                  <a:pt x="481609" y="2156841"/>
                </a:lnTo>
                <a:lnTo>
                  <a:pt x="482612" y="2156993"/>
                </a:lnTo>
                <a:close/>
              </a:path>
              <a:path w="5436234" h="2757170">
                <a:moveTo>
                  <a:pt x="518121" y="2181707"/>
                </a:moveTo>
                <a:lnTo>
                  <a:pt x="516890" y="2181047"/>
                </a:lnTo>
                <a:lnTo>
                  <a:pt x="515823" y="2180564"/>
                </a:lnTo>
                <a:lnTo>
                  <a:pt x="515607" y="2181199"/>
                </a:lnTo>
                <a:lnTo>
                  <a:pt x="516686" y="2182126"/>
                </a:lnTo>
                <a:lnTo>
                  <a:pt x="517601" y="2182088"/>
                </a:lnTo>
                <a:lnTo>
                  <a:pt x="518121" y="2181707"/>
                </a:lnTo>
                <a:close/>
              </a:path>
              <a:path w="5436234" h="2757170">
                <a:moveTo>
                  <a:pt x="565556" y="2609392"/>
                </a:moveTo>
                <a:lnTo>
                  <a:pt x="565251" y="2608542"/>
                </a:lnTo>
                <a:lnTo>
                  <a:pt x="564997" y="2607716"/>
                </a:lnTo>
                <a:lnTo>
                  <a:pt x="564807" y="2606852"/>
                </a:lnTo>
                <a:lnTo>
                  <a:pt x="563702" y="2606687"/>
                </a:lnTo>
                <a:lnTo>
                  <a:pt x="564045" y="2607741"/>
                </a:lnTo>
                <a:lnTo>
                  <a:pt x="564705" y="2608605"/>
                </a:lnTo>
                <a:lnTo>
                  <a:pt x="565556" y="2609392"/>
                </a:lnTo>
                <a:close/>
              </a:path>
              <a:path w="5436234" h="2757170">
                <a:moveTo>
                  <a:pt x="573709" y="2669324"/>
                </a:moveTo>
                <a:lnTo>
                  <a:pt x="572884" y="2666250"/>
                </a:lnTo>
                <a:lnTo>
                  <a:pt x="565899" y="2664091"/>
                </a:lnTo>
                <a:lnTo>
                  <a:pt x="567778" y="2668854"/>
                </a:lnTo>
                <a:lnTo>
                  <a:pt x="569595" y="2669959"/>
                </a:lnTo>
                <a:lnTo>
                  <a:pt x="573709" y="2669324"/>
                </a:lnTo>
                <a:close/>
              </a:path>
              <a:path w="5436234" h="2757170">
                <a:moveTo>
                  <a:pt x="590727" y="2347264"/>
                </a:moveTo>
                <a:lnTo>
                  <a:pt x="589902" y="2349208"/>
                </a:lnTo>
                <a:lnTo>
                  <a:pt x="590359" y="2348674"/>
                </a:lnTo>
                <a:lnTo>
                  <a:pt x="590613" y="2348014"/>
                </a:lnTo>
                <a:lnTo>
                  <a:pt x="590727" y="2347264"/>
                </a:lnTo>
                <a:close/>
              </a:path>
              <a:path w="5436234" h="2757170">
                <a:moveTo>
                  <a:pt x="592912" y="2342273"/>
                </a:moveTo>
                <a:lnTo>
                  <a:pt x="590638" y="2341943"/>
                </a:lnTo>
                <a:lnTo>
                  <a:pt x="591223" y="2344826"/>
                </a:lnTo>
                <a:lnTo>
                  <a:pt x="590727" y="2347264"/>
                </a:lnTo>
                <a:lnTo>
                  <a:pt x="592912" y="2342273"/>
                </a:lnTo>
                <a:close/>
              </a:path>
              <a:path w="5436234" h="2757170">
                <a:moveTo>
                  <a:pt x="593344" y="2641727"/>
                </a:moveTo>
                <a:lnTo>
                  <a:pt x="396887" y="2470391"/>
                </a:lnTo>
                <a:lnTo>
                  <a:pt x="578053" y="2293201"/>
                </a:lnTo>
                <a:lnTo>
                  <a:pt x="473214" y="2193747"/>
                </a:lnTo>
                <a:lnTo>
                  <a:pt x="294690" y="2386393"/>
                </a:lnTo>
                <a:lnTo>
                  <a:pt x="117132" y="2189353"/>
                </a:lnTo>
                <a:lnTo>
                  <a:pt x="6286" y="2295004"/>
                </a:lnTo>
                <a:lnTo>
                  <a:pt x="189255" y="2470277"/>
                </a:lnTo>
                <a:lnTo>
                  <a:pt x="0" y="2643568"/>
                </a:lnTo>
                <a:lnTo>
                  <a:pt x="117563" y="2750578"/>
                </a:lnTo>
                <a:lnTo>
                  <a:pt x="294881" y="2590431"/>
                </a:lnTo>
                <a:lnTo>
                  <a:pt x="477774" y="2732786"/>
                </a:lnTo>
                <a:lnTo>
                  <a:pt x="573265" y="2657551"/>
                </a:lnTo>
                <a:lnTo>
                  <a:pt x="570484" y="2660637"/>
                </a:lnTo>
                <a:lnTo>
                  <a:pt x="574878" y="2662288"/>
                </a:lnTo>
                <a:lnTo>
                  <a:pt x="580263" y="2658262"/>
                </a:lnTo>
                <a:lnTo>
                  <a:pt x="580478" y="2653195"/>
                </a:lnTo>
                <a:lnTo>
                  <a:pt x="579793" y="2652407"/>
                </a:lnTo>
                <a:lnTo>
                  <a:pt x="593344" y="2641727"/>
                </a:lnTo>
                <a:close/>
              </a:path>
              <a:path w="5436234" h="2757170">
                <a:moveTo>
                  <a:pt x="598081" y="2491054"/>
                </a:moveTo>
                <a:lnTo>
                  <a:pt x="592162" y="2490559"/>
                </a:lnTo>
                <a:lnTo>
                  <a:pt x="589572" y="2490025"/>
                </a:lnTo>
                <a:lnTo>
                  <a:pt x="592010" y="2490825"/>
                </a:lnTo>
                <a:lnTo>
                  <a:pt x="593178" y="2491879"/>
                </a:lnTo>
                <a:lnTo>
                  <a:pt x="593636" y="2493124"/>
                </a:lnTo>
                <a:lnTo>
                  <a:pt x="594766" y="2493137"/>
                </a:lnTo>
                <a:lnTo>
                  <a:pt x="596112" y="2492959"/>
                </a:lnTo>
                <a:lnTo>
                  <a:pt x="597827" y="2492476"/>
                </a:lnTo>
                <a:lnTo>
                  <a:pt x="598081" y="2491054"/>
                </a:lnTo>
                <a:close/>
              </a:path>
              <a:path w="5436234" h="2757170">
                <a:moveTo>
                  <a:pt x="599452" y="2432177"/>
                </a:moveTo>
                <a:lnTo>
                  <a:pt x="596595" y="2429408"/>
                </a:lnTo>
                <a:lnTo>
                  <a:pt x="596607" y="2430932"/>
                </a:lnTo>
                <a:lnTo>
                  <a:pt x="597408" y="2431364"/>
                </a:lnTo>
                <a:lnTo>
                  <a:pt x="598360" y="2431796"/>
                </a:lnTo>
                <a:lnTo>
                  <a:pt x="599452" y="2432177"/>
                </a:lnTo>
                <a:close/>
              </a:path>
              <a:path w="5436234" h="2757170">
                <a:moveTo>
                  <a:pt x="1349413" y="2292426"/>
                </a:moveTo>
                <a:lnTo>
                  <a:pt x="1255928" y="2221687"/>
                </a:lnTo>
                <a:lnTo>
                  <a:pt x="1068438" y="2376208"/>
                </a:lnTo>
                <a:lnTo>
                  <a:pt x="886879" y="2201875"/>
                </a:lnTo>
                <a:lnTo>
                  <a:pt x="794677" y="2290318"/>
                </a:lnTo>
                <a:lnTo>
                  <a:pt x="977798" y="2470264"/>
                </a:lnTo>
                <a:lnTo>
                  <a:pt x="804799" y="2653423"/>
                </a:lnTo>
                <a:lnTo>
                  <a:pt x="890828" y="2749092"/>
                </a:lnTo>
                <a:lnTo>
                  <a:pt x="1068590" y="2562237"/>
                </a:lnTo>
                <a:lnTo>
                  <a:pt x="1249603" y="2738844"/>
                </a:lnTo>
                <a:lnTo>
                  <a:pt x="1323898" y="2655493"/>
                </a:lnTo>
                <a:lnTo>
                  <a:pt x="1185989" y="2470683"/>
                </a:lnTo>
                <a:lnTo>
                  <a:pt x="1349413" y="2292426"/>
                </a:lnTo>
                <a:close/>
              </a:path>
              <a:path w="5436234" h="2757170">
                <a:moveTo>
                  <a:pt x="2102319" y="2654020"/>
                </a:moveTo>
                <a:lnTo>
                  <a:pt x="1908098" y="2471064"/>
                </a:lnTo>
                <a:lnTo>
                  <a:pt x="2102218" y="2285784"/>
                </a:lnTo>
                <a:lnTo>
                  <a:pt x="2025967" y="2210079"/>
                </a:lnTo>
                <a:lnTo>
                  <a:pt x="1842185" y="2361006"/>
                </a:lnTo>
                <a:lnTo>
                  <a:pt x="1661782" y="2198344"/>
                </a:lnTo>
                <a:lnTo>
                  <a:pt x="1581340" y="2286190"/>
                </a:lnTo>
                <a:lnTo>
                  <a:pt x="1768195" y="2470251"/>
                </a:lnTo>
                <a:lnTo>
                  <a:pt x="1565249" y="2649194"/>
                </a:lnTo>
                <a:lnTo>
                  <a:pt x="1667129" y="2756979"/>
                </a:lnTo>
                <a:lnTo>
                  <a:pt x="1842376" y="2580690"/>
                </a:lnTo>
                <a:lnTo>
                  <a:pt x="2020760" y="2746959"/>
                </a:lnTo>
                <a:lnTo>
                  <a:pt x="2102319" y="2654020"/>
                </a:lnTo>
                <a:close/>
              </a:path>
              <a:path w="5436234" h="2757170">
                <a:moveTo>
                  <a:pt x="2905341" y="2295106"/>
                </a:moveTo>
                <a:lnTo>
                  <a:pt x="2788564" y="2175306"/>
                </a:lnTo>
                <a:lnTo>
                  <a:pt x="2615958" y="2400960"/>
                </a:lnTo>
                <a:lnTo>
                  <a:pt x="2443175" y="2174379"/>
                </a:lnTo>
                <a:lnTo>
                  <a:pt x="2350998" y="2287511"/>
                </a:lnTo>
                <a:lnTo>
                  <a:pt x="2500998" y="2470289"/>
                </a:lnTo>
                <a:lnTo>
                  <a:pt x="2368156" y="2658453"/>
                </a:lnTo>
                <a:lnTo>
                  <a:pt x="2433078" y="2732684"/>
                </a:lnTo>
                <a:lnTo>
                  <a:pt x="2616123" y="2576461"/>
                </a:lnTo>
                <a:lnTo>
                  <a:pt x="2792692" y="2753499"/>
                </a:lnTo>
                <a:lnTo>
                  <a:pt x="2899270" y="2646629"/>
                </a:lnTo>
                <a:lnTo>
                  <a:pt x="2718346" y="2470112"/>
                </a:lnTo>
                <a:lnTo>
                  <a:pt x="2905341" y="2295106"/>
                </a:lnTo>
                <a:close/>
              </a:path>
              <a:path w="5436234" h="2757170">
                <a:moveTo>
                  <a:pt x="4711014" y="927379"/>
                </a:moveTo>
                <a:lnTo>
                  <a:pt x="4710582" y="921918"/>
                </a:lnTo>
                <a:lnTo>
                  <a:pt x="4703838" y="921296"/>
                </a:lnTo>
                <a:lnTo>
                  <a:pt x="4703915" y="925004"/>
                </a:lnTo>
                <a:lnTo>
                  <a:pt x="4711014" y="927379"/>
                </a:lnTo>
                <a:close/>
              </a:path>
              <a:path w="5436234" h="2757170">
                <a:moveTo>
                  <a:pt x="4724171" y="66929"/>
                </a:moveTo>
                <a:lnTo>
                  <a:pt x="4723714" y="66509"/>
                </a:lnTo>
                <a:lnTo>
                  <a:pt x="4712855" y="80530"/>
                </a:lnTo>
                <a:lnTo>
                  <a:pt x="4714113" y="79590"/>
                </a:lnTo>
                <a:lnTo>
                  <a:pt x="4718964" y="74803"/>
                </a:lnTo>
                <a:lnTo>
                  <a:pt x="4721428" y="70700"/>
                </a:lnTo>
                <a:lnTo>
                  <a:pt x="4724171" y="66929"/>
                </a:lnTo>
                <a:close/>
              </a:path>
              <a:path w="5436234" h="2757170">
                <a:moveTo>
                  <a:pt x="4864100" y="762419"/>
                </a:moveTo>
                <a:lnTo>
                  <a:pt x="4861865" y="757377"/>
                </a:lnTo>
                <a:lnTo>
                  <a:pt x="4860188" y="762876"/>
                </a:lnTo>
                <a:lnTo>
                  <a:pt x="4856518" y="767829"/>
                </a:lnTo>
                <a:lnTo>
                  <a:pt x="4856658" y="770864"/>
                </a:lnTo>
                <a:lnTo>
                  <a:pt x="4860531" y="768972"/>
                </a:lnTo>
                <a:lnTo>
                  <a:pt x="4864100" y="762419"/>
                </a:lnTo>
                <a:close/>
              </a:path>
              <a:path w="5436234" h="2757170">
                <a:moveTo>
                  <a:pt x="4892840" y="674090"/>
                </a:moveTo>
                <a:lnTo>
                  <a:pt x="4892573" y="666318"/>
                </a:lnTo>
                <a:lnTo>
                  <a:pt x="4892103" y="663511"/>
                </a:lnTo>
                <a:lnTo>
                  <a:pt x="4892840" y="674090"/>
                </a:lnTo>
                <a:close/>
              </a:path>
              <a:path w="5436234" h="2757170">
                <a:moveTo>
                  <a:pt x="4908613" y="563930"/>
                </a:moveTo>
                <a:lnTo>
                  <a:pt x="4906594" y="563524"/>
                </a:lnTo>
                <a:lnTo>
                  <a:pt x="4906988" y="569810"/>
                </a:lnTo>
                <a:lnTo>
                  <a:pt x="4908613" y="563930"/>
                </a:lnTo>
                <a:close/>
              </a:path>
              <a:path w="5436234" h="2757170">
                <a:moveTo>
                  <a:pt x="4911928" y="564603"/>
                </a:moveTo>
                <a:lnTo>
                  <a:pt x="4908689" y="563676"/>
                </a:lnTo>
                <a:lnTo>
                  <a:pt x="4908613" y="563930"/>
                </a:lnTo>
                <a:lnTo>
                  <a:pt x="4911928" y="564603"/>
                </a:lnTo>
                <a:close/>
              </a:path>
              <a:path w="5436234" h="2757170">
                <a:moveTo>
                  <a:pt x="4938928" y="626249"/>
                </a:moveTo>
                <a:lnTo>
                  <a:pt x="4934331" y="622846"/>
                </a:lnTo>
                <a:lnTo>
                  <a:pt x="4934915" y="632155"/>
                </a:lnTo>
                <a:lnTo>
                  <a:pt x="4938928" y="626249"/>
                </a:lnTo>
                <a:close/>
              </a:path>
              <a:path w="5436234" h="2757170">
                <a:moveTo>
                  <a:pt x="5055616" y="396125"/>
                </a:moveTo>
                <a:lnTo>
                  <a:pt x="5055120" y="392976"/>
                </a:lnTo>
                <a:lnTo>
                  <a:pt x="5054892" y="394157"/>
                </a:lnTo>
                <a:lnTo>
                  <a:pt x="5054993" y="395274"/>
                </a:lnTo>
                <a:lnTo>
                  <a:pt x="5055616" y="396125"/>
                </a:lnTo>
                <a:close/>
              </a:path>
              <a:path w="5436234" h="2757170">
                <a:moveTo>
                  <a:pt x="5056416" y="367842"/>
                </a:moveTo>
                <a:lnTo>
                  <a:pt x="5055286" y="365518"/>
                </a:lnTo>
                <a:lnTo>
                  <a:pt x="5054905" y="367741"/>
                </a:lnTo>
                <a:lnTo>
                  <a:pt x="5056416" y="367842"/>
                </a:lnTo>
                <a:close/>
              </a:path>
              <a:path w="5436234" h="2757170">
                <a:moveTo>
                  <a:pt x="5167566" y="892721"/>
                </a:moveTo>
                <a:lnTo>
                  <a:pt x="5165077" y="896315"/>
                </a:lnTo>
                <a:lnTo>
                  <a:pt x="5163350" y="899325"/>
                </a:lnTo>
                <a:lnTo>
                  <a:pt x="5166322" y="900887"/>
                </a:lnTo>
                <a:lnTo>
                  <a:pt x="5166538" y="898194"/>
                </a:lnTo>
                <a:lnTo>
                  <a:pt x="5166830" y="895451"/>
                </a:lnTo>
                <a:lnTo>
                  <a:pt x="5167566" y="892721"/>
                </a:lnTo>
                <a:close/>
              </a:path>
              <a:path w="5436234" h="2757170">
                <a:moveTo>
                  <a:pt x="5174056" y="883412"/>
                </a:moveTo>
                <a:lnTo>
                  <a:pt x="5170170" y="885952"/>
                </a:lnTo>
                <a:lnTo>
                  <a:pt x="5168341" y="889241"/>
                </a:lnTo>
                <a:lnTo>
                  <a:pt x="5167579" y="892721"/>
                </a:lnTo>
                <a:lnTo>
                  <a:pt x="5169459" y="889635"/>
                </a:lnTo>
                <a:lnTo>
                  <a:pt x="5172341" y="886637"/>
                </a:lnTo>
                <a:lnTo>
                  <a:pt x="5174056" y="883412"/>
                </a:lnTo>
                <a:close/>
              </a:path>
              <a:path w="5436234" h="2757170">
                <a:moveTo>
                  <a:pt x="5179707" y="1008761"/>
                </a:moveTo>
                <a:lnTo>
                  <a:pt x="5171757" y="1001649"/>
                </a:lnTo>
                <a:lnTo>
                  <a:pt x="5173840" y="1009446"/>
                </a:lnTo>
                <a:lnTo>
                  <a:pt x="5179707" y="1008761"/>
                </a:lnTo>
                <a:close/>
              </a:path>
              <a:path w="5436234" h="2757170">
                <a:moveTo>
                  <a:pt x="5255488" y="122364"/>
                </a:moveTo>
                <a:lnTo>
                  <a:pt x="5254333" y="121920"/>
                </a:lnTo>
                <a:lnTo>
                  <a:pt x="5254879" y="122910"/>
                </a:lnTo>
                <a:lnTo>
                  <a:pt x="5255488" y="122364"/>
                </a:lnTo>
                <a:close/>
              </a:path>
              <a:path w="5436234" h="2757170">
                <a:moveTo>
                  <a:pt x="5256441" y="125730"/>
                </a:moveTo>
                <a:lnTo>
                  <a:pt x="5254879" y="122910"/>
                </a:lnTo>
                <a:lnTo>
                  <a:pt x="5253177" y="124460"/>
                </a:lnTo>
                <a:lnTo>
                  <a:pt x="5254206" y="128270"/>
                </a:lnTo>
                <a:lnTo>
                  <a:pt x="5256441" y="125730"/>
                </a:lnTo>
                <a:close/>
              </a:path>
              <a:path w="5436234" h="2757170">
                <a:moveTo>
                  <a:pt x="5320703" y="549300"/>
                </a:moveTo>
                <a:lnTo>
                  <a:pt x="5320576" y="550722"/>
                </a:lnTo>
                <a:lnTo>
                  <a:pt x="5320703" y="549300"/>
                </a:lnTo>
                <a:close/>
              </a:path>
              <a:path w="5436234" h="2757170">
                <a:moveTo>
                  <a:pt x="5321859" y="536295"/>
                </a:moveTo>
                <a:lnTo>
                  <a:pt x="5321198" y="539927"/>
                </a:lnTo>
                <a:lnTo>
                  <a:pt x="5320792" y="544664"/>
                </a:lnTo>
                <a:lnTo>
                  <a:pt x="5320703" y="549300"/>
                </a:lnTo>
                <a:lnTo>
                  <a:pt x="5321859" y="536295"/>
                </a:lnTo>
                <a:close/>
              </a:path>
              <a:path w="5436234" h="2757170">
                <a:moveTo>
                  <a:pt x="5325935" y="490270"/>
                </a:moveTo>
                <a:lnTo>
                  <a:pt x="5325453" y="489724"/>
                </a:lnTo>
                <a:lnTo>
                  <a:pt x="5325084" y="489115"/>
                </a:lnTo>
                <a:lnTo>
                  <a:pt x="5324386" y="488759"/>
                </a:lnTo>
                <a:lnTo>
                  <a:pt x="5321833" y="497624"/>
                </a:lnTo>
                <a:lnTo>
                  <a:pt x="5324018" y="495300"/>
                </a:lnTo>
                <a:lnTo>
                  <a:pt x="5325135" y="492823"/>
                </a:lnTo>
                <a:lnTo>
                  <a:pt x="5325935" y="490270"/>
                </a:lnTo>
                <a:close/>
              </a:path>
              <a:path w="5436234" h="2757170">
                <a:moveTo>
                  <a:pt x="5368214" y="851738"/>
                </a:moveTo>
                <a:lnTo>
                  <a:pt x="5367820" y="851687"/>
                </a:lnTo>
                <a:lnTo>
                  <a:pt x="5367020" y="852233"/>
                </a:lnTo>
                <a:lnTo>
                  <a:pt x="5366118" y="852919"/>
                </a:lnTo>
                <a:lnTo>
                  <a:pt x="5366702" y="852855"/>
                </a:lnTo>
                <a:lnTo>
                  <a:pt x="5367401" y="852563"/>
                </a:lnTo>
                <a:lnTo>
                  <a:pt x="5368214" y="851738"/>
                </a:lnTo>
                <a:close/>
              </a:path>
              <a:path w="5436234" h="2757170">
                <a:moveTo>
                  <a:pt x="5372163" y="129540"/>
                </a:moveTo>
                <a:lnTo>
                  <a:pt x="5371693" y="129540"/>
                </a:lnTo>
                <a:lnTo>
                  <a:pt x="5371312" y="130670"/>
                </a:lnTo>
                <a:lnTo>
                  <a:pt x="5372163" y="129540"/>
                </a:lnTo>
                <a:close/>
              </a:path>
              <a:path w="5436234" h="2757170">
                <a:moveTo>
                  <a:pt x="5373814" y="815479"/>
                </a:moveTo>
                <a:lnTo>
                  <a:pt x="5369357" y="821690"/>
                </a:lnTo>
                <a:lnTo>
                  <a:pt x="5373649" y="822960"/>
                </a:lnTo>
                <a:lnTo>
                  <a:pt x="5373713" y="821690"/>
                </a:lnTo>
                <a:lnTo>
                  <a:pt x="5373814" y="815479"/>
                </a:lnTo>
                <a:close/>
              </a:path>
              <a:path w="5436234" h="2757170">
                <a:moveTo>
                  <a:pt x="5374818" y="814070"/>
                </a:moveTo>
                <a:lnTo>
                  <a:pt x="5373624" y="814070"/>
                </a:lnTo>
                <a:lnTo>
                  <a:pt x="5373814" y="815479"/>
                </a:lnTo>
                <a:lnTo>
                  <a:pt x="5374818" y="814070"/>
                </a:lnTo>
                <a:close/>
              </a:path>
              <a:path w="5436234" h="2757170">
                <a:moveTo>
                  <a:pt x="5378081" y="131127"/>
                </a:moveTo>
                <a:lnTo>
                  <a:pt x="5375503" y="124536"/>
                </a:lnTo>
                <a:lnTo>
                  <a:pt x="5374703" y="126961"/>
                </a:lnTo>
                <a:lnTo>
                  <a:pt x="5373433" y="128739"/>
                </a:lnTo>
                <a:lnTo>
                  <a:pt x="5372100" y="130263"/>
                </a:lnTo>
                <a:lnTo>
                  <a:pt x="5374945" y="130213"/>
                </a:lnTo>
                <a:lnTo>
                  <a:pt x="5377408" y="131762"/>
                </a:lnTo>
                <a:lnTo>
                  <a:pt x="5378081" y="131127"/>
                </a:lnTo>
                <a:close/>
              </a:path>
              <a:path w="5436234" h="2757170">
                <a:moveTo>
                  <a:pt x="5399316" y="751408"/>
                </a:moveTo>
                <a:lnTo>
                  <a:pt x="5398427" y="750620"/>
                </a:lnTo>
                <a:lnTo>
                  <a:pt x="5397690" y="750303"/>
                </a:lnTo>
                <a:lnTo>
                  <a:pt x="5397017" y="749998"/>
                </a:lnTo>
                <a:lnTo>
                  <a:pt x="5399316" y="751408"/>
                </a:lnTo>
                <a:close/>
              </a:path>
              <a:path w="5436234" h="2757170">
                <a:moveTo>
                  <a:pt x="5407330" y="205740"/>
                </a:moveTo>
                <a:lnTo>
                  <a:pt x="5405767" y="203200"/>
                </a:lnTo>
                <a:lnTo>
                  <a:pt x="5405120" y="205740"/>
                </a:lnTo>
                <a:lnTo>
                  <a:pt x="5405996" y="205740"/>
                </a:lnTo>
                <a:lnTo>
                  <a:pt x="5407330" y="205740"/>
                </a:lnTo>
                <a:close/>
              </a:path>
              <a:path w="5436234" h="2757170">
                <a:moveTo>
                  <a:pt x="5407723" y="206375"/>
                </a:moveTo>
                <a:lnTo>
                  <a:pt x="5407533" y="206057"/>
                </a:lnTo>
                <a:lnTo>
                  <a:pt x="5406860" y="206057"/>
                </a:lnTo>
                <a:lnTo>
                  <a:pt x="5407723" y="206375"/>
                </a:lnTo>
                <a:close/>
              </a:path>
              <a:path w="5436234" h="2757170">
                <a:moveTo>
                  <a:pt x="5408447" y="712190"/>
                </a:moveTo>
                <a:lnTo>
                  <a:pt x="5406568" y="711200"/>
                </a:lnTo>
                <a:lnTo>
                  <a:pt x="5406860" y="714679"/>
                </a:lnTo>
                <a:lnTo>
                  <a:pt x="5407495" y="715010"/>
                </a:lnTo>
                <a:lnTo>
                  <a:pt x="5408447" y="712190"/>
                </a:lnTo>
                <a:close/>
              </a:path>
              <a:path w="5436234" h="2757170">
                <a:moveTo>
                  <a:pt x="5411190" y="590232"/>
                </a:moveTo>
                <a:lnTo>
                  <a:pt x="5410886" y="586955"/>
                </a:lnTo>
                <a:lnTo>
                  <a:pt x="5409425" y="590550"/>
                </a:lnTo>
                <a:lnTo>
                  <a:pt x="5411190" y="590232"/>
                </a:lnTo>
                <a:close/>
              </a:path>
              <a:path w="5436234" h="2757170">
                <a:moveTo>
                  <a:pt x="5411394" y="713740"/>
                </a:moveTo>
                <a:lnTo>
                  <a:pt x="5411330" y="703580"/>
                </a:lnTo>
                <a:lnTo>
                  <a:pt x="5408447" y="712190"/>
                </a:lnTo>
                <a:lnTo>
                  <a:pt x="5411394" y="713740"/>
                </a:lnTo>
                <a:close/>
              </a:path>
              <a:path w="5436234" h="2757170">
                <a:moveTo>
                  <a:pt x="5412168" y="213360"/>
                </a:moveTo>
                <a:lnTo>
                  <a:pt x="5409463" y="207010"/>
                </a:lnTo>
                <a:lnTo>
                  <a:pt x="5407723" y="206375"/>
                </a:lnTo>
                <a:lnTo>
                  <a:pt x="5412041" y="213360"/>
                </a:lnTo>
                <a:lnTo>
                  <a:pt x="5412168" y="213360"/>
                </a:lnTo>
                <a:close/>
              </a:path>
              <a:path w="5436234" h="2757170">
                <a:moveTo>
                  <a:pt x="5413375" y="546735"/>
                </a:moveTo>
                <a:lnTo>
                  <a:pt x="5412117" y="546100"/>
                </a:lnTo>
                <a:lnTo>
                  <a:pt x="5412295" y="549910"/>
                </a:lnTo>
                <a:lnTo>
                  <a:pt x="5413375" y="546735"/>
                </a:lnTo>
                <a:close/>
              </a:path>
              <a:path w="5436234" h="2757170">
                <a:moveTo>
                  <a:pt x="5418264" y="297180"/>
                </a:moveTo>
                <a:lnTo>
                  <a:pt x="5417807" y="296862"/>
                </a:lnTo>
                <a:lnTo>
                  <a:pt x="5417947" y="299720"/>
                </a:lnTo>
                <a:lnTo>
                  <a:pt x="5418264" y="297180"/>
                </a:lnTo>
                <a:close/>
              </a:path>
              <a:path w="5436234" h="2757170">
                <a:moveTo>
                  <a:pt x="5418620" y="561505"/>
                </a:moveTo>
                <a:lnTo>
                  <a:pt x="5418594" y="561340"/>
                </a:lnTo>
                <a:lnTo>
                  <a:pt x="5418023" y="561733"/>
                </a:lnTo>
                <a:lnTo>
                  <a:pt x="5418620" y="561505"/>
                </a:lnTo>
                <a:close/>
              </a:path>
              <a:path w="5436234" h="2757170">
                <a:moveTo>
                  <a:pt x="5419356" y="553554"/>
                </a:moveTo>
                <a:lnTo>
                  <a:pt x="5417947" y="548640"/>
                </a:lnTo>
                <a:lnTo>
                  <a:pt x="5414454" y="543560"/>
                </a:lnTo>
                <a:lnTo>
                  <a:pt x="5413375" y="546735"/>
                </a:lnTo>
                <a:lnTo>
                  <a:pt x="5417210" y="548640"/>
                </a:lnTo>
                <a:lnTo>
                  <a:pt x="5418188" y="551180"/>
                </a:lnTo>
                <a:lnTo>
                  <a:pt x="5419356" y="553554"/>
                </a:lnTo>
                <a:close/>
              </a:path>
              <a:path w="5436234" h="2757170">
                <a:moveTo>
                  <a:pt x="5420842" y="589280"/>
                </a:moveTo>
                <a:lnTo>
                  <a:pt x="5419509" y="582930"/>
                </a:lnTo>
                <a:lnTo>
                  <a:pt x="5419179" y="581660"/>
                </a:lnTo>
                <a:lnTo>
                  <a:pt x="5416156" y="570230"/>
                </a:lnTo>
                <a:lnTo>
                  <a:pt x="5414861" y="563880"/>
                </a:lnTo>
                <a:lnTo>
                  <a:pt x="5418023" y="561733"/>
                </a:lnTo>
                <a:lnTo>
                  <a:pt x="5415610" y="562610"/>
                </a:lnTo>
                <a:lnTo>
                  <a:pt x="5413616" y="563880"/>
                </a:lnTo>
                <a:lnTo>
                  <a:pt x="5412689" y="557530"/>
                </a:lnTo>
                <a:lnTo>
                  <a:pt x="5407469" y="563880"/>
                </a:lnTo>
                <a:lnTo>
                  <a:pt x="5408028" y="572770"/>
                </a:lnTo>
                <a:lnTo>
                  <a:pt x="5410632" y="584200"/>
                </a:lnTo>
                <a:lnTo>
                  <a:pt x="5410886" y="586955"/>
                </a:lnTo>
                <a:lnTo>
                  <a:pt x="5413045" y="581660"/>
                </a:lnTo>
                <a:lnTo>
                  <a:pt x="5415242" y="582930"/>
                </a:lnTo>
                <a:lnTo>
                  <a:pt x="5418760" y="585470"/>
                </a:lnTo>
                <a:lnTo>
                  <a:pt x="5420842" y="589280"/>
                </a:lnTo>
                <a:close/>
              </a:path>
              <a:path w="5436234" h="2757170">
                <a:moveTo>
                  <a:pt x="5420868" y="614807"/>
                </a:moveTo>
                <a:lnTo>
                  <a:pt x="5420461" y="614375"/>
                </a:lnTo>
                <a:lnTo>
                  <a:pt x="5419788" y="614083"/>
                </a:lnTo>
                <a:lnTo>
                  <a:pt x="5418772" y="613930"/>
                </a:lnTo>
                <a:lnTo>
                  <a:pt x="5420868" y="614807"/>
                </a:lnTo>
                <a:close/>
              </a:path>
              <a:path w="5436234" h="2757170">
                <a:moveTo>
                  <a:pt x="5421465" y="597700"/>
                </a:moveTo>
                <a:lnTo>
                  <a:pt x="5421300" y="596734"/>
                </a:lnTo>
                <a:lnTo>
                  <a:pt x="5421287" y="598068"/>
                </a:lnTo>
                <a:lnTo>
                  <a:pt x="5421249" y="599427"/>
                </a:lnTo>
                <a:lnTo>
                  <a:pt x="5421096" y="600773"/>
                </a:lnTo>
                <a:lnTo>
                  <a:pt x="5421401" y="598944"/>
                </a:lnTo>
                <a:lnTo>
                  <a:pt x="5421465" y="597700"/>
                </a:lnTo>
                <a:close/>
              </a:path>
              <a:path w="5436234" h="2757170">
                <a:moveTo>
                  <a:pt x="5422112" y="572770"/>
                </a:moveTo>
                <a:lnTo>
                  <a:pt x="5421388" y="563880"/>
                </a:lnTo>
                <a:lnTo>
                  <a:pt x="5420855" y="560692"/>
                </a:lnTo>
                <a:lnTo>
                  <a:pt x="5418620" y="561505"/>
                </a:lnTo>
                <a:lnTo>
                  <a:pt x="5419966" y="568960"/>
                </a:lnTo>
                <a:lnTo>
                  <a:pt x="5422112" y="572770"/>
                </a:lnTo>
                <a:close/>
              </a:path>
              <a:path w="5436234" h="2757170">
                <a:moveTo>
                  <a:pt x="5422227" y="594220"/>
                </a:moveTo>
                <a:lnTo>
                  <a:pt x="5421998" y="592556"/>
                </a:lnTo>
                <a:lnTo>
                  <a:pt x="5421427" y="591159"/>
                </a:lnTo>
                <a:lnTo>
                  <a:pt x="5420665" y="589851"/>
                </a:lnTo>
                <a:lnTo>
                  <a:pt x="5421122" y="593864"/>
                </a:lnTo>
                <a:lnTo>
                  <a:pt x="5420284" y="593572"/>
                </a:lnTo>
                <a:lnTo>
                  <a:pt x="5419458" y="593471"/>
                </a:lnTo>
                <a:lnTo>
                  <a:pt x="5418899" y="594029"/>
                </a:lnTo>
                <a:lnTo>
                  <a:pt x="5420360" y="594626"/>
                </a:lnTo>
                <a:lnTo>
                  <a:pt x="5421058" y="595401"/>
                </a:lnTo>
                <a:lnTo>
                  <a:pt x="5421287" y="596722"/>
                </a:lnTo>
                <a:lnTo>
                  <a:pt x="5421147" y="593890"/>
                </a:lnTo>
                <a:lnTo>
                  <a:pt x="5422227" y="594220"/>
                </a:lnTo>
                <a:close/>
              </a:path>
              <a:path w="5436234" h="2757170">
                <a:moveTo>
                  <a:pt x="5422557" y="560070"/>
                </a:moveTo>
                <a:lnTo>
                  <a:pt x="5419356" y="553554"/>
                </a:lnTo>
                <a:lnTo>
                  <a:pt x="5420131" y="556260"/>
                </a:lnTo>
                <a:lnTo>
                  <a:pt x="5420855" y="560692"/>
                </a:lnTo>
                <a:lnTo>
                  <a:pt x="5422557" y="560070"/>
                </a:lnTo>
                <a:close/>
              </a:path>
              <a:path w="5436234" h="2757170">
                <a:moveTo>
                  <a:pt x="5422722" y="616648"/>
                </a:moveTo>
                <a:lnTo>
                  <a:pt x="5422544" y="615518"/>
                </a:lnTo>
                <a:lnTo>
                  <a:pt x="5420880" y="614807"/>
                </a:lnTo>
                <a:lnTo>
                  <a:pt x="5422722" y="616648"/>
                </a:lnTo>
                <a:close/>
              </a:path>
              <a:path w="5436234" h="2757170">
                <a:moveTo>
                  <a:pt x="5423497" y="621817"/>
                </a:moveTo>
                <a:lnTo>
                  <a:pt x="5423065" y="618998"/>
                </a:lnTo>
                <a:lnTo>
                  <a:pt x="5414378" y="627926"/>
                </a:lnTo>
                <a:lnTo>
                  <a:pt x="5417591" y="632434"/>
                </a:lnTo>
                <a:lnTo>
                  <a:pt x="5418493" y="628091"/>
                </a:lnTo>
                <a:lnTo>
                  <a:pt x="5423497" y="621817"/>
                </a:lnTo>
                <a:close/>
              </a:path>
              <a:path w="5436234" h="2757170">
                <a:moveTo>
                  <a:pt x="5423890" y="537692"/>
                </a:moveTo>
                <a:lnTo>
                  <a:pt x="5417324" y="531914"/>
                </a:lnTo>
                <a:lnTo>
                  <a:pt x="5420144" y="530606"/>
                </a:lnTo>
                <a:lnTo>
                  <a:pt x="5412283" y="524433"/>
                </a:lnTo>
                <a:lnTo>
                  <a:pt x="5411559" y="519633"/>
                </a:lnTo>
                <a:lnTo>
                  <a:pt x="5414683" y="516115"/>
                </a:lnTo>
                <a:lnTo>
                  <a:pt x="5417236" y="516966"/>
                </a:lnTo>
                <a:lnTo>
                  <a:pt x="5415483" y="515251"/>
                </a:lnTo>
                <a:lnTo>
                  <a:pt x="5418937" y="509511"/>
                </a:lnTo>
                <a:lnTo>
                  <a:pt x="5414607" y="506895"/>
                </a:lnTo>
                <a:lnTo>
                  <a:pt x="5409082" y="513092"/>
                </a:lnTo>
                <a:lnTo>
                  <a:pt x="5408688" y="520915"/>
                </a:lnTo>
                <a:lnTo>
                  <a:pt x="5412968" y="529259"/>
                </a:lnTo>
                <a:lnTo>
                  <a:pt x="5411406" y="530987"/>
                </a:lnTo>
                <a:lnTo>
                  <a:pt x="5409616" y="529234"/>
                </a:lnTo>
                <a:lnTo>
                  <a:pt x="5408346" y="528802"/>
                </a:lnTo>
                <a:lnTo>
                  <a:pt x="5411597" y="534479"/>
                </a:lnTo>
                <a:lnTo>
                  <a:pt x="5417413" y="541185"/>
                </a:lnTo>
                <a:lnTo>
                  <a:pt x="5423890" y="537692"/>
                </a:lnTo>
                <a:close/>
              </a:path>
              <a:path w="5436234" h="2757170">
                <a:moveTo>
                  <a:pt x="5424055" y="617994"/>
                </a:moveTo>
                <a:lnTo>
                  <a:pt x="5422722" y="616648"/>
                </a:lnTo>
                <a:lnTo>
                  <a:pt x="5423065" y="618998"/>
                </a:lnTo>
                <a:lnTo>
                  <a:pt x="5424055" y="617994"/>
                </a:lnTo>
                <a:close/>
              </a:path>
              <a:path w="5436234" h="2757170">
                <a:moveTo>
                  <a:pt x="5424182" y="544207"/>
                </a:moveTo>
                <a:lnTo>
                  <a:pt x="5422519" y="542975"/>
                </a:lnTo>
                <a:lnTo>
                  <a:pt x="5423903" y="548195"/>
                </a:lnTo>
                <a:lnTo>
                  <a:pt x="5423954" y="546417"/>
                </a:lnTo>
                <a:lnTo>
                  <a:pt x="5424182" y="544207"/>
                </a:lnTo>
                <a:close/>
              </a:path>
              <a:path w="5436234" h="2757170">
                <a:moveTo>
                  <a:pt x="5424538" y="550697"/>
                </a:moveTo>
                <a:lnTo>
                  <a:pt x="5423890" y="548220"/>
                </a:lnTo>
                <a:lnTo>
                  <a:pt x="5423878" y="549351"/>
                </a:lnTo>
                <a:lnTo>
                  <a:pt x="5423903" y="550316"/>
                </a:lnTo>
                <a:lnTo>
                  <a:pt x="5424538" y="550697"/>
                </a:lnTo>
                <a:close/>
              </a:path>
              <a:path w="5436234" h="2757170">
                <a:moveTo>
                  <a:pt x="5425503" y="550989"/>
                </a:moveTo>
                <a:lnTo>
                  <a:pt x="5425097" y="551014"/>
                </a:lnTo>
                <a:lnTo>
                  <a:pt x="5424792" y="550875"/>
                </a:lnTo>
                <a:lnTo>
                  <a:pt x="5424551" y="550697"/>
                </a:lnTo>
                <a:lnTo>
                  <a:pt x="5425211" y="553199"/>
                </a:lnTo>
                <a:lnTo>
                  <a:pt x="5425503" y="550989"/>
                </a:lnTo>
                <a:close/>
              </a:path>
              <a:path w="5436234" h="2757170">
                <a:moveTo>
                  <a:pt x="5431167" y="380809"/>
                </a:moveTo>
                <a:lnTo>
                  <a:pt x="5431129" y="380034"/>
                </a:lnTo>
                <a:lnTo>
                  <a:pt x="5430698" y="379996"/>
                </a:lnTo>
                <a:lnTo>
                  <a:pt x="5430444" y="380123"/>
                </a:lnTo>
                <a:lnTo>
                  <a:pt x="5430075" y="380123"/>
                </a:lnTo>
                <a:lnTo>
                  <a:pt x="5430723" y="380657"/>
                </a:lnTo>
                <a:lnTo>
                  <a:pt x="5431167" y="380809"/>
                </a:lnTo>
                <a:close/>
              </a:path>
              <a:path w="5436234" h="2757170">
                <a:moveTo>
                  <a:pt x="5431574" y="424180"/>
                </a:moveTo>
                <a:lnTo>
                  <a:pt x="5430304" y="420370"/>
                </a:lnTo>
                <a:lnTo>
                  <a:pt x="5429643" y="419874"/>
                </a:lnTo>
                <a:lnTo>
                  <a:pt x="5431574" y="424180"/>
                </a:lnTo>
                <a:close/>
              </a:path>
              <a:path w="5436234" h="2757170">
                <a:moveTo>
                  <a:pt x="5436082" y="467360"/>
                </a:moveTo>
                <a:lnTo>
                  <a:pt x="5431993" y="463550"/>
                </a:lnTo>
                <a:lnTo>
                  <a:pt x="5429186" y="459740"/>
                </a:lnTo>
                <a:lnTo>
                  <a:pt x="5431688" y="458470"/>
                </a:lnTo>
                <a:lnTo>
                  <a:pt x="5433415" y="455930"/>
                </a:lnTo>
                <a:lnTo>
                  <a:pt x="5434292" y="453390"/>
                </a:lnTo>
                <a:lnTo>
                  <a:pt x="5424462" y="440690"/>
                </a:lnTo>
                <a:lnTo>
                  <a:pt x="5428246" y="438150"/>
                </a:lnTo>
                <a:lnTo>
                  <a:pt x="5432310" y="445770"/>
                </a:lnTo>
                <a:lnTo>
                  <a:pt x="5433822" y="438150"/>
                </a:lnTo>
                <a:lnTo>
                  <a:pt x="5434076" y="436880"/>
                </a:lnTo>
                <a:lnTo>
                  <a:pt x="5430786" y="435610"/>
                </a:lnTo>
                <a:lnTo>
                  <a:pt x="5427764" y="436880"/>
                </a:lnTo>
                <a:lnTo>
                  <a:pt x="5424995" y="436880"/>
                </a:lnTo>
                <a:lnTo>
                  <a:pt x="5422455" y="433070"/>
                </a:lnTo>
                <a:lnTo>
                  <a:pt x="5426659" y="426720"/>
                </a:lnTo>
                <a:lnTo>
                  <a:pt x="5430342" y="427990"/>
                </a:lnTo>
                <a:lnTo>
                  <a:pt x="5426138" y="420370"/>
                </a:lnTo>
                <a:lnTo>
                  <a:pt x="5428615" y="419100"/>
                </a:lnTo>
                <a:lnTo>
                  <a:pt x="5429643" y="419874"/>
                </a:lnTo>
                <a:lnTo>
                  <a:pt x="5429301" y="419100"/>
                </a:lnTo>
                <a:lnTo>
                  <a:pt x="5428158" y="416560"/>
                </a:lnTo>
                <a:lnTo>
                  <a:pt x="5429402" y="405130"/>
                </a:lnTo>
                <a:lnTo>
                  <a:pt x="5423878" y="402590"/>
                </a:lnTo>
                <a:lnTo>
                  <a:pt x="5424233" y="401320"/>
                </a:lnTo>
                <a:lnTo>
                  <a:pt x="5425681" y="396240"/>
                </a:lnTo>
                <a:lnTo>
                  <a:pt x="5425541" y="392430"/>
                </a:lnTo>
                <a:lnTo>
                  <a:pt x="5425516" y="387350"/>
                </a:lnTo>
                <a:lnTo>
                  <a:pt x="5425935" y="382270"/>
                </a:lnTo>
                <a:lnTo>
                  <a:pt x="5430101" y="379730"/>
                </a:lnTo>
                <a:lnTo>
                  <a:pt x="5427700" y="377190"/>
                </a:lnTo>
                <a:lnTo>
                  <a:pt x="5421833" y="368300"/>
                </a:lnTo>
                <a:lnTo>
                  <a:pt x="5420880" y="361950"/>
                </a:lnTo>
                <a:lnTo>
                  <a:pt x="5425960" y="363220"/>
                </a:lnTo>
                <a:lnTo>
                  <a:pt x="5425986" y="361950"/>
                </a:lnTo>
                <a:lnTo>
                  <a:pt x="5426100" y="355600"/>
                </a:lnTo>
                <a:lnTo>
                  <a:pt x="5426278" y="344170"/>
                </a:lnTo>
                <a:lnTo>
                  <a:pt x="5431307" y="340360"/>
                </a:lnTo>
                <a:lnTo>
                  <a:pt x="5425351" y="331470"/>
                </a:lnTo>
                <a:lnTo>
                  <a:pt x="5422239" y="320040"/>
                </a:lnTo>
                <a:lnTo>
                  <a:pt x="5419725" y="307340"/>
                </a:lnTo>
                <a:lnTo>
                  <a:pt x="5415496" y="295910"/>
                </a:lnTo>
                <a:lnTo>
                  <a:pt x="5416410" y="295910"/>
                </a:lnTo>
                <a:lnTo>
                  <a:pt x="5417807" y="296862"/>
                </a:lnTo>
                <a:lnTo>
                  <a:pt x="5417756" y="295910"/>
                </a:lnTo>
                <a:lnTo>
                  <a:pt x="5417490" y="290830"/>
                </a:lnTo>
                <a:lnTo>
                  <a:pt x="5420080" y="288290"/>
                </a:lnTo>
                <a:lnTo>
                  <a:pt x="5421096" y="281940"/>
                </a:lnTo>
                <a:lnTo>
                  <a:pt x="5415585" y="279400"/>
                </a:lnTo>
                <a:lnTo>
                  <a:pt x="5411038" y="274320"/>
                </a:lnTo>
                <a:lnTo>
                  <a:pt x="5406860" y="269240"/>
                </a:lnTo>
                <a:lnTo>
                  <a:pt x="5402465" y="262890"/>
                </a:lnTo>
                <a:lnTo>
                  <a:pt x="5406783" y="259080"/>
                </a:lnTo>
                <a:lnTo>
                  <a:pt x="5410911" y="260350"/>
                </a:lnTo>
                <a:lnTo>
                  <a:pt x="5415216" y="262890"/>
                </a:lnTo>
                <a:lnTo>
                  <a:pt x="5420055" y="262890"/>
                </a:lnTo>
                <a:lnTo>
                  <a:pt x="5415737" y="261620"/>
                </a:lnTo>
                <a:lnTo>
                  <a:pt x="5413934" y="259080"/>
                </a:lnTo>
                <a:lnTo>
                  <a:pt x="5412117" y="256540"/>
                </a:lnTo>
                <a:lnTo>
                  <a:pt x="5408777" y="251460"/>
                </a:lnTo>
                <a:lnTo>
                  <a:pt x="5405336" y="251460"/>
                </a:lnTo>
                <a:lnTo>
                  <a:pt x="5408168" y="243840"/>
                </a:lnTo>
                <a:lnTo>
                  <a:pt x="5408638" y="242570"/>
                </a:lnTo>
                <a:lnTo>
                  <a:pt x="5406364" y="243840"/>
                </a:lnTo>
                <a:lnTo>
                  <a:pt x="5412270" y="238760"/>
                </a:lnTo>
                <a:lnTo>
                  <a:pt x="5407266" y="237490"/>
                </a:lnTo>
                <a:lnTo>
                  <a:pt x="5405780" y="234950"/>
                </a:lnTo>
                <a:lnTo>
                  <a:pt x="5404815" y="229870"/>
                </a:lnTo>
                <a:lnTo>
                  <a:pt x="5401361" y="226060"/>
                </a:lnTo>
                <a:lnTo>
                  <a:pt x="5403685" y="219710"/>
                </a:lnTo>
                <a:lnTo>
                  <a:pt x="5405958" y="217170"/>
                </a:lnTo>
                <a:lnTo>
                  <a:pt x="5406618" y="214630"/>
                </a:lnTo>
                <a:lnTo>
                  <a:pt x="5404155" y="209550"/>
                </a:lnTo>
                <a:lnTo>
                  <a:pt x="5404802" y="207010"/>
                </a:lnTo>
                <a:lnTo>
                  <a:pt x="5405044" y="206057"/>
                </a:lnTo>
                <a:lnTo>
                  <a:pt x="5402161" y="207010"/>
                </a:lnTo>
                <a:lnTo>
                  <a:pt x="5398313" y="207010"/>
                </a:lnTo>
                <a:lnTo>
                  <a:pt x="5396458" y="199390"/>
                </a:lnTo>
                <a:lnTo>
                  <a:pt x="5398313" y="196850"/>
                </a:lnTo>
                <a:lnTo>
                  <a:pt x="5401729" y="195580"/>
                </a:lnTo>
                <a:lnTo>
                  <a:pt x="5404612" y="193040"/>
                </a:lnTo>
                <a:lnTo>
                  <a:pt x="5400586" y="186690"/>
                </a:lnTo>
                <a:lnTo>
                  <a:pt x="5397131" y="182880"/>
                </a:lnTo>
                <a:lnTo>
                  <a:pt x="5395976" y="181610"/>
                </a:lnTo>
                <a:lnTo>
                  <a:pt x="5391861" y="176530"/>
                </a:lnTo>
                <a:lnTo>
                  <a:pt x="5389334" y="171450"/>
                </a:lnTo>
                <a:lnTo>
                  <a:pt x="5390413" y="170180"/>
                </a:lnTo>
                <a:lnTo>
                  <a:pt x="5390439" y="168910"/>
                </a:lnTo>
                <a:lnTo>
                  <a:pt x="5392458" y="170180"/>
                </a:lnTo>
                <a:lnTo>
                  <a:pt x="5391683" y="168910"/>
                </a:lnTo>
                <a:lnTo>
                  <a:pt x="5387060" y="161290"/>
                </a:lnTo>
                <a:lnTo>
                  <a:pt x="5377993" y="139700"/>
                </a:lnTo>
                <a:lnTo>
                  <a:pt x="5374475" y="135890"/>
                </a:lnTo>
                <a:lnTo>
                  <a:pt x="5370957" y="132080"/>
                </a:lnTo>
                <a:lnTo>
                  <a:pt x="5371262" y="130810"/>
                </a:lnTo>
                <a:lnTo>
                  <a:pt x="5371312" y="130670"/>
                </a:lnTo>
                <a:lnTo>
                  <a:pt x="5369280" y="133350"/>
                </a:lnTo>
                <a:lnTo>
                  <a:pt x="5365686" y="134620"/>
                </a:lnTo>
                <a:lnTo>
                  <a:pt x="5362905" y="135890"/>
                </a:lnTo>
                <a:lnTo>
                  <a:pt x="5360594" y="129540"/>
                </a:lnTo>
                <a:lnTo>
                  <a:pt x="5354320" y="127000"/>
                </a:lnTo>
                <a:lnTo>
                  <a:pt x="5358181" y="123190"/>
                </a:lnTo>
                <a:lnTo>
                  <a:pt x="5359400" y="127000"/>
                </a:lnTo>
                <a:lnTo>
                  <a:pt x="5361406" y="125730"/>
                </a:lnTo>
                <a:lnTo>
                  <a:pt x="5363502" y="127000"/>
                </a:lnTo>
                <a:lnTo>
                  <a:pt x="5362422" y="125730"/>
                </a:lnTo>
                <a:lnTo>
                  <a:pt x="5360251" y="123190"/>
                </a:lnTo>
                <a:lnTo>
                  <a:pt x="5359171" y="121920"/>
                </a:lnTo>
                <a:lnTo>
                  <a:pt x="5362067" y="119380"/>
                </a:lnTo>
                <a:lnTo>
                  <a:pt x="5364277" y="121920"/>
                </a:lnTo>
                <a:lnTo>
                  <a:pt x="5366563" y="125730"/>
                </a:lnTo>
                <a:lnTo>
                  <a:pt x="5369674" y="127000"/>
                </a:lnTo>
                <a:lnTo>
                  <a:pt x="5364023" y="119380"/>
                </a:lnTo>
                <a:lnTo>
                  <a:pt x="5357901" y="111760"/>
                </a:lnTo>
                <a:lnTo>
                  <a:pt x="5353456" y="105410"/>
                </a:lnTo>
                <a:lnTo>
                  <a:pt x="5352567" y="104140"/>
                </a:lnTo>
                <a:lnTo>
                  <a:pt x="5349291" y="97790"/>
                </a:lnTo>
                <a:lnTo>
                  <a:pt x="5353520" y="97790"/>
                </a:lnTo>
                <a:lnTo>
                  <a:pt x="5357317" y="102870"/>
                </a:lnTo>
                <a:lnTo>
                  <a:pt x="5360124" y="106680"/>
                </a:lnTo>
                <a:lnTo>
                  <a:pt x="5361381" y="101600"/>
                </a:lnTo>
                <a:lnTo>
                  <a:pt x="5364873" y="115570"/>
                </a:lnTo>
                <a:lnTo>
                  <a:pt x="5367871" y="110490"/>
                </a:lnTo>
                <a:lnTo>
                  <a:pt x="5369344" y="113030"/>
                </a:lnTo>
                <a:lnTo>
                  <a:pt x="5371033" y="115570"/>
                </a:lnTo>
                <a:lnTo>
                  <a:pt x="5374652" y="110490"/>
                </a:lnTo>
                <a:lnTo>
                  <a:pt x="5370995" y="101600"/>
                </a:lnTo>
                <a:lnTo>
                  <a:pt x="5369953" y="99060"/>
                </a:lnTo>
                <a:lnTo>
                  <a:pt x="5369153" y="97790"/>
                </a:lnTo>
                <a:lnTo>
                  <a:pt x="5365166" y="91440"/>
                </a:lnTo>
                <a:lnTo>
                  <a:pt x="5360060" y="85090"/>
                </a:lnTo>
                <a:lnTo>
                  <a:pt x="5356276" y="77470"/>
                </a:lnTo>
                <a:lnTo>
                  <a:pt x="5354383" y="73660"/>
                </a:lnTo>
                <a:lnTo>
                  <a:pt x="5348757" y="72390"/>
                </a:lnTo>
                <a:lnTo>
                  <a:pt x="5350040" y="77470"/>
                </a:lnTo>
                <a:lnTo>
                  <a:pt x="5344452" y="76200"/>
                </a:lnTo>
                <a:lnTo>
                  <a:pt x="5338584" y="69850"/>
                </a:lnTo>
                <a:lnTo>
                  <a:pt x="5335740" y="63500"/>
                </a:lnTo>
                <a:lnTo>
                  <a:pt x="5334914" y="58420"/>
                </a:lnTo>
                <a:lnTo>
                  <a:pt x="5335092" y="53340"/>
                </a:lnTo>
                <a:lnTo>
                  <a:pt x="5335778" y="46990"/>
                </a:lnTo>
                <a:lnTo>
                  <a:pt x="5336006" y="41910"/>
                </a:lnTo>
                <a:lnTo>
                  <a:pt x="5325161" y="36830"/>
                </a:lnTo>
                <a:lnTo>
                  <a:pt x="5313731" y="36830"/>
                </a:lnTo>
                <a:lnTo>
                  <a:pt x="5307889" y="34290"/>
                </a:lnTo>
                <a:lnTo>
                  <a:pt x="5303647" y="29210"/>
                </a:lnTo>
                <a:lnTo>
                  <a:pt x="5301513" y="26670"/>
                </a:lnTo>
                <a:lnTo>
                  <a:pt x="5310797" y="24130"/>
                </a:lnTo>
                <a:lnTo>
                  <a:pt x="5305514" y="19050"/>
                </a:lnTo>
                <a:lnTo>
                  <a:pt x="5304193" y="17780"/>
                </a:lnTo>
                <a:lnTo>
                  <a:pt x="5302872" y="16510"/>
                </a:lnTo>
                <a:lnTo>
                  <a:pt x="5298008" y="17780"/>
                </a:lnTo>
                <a:lnTo>
                  <a:pt x="5286984" y="17780"/>
                </a:lnTo>
                <a:lnTo>
                  <a:pt x="5283339" y="15240"/>
                </a:lnTo>
                <a:lnTo>
                  <a:pt x="5277891" y="11430"/>
                </a:lnTo>
                <a:lnTo>
                  <a:pt x="5280380" y="10160"/>
                </a:lnTo>
                <a:lnTo>
                  <a:pt x="5282870" y="8890"/>
                </a:lnTo>
                <a:lnTo>
                  <a:pt x="5294503" y="16510"/>
                </a:lnTo>
                <a:lnTo>
                  <a:pt x="5292001" y="13970"/>
                </a:lnTo>
                <a:lnTo>
                  <a:pt x="5286807" y="8890"/>
                </a:lnTo>
                <a:lnTo>
                  <a:pt x="5285511" y="7620"/>
                </a:lnTo>
                <a:lnTo>
                  <a:pt x="5280914" y="7620"/>
                </a:lnTo>
                <a:lnTo>
                  <a:pt x="5276367" y="10160"/>
                </a:lnTo>
                <a:lnTo>
                  <a:pt x="5270030" y="8890"/>
                </a:lnTo>
                <a:lnTo>
                  <a:pt x="5269814" y="1270"/>
                </a:lnTo>
                <a:lnTo>
                  <a:pt x="5250713" y="0"/>
                </a:lnTo>
                <a:lnTo>
                  <a:pt x="5231358" y="2540"/>
                </a:lnTo>
                <a:lnTo>
                  <a:pt x="5212829" y="8890"/>
                </a:lnTo>
                <a:lnTo>
                  <a:pt x="5203215" y="14020"/>
                </a:lnTo>
                <a:lnTo>
                  <a:pt x="5203215" y="15240"/>
                </a:lnTo>
                <a:lnTo>
                  <a:pt x="5196941" y="19050"/>
                </a:lnTo>
                <a:lnTo>
                  <a:pt x="5198986" y="17780"/>
                </a:lnTo>
                <a:lnTo>
                  <a:pt x="5203215" y="15240"/>
                </a:lnTo>
                <a:lnTo>
                  <a:pt x="5203215" y="14020"/>
                </a:lnTo>
                <a:lnTo>
                  <a:pt x="5196141" y="17780"/>
                </a:lnTo>
                <a:lnTo>
                  <a:pt x="5196268" y="15240"/>
                </a:lnTo>
                <a:lnTo>
                  <a:pt x="5199316" y="11430"/>
                </a:lnTo>
                <a:lnTo>
                  <a:pt x="5192750" y="11430"/>
                </a:lnTo>
                <a:lnTo>
                  <a:pt x="5186007" y="17183"/>
                </a:lnTo>
                <a:lnTo>
                  <a:pt x="5186007" y="31750"/>
                </a:lnTo>
                <a:lnTo>
                  <a:pt x="5183835" y="33020"/>
                </a:lnTo>
                <a:lnTo>
                  <a:pt x="5184216" y="31750"/>
                </a:lnTo>
                <a:lnTo>
                  <a:pt x="5178196" y="34290"/>
                </a:lnTo>
                <a:lnTo>
                  <a:pt x="5174094" y="36830"/>
                </a:lnTo>
                <a:lnTo>
                  <a:pt x="5176545" y="34290"/>
                </a:lnTo>
                <a:lnTo>
                  <a:pt x="5180139" y="31750"/>
                </a:lnTo>
                <a:lnTo>
                  <a:pt x="5183556" y="29210"/>
                </a:lnTo>
                <a:lnTo>
                  <a:pt x="5185562" y="29210"/>
                </a:lnTo>
                <a:lnTo>
                  <a:pt x="5186007" y="31750"/>
                </a:lnTo>
                <a:lnTo>
                  <a:pt x="5186007" y="17183"/>
                </a:lnTo>
                <a:lnTo>
                  <a:pt x="5173396" y="27940"/>
                </a:lnTo>
                <a:lnTo>
                  <a:pt x="5155717" y="44450"/>
                </a:lnTo>
                <a:lnTo>
                  <a:pt x="5139791" y="60960"/>
                </a:lnTo>
                <a:lnTo>
                  <a:pt x="5125707" y="77470"/>
                </a:lnTo>
                <a:lnTo>
                  <a:pt x="5125783" y="83820"/>
                </a:lnTo>
                <a:lnTo>
                  <a:pt x="5126126" y="90170"/>
                </a:lnTo>
                <a:lnTo>
                  <a:pt x="5124983" y="92710"/>
                </a:lnTo>
                <a:lnTo>
                  <a:pt x="5121618" y="92710"/>
                </a:lnTo>
                <a:lnTo>
                  <a:pt x="5121745" y="90170"/>
                </a:lnTo>
                <a:lnTo>
                  <a:pt x="5119344" y="93980"/>
                </a:lnTo>
                <a:lnTo>
                  <a:pt x="5120767" y="95250"/>
                </a:lnTo>
                <a:lnTo>
                  <a:pt x="5123472" y="95250"/>
                </a:lnTo>
                <a:lnTo>
                  <a:pt x="5124882" y="97790"/>
                </a:lnTo>
                <a:lnTo>
                  <a:pt x="5122532" y="102870"/>
                </a:lnTo>
                <a:lnTo>
                  <a:pt x="5118328" y="102870"/>
                </a:lnTo>
                <a:lnTo>
                  <a:pt x="5118151" y="99060"/>
                </a:lnTo>
                <a:lnTo>
                  <a:pt x="5114925" y="115570"/>
                </a:lnTo>
                <a:lnTo>
                  <a:pt x="5110607" y="134620"/>
                </a:lnTo>
                <a:lnTo>
                  <a:pt x="5104790" y="152400"/>
                </a:lnTo>
                <a:lnTo>
                  <a:pt x="5097081" y="167640"/>
                </a:lnTo>
                <a:lnTo>
                  <a:pt x="5096408" y="162560"/>
                </a:lnTo>
                <a:lnTo>
                  <a:pt x="5094605" y="171450"/>
                </a:lnTo>
                <a:lnTo>
                  <a:pt x="5096434" y="179070"/>
                </a:lnTo>
                <a:lnTo>
                  <a:pt x="5097831" y="186690"/>
                </a:lnTo>
                <a:lnTo>
                  <a:pt x="5094706" y="194310"/>
                </a:lnTo>
                <a:lnTo>
                  <a:pt x="5094325" y="190500"/>
                </a:lnTo>
                <a:lnTo>
                  <a:pt x="5087594" y="214630"/>
                </a:lnTo>
                <a:lnTo>
                  <a:pt x="5082527" y="237490"/>
                </a:lnTo>
                <a:lnTo>
                  <a:pt x="5077079" y="259080"/>
                </a:lnTo>
                <a:lnTo>
                  <a:pt x="5069205" y="278130"/>
                </a:lnTo>
                <a:lnTo>
                  <a:pt x="5071427" y="285750"/>
                </a:lnTo>
                <a:lnTo>
                  <a:pt x="5069421" y="295910"/>
                </a:lnTo>
                <a:lnTo>
                  <a:pt x="5068176" y="306070"/>
                </a:lnTo>
                <a:lnTo>
                  <a:pt x="5072723" y="312420"/>
                </a:lnTo>
                <a:lnTo>
                  <a:pt x="5067490" y="321310"/>
                </a:lnTo>
                <a:lnTo>
                  <a:pt x="5063680" y="327660"/>
                </a:lnTo>
                <a:lnTo>
                  <a:pt x="5060162" y="335280"/>
                </a:lnTo>
                <a:lnTo>
                  <a:pt x="5055806" y="347980"/>
                </a:lnTo>
                <a:lnTo>
                  <a:pt x="5054587" y="355600"/>
                </a:lnTo>
                <a:lnTo>
                  <a:pt x="5062436" y="359410"/>
                </a:lnTo>
                <a:lnTo>
                  <a:pt x="5063045" y="367030"/>
                </a:lnTo>
                <a:lnTo>
                  <a:pt x="5056568" y="367030"/>
                </a:lnTo>
                <a:lnTo>
                  <a:pt x="5062385" y="378460"/>
                </a:lnTo>
                <a:lnTo>
                  <a:pt x="5054143" y="384810"/>
                </a:lnTo>
                <a:lnTo>
                  <a:pt x="5055260" y="392430"/>
                </a:lnTo>
                <a:lnTo>
                  <a:pt x="5055870" y="389890"/>
                </a:lnTo>
                <a:lnTo>
                  <a:pt x="5058626" y="386080"/>
                </a:lnTo>
                <a:lnTo>
                  <a:pt x="5060467" y="386080"/>
                </a:lnTo>
                <a:lnTo>
                  <a:pt x="5060251" y="396240"/>
                </a:lnTo>
                <a:lnTo>
                  <a:pt x="5057572" y="406400"/>
                </a:lnTo>
                <a:lnTo>
                  <a:pt x="5053901" y="412750"/>
                </a:lnTo>
                <a:lnTo>
                  <a:pt x="5050714" y="416560"/>
                </a:lnTo>
                <a:lnTo>
                  <a:pt x="5054917" y="444500"/>
                </a:lnTo>
                <a:lnTo>
                  <a:pt x="5052339" y="444500"/>
                </a:lnTo>
                <a:lnTo>
                  <a:pt x="5051615" y="439420"/>
                </a:lnTo>
                <a:lnTo>
                  <a:pt x="5050104" y="435610"/>
                </a:lnTo>
                <a:lnTo>
                  <a:pt x="5051653" y="443230"/>
                </a:lnTo>
                <a:lnTo>
                  <a:pt x="5049583" y="444500"/>
                </a:lnTo>
                <a:lnTo>
                  <a:pt x="5047424" y="445770"/>
                </a:lnTo>
                <a:lnTo>
                  <a:pt x="5048720" y="452120"/>
                </a:lnTo>
                <a:lnTo>
                  <a:pt x="5050231" y="450850"/>
                </a:lnTo>
                <a:lnTo>
                  <a:pt x="5052568" y="453390"/>
                </a:lnTo>
                <a:lnTo>
                  <a:pt x="5053863" y="454660"/>
                </a:lnTo>
                <a:lnTo>
                  <a:pt x="5050079" y="481330"/>
                </a:lnTo>
                <a:lnTo>
                  <a:pt x="5050180" y="496570"/>
                </a:lnTo>
                <a:lnTo>
                  <a:pt x="5050371" y="501650"/>
                </a:lnTo>
                <a:lnTo>
                  <a:pt x="5050841" y="509270"/>
                </a:lnTo>
                <a:lnTo>
                  <a:pt x="5046383" y="509270"/>
                </a:lnTo>
                <a:lnTo>
                  <a:pt x="5046027" y="524510"/>
                </a:lnTo>
                <a:lnTo>
                  <a:pt x="5045392" y="525780"/>
                </a:lnTo>
                <a:lnTo>
                  <a:pt x="5047932" y="524510"/>
                </a:lnTo>
                <a:lnTo>
                  <a:pt x="5048821" y="525780"/>
                </a:lnTo>
                <a:lnTo>
                  <a:pt x="5060429" y="525780"/>
                </a:lnTo>
                <a:lnTo>
                  <a:pt x="5100904" y="524510"/>
                </a:lnTo>
                <a:lnTo>
                  <a:pt x="5109527" y="524510"/>
                </a:lnTo>
                <a:lnTo>
                  <a:pt x="5134140" y="523240"/>
                </a:lnTo>
                <a:lnTo>
                  <a:pt x="5154892" y="523240"/>
                </a:lnTo>
                <a:lnTo>
                  <a:pt x="5162537" y="524510"/>
                </a:lnTo>
                <a:lnTo>
                  <a:pt x="5162156" y="523240"/>
                </a:lnTo>
                <a:lnTo>
                  <a:pt x="5161788" y="521970"/>
                </a:lnTo>
                <a:lnTo>
                  <a:pt x="5160315" y="516890"/>
                </a:lnTo>
                <a:lnTo>
                  <a:pt x="5160035" y="519430"/>
                </a:lnTo>
                <a:lnTo>
                  <a:pt x="5159667" y="520700"/>
                </a:lnTo>
                <a:lnTo>
                  <a:pt x="5159248" y="521970"/>
                </a:lnTo>
                <a:lnTo>
                  <a:pt x="5158968" y="521970"/>
                </a:lnTo>
                <a:lnTo>
                  <a:pt x="5156403" y="520700"/>
                </a:lnTo>
                <a:lnTo>
                  <a:pt x="5155450" y="520700"/>
                </a:lnTo>
                <a:lnTo>
                  <a:pt x="5152910" y="519430"/>
                </a:lnTo>
                <a:lnTo>
                  <a:pt x="5151298" y="518160"/>
                </a:lnTo>
                <a:lnTo>
                  <a:pt x="5149672" y="515620"/>
                </a:lnTo>
                <a:lnTo>
                  <a:pt x="5150434" y="514350"/>
                </a:lnTo>
                <a:lnTo>
                  <a:pt x="5151158" y="514350"/>
                </a:lnTo>
                <a:lnTo>
                  <a:pt x="5150751" y="513080"/>
                </a:lnTo>
                <a:lnTo>
                  <a:pt x="5150396" y="511810"/>
                </a:lnTo>
                <a:lnTo>
                  <a:pt x="5150116" y="510540"/>
                </a:lnTo>
                <a:lnTo>
                  <a:pt x="5149939" y="508025"/>
                </a:lnTo>
                <a:lnTo>
                  <a:pt x="5156695" y="509270"/>
                </a:lnTo>
                <a:lnTo>
                  <a:pt x="5154447" y="505460"/>
                </a:lnTo>
                <a:lnTo>
                  <a:pt x="5153177" y="506730"/>
                </a:lnTo>
                <a:lnTo>
                  <a:pt x="5151742" y="506730"/>
                </a:lnTo>
                <a:lnTo>
                  <a:pt x="5149012" y="499110"/>
                </a:lnTo>
                <a:lnTo>
                  <a:pt x="5150650" y="494030"/>
                </a:lnTo>
                <a:lnTo>
                  <a:pt x="5153545" y="494030"/>
                </a:lnTo>
                <a:lnTo>
                  <a:pt x="5156657" y="497840"/>
                </a:lnTo>
                <a:lnTo>
                  <a:pt x="5158981" y="505460"/>
                </a:lnTo>
                <a:lnTo>
                  <a:pt x="5157762" y="494030"/>
                </a:lnTo>
                <a:lnTo>
                  <a:pt x="5156809" y="485140"/>
                </a:lnTo>
                <a:lnTo>
                  <a:pt x="5158867" y="485140"/>
                </a:lnTo>
                <a:lnTo>
                  <a:pt x="5159895" y="490220"/>
                </a:lnTo>
                <a:lnTo>
                  <a:pt x="5162474" y="492760"/>
                </a:lnTo>
                <a:lnTo>
                  <a:pt x="5161826" y="485140"/>
                </a:lnTo>
                <a:lnTo>
                  <a:pt x="5161712" y="483870"/>
                </a:lnTo>
                <a:lnTo>
                  <a:pt x="5163274" y="473710"/>
                </a:lnTo>
                <a:lnTo>
                  <a:pt x="5163655" y="471170"/>
                </a:lnTo>
                <a:lnTo>
                  <a:pt x="5163807" y="469900"/>
                </a:lnTo>
                <a:lnTo>
                  <a:pt x="5165039" y="459740"/>
                </a:lnTo>
                <a:lnTo>
                  <a:pt x="5162601" y="453390"/>
                </a:lnTo>
                <a:lnTo>
                  <a:pt x="5164658" y="453390"/>
                </a:lnTo>
                <a:lnTo>
                  <a:pt x="5164772" y="434340"/>
                </a:lnTo>
                <a:lnTo>
                  <a:pt x="5164544" y="424180"/>
                </a:lnTo>
                <a:lnTo>
                  <a:pt x="5164442" y="407670"/>
                </a:lnTo>
                <a:lnTo>
                  <a:pt x="5164569" y="401320"/>
                </a:lnTo>
                <a:lnTo>
                  <a:pt x="5158676" y="400050"/>
                </a:lnTo>
                <a:lnTo>
                  <a:pt x="5160530" y="392430"/>
                </a:lnTo>
                <a:lnTo>
                  <a:pt x="5158346" y="389890"/>
                </a:lnTo>
                <a:lnTo>
                  <a:pt x="5156162" y="387350"/>
                </a:lnTo>
                <a:lnTo>
                  <a:pt x="5158879" y="375920"/>
                </a:lnTo>
                <a:lnTo>
                  <a:pt x="5162016" y="365760"/>
                </a:lnTo>
                <a:lnTo>
                  <a:pt x="5164874" y="354330"/>
                </a:lnTo>
                <a:lnTo>
                  <a:pt x="5166703" y="341630"/>
                </a:lnTo>
                <a:lnTo>
                  <a:pt x="5165318" y="336550"/>
                </a:lnTo>
                <a:lnTo>
                  <a:pt x="5163515" y="334010"/>
                </a:lnTo>
                <a:lnTo>
                  <a:pt x="5161445" y="334010"/>
                </a:lnTo>
                <a:lnTo>
                  <a:pt x="5159299" y="332740"/>
                </a:lnTo>
                <a:lnTo>
                  <a:pt x="5162740" y="330200"/>
                </a:lnTo>
                <a:lnTo>
                  <a:pt x="5165242" y="325120"/>
                </a:lnTo>
                <a:lnTo>
                  <a:pt x="5167223" y="321310"/>
                </a:lnTo>
                <a:lnTo>
                  <a:pt x="5169128" y="323850"/>
                </a:lnTo>
                <a:lnTo>
                  <a:pt x="5169370" y="321310"/>
                </a:lnTo>
                <a:lnTo>
                  <a:pt x="5170335" y="311150"/>
                </a:lnTo>
                <a:lnTo>
                  <a:pt x="5171770" y="273050"/>
                </a:lnTo>
                <a:lnTo>
                  <a:pt x="5169116" y="275590"/>
                </a:lnTo>
                <a:lnTo>
                  <a:pt x="5167630" y="278130"/>
                </a:lnTo>
                <a:lnTo>
                  <a:pt x="5166093" y="276860"/>
                </a:lnTo>
                <a:lnTo>
                  <a:pt x="5166055" y="274320"/>
                </a:lnTo>
                <a:lnTo>
                  <a:pt x="5166004" y="271780"/>
                </a:lnTo>
                <a:lnTo>
                  <a:pt x="5170271" y="266700"/>
                </a:lnTo>
                <a:lnTo>
                  <a:pt x="5172697" y="267970"/>
                </a:lnTo>
                <a:lnTo>
                  <a:pt x="5173015" y="269240"/>
                </a:lnTo>
                <a:lnTo>
                  <a:pt x="5173396" y="266700"/>
                </a:lnTo>
                <a:lnTo>
                  <a:pt x="5176456" y="246380"/>
                </a:lnTo>
                <a:lnTo>
                  <a:pt x="5186324" y="224790"/>
                </a:lnTo>
                <a:lnTo>
                  <a:pt x="5195963" y="204470"/>
                </a:lnTo>
                <a:lnTo>
                  <a:pt x="5196522" y="200660"/>
                </a:lnTo>
                <a:lnTo>
                  <a:pt x="5198745" y="185420"/>
                </a:lnTo>
                <a:lnTo>
                  <a:pt x="5198897" y="187960"/>
                </a:lnTo>
                <a:lnTo>
                  <a:pt x="5199075" y="185420"/>
                </a:lnTo>
                <a:lnTo>
                  <a:pt x="5199799" y="175260"/>
                </a:lnTo>
                <a:lnTo>
                  <a:pt x="5201005" y="163830"/>
                </a:lnTo>
                <a:lnTo>
                  <a:pt x="5203279" y="161290"/>
                </a:lnTo>
                <a:lnTo>
                  <a:pt x="5204231" y="163830"/>
                </a:lnTo>
                <a:lnTo>
                  <a:pt x="5205425" y="166370"/>
                </a:lnTo>
                <a:lnTo>
                  <a:pt x="5208409" y="165100"/>
                </a:lnTo>
                <a:lnTo>
                  <a:pt x="5209095" y="161290"/>
                </a:lnTo>
                <a:lnTo>
                  <a:pt x="5210454" y="153670"/>
                </a:lnTo>
                <a:lnTo>
                  <a:pt x="5211356" y="148590"/>
                </a:lnTo>
                <a:lnTo>
                  <a:pt x="5217452" y="135890"/>
                </a:lnTo>
                <a:lnTo>
                  <a:pt x="5224335" y="125730"/>
                </a:lnTo>
                <a:lnTo>
                  <a:pt x="5228475" y="116840"/>
                </a:lnTo>
                <a:lnTo>
                  <a:pt x="5229657" y="114300"/>
                </a:lnTo>
                <a:lnTo>
                  <a:pt x="5232260" y="114300"/>
                </a:lnTo>
                <a:lnTo>
                  <a:pt x="5236642" y="113030"/>
                </a:lnTo>
                <a:lnTo>
                  <a:pt x="5238420" y="111760"/>
                </a:lnTo>
                <a:lnTo>
                  <a:pt x="5238483" y="113030"/>
                </a:lnTo>
                <a:lnTo>
                  <a:pt x="5240502" y="113030"/>
                </a:lnTo>
                <a:lnTo>
                  <a:pt x="5241023" y="111760"/>
                </a:lnTo>
                <a:lnTo>
                  <a:pt x="5242204" y="111760"/>
                </a:lnTo>
                <a:lnTo>
                  <a:pt x="5243334" y="110490"/>
                </a:lnTo>
                <a:lnTo>
                  <a:pt x="5244909" y="110490"/>
                </a:lnTo>
                <a:lnTo>
                  <a:pt x="5245862" y="111760"/>
                </a:lnTo>
                <a:lnTo>
                  <a:pt x="5246776" y="113030"/>
                </a:lnTo>
                <a:lnTo>
                  <a:pt x="5245595" y="111760"/>
                </a:lnTo>
                <a:lnTo>
                  <a:pt x="5247297" y="114300"/>
                </a:lnTo>
                <a:lnTo>
                  <a:pt x="5248351" y="116840"/>
                </a:lnTo>
                <a:lnTo>
                  <a:pt x="5249126" y="119380"/>
                </a:lnTo>
                <a:lnTo>
                  <a:pt x="5249265" y="121920"/>
                </a:lnTo>
                <a:lnTo>
                  <a:pt x="5251755" y="118110"/>
                </a:lnTo>
                <a:lnTo>
                  <a:pt x="5257381" y="120650"/>
                </a:lnTo>
                <a:lnTo>
                  <a:pt x="5255488" y="122364"/>
                </a:lnTo>
                <a:lnTo>
                  <a:pt x="5257635" y="123190"/>
                </a:lnTo>
                <a:lnTo>
                  <a:pt x="5279415" y="168910"/>
                </a:lnTo>
                <a:lnTo>
                  <a:pt x="5290337" y="222250"/>
                </a:lnTo>
                <a:lnTo>
                  <a:pt x="5295290" y="257810"/>
                </a:lnTo>
                <a:lnTo>
                  <a:pt x="5299545" y="266700"/>
                </a:lnTo>
                <a:lnTo>
                  <a:pt x="5306174" y="270510"/>
                </a:lnTo>
                <a:lnTo>
                  <a:pt x="5311445" y="275590"/>
                </a:lnTo>
                <a:lnTo>
                  <a:pt x="5311610" y="287020"/>
                </a:lnTo>
                <a:lnTo>
                  <a:pt x="5303634" y="281940"/>
                </a:lnTo>
                <a:lnTo>
                  <a:pt x="5311610" y="308610"/>
                </a:lnTo>
                <a:lnTo>
                  <a:pt x="5315610" y="335280"/>
                </a:lnTo>
                <a:lnTo>
                  <a:pt x="5318709" y="363220"/>
                </a:lnTo>
                <a:lnTo>
                  <a:pt x="5323954" y="389890"/>
                </a:lnTo>
                <a:lnTo>
                  <a:pt x="5322189" y="387350"/>
                </a:lnTo>
                <a:lnTo>
                  <a:pt x="5320144" y="387350"/>
                </a:lnTo>
                <a:lnTo>
                  <a:pt x="5319865" y="383540"/>
                </a:lnTo>
                <a:lnTo>
                  <a:pt x="5318315" y="391160"/>
                </a:lnTo>
                <a:lnTo>
                  <a:pt x="5319585" y="401320"/>
                </a:lnTo>
                <a:lnTo>
                  <a:pt x="5322443" y="407670"/>
                </a:lnTo>
                <a:lnTo>
                  <a:pt x="5325681" y="411480"/>
                </a:lnTo>
                <a:lnTo>
                  <a:pt x="5325529" y="416560"/>
                </a:lnTo>
                <a:lnTo>
                  <a:pt x="5322024" y="412750"/>
                </a:lnTo>
                <a:lnTo>
                  <a:pt x="5320119" y="416560"/>
                </a:lnTo>
                <a:lnTo>
                  <a:pt x="5320157" y="422910"/>
                </a:lnTo>
                <a:lnTo>
                  <a:pt x="5323954" y="434340"/>
                </a:lnTo>
                <a:lnTo>
                  <a:pt x="5322633" y="439420"/>
                </a:lnTo>
                <a:lnTo>
                  <a:pt x="5321859" y="439420"/>
                </a:lnTo>
                <a:lnTo>
                  <a:pt x="5320906" y="436880"/>
                </a:lnTo>
                <a:lnTo>
                  <a:pt x="5320474" y="435610"/>
                </a:lnTo>
                <a:lnTo>
                  <a:pt x="5321732" y="440690"/>
                </a:lnTo>
                <a:lnTo>
                  <a:pt x="5322290" y="448310"/>
                </a:lnTo>
                <a:lnTo>
                  <a:pt x="5323421" y="453390"/>
                </a:lnTo>
                <a:lnTo>
                  <a:pt x="5326342" y="453390"/>
                </a:lnTo>
                <a:lnTo>
                  <a:pt x="5325834" y="462280"/>
                </a:lnTo>
                <a:lnTo>
                  <a:pt x="5325884" y="464820"/>
                </a:lnTo>
                <a:lnTo>
                  <a:pt x="5326583" y="472440"/>
                </a:lnTo>
                <a:lnTo>
                  <a:pt x="5327205" y="481330"/>
                </a:lnTo>
                <a:lnTo>
                  <a:pt x="5326062" y="490220"/>
                </a:lnTo>
                <a:lnTo>
                  <a:pt x="5328475" y="496570"/>
                </a:lnTo>
                <a:lnTo>
                  <a:pt x="5327955" y="504190"/>
                </a:lnTo>
                <a:lnTo>
                  <a:pt x="5327904" y="510540"/>
                </a:lnTo>
                <a:lnTo>
                  <a:pt x="5331765" y="514350"/>
                </a:lnTo>
                <a:lnTo>
                  <a:pt x="5326532" y="518160"/>
                </a:lnTo>
                <a:lnTo>
                  <a:pt x="5324640" y="527050"/>
                </a:lnTo>
                <a:lnTo>
                  <a:pt x="5325326" y="537210"/>
                </a:lnTo>
                <a:lnTo>
                  <a:pt x="5327866" y="546100"/>
                </a:lnTo>
                <a:lnTo>
                  <a:pt x="5325046" y="543560"/>
                </a:lnTo>
                <a:lnTo>
                  <a:pt x="5324716" y="553720"/>
                </a:lnTo>
                <a:lnTo>
                  <a:pt x="5320804" y="549910"/>
                </a:lnTo>
                <a:lnTo>
                  <a:pt x="5320906" y="560070"/>
                </a:lnTo>
                <a:lnTo>
                  <a:pt x="5321554" y="567690"/>
                </a:lnTo>
                <a:lnTo>
                  <a:pt x="5326799" y="567690"/>
                </a:lnTo>
                <a:lnTo>
                  <a:pt x="5349672" y="567690"/>
                </a:lnTo>
                <a:lnTo>
                  <a:pt x="5349595" y="568960"/>
                </a:lnTo>
                <a:lnTo>
                  <a:pt x="5335486" y="568960"/>
                </a:lnTo>
                <a:lnTo>
                  <a:pt x="5335486" y="899160"/>
                </a:lnTo>
                <a:lnTo>
                  <a:pt x="5334139" y="905510"/>
                </a:lnTo>
                <a:lnTo>
                  <a:pt x="5328856" y="905510"/>
                </a:lnTo>
                <a:lnTo>
                  <a:pt x="5333365" y="896950"/>
                </a:lnTo>
                <a:lnTo>
                  <a:pt x="5335486" y="899160"/>
                </a:lnTo>
                <a:lnTo>
                  <a:pt x="5335486" y="568960"/>
                </a:lnTo>
                <a:lnTo>
                  <a:pt x="5326342" y="568960"/>
                </a:lnTo>
                <a:lnTo>
                  <a:pt x="5322328" y="580390"/>
                </a:lnTo>
                <a:lnTo>
                  <a:pt x="5323586" y="593090"/>
                </a:lnTo>
                <a:lnTo>
                  <a:pt x="5324348" y="603250"/>
                </a:lnTo>
                <a:lnTo>
                  <a:pt x="5318366" y="612140"/>
                </a:lnTo>
                <a:lnTo>
                  <a:pt x="5319661" y="633730"/>
                </a:lnTo>
                <a:lnTo>
                  <a:pt x="5320296" y="651510"/>
                </a:lnTo>
                <a:lnTo>
                  <a:pt x="5320220" y="674370"/>
                </a:lnTo>
                <a:lnTo>
                  <a:pt x="5319103" y="693420"/>
                </a:lnTo>
                <a:lnTo>
                  <a:pt x="5315597" y="687070"/>
                </a:lnTo>
                <a:lnTo>
                  <a:pt x="5316207" y="678180"/>
                </a:lnTo>
                <a:lnTo>
                  <a:pt x="5316601" y="669290"/>
                </a:lnTo>
                <a:lnTo>
                  <a:pt x="5312473" y="664210"/>
                </a:lnTo>
                <a:lnTo>
                  <a:pt x="5313438" y="680720"/>
                </a:lnTo>
                <a:lnTo>
                  <a:pt x="5314861" y="695960"/>
                </a:lnTo>
                <a:lnTo>
                  <a:pt x="5314759" y="712190"/>
                </a:lnTo>
                <a:lnTo>
                  <a:pt x="5311864" y="727710"/>
                </a:lnTo>
                <a:lnTo>
                  <a:pt x="5309273" y="732790"/>
                </a:lnTo>
                <a:lnTo>
                  <a:pt x="5308574" y="722630"/>
                </a:lnTo>
                <a:lnTo>
                  <a:pt x="5307406" y="721360"/>
                </a:lnTo>
                <a:lnTo>
                  <a:pt x="5305285" y="737870"/>
                </a:lnTo>
                <a:lnTo>
                  <a:pt x="5301589" y="755650"/>
                </a:lnTo>
                <a:lnTo>
                  <a:pt x="5297881" y="770890"/>
                </a:lnTo>
                <a:lnTo>
                  <a:pt x="5295709" y="787400"/>
                </a:lnTo>
                <a:lnTo>
                  <a:pt x="5294884" y="787400"/>
                </a:lnTo>
                <a:lnTo>
                  <a:pt x="5294566" y="784860"/>
                </a:lnTo>
                <a:lnTo>
                  <a:pt x="5294439" y="782561"/>
                </a:lnTo>
                <a:lnTo>
                  <a:pt x="5294503" y="781977"/>
                </a:lnTo>
                <a:lnTo>
                  <a:pt x="5294465" y="777290"/>
                </a:lnTo>
                <a:lnTo>
                  <a:pt x="5294185" y="780008"/>
                </a:lnTo>
                <a:lnTo>
                  <a:pt x="5294287" y="782980"/>
                </a:lnTo>
                <a:lnTo>
                  <a:pt x="5293601" y="786130"/>
                </a:lnTo>
                <a:lnTo>
                  <a:pt x="5290490" y="791210"/>
                </a:lnTo>
                <a:lnTo>
                  <a:pt x="5294769" y="792480"/>
                </a:lnTo>
                <a:lnTo>
                  <a:pt x="5294731" y="787400"/>
                </a:lnTo>
                <a:lnTo>
                  <a:pt x="5299354" y="788670"/>
                </a:lnTo>
                <a:lnTo>
                  <a:pt x="5302047" y="796290"/>
                </a:lnTo>
                <a:lnTo>
                  <a:pt x="5303710" y="805180"/>
                </a:lnTo>
                <a:lnTo>
                  <a:pt x="5305272" y="810260"/>
                </a:lnTo>
                <a:lnTo>
                  <a:pt x="5299583" y="807720"/>
                </a:lnTo>
                <a:lnTo>
                  <a:pt x="5295379" y="812800"/>
                </a:lnTo>
                <a:lnTo>
                  <a:pt x="5290858" y="817880"/>
                </a:lnTo>
                <a:lnTo>
                  <a:pt x="5284267" y="812800"/>
                </a:lnTo>
                <a:lnTo>
                  <a:pt x="5284203" y="814070"/>
                </a:lnTo>
                <a:lnTo>
                  <a:pt x="5284165" y="815479"/>
                </a:lnTo>
                <a:lnTo>
                  <a:pt x="5284927" y="819150"/>
                </a:lnTo>
                <a:lnTo>
                  <a:pt x="5287835" y="820420"/>
                </a:lnTo>
                <a:lnTo>
                  <a:pt x="5285676" y="822960"/>
                </a:lnTo>
                <a:lnTo>
                  <a:pt x="5283695" y="824230"/>
                </a:lnTo>
                <a:lnTo>
                  <a:pt x="5281968" y="819150"/>
                </a:lnTo>
                <a:lnTo>
                  <a:pt x="5281295" y="826770"/>
                </a:lnTo>
                <a:lnTo>
                  <a:pt x="5282285" y="830580"/>
                </a:lnTo>
                <a:lnTo>
                  <a:pt x="5283162" y="833120"/>
                </a:lnTo>
                <a:lnTo>
                  <a:pt x="5282146" y="838200"/>
                </a:lnTo>
                <a:lnTo>
                  <a:pt x="5280545" y="835660"/>
                </a:lnTo>
                <a:lnTo>
                  <a:pt x="5280469" y="834390"/>
                </a:lnTo>
                <a:lnTo>
                  <a:pt x="5278640" y="831850"/>
                </a:lnTo>
                <a:lnTo>
                  <a:pt x="5279796" y="834390"/>
                </a:lnTo>
                <a:lnTo>
                  <a:pt x="5280660" y="838200"/>
                </a:lnTo>
                <a:lnTo>
                  <a:pt x="5280584" y="843280"/>
                </a:lnTo>
                <a:lnTo>
                  <a:pt x="5280482" y="844550"/>
                </a:lnTo>
                <a:lnTo>
                  <a:pt x="5279809" y="845820"/>
                </a:lnTo>
                <a:lnTo>
                  <a:pt x="5279555" y="847090"/>
                </a:lnTo>
                <a:lnTo>
                  <a:pt x="5277713" y="847090"/>
                </a:lnTo>
                <a:lnTo>
                  <a:pt x="5276888" y="845820"/>
                </a:lnTo>
                <a:lnTo>
                  <a:pt x="5276647" y="844550"/>
                </a:lnTo>
                <a:lnTo>
                  <a:pt x="5275313" y="843280"/>
                </a:lnTo>
                <a:lnTo>
                  <a:pt x="5268709" y="843280"/>
                </a:lnTo>
                <a:lnTo>
                  <a:pt x="5267160" y="844550"/>
                </a:lnTo>
                <a:lnTo>
                  <a:pt x="5261483" y="844550"/>
                </a:lnTo>
                <a:lnTo>
                  <a:pt x="5253571" y="845820"/>
                </a:lnTo>
                <a:lnTo>
                  <a:pt x="5237264" y="847090"/>
                </a:lnTo>
                <a:lnTo>
                  <a:pt x="5228158" y="848360"/>
                </a:lnTo>
                <a:lnTo>
                  <a:pt x="5228945" y="843280"/>
                </a:lnTo>
                <a:lnTo>
                  <a:pt x="5219509" y="843280"/>
                </a:lnTo>
                <a:lnTo>
                  <a:pt x="5215013" y="840740"/>
                </a:lnTo>
                <a:lnTo>
                  <a:pt x="5211521" y="842010"/>
                </a:lnTo>
                <a:lnTo>
                  <a:pt x="5208282" y="844550"/>
                </a:lnTo>
                <a:lnTo>
                  <a:pt x="5202161" y="848360"/>
                </a:lnTo>
                <a:lnTo>
                  <a:pt x="5209006" y="849630"/>
                </a:lnTo>
                <a:lnTo>
                  <a:pt x="5203431" y="852170"/>
                </a:lnTo>
                <a:lnTo>
                  <a:pt x="5198808" y="855980"/>
                </a:lnTo>
                <a:lnTo>
                  <a:pt x="5194719" y="859790"/>
                </a:lnTo>
                <a:lnTo>
                  <a:pt x="5190985" y="864870"/>
                </a:lnTo>
                <a:lnTo>
                  <a:pt x="5187518" y="868680"/>
                </a:lnTo>
                <a:lnTo>
                  <a:pt x="5182641" y="871220"/>
                </a:lnTo>
                <a:lnTo>
                  <a:pt x="5187581" y="862330"/>
                </a:lnTo>
                <a:lnTo>
                  <a:pt x="5179098" y="869950"/>
                </a:lnTo>
                <a:lnTo>
                  <a:pt x="5172189" y="880110"/>
                </a:lnTo>
                <a:lnTo>
                  <a:pt x="5182628" y="871232"/>
                </a:lnTo>
                <a:lnTo>
                  <a:pt x="5182857" y="872490"/>
                </a:lnTo>
                <a:lnTo>
                  <a:pt x="5181778" y="878840"/>
                </a:lnTo>
                <a:lnTo>
                  <a:pt x="5183479" y="881380"/>
                </a:lnTo>
                <a:lnTo>
                  <a:pt x="5184038" y="882650"/>
                </a:lnTo>
                <a:lnTo>
                  <a:pt x="5179504" y="887730"/>
                </a:lnTo>
                <a:lnTo>
                  <a:pt x="5180165" y="886460"/>
                </a:lnTo>
                <a:lnTo>
                  <a:pt x="5173269" y="894080"/>
                </a:lnTo>
                <a:lnTo>
                  <a:pt x="5170005" y="899160"/>
                </a:lnTo>
                <a:lnTo>
                  <a:pt x="5166487" y="900430"/>
                </a:lnTo>
                <a:lnTo>
                  <a:pt x="5165509" y="906780"/>
                </a:lnTo>
                <a:lnTo>
                  <a:pt x="5167147" y="913130"/>
                </a:lnTo>
                <a:lnTo>
                  <a:pt x="5162626" y="919480"/>
                </a:lnTo>
                <a:lnTo>
                  <a:pt x="5159527" y="922020"/>
                </a:lnTo>
                <a:lnTo>
                  <a:pt x="5154701" y="915670"/>
                </a:lnTo>
                <a:lnTo>
                  <a:pt x="5152644" y="916940"/>
                </a:lnTo>
                <a:lnTo>
                  <a:pt x="5154257" y="924560"/>
                </a:lnTo>
                <a:lnTo>
                  <a:pt x="5154371" y="934720"/>
                </a:lnTo>
                <a:lnTo>
                  <a:pt x="5155323" y="946150"/>
                </a:lnTo>
                <a:lnTo>
                  <a:pt x="5159514" y="952500"/>
                </a:lnTo>
                <a:lnTo>
                  <a:pt x="5157635" y="951230"/>
                </a:lnTo>
                <a:lnTo>
                  <a:pt x="5153520" y="951230"/>
                </a:lnTo>
                <a:lnTo>
                  <a:pt x="5152758" y="952500"/>
                </a:lnTo>
                <a:lnTo>
                  <a:pt x="5158562" y="956310"/>
                </a:lnTo>
                <a:lnTo>
                  <a:pt x="5157292" y="961390"/>
                </a:lnTo>
                <a:lnTo>
                  <a:pt x="5157368" y="962660"/>
                </a:lnTo>
                <a:lnTo>
                  <a:pt x="5153723" y="962660"/>
                </a:lnTo>
                <a:lnTo>
                  <a:pt x="5156708" y="969010"/>
                </a:lnTo>
                <a:lnTo>
                  <a:pt x="5159464" y="967740"/>
                </a:lnTo>
                <a:lnTo>
                  <a:pt x="5161788" y="966470"/>
                </a:lnTo>
                <a:lnTo>
                  <a:pt x="5163451" y="975360"/>
                </a:lnTo>
                <a:lnTo>
                  <a:pt x="5162588" y="974090"/>
                </a:lnTo>
                <a:lnTo>
                  <a:pt x="5162067" y="974090"/>
                </a:lnTo>
                <a:lnTo>
                  <a:pt x="5160340" y="971550"/>
                </a:lnTo>
                <a:lnTo>
                  <a:pt x="5165725" y="985520"/>
                </a:lnTo>
                <a:lnTo>
                  <a:pt x="5173789" y="996950"/>
                </a:lnTo>
                <a:lnTo>
                  <a:pt x="5183352" y="1007110"/>
                </a:lnTo>
                <a:lnTo>
                  <a:pt x="5193157" y="1016000"/>
                </a:lnTo>
                <a:lnTo>
                  <a:pt x="5190782" y="1018540"/>
                </a:lnTo>
                <a:lnTo>
                  <a:pt x="5186121" y="1016000"/>
                </a:lnTo>
                <a:lnTo>
                  <a:pt x="5181651" y="1013460"/>
                </a:lnTo>
                <a:lnTo>
                  <a:pt x="5179834" y="1016000"/>
                </a:lnTo>
                <a:lnTo>
                  <a:pt x="5218404" y="1033780"/>
                </a:lnTo>
                <a:lnTo>
                  <a:pt x="5231955" y="1036320"/>
                </a:lnTo>
                <a:lnTo>
                  <a:pt x="5238699" y="1035050"/>
                </a:lnTo>
                <a:lnTo>
                  <a:pt x="5245341" y="1036320"/>
                </a:lnTo>
                <a:lnTo>
                  <a:pt x="5258079" y="1036320"/>
                </a:lnTo>
                <a:lnTo>
                  <a:pt x="5253355" y="1035050"/>
                </a:lnTo>
                <a:lnTo>
                  <a:pt x="5254917" y="1029970"/>
                </a:lnTo>
                <a:lnTo>
                  <a:pt x="5259159" y="1029970"/>
                </a:lnTo>
                <a:lnTo>
                  <a:pt x="5265217" y="1032510"/>
                </a:lnTo>
                <a:lnTo>
                  <a:pt x="5271173" y="1033780"/>
                </a:lnTo>
                <a:lnTo>
                  <a:pt x="5278844" y="1033780"/>
                </a:lnTo>
                <a:lnTo>
                  <a:pt x="5281561" y="1031824"/>
                </a:lnTo>
                <a:lnTo>
                  <a:pt x="5282196" y="1036320"/>
                </a:lnTo>
                <a:lnTo>
                  <a:pt x="5282641" y="1035050"/>
                </a:lnTo>
                <a:lnTo>
                  <a:pt x="5295506" y="1029970"/>
                </a:lnTo>
                <a:lnTo>
                  <a:pt x="5307533" y="1021080"/>
                </a:lnTo>
                <a:lnTo>
                  <a:pt x="5308625" y="1019810"/>
                </a:lnTo>
                <a:lnTo>
                  <a:pt x="5316245" y="1010920"/>
                </a:lnTo>
                <a:lnTo>
                  <a:pt x="5318430" y="1008380"/>
                </a:lnTo>
                <a:lnTo>
                  <a:pt x="5327866" y="993140"/>
                </a:lnTo>
                <a:lnTo>
                  <a:pt x="5328018" y="993140"/>
                </a:lnTo>
                <a:lnTo>
                  <a:pt x="5328247" y="996950"/>
                </a:lnTo>
                <a:lnTo>
                  <a:pt x="5332603" y="994410"/>
                </a:lnTo>
                <a:lnTo>
                  <a:pt x="5333225" y="993140"/>
                </a:lnTo>
                <a:lnTo>
                  <a:pt x="5335752" y="988060"/>
                </a:lnTo>
                <a:lnTo>
                  <a:pt x="5339410" y="981710"/>
                </a:lnTo>
                <a:lnTo>
                  <a:pt x="5342598" y="975360"/>
                </a:lnTo>
                <a:lnTo>
                  <a:pt x="5343410" y="971550"/>
                </a:lnTo>
                <a:lnTo>
                  <a:pt x="5344223" y="967740"/>
                </a:lnTo>
                <a:lnTo>
                  <a:pt x="5346662" y="962660"/>
                </a:lnTo>
                <a:lnTo>
                  <a:pt x="5344934" y="958850"/>
                </a:lnTo>
                <a:lnTo>
                  <a:pt x="5345188" y="956310"/>
                </a:lnTo>
                <a:lnTo>
                  <a:pt x="5345569" y="952500"/>
                </a:lnTo>
                <a:lnTo>
                  <a:pt x="5341188" y="956310"/>
                </a:lnTo>
                <a:lnTo>
                  <a:pt x="5344465" y="949960"/>
                </a:lnTo>
                <a:lnTo>
                  <a:pt x="5346700" y="943610"/>
                </a:lnTo>
                <a:lnTo>
                  <a:pt x="5347119" y="941070"/>
                </a:lnTo>
                <a:lnTo>
                  <a:pt x="5347741" y="937260"/>
                </a:lnTo>
                <a:lnTo>
                  <a:pt x="5347449" y="930910"/>
                </a:lnTo>
                <a:lnTo>
                  <a:pt x="5346903" y="925830"/>
                </a:lnTo>
                <a:lnTo>
                  <a:pt x="5346522" y="922020"/>
                </a:lnTo>
                <a:lnTo>
                  <a:pt x="5345290" y="919480"/>
                </a:lnTo>
                <a:lnTo>
                  <a:pt x="5343893" y="916940"/>
                </a:lnTo>
                <a:lnTo>
                  <a:pt x="5341112" y="911860"/>
                </a:lnTo>
                <a:lnTo>
                  <a:pt x="5340515" y="910590"/>
                </a:lnTo>
                <a:lnTo>
                  <a:pt x="5339245" y="909320"/>
                </a:lnTo>
                <a:lnTo>
                  <a:pt x="5339181" y="908050"/>
                </a:lnTo>
                <a:lnTo>
                  <a:pt x="5339994" y="905510"/>
                </a:lnTo>
                <a:lnTo>
                  <a:pt x="5340782" y="901700"/>
                </a:lnTo>
                <a:lnTo>
                  <a:pt x="5341099" y="900430"/>
                </a:lnTo>
                <a:lnTo>
                  <a:pt x="5343131" y="896620"/>
                </a:lnTo>
                <a:lnTo>
                  <a:pt x="5345849" y="891540"/>
                </a:lnTo>
                <a:lnTo>
                  <a:pt x="5349913" y="885190"/>
                </a:lnTo>
                <a:lnTo>
                  <a:pt x="5356237" y="881380"/>
                </a:lnTo>
                <a:lnTo>
                  <a:pt x="5354739" y="883920"/>
                </a:lnTo>
                <a:lnTo>
                  <a:pt x="5354802" y="889000"/>
                </a:lnTo>
                <a:lnTo>
                  <a:pt x="5358523" y="881380"/>
                </a:lnTo>
                <a:lnTo>
                  <a:pt x="5360124" y="875030"/>
                </a:lnTo>
                <a:lnTo>
                  <a:pt x="5361813" y="868680"/>
                </a:lnTo>
                <a:lnTo>
                  <a:pt x="5363172" y="863600"/>
                </a:lnTo>
                <a:lnTo>
                  <a:pt x="5358003" y="863600"/>
                </a:lnTo>
                <a:lnTo>
                  <a:pt x="5359324" y="866140"/>
                </a:lnTo>
                <a:lnTo>
                  <a:pt x="5354091" y="868680"/>
                </a:lnTo>
                <a:lnTo>
                  <a:pt x="5352504" y="864870"/>
                </a:lnTo>
                <a:lnTo>
                  <a:pt x="5352554" y="863600"/>
                </a:lnTo>
                <a:lnTo>
                  <a:pt x="5352770" y="858520"/>
                </a:lnTo>
                <a:lnTo>
                  <a:pt x="5354002" y="854710"/>
                </a:lnTo>
                <a:lnTo>
                  <a:pt x="5354815" y="852170"/>
                </a:lnTo>
                <a:lnTo>
                  <a:pt x="5355717" y="857250"/>
                </a:lnTo>
                <a:lnTo>
                  <a:pt x="5358714" y="857250"/>
                </a:lnTo>
                <a:lnTo>
                  <a:pt x="5362626" y="854710"/>
                </a:lnTo>
                <a:lnTo>
                  <a:pt x="5366296" y="852170"/>
                </a:lnTo>
                <a:lnTo>
                  <a:pt x="5364619" y="852170"/>
                </a:lnTo>
                <a:lnTo>
                  <a:pt x="5363654" y="850900"/>
                </a:lnTo>
                <a:lnTo>
                  <a:pt x="5362092" y="849630"/>
                </a:lnTo>
                <a:lnTo>
                  <a:pt x="5366232" y="845820"/>
                </a:lnTo>
                <a:lnTo>
                  <a:pt x="5363984" y="843280"/>
                </a:lnTo>
                <a:lnTo>
                  <a:pt x="5361533" y="839470"/>
                </a:lnTo>
                <a:lnTo>
                  <a:pt x="5365051" y="831850"/>
                </a:lnTo>
                <a:lnTo>
                  <a:pt x="5367147" y="833120"/>
                </a:lnTo>
                <a:lnTo>
                  <a:pt x="5367299" y="831850"/>
                </a:lnTo>
                <a:lnTo>
                  <a:pt x="5367604" y="829310"/>
                </a:lnTo>
                <a:lnTo>
                  <a:pt x="5367909" y="826770"/>
                </a:lnTo>
                <a:lnTo>
                  <a:pt x="5366067" y="820420"/>
                </a:lnTo>
                <a:lnTo>
                  <a:pt x="5368658" y="814070"/>
                </a:lnTo>
                <a:lnTo>
                  <a:pt x="5373624" y="814070"/>
                </a:lnTo>
                <a:lnTo>
                  <a:pt x="5372951" y="808990"/>
                </a:lnTo>
                <a:lnTo>
                  <a:pt x="5372951" y="801370"/>
                </a:lnTo>
                <a:lnTo>
                  <a:pt x="5376303" y="796290"/>
                </a:lnTo>
                <a:lnTo>
                  <a:pt x="5376710" y="800100"/>
                </a:lnTo>
                <a:lnTo>
                  <a:pt x="5375148" y="805180"/>
                </a:lnTo>
                <a:lnTo>
                  <a:pt x="5375541" y="810260"/>
                </a:lnTo>
                <a:lnTo>
                  <a:pt x="5384444" y="802640"/>
                </a:lnTo>
                <a:lnTo>
                  <a:pt x="5383161" y="801370"/>
                </a:lnTo>
                <a:lnTo>
                  <a:pt x="5385498" y="796290"/>
                </a:lnTo>
                <a:lnTo>
                  <a:pt x="5386082" y="795020"/>
                </a:lnTo>
                <a:lnTo>
                  <a:pt x="5385752" y="796290"/>
                </a:lnTo>
                <a:lnTo>
                  <a:pt x="5386235" y="795274"/>
                </a:lnTo>
                <a:lnTo>
                  <a:pt x="5390350" y="788136"/>
                </a:lnTo>
                <a:lnTo>
                  <a:pt x="5388140" y="791413"/>
                </a:lnTo>
                <a:lnTo>
                  <a:pt x="5387733" y="792187"/>
                </a:lnTo>
                <a:lnTo>
                  <a:pt x="5389435" y="788670"/>
                </a:lnTo>
                <a:lnTo>
                  <a:pt x="5391353" y="784860"/>
                </a:lnTo>
                <a:lnTo>
                  <a:pt x="5392763" y="781050"/>
                </a:lnTo>
                <a:lnTo>
                  <a:pt x="5390159" y="784860"/>
                </a:lnTo>
                <a:lnTo>
                  <a:pt x="5385486" y="774700"/>
                </a:lnTo>
                <a:lnTo>
                  <a:pt x="5386222" y="764540"/>
                </a:lnTo>
                <a:lnTo>
                  <a:pt x="5388026" y="755650"/>
                </a:lnTo>
                <a:lnTo>
                  <a:pt x="5386565" y="742950"/>
                </a:lnTo>
                <a:lnTo>
                  <a:pt x="5389778" y="750570"/>
                </a:lnTo>
                <a:lnTo>
                  <a:pt x="5391759" y="751840"/>
                </a:lnTo>
                <a:lnTo>
                  <a:pt x="5393804" y="749300"/>
                </a:lnTo>
                <a:lnTo>
                  <a:pt x="5397195" y="749300"/>
                </a:lnTo>
                <a:lnTo>
                  <a:pt x="5399798" y="745490"/>
                </a:lnTo>
                <a:lnTo>
                  <a:pt x="5401424" y="742950"/>
                </a:lnTo>
                <a:lnTo>
                  <a:pt x="5402237" y="741680"/>
                </a:lnTo>
                <a:lnTo>
                  <a:pt x="5403050" y="740410"/>
                </a:lnTo>
                <a:lnTo>
                  <a:pt x="5404434" y="741680"/>
                </a:lnTo>
                <a:lnTo>
                  <a:pt x="5404320" y="740410"/>
                </a:lnTo>
                <a:lnTo>
                  <a:pt x="5403951" y="736600"/>
                </a:lnTo>
                <a:lnTo>
                  <a:pt x="5405691" y="731520"/>
                </a:lnTo>
                <a:lnTo>
                  <a:pt x="5406987" y="726440"/>
                </a:lnTo>
                <a:lnTo>
                  <a:pt x="5405120" y="718820"/>
                </a:lnTo>
                <a:lnTo>
                  <a:pt x="5407215" y="718820"/>
                </a:lnTo>
                <a:lnTo>
                  <a:pt x="5406898" y="715010"/>
                </a:lnTo>
                <a:lnTo>
                  <a:pt x="5406860" y="714679"/>
                </a:lnTo>
                <a:lnTo>
                  <a:pt x="5405094" y="713740"/>
                </a:lnTo>
                <a:lnTo>
                  <a:pt x="5405209" y="702310"/>
                </a:lnTo>
                <a:lnTo>
                  <a:pt x="5409590" y="688340"/>
                </a:lnTo>
                <a:lnTo>
                  <a:pt x="5413438" y="674370"/>
                </a:lnTo>
                <a:lnTo>
                  <a:pt x="5411952" y="657860"/>
                </a:lnTo>
                <a:lnTo>
                  <a:pt x="5410035" y="647700"/>
                </a:lnTo>
                <a:lnTo>
                  <a:pt x="5409793" y="646430"/>
                </a:lnTo>
                <a:lnTo>
                  <a:pt x="5406796" y="637540"/>
                </a:lnTo>
                <a:lnTo>
                  <a:pt x="5403862" y="628650"/>
                </a:lnTo>
                <a:lnTo>
                  <a:pt x="5402758" y="622300"/>
                </a:lnTo>
                <a:lnTo>
                  <a:pt x="5402542" y="621106"/>
                </a:lnTo>
                <a:lnTo>
                  <a:pt x="5402542" y="666750"/>
                </a:lnTo>
                <a:lnTo>
                  <a:pt x="5397093" y="669594"/>
                </a:lnTo>
                <a:lnTo>
                  <a:pt x="5398236" y="659130"/>
                </a:lnTo>
                <a:lnTo>
                  <a:pt x="5402542" y="666750"/>
                </a:lnTo>
                <a:lnTo>
                  <a:pt x="5402542" y="621106"/>
                </a:lnTo>
                <a:lnTo>
                  <a:pt x="5402440" y="620534"/>
                </a:lnTo>
                <a:lnTo>
                  <a:pt x="5402834" y="617016"/>
                </a:lnTo>
                <a:lnTo>
                  <a:pt x="5402897" y="615886"/>
                </a:lnTo>
                <a:lnTo>
                  <a:pt x="5403824" y="614680"/>
                </a:lnTo>
                <a:lnTo>
                  <a:pt x="5405767" y="612140"/>
                </a:lnTo>
                <a:lnTo>
                  <a:pt x="5408828" y="623570"/>
                </a:lnTo>
                <a:lnTo>
                  <a:pt x="5411127" y="617220"/>
                </a:lnTo>
                <a:lnTo>
                  <a:pt x="5411825" y="612140"/>
                </a:lnTo>
                <a:lnTo>
                  <a:pt x="5412003" y="610870"/>
                </a:lnTo>
                <a:lnTo>
                  <a:pt x="5411838" y="605790"/>
                </a:lnTo>
                <a:lnTo>
                  <a:pt x="5411787" y="604520"/>
                </a:lnTo>
                <a:lnTo>
                  <a:pt x="5410809" y="598170"/>
                </a:lnTo>
                <a:lnTo>
                  <a:pt x="5412498" y="600710"/>
                </a:lnTo>
                <a:lnTo>
                  <a:pt x="5414124" y="598170"/>
                </a:lnTo>
                <a:lnTo>
                  <a:pt x="5416588" y="595630"/>
                </a:lnTo>
                <a:lnTo>
                  <a:pt x="5416575" y="594360"/>
                </a:lnTo>
                <a:lnTo>
                  <a:pt x="5416512" y="589280"/>
                </a:lnTo>
                <a:lnTo>
                  <a:pt x="5411190" y="590232"/>
                </a:lnTo>
                <a:lnTo>
                  <a:pt x="5411584" y="594360"/>
                </a:lnTo>
                <a:lnTo>
                  <a:pt x="5409628" y="592899"/>
                </a:lnTo>
                <a:lnTo>
                  <a:pt x="5409628" y="600710"/>
                </a:lnTo>
                <a:lnTo>
                  <a:pt x="5407177" y="603250"/>
                </a:lnTo>
                <a:lnTo>
                  <a:pt x="5403862" y="604939"/>
                </a:lnTo>
                <a:lnTo>
                  <a:pt x="5403862" y="607060"/>
                </a:lnTo>
                <a:lnTo>
                  <a:pt x="5403418" y="607695"/>
                </a:lnTo>
                <a:lnTo>
                  <a:pt x="5403456" y="607060"/>
                </a:lnTo>
                <a:lnTo>
                  <a:pt x="5403862" y="607060"/>
                </a:lnTo>
                <a:lnTo>
                  <a:pt x="5403862" y="604939"/>
                </a:lnTo>
                <a:lnTo>
                  <a:pt x="5403583" y="605078"/>
                </a:lnTo>
                <a:lnTo>
                  <a:pt x="5404510" y="590664"/>
                </a:lnTo>
                <a:lnTo>
                  <a:pt x="5409628" y="600710"/>
                </a:lnTo>
                <a:lnTo>
                  <a:pt x="5409628" y="592899"/>
                </a:lnTo>
                <a:lnTo>
                  <a:pt x="5404612" y="589114"/>
                </a:lnTo>
                <a:lnTo>
                  <a:pt x="5406669" y="556869"/>
                </a:lnTo>
                <a:lnTo>
                  <a:pt x="5407952" y="495896"/>
                </a:lnTo>
                <a:lnTo>
                  <a:pt x="5407888" y="493395"/>
                </a:lnTo>
                <a:lnTo>
                  <a:pt x="5413451" y="495300"/>
                </a:lnTo>
                <a:lnTo>
                  <a:pt x="5418760" y="495300"/>
                </a:lnTo>
                <a:lnTo>
                  <a:pt x="5416029" y="495947"/>
                </a:lnTo>
                <a:lnTo>
                  <a:pt x="5416740" y="500735"/>
                </a:lnTo>
                <a:lnTo>
                  <a:pt x="5423636" y="504177"/>
                </a:lnTo>
                <a:lnTo>
                  <a:pt x="5421935" y="496709"/>
                </a:lnTo>
                <a:lnTo>
                  <a:pt x="5420499" y="495300"/>
                </a:lnTo>
                <a:lnTo>
                  <a:pt x="5427103" y="491490"/>
                </a:lnTo>
                <a:lnTo>
                  <a:pt x="5430609" y="485140"/>
                </a:lnTo>
                <a:lnTo>
                  <a:pt x="5432704" y="481330"/>
                </a:lnTo>
                <a:lnTo>
                  <a:pt x="5426519" y="467360"/>
                </a:lnTo>
                <a:lnTo>
                  <a:pt x="5431180" y="463550"/>
                </a:lnTo>
                <a:lnTo>
                  <a:pt x="5431714" y="474980"/>
                </a:lnTo>
                <a:lnTo>
                  <a:pt x="5436082" y="46736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0719702" y="4477740"/>
            <a:ext cx="1414145" cy="663575"/>
          </a:xfrm>
          <a:custGeom>
            <a:avLst/>
            <a:gdLst/>
            <a:ahLst/>
            <a:cxnLst/>
            <a:rect l="l" t="t" r="r" b="b"/>
            <a:pathLst>
              <a:path w="1414145" h="663575">
                <a:moveTo>
                  <a:pt x="28028" y="569277"/>
                </a:moveTo>
                <a:lnTo>
                  <a:pt x="26289" y="566966"/>
                </a:lnTo>
                <a:lnTo>
                  <a:pt x="22440" y="566229"/>
                </a:lnTo>
                <a:lnTo>
                  <a:pt x="28028" y="569277"/>
                </a:lnTo>
                <a:close/>
              </a:path>
              <a:path w="1414145" h="663575">
                <a:moveTo>
                  <a:pt x="51549" y="107746"/>
                </a:moveTo>
                <a:lnTo>
                  <a:pt x="51435" y="105244"/>
                </a:lnTo>
                <a:lnTo>
                  <a:pt x="51231" y="105651"/>
                </a:lnTo>
                <a:lnTo>
                  <a:pt x="51549" y="107746"/>
                </a:lnTo>
                <a:close/>
              </a:path>
              <a:path w="1414145" h="663575">
                <a:moveTo>
                  <a:pt x="51638" y="481571"/>
                </a:moveTo>
                <a:lnTo>
                  <a:pt x="50825" y="477139"/>
                </a:lnTo>
                <a:lnTo>
                  <a:pt x="48488" y="477570"/>
                </a:lnTo>
                <a:lnTo>
                  <a:pt x="51638" y="481571"/>
                </a:lnTo>
                <a:close/>
              </a:path>
              <a:path w="1414145" h="663575">
                <a:moveTo>
                  <a:pt x="54381" y="476491"/>
                </a:moveTo>
                <a:lnTo>
                  <a:pt x="50241" y="473951"/>
                </a:lnTo>
                <a:lnTo>
                  <a:pt x="50825" y="477139"/>
                </a:lnTo>
                <a:lnTo>
                  <a:pt x="54381" y="476491"/>
                </a:lnTo>
                <a:close/>
              </a:path>
              <a:path w="1414145" h="663575">
                <a:moveTo>
                  <a:pt x="57302" y="90411"/>
                </a:moveTo>
                <a:lnTo>
                  <a:pt x="54063" y="92951"/>
                </a:lnTo>
                <a:lnTo>
                  <a:pt x="46913" y="101841"/>
                </a:lnTo>
                <a:lnTo>
                  <a:pt x="48171" y="105651"/>
                </a:lnTo>
                <a:lnTo>
                  <a:pt x="48895" y="104381"/>
                </a:lnTo>
                <a:lnTo>
                  <a:pt x="49060" y="100571"/>
                </a:lnTo>
                <a:lnTo>
                  <a:pt x="51231" y="100571"/>
                </a:lnTo>
                <a:lnTo>
                  <a:pt x="51435" y="105244"/>
                </a:lnTo>
                <a:lnTo>
                  <a:pt x="53797" y="100571"/>
                </a:lnTo>
                <a:lnTo>
                  <a:pt x="55727" y="96761"/>
                </a:lnTo>
                <a:lnTo>
                  <a:pt x="57302" y="90411"/>
                </a:lnTo>
                <a:close/>
              </a:path>
              <a:path w="1414145" h="663575">
                <a:moveTo>
                  <a:pt x="64071" y="528561"/>
                </a:moveTo>
                <a:lnTo>
                  <a:pt x="61188" y="527291"/>
                </a:lnTo>
                <a:lnTo>
                  <a:pt x="59004" y="526300"/>
                </a:lnTo>
                <a:lnTo>
                  <a:pt x="58280" y="527291"/>
                </a:lnTo>
                <a:lnTo>
                  <a:pt x="64071" y="528561"/>
                </a:lnTo>
                <a:close/>
              </a:path>
              <a:path w="1414145" h="663575">
                <a:moveTo>
                  <a:pt x="68707" y="162801"/>
                </a:moveTo>
                <a:lnTo>
                  <a:pt x="67538" y="162801"/>
                </a:lnTo>
                <a:lnTo>
                  <a:pt x="68516" y="164071"/>
                </a:lnTo>
                <a:lnTo>
                  <a:pt x="68707" y="162801"/>
                </a:lnTo>
                <a:close/>
              </a:path>
              <a:path w="1414145" h="663575">
                <a:moveTo>
                  <a:pt x="72021" y="160261"/>
                </a:moveTo>
                <a:lnTo>
                  <a:pt x="69100" y="160261"/>
                </a:lnTo>
                <a:lnTo>
                  <a:pt x="68707" y="162801"/>
                </a:lnTo>
                <a:lnTo>
                  <a:pt x="71069" y="162801"/>
                </a:lnTo>
                <a:lnTo>
                  <a:pt x="72021" y="160261"/>
                </a:lnTo>
                <a:close/>
              </a:path>
              <a:path w="1414145" h="663575">
                <a:moveTo>
                  <a:pt x="73494" y="79768"/>
                </a:moveTo>
                <a:lnTo>
                  <a:pt x="69900" y="78689"/>
                </a:lnTo>
                <a:lnTo>
                  <a:pt x="65214" y="80416"/>
                </a:lnTo>
                <a:lnTo>
                  <a:pt x="65570" y="84683"/>
                </a:lnTo>
                <a:lnTo>
                  <a:pt x="68440" y="82435"/>
                </a:lnTo>
                <a:lnTo>
                  <a:pt x="72821" y="81673"/>
                </a:lnTo>
                <a:lnTo>
                  <a:pt x="73494" y="79768"/>
                </a:lnTo>
                <a:close/>
              </a:path>
              <a:path w="1414145" h="663575">
                <a:moveTo>
                  <a:pt x="81419" y="550252"/>
                </a:moveTo>
                <a:lnTo>
                  <a:pt x="80987" y="549630"/>
                </a:lnTo>
                <a:lnTo>
                  <a:pt x="80378" y="549249"/>
                </a:lnTo>
                <a:lnTo>
                  <a:pt x="79540" y="549351"/>
                </a:lnTo>
                <a:lnTo>
                  <a:pt x="81419" y="550252"/>
                </a:lnTo>
                <a:close/>
              </a:path>
              <a:path w="1414145" h="663575">
                <a:moveTo>
                  <a:pt x="95034" y="561200"/>
                </a:moveTo>
                <a:lnTo>
                  <a:pt x="94170" y="560057"/>
                </a:lnTo>
                <a:lnTo>
                  <a:pt x="93103" y="561124"/>
                </a:lnTo>
                <a:lnTo>
                  <a:pt x="95034" y="561200"/>
                </a:lnTo>
                <a:close/>
              </a:path>
              <a:path w="1414145" h="663575">
                <a:moveTo>
                  <a:pt x="110883" y="49771"/>
                </a:moveTo>
                <a:lnTo>
                  <a:pt x="108331" y="48501"/>
                </a:lnTo>
                <a:lnTo>
                  <a:pt x="105791" y="47231"/>
                </a:lnTo>
                <a:lnTo>
                  <a:pt x="103454" y="51041"/>
                </a:lnTo>
                <a:lnTo>
                  <a:pt x="109118" y="51803"/>
                </a:lnTo>
                <a:lnTo>
                  <a:pt x="108165" y="48501"/>
                </a:lnTo>
                <a:lnTo>
                  <a:pt x="110883" y="49771"/>
                </a:lnTo>
                <a:close/>
              </a:path>
              <a:path w="1414145" h="663575">
                <a:moveTo>
                  <a:pt x="111785" y="52171"/>
                </a:moveTo>
                <a:lnTo>
                  <a:pt x="109118" y="51803"/>
                </a:lnTo>
                <a:lnTo>
                  <a:pt x="109994" y="54851"/>
                </a:lnTo>
                <a:lnTo>
                  <a:pt x="111785" y="52171"/>
                </a:lnTo>
                <a:close/>
              </a:path>
              <a:path w="1414145" h="663575">
                <a:moveTo>
                  <a:pt x="196469" y="71361"/>
                </a:moveTo>
                <a:lnTo>
                  <a:pt x="196227" y="70662"/>
                </a:lnTo>
                <a:lnTo>
                  <a:pt x="193763" y="72631"/>
                </a:lnTo>
                <a:lnTo>
                  <a:pt x="196469" y="71361"/>
                </a:lnTo>
                <a:close/>
              </a:path>
              <a:path w="1414145" h="663575">
                <a:moveTo>
                  <a:pt x="208724" y="72631"/>
                </a:moveTo>
                <a:lnTo>
                  <a:pt x="207505" y="70662"/>
                </a:lnTo>
                <a:lnTo>
                  <a:pt x="199580" y="70662"/>
                </a:lnTo>
                <a:lnTo>
                  <a:pt x="208724" y="72631"/>
                </a:lnTo>
                <a:close/>
              </a:path>
              <a:path w="1414145" h="663575">
                <a:moveTo>
                  <a:pt x="214261" y="650227"/>
                </a:moveTo>
                <a:lnTo>
                  <a:pt x="211455" y="649211"/>
                </a:lnTo>
                <a:lnTo>
                  <a:pt x="214249" y="650481"/>
                </a:lnTo>
                <a:lnTo>
                  <a:pt x="214261" y="650227"/>
                </a:lnTo>
                <a:close/>
              </a:path>
              <a:path w="1414145" h="663575">
                <a:moveTo>
                  <a:pt x="228739" y="606031"/>
                </a:moveTo>
                <a:lnTo>
                  <a:pt x="222351" y="603491"/>
                </a:lnTo>
                <a:lnTo>
                  <a:pt x="228498" y="609841"/>
                </a:lnTo>
                <a:lnTo>
                  <a:pt x="227203" y="607301"/>
                </a:lnTo>
                <a:lnTo>
                  <a:pt x="228739" y="606031"/>
                </a:lnTo>
                <a:close/>
              </a:path>
              <a:path w="1414145" h="663575">
                <a:moveTo>
                  <a:pt x="230098" y="18681"/>
                </a:moveTo>
                <a:lnTo>
                  <a:pt x="225513" y="20739"/>
                </a:lnTo>
                <a:lnTo>
                  <a:pt x="226822" y="27368"/>
                </a:lnTo>
                <a:lnTo>
                  <a:pt x="229577" y="26149"/>
                </a:lnTo>
                <a:lnTo>
                  <a:pt x="230098" y="18681"/>
                </a:lnTo>
                <a:close/>
              </a:path>
              <a:path w="1414145" h="663575">
                <a:moveTo>
                  <a:pt x="234175" y="72593"/>
                </a:moveTo>
                <a:lnTo>
                  <a:pt x="232625" y="70523"/>
                </a:lnTo>
                <a:lnTo>
                  <a:pt x="230987" y="69329"/>
                </a:lnTo>
                <a:lnTo>
                  <a:pt x="229311" y="68554"/>
                </a:lnTo>
                <a:lnTo>
                  <a:pt x="228955" y="69011"/>
                </a:lnTo>
                <a:lnTo>
                  <a:pt x="228549" y="69405"/>
                </a:lnTo>
                <a:lnTo>
                  <a:pt x="228320" y="70091"/>
                </a:lnTo>
                <a:lnTo>
                  <a:pt x="234175" y="72593"/>
                </a:lnTo>
                <a:close/>
              </a:path>
              <a:path w="1414145" h="663575">
                <a:moveTo>
                  <a:pt x="260832" y="29451"/>
                </a:moveTo>
                <a:lnTo>
                  <a:pt x="260375" y="30721"/>
                </a:lnTo>
                <a:lnTo>
                  <a:pt x="260832" y="30721"/>
                </a:lnTo>
                <a:lnTo>
                  <a:pt x="260832" y="29451"/>
                </a:lnTo>
                <a:close/>
              </a:path>
              <a:path w="1414145" h="663575">
                <a:moveTo>
                  <a:pt x="268236" y="72263"/>
                </a:moveTo>
                <a:lnTo>
                  <a:pt x="259638" y="71462"/>
                </a:lnTo>
                <a:lnTo>
                  <a:pt x="262051" y="72021"/>
                </a:lnTo>
                <a:lnTo>
                  <a:pt x="265163" y="72288"/>
                </a:lnTo>
                <a:lnTo>
                  <a:pt x="268236" y="72263"/>
                </a:lnTo>
                <a:close/>
              </a:path>
              <a:path w="1414145" h="663575">
                <a:moveTo>
                  <a:pt x="269176" y="72263"/>
                </a:moveTo>
                <a:lnTo>
                  <a:pt x="268236" y="72263"/>
                </a:lnTo>
                <a:lnTo>
                  <a:pt x="269163" y="72351"/>
                </a:lnTo>
                <a:close/>
              </a:path>
              <a:path w="1414145" h="663575">
                <a:moveTo>
                  <a:pt x="269976" y="25514"/>
                </a:moveTo>
                <a:lnTo>
                  <a:pt x="268439" y="24599"/>
                </a:lnTo>
                <a:lnTo>
                  <a:pt x="268617" y="25082"/>
                </a:lnTo>
                <a:lnTo>
                  <a:pt x="269976" y="25514"/>
                </a:lnTo>
                <a:close/>
              </a:path>
              <a:path w="1414145" h="663575">
                <a:moveTo>
                  <a:pt x="323202" y="19240"/>
                </a:moveTo>
                <a:lnTo>
                  <a:pt x="323151" y="18643"/>
                </a:lnTo>
                <a:lnTo>
                  <a:pt x="322821" y="17894"/>
                </a:lnTo>
                <a:lnTo>
                  <a:pt x="321805" y="16662"/>
                </a:lnTo>
                <a:lnTo>
                  <a:pt x="322084" y="17691"/>
                </a:lnTo>
                <a:lnTo>
                  <a:pt x="322630" y="18478"/>
                </a:lnTo>
                <a:lnTo>
                  <a:pt x="323202" y="19240"/>
                </a:lnTo>
                <a:close/>
              </a:path>
              <a:path w="1414145" h="663575">
                <a:moveTo>
                  <a:pt x="334098" y="611428"/>
                </a:moveTo>
                <a:lnTo>
                  <a:pt x="333705" y="609638"/>
                </a:lnTo>
                <a:lnTo>
                  <a:pt x="332524" y="611111"/>
                </a:lnTo>
                <a:lnTo>
                  <a:pt x="334098" y="611428"/>
                </a:lnTo>
                <a:close/>
              </a:path>
              <a:path w="1414145" h="663575">
                <a:moveTo>
                  <a:pt x="341350" y="608571"/>
                </a:moveTo>
                <a:lnTo>
                  <a:pt x="339623" y="607301"/>
                </a:lnTo>
                <a:lnTo>
                  <a:pt x="331800" y="600951"/>
                </a:lnTo>
                <a:lnTo>
                  <a:pt x="333705" y="609638"/>
                </a:lnTo>
                <a:lnTo>
                  <a:pt x="334556" y="608571"/>
                </a:lnTo>
                <a:lnTo>
                  <a:pt x="341350" y="608571"/>
                </a:lnTo>
                <a:close/>
              </a:path>
              <a:path w="1414145" h="663575">
                <a:moveTo>
                  <a:pt x="371246" y="646671"/>
                </a:moveTo>
                <a:lnTo>
                  <a:pt x="368960" y="646671"/>
                </a:lnTo>
                <a:lnTo>
                  <a:pt x="367969" y="647941"/>
                </a:lnTo>
                <a:lnTo>
                  <a:pt x="371246" y="646671"/>
                </a:lnTo>
                <a:close/>
              </a:path>
              <a:path w="1414145" h="663575">
                <a:moveTo>
                  <a:pt x="386994" y="27508"/>
                </a:moveTo>
                <a:lnTo>
                  <a:pt x="386651" y="26911"/>
                </a:lnTo>
                <a:lnTo>
                  <a:pt x="386181" y="28181"/>
                </a:lnTo>
                <a:lnTo>
                  <a:pt x="386994" y="27508"/>
                </a:lnTo>
                <a:close/>
              </a:path>
              <a:path w="1414145" h="663575">
                <a:moveTo>
                  <a:pt x="413969" y="612178"/>
                </a:moveTo>
                <a:lnTo>
                  <a:pt x="412127" y="611111"/>
                </a:lnTo>
                <a:lnTo>
                  <a:pt x="412902" y="612724"/>
                </a:lnTo>
                <a:lnTo>
                  <a:pt x="413372" y="612381"/>
                </a:lnTo>
                <a:lnTo>
                  <a:pt x="413969" y="612178"/>
                </a:lnTo>
                <a:close/>
              </a:path>
              <a:path w="1414145" h="663575">
                <a:moveTo>
                  <a:pt x="416674" y="26911"/>
                </a:moveTo>
                <a:lnTo>
                  <a:pt x="415696" y="26911"/>
                </a:lnTo>
                <a:lnTo>
                  <a:pt x="415785" y="27419"/>
                </a:lnTo>
                <a:lnTo>
                  <a:pt x="416674" y="26911"/>
                </a:lnTo>
                <a:close/>
              </a:path>
              <a:path w="1414145" h="663575">
                <a:moveTo>
                  <a:pt x="420687" y="26911"/>
                </a:moveTo>
                <a:lnTo>
                  <a:pt x="418884" y="25641"/>
                </a:lnTo>
                <a:lnTo>
                  <a:pt x="416674" y="26911"/>
                </a:lnTo>
                <a:lnTo>
                  <a:pt x="420687" y="26911"/>
                </a:lnTo>
                <a:close/>
              </a:path>
              <a:path w="1414145" h="663575">
                <a:moveTo>
                  <a:pt x="420928" y="616191"/>
                </a:moveTo>
                <a:lnTo>
                  <a:pt x="420814" y="609841"/>
                </a:lnTo>
                <a:lnTo>
                  <a:pt x="413969" y="612178"/>
                </a:lnTo>
                <a:lnTo>
                  <a:pt x="420928" y="616191"/>
                </a:lnTo>
                <a:close/>
              </a:path>
              <a:path w="1414145" h="663575">
                <a:moveTo>
                  <a:pt x="421855" y="24130"/>
                </a:moveTo>
                <a:lnTo>
                  <a:pt x="419366" y="23368"/>
                </a:lnTo>
                <a:lnTo>
                  <a:pt x="420357" y="23888"/>
                </a:lnTo>
                <a:lnTo>
                  <a:pt x="421144" y="24079"/>
                </a:lnTo>
                <a:lnTo>
                  <a:pt x="421855" y="24130"/>
                </a:lnTo>
                <a:close/>
              </a:path>
              <a:path w="1414145" h="663575">
                <a:moveTo>
                  <a:pt x="423354" y="609841"/>
                </a:moveTo>
                <a:lnTo>
                  <a:pt x="422910" y="608571"/>
                </a:lnTo>
                <a:lnTo>
                  <a:pt x="423075" y="609841"/>
                </a:lnTo>
                <a:lnTo>
                  <a:pt x="423354" y="609841"/>
                </a:lnTo>
                <a:close/>
              </a:path>
              <a:path w="1414145" h="663575">
                <a:moveTo>
                  <a:pt x="424243" y="63754"/>
                </a:moveTo>
                <a:lnTo>
                  <a:pt x="423862" y="63792"/>
                </a:lnTo>
                <a:lnTo>
                  <a:pt x="423456" y="63868"/>
                </a:lnTo>
                <a:lnTo>
                  <a:pt x="423113" y="64033"/>
                </a:lnTo>
                <a:lnTo>
                  <a:pt x="420471" y="65201"/>
                </a:lnTo>
                <a:lnTo>
                  <a:pt x="422275" y="64731"/>
                </a:lnTo>
                <a:lnTo>
                  <a:pt x="424243" y="63754"/>
                </a:lnTo>
                <a:close/>
              </a:path>
              <a:path w="1414145" h="663575">
                <a:moveTo>
                  <a:pt x="425653" y="24218"/>
                </a:moveTo>
                <a:lnTo>
                  <a:pt x="421868" y="23101"/>
                </a:lnTo>
                <a:lnTo>
                  <a:pt x="425640" y="24371"/>
                </a:lnTo>
                <a:lnTo>
                  <a:pt x="425653" y="24218"/>
                </a:lnTo>
                <a:close/>
              </a:path>
              <a:path w="1414145" h="663575">
                <a:moveTo>
                  <a:pt x="429856" y="603554"/>
                </a:moveTo>
                <a:lnTo>
                  <a:pt x="420268" y="604151"/>
                </a:lnTo>
                <a:lnTo>
                  <a:pt x="421487" y="605790"/>
                </a:lnTo>
                <a:lnTo>
                  <a:pt x="422262" y="607618"/>
                </a:lnTo>
                <a:lnTo>
                  <a:pt x="422871" y="609422"/>
                </a:lnTo>
                <a:lnTo>
                  <a:pt x="421944" y="605231"/>
                </a:lnTo>
                <a:lnTo>
                  <a:pt x="429856" y="603554"/>
                </a:lnTo>
                <a:close/>
              </a:path>
              <a:path w="1414145" h="663575">
                <a:moveTo>
                  <a:pt x="430733" y="65011"/>
                </a:moveTo>
                <a:lnTo>
                  <a:pt x="430644" y="63741"/>
                </a:lnTo>
                <a:lnTo>
                  <a:pt x="428866" y="63741"/>
                </a:lnTo>
                <a:lnTo>
                  <a:pt x="430733" y="65011"/>
                </a:lnTo>
                <a:close/>
              </a:path>
              <a:path w="1414145" h="663575">
                <a:moveTo>
                  <a:pt x="438518" y="12941"/>
                </a:moveTo>
                <a:lnTo>
                  <a:pt x="437159" y="11671"/>
                </a:lnTo>
                <a:lnTo>
                  <a:pt x="435330" y="12941"/>
                </a:lnTo>
                <a:lnTo>
                  <a:pt x="438518" y="12941"/>
                </a:lnTo>
                <a:close/>
              </a:path>
              <a:path w="1414145" h="663575">
                <a:moveTo>
                  <a:pt x="439864" y="12941"/>
                </a:moveTo>
                <a:lnTo>
                  <a:pt x="438518" y="12941"/>
                </a:lnTo>
                <a:lnTo>
                  <a:pt x="439458" y="13830"/>
                </a:lnTo>
                <a:lnTo>
                  <a:pt x="439864" y="12941"/>
                </a:lnTo>
                <a:close/>
              </a:path>
              <a:path w="1414145" h="663575">
                <a:moveTo>
                  <a:pt x="457746" y="11252"/>
                </a:moveTo>
                <a:lnTo>
                  <a:pt x="456882" y="11366"/>
                </a:lnTo>
                <a:lnTo>
                  <a:pt x="455955" y="11823"/>
                </a:lnTo>
                <a:lnTo>
                  <a:pt x="456222" y="11938"/>
                </a:lnTo>
                <a:lnTo>
                  <a:pt x="457746" y="11252"/>
                </a:lnTo>
                <a:close/>
              </a:path>
              <a:path w="1414145" h="663575">
                <a:moveTo>
                  <a:pt x="461670" y="12941"/>
                </a:moveTo>
                <a:lnTo>
                  <a:pt x="459803" y="14211"/>
                </a:lnTo>
                <a:lnTo>
                  <a:pt x="461670" y="12941"/>
                </a:lnTo>
                <a:close/>
              </a:path>
              <a:path w="1414145" h="663575">
                <a:moveTo>
                  <a:pt x="474802" y="599833"/>
                </a:moveTo>
                <a:lnTo>
                  <a:pt x="472922" y="596671"/>
                </a:lnTo>
                <a:lnTo>
                  <a:pt x="472059" y="597141"/>
                </a:lnTo>
                <a:lnTo>
                  <a:pt x="474802" y="599833"/>
                </a:lnTo>
                <a:close/>
              </a:path>
              <a:path w="1414145" h="663575">
                <a:moveTo>
                  <a:pt x="479132" y="593331"/>
                </a:moveTo>
                <a:lnTo>
                  <a:pt x="470954" y="593331"/>
                </a:lnTo>
                <a:lnTo>
                  <a:pt x="472922" y="596671"/>
                </a:lnTo>
                <a:lnTo>
                  <a:pt x="479132" y="593331"/>
                </a:lnTo>
                <a:close/>
              </a:path>
              <a:path w="1414145" h="663575">
                <a:moveTo>
                  <a:pt x="480339" y="58661"/>
                </a:moveTo>
                <a:lnTo>
                  <a:pt x="480136" y="58089"/>
                </a:lnTo>
                <a:lnTo>
                  <a:pt x="478053" y="58661"/>
                </a:lnTo>
                <a:lnTo>
                  <a:pt x="480339" y="58661"/>
                </a:lnTo>
                <a:close/>
              </a:path>
              <a:path w="1414145" h="663575">
                <a:moveTo>
                  <a:pt x="511289" y="602221"/>
                </a:moveTo>
                <a:lnTo>
                  <a:pt x="510806" y="594601"/>
                </a:lnTo>
                <a:lnTo>
                  <a:pt x="510565" y="599681"/>
                </a:lnTo>
                <a:lnTo>
                  <a:pt x="509079" y="602221"/>
                </a:lnTo>
                <a:lnTo>
                  <a:pt x="511289" y="602221"/>
                </a:lnTo>
                <a:close/>
              </a:path>
              <a:path w="1414145" h="663575">
                <a:moveTo>
                  <a:pt x="516318" y="62344"/>
                </a:moveTo>
                <a:lnTo>
                  <a:pt x="516140" y="62471"/>
                </a:lnTo>
                <a:lnTo>
                  <a:pt x="516305" y="62471"/>
                </a:lnTo>
                <a:lnTo>
                  <a:pt x="516318" y="62344"/>
                </a:lnTo>
                <a:close/>
              </a:path>
              <a:path w="1414145" h="663575">
                <a:moveTo>
                  <a:pt x="519328" y="602221"/>
                </a:moveTo>
                <a:lnTo>
                  <a:pt x="518896" y="600951"/>
                </a:lnTo>
                <a:lnTo>
                  <a:pt x="519201" y="602221"/>
                </a:lnTo>
                <a:lnTo>
                  <a:pt x="519328" y="602221"/>
                </a:lnTo>
                <a:close/>
              </a:path>
              <a:path w="1414145" h="663575">
                <a:moveTo>
                  <a:pt x="540524" y="69710"/>
                </a:moveTo>
                <a:lnTo>
                  <a:pt x="539432" y="67957"/>
                </a:lnTo>
                <a:lnTo>
                  <a:pt x="538238" y="65786"/>
                </a:lnTo>
                <a:lnTo>
                  <a:pt x="536194" y="64909"/>
                </a:lnTo>
                <a:lnTo>
                  <a:pt x="537019" y="67525"/>
                </a:lnTo>
                <a:lnTo>
                  <a:pt x="538619" y="68859"/>
                </a:lnTo>
                <a:lnTo>
                  <a:pt x="540524" y="69710"/>
                </a:lnTo>
                <a:close/>
              </a:path>
              <a:path w="1414145" h="663575">
                <a:moveTo>
                  <a:pt x="545617" y="71069"/>
                </a:moveTo>
                <a:lnTo>
                  <a:pt x="542061" y="70370"/>
                </a:lnTo>
                <a:lnTo>
                  <a:pt x="540524" y="69710"/>
                </a:lnTo>
                <a:lnTo>
                  <a:pt x="541883" y="71818"/>
                </a:lnTo>
                <a:lnTo>
                  <a:pt x="543115" y="73317"/>
                </a:lnTo>
                <a:lnTo>
                  <a:pt x="545617" y="71069"/>
                </a:lnTo>
                <a:close/>
              </a:path>
              <a:path w="1414145" h="663575">
                <a:moveTo>
                  <a:pt x="547382" y="567309"/>
                </a:moveTo>
                <a:lnTo>
                  <a:pt x="547204" y="566635"/>
                </a:lnTo>
                <a:lnTo>
                  <a:pt x="546963" y="566267"/>
                </a:lnTo>
                <a:lnTo>
                  <a:pt x="546608" y="566585"/>
                </a:lnTo>
                <a:lnTo>
                  <a:pt x="547116" y="567055"/>
                </a:lnTo>
                <a:lnTo>
                  <a:pt x="547382" y="567309"/>
                </a:lnTo>
                <a:close/>
              </a:path>
              <a:path w="1414145" h="663575">
                <a:moveTo>
                  <a:pt x="567423" y="547611"/>
                </a:moveTo>
                <a:lnTo>
                  <a:pt x="566915" y="548881"/>
                </a:lnTo>
                <a:lnTo>
                  <a:pt x="567105" y="549846"/>
                </a:lnTo>
                <a:lnTo>
                  <a:pt x="567423" y="547611"/>
                </a:lnTo>
                <a:close/>
              </a:path>
              <a:path w="1414145" h="663575">
                <a:moveTo>
                  <a:pt x="577773" y="543382"/>
                </a:moveTo>
                <a:lnTo>
                  <a:pt x="576592" y="542531"/>
                </a:lnTo>
                <a:lnTo>
                  <a:pt x="577126" y="536181"/>
                </a:lnTo>
                <a:lnTo>
                  <a:pt x="571677" y="539991"/>
                </a:lnTo>
                <a:lnTo>
                  <a:pt x="572160" y="545071"/>
                </a:lnTo>
                <a:lnTo>
                  <a:pt x="577773" y="543382"/>
                </a:lnTo>
                <a:close/>
              </a:path>
              <a:path w="1414145" h="663575">
                <a:moveTo>
                  <a:pt x="580021" y="544055"/>
                </a:moveTo>
                <a:lnTo>
                  <a:pt x="579920" y="542734"/>
                </a:lnTo>
                <a:lnTo>
                  <a:pt x="577773" y="543382"/>
                </a:lnTo>
                <a:lnTo>
                  <a:pt x="579742" y="544804"/>
                </a:lnTo>
                <a:lnTo>
                  <a:pt x="580021" y="544055"/>
                </a:lnTo>
                <a:close/>
              </a:path>
              <a:path w="1414145" h="663575">
                <a:moveTo>
                  <a:pt x="586435" y="75336"/>
                </a:moveTo>
                <a:lnTo>
                  <a:pt x="584327" y="67551"/>
                </a:lnTo>
                <a:lnTo>
                  <a:pt x="577900" y="67551"/>
                </a:lnTo>
                <a:lnTo>
                  <a:pt x="586435" y="75336"/>
                </a:lnTo>
                <a:close/>
              </a:path>
              <a:path w="1414145" h="663575">
                <a:moveTo>
                  <a:pt x="587654" y="76441"/>
                </a:moveTo>
                <a:lnTo>
                  <a:pt x="586435" y="75336"/>
                </a:lnTo>
                <a:lnTo>
                  <a:pt x="586778" y="76606"/>
                </a:lnTo>
                <a:lnTo>
                  <a:pt x="587654" y="76441"/>
                </a:lnTo>
                <a:close/>
              </a:path>
              <a:path w="1414145" h="663575">
                <a:moveTo>
                  <a:pt x="587984" y="122097"/>
                </a:moveTo>
                <a:lnTo>
                  <a:pt x="582815" y="118859"/>
                </a:lnTo>
                <a:lnTo>
                  <a:pt x="583069" y="124079"/>
                </a:lnTo>
                <a:lnTo>
                  <a:pt x="587984" y="122097"/>
                </a:lnTo>
                <a:close/>
              </a:path>
              <a:path w="1414145" h="663575">
                <a:moveTo>
                  <a:pt x="595579" y="75145"/>
                </a:moveTo>
                <a:lnTo>
                  <a:pt x="589483" y="71475"/>
                </a:lnTo>
                <a:lnTo>
                  <a:pt x="593788" y="74358"/>
                </a:lnTo>
                <a:lnTo>
                  <a:pt x="595579" y="75145"/>
                </a:lnTo>
                <a:close/>
              </a:path>
              <a:path w="1414145" h="663575">
                <a:moveTo>
                  <a:pt x="596836" y="454723"/>
                </a:moveTo>
                <a:lnTo>
                  <a:pt x="596379" y="453390"/>
                </a:lnTo>
                <a:lnTo>
                  <a:pt x="595604" y="454025"/>
                </a:lnTo>
                <a:lnTo>
                  <a:pt x="596836" y="454723"/>
                </a:lnTo>
                <a:close/>
              </a:path>
              <a:path w="1414145" h="663575">
                <a:moveTo>
                  <a:pt x="598805" y="455853"/>
                </a:moveTo>
                <a:lnTo>
                  <a:pt x="596836" y="454723"/>
                </a:lnTo>
                <a:lnTo>
                  <a:pt x="597103" y="455498"/>
                </a:lnTo>
                <a:lnTo>
                  <a:pt x="598805" y="455853"/>
                </a:lnTo>
                <a:close/>
              </a:path>
              <a:path w="1414145" h="663575">
                <a:moveTo>
                  <a:pt x="598893" y="392150"/>
                </a:moveTo>
                <a:lnTo>
                  <a:pt x="595833" y="391401"/>
                </a:lnTo>
                <a:lnTo>
                  <a:pt x="597458" y="397751"/>
                </a:lnTo>
                <a:lnTo>
                  <a:pt x="598893" y="392150"/>
                </a:lnTo>
                <a:close/>
              </a:path>
              <a:path w="1414145" h="663575">
                <a:moveTo>
                  <a:pt x="599033" y="496747"/>
                </a:moveTo>
                <a:lnTo>
                  <a:pt x="598322" y="495185"/>
                </a:lnTo>
                <a:lnTo>
                  <a:pt x="598081" y="496595"/>
                </a:lnTo>
                <a:lnTo>
                  <a:pt x="598474" y="496570"/>
                </a:lnTo>
                <a:lnTo>
                  <a:pt x="598792" y="496646"/>
                </a:lnTo>
                <a:lnTo>
                  <a:pt x="599033" y="496747"/>
                </a:lnTo>
                <a:close/>
              </a:path>
              <a:path w="1414145" h="663575">
                <a:moveTo>
                  <a:pt x="599579" y="467360"/>
                </a:moveTo>
                <a:lnTo>
                  <a:pt x="599516" y="466509"/>
                </a:lnTo>
                <a:lnTo>
                  <a:pt x="599465" y="465645"/>
                </a:lnTo>
                <a:lnTo>
                  <a:pt x="599516" y="464781"/>
                </a:lnTo>
                <a:lnTo>
                  <a:pt x="599313" y="465950"/>
                </a:lnTo>
                <a:lnTo>
                  <a:pt x="599325" y="466750"/>
                </a:lnTo>
                <a:lnTo>
                  <a:pt x="599579" y="467360"/>
                </a:lnTo>
                <a:close/>
              </a:path>
              <a:path w="1414145" h="663575">
                <a:moveTo>
                  <a:pt x="599744" y="497598"/>
                </a:moveTo>
                <a:lnTo>
                  <a:pt x="599681" y="496976"/>
                </a:lnTo>
                <a:lnTo>
                  <a:pt x="599033" y="496747"/>
                </a:lnTo>
                <a:lnTo>
                  <a:pt x="599744" y="498322"/>
                </a:lnTo>
                <a:lnTo>
                  <a:pt x="599744" y="497598"/>
                </a:lnTo>
                <a:close/>
              </a:path>
              <a:path w="1414145" h="663575">
                <a:moveTo>
                  <a:pt x="600964" y="456298"/>
                </a:moveTo>
                <a:lnTo>
                  <a:pt x="598805" y="455853"/>
                </a:lnTo>
                <a:lnTo>
                  <a:pt x="599249" y="456095"/>
                </a:lnTo>
                <a:lnTo>
                  <a:pt x="599948" y="456260"/>
                </a:lnTo>
                <a:lnTo>
                  <a:pt x="600964" y="456298"/>
                </a:lnTo>
                <a:close/>
              </a:path>
              <a:path w="1414145" h="663575">
                <a:moveTo>
                  <a:pt x="600989" y="392671"/>
                </a:moveTo>
                <a:lnTo>
                  <a:pt x="600202" y="390525"/>
                </a:lnTo>
                <a:lnTo>
                  <a:pt x="599401" y="390131"/>
                </a:lnTo>
                <a:lnTo>
                  <a:pt x="598893" y="392150"/>
                </a:lnTo>
                <a:lnTo>
                  <a:pt x="600989" y="392671"/>
                </a:lnTo>
                <a:close/>
              </a:path>
              <a:path w="1414145" h="663575">
                <a:moveTo>
                  <a:pt x="601243" y="501637"/>
                </a:moveTo>
                <a:lnTo>
                  <a:pt x="599744" y="498335"/>
                </a:lnTo>
                <a:lnTo>
                  <a:pt x="599732" y="499478"/>
                </a:lnTo>
                <a:lnTo>
                  <a:pt x="599541" y="500888"/>
                </a:lnTo>
                <a:lnTo>
                  <a:pt x="601243" y="501637"/>
                </a:lnTo>
                <a:close/>
              </a:path>
              <a:path w="1414145" h="663575">
                <a:moveTo>
                  <a:pt x="602132" y="468960"/>
                </a:moveTo>
                <a:lnTo>
                  <a:pt x="600646" y="468642"/>
                </a:lnTo>
                <a:lnTo>
                  <a:pt x="599897" y="468185"/>
                </a:lnTo>
                <a:lnTo>
                  <a:pt x="599579" y="467360"/>
                </a:lnTo>
                <a:lnTo>
                  <a:pt x="599897" y="469163"/>
                </a:lnTo>
                <a:lnTo>
                  <a:pt x="600773" y="469315"/>
                </a:lnTo>
                <a:lnTo>
                  <a:pt x="601611" y="469341"/>
                </a:lnTo>
                <a:lnTo>
                  <a:pt x="602132" y="468960"/>
                </a:lnTo>
                <a:close/>
              </a:path>
              <a:path w="1414145" h="663575">
                <a:moveTo>
                  <a:pt x="602869" y="492480"/>
                </a:moveTo>
                <a:lnTo>
                  <a:pt x="602449" y="489927"/>
                </a:lnTo>
                <a:lnTo>
                  <a:pt x="601091" y="490461"/>
                </a:lnTo>
                <a:lnTo>
                  <a:pt x="602869" y="492480"/>
                </a:lnTo>
                <a:close/>
              </a:path>
              <a:path w="1414145" h="663575">
                <a:moveTo>
                  <a:pt x="603923" y="447154"/>
                </a:moveTo>
                <a:lnTo>
                  <a:pt x="600316" y="444487"/>
                </a:lnTo>
                <a:lnTo>
                  <a:pt x="599833" y="447306"/>
                </a:lnTo>
                <a:lnTo>
                  <a:pt x="595744" y="451573"/>
                </a:lnTo>
                <a:lnTo>
                  <a:pt x="596379" y="453390"/>
                </a:lnTo>
                <a:lnTo>
                  <a:pt x="603923" y="447154"/>
                </a:lnTo>
                <a:close/>
              </a:path>
              <a:path w="1414145" h="663575">
                <a:moveTo>
                  <a:pt x="604647" y="489051"/>
                </a:moveTo>
                <a:lnTo>
                  <a:pt x="602818" y="484111"/>
                </a:lnTo>
                <a:lnTo>
                  <a:pt x="600481" y="481571"/>
                </a:lnTo>
                <a:lnTo>
                  <a:pt x="602119" y="487921"/>
                </a:lnTo>
                <a:lnTo>
                  <a:pt x="602449" y="489927"/>
                </a:lnTo>
                <a:lnTo>
                  <a:pt x="604647" y="489051"/>
                </a:lnTo>
                <a:close/>
              </a:path>
              <a:path w="1414145" h="663575">
                <a:moveTo>
                  <a:pt x="604761" y="300329"/>
                </a:moveTo>
                <a:lnTo>
                  <a:pt x="604253" y="300494"/>
                </a:lnTo>
                <a:lnTo>
                  <a:pt x="603707" y="300837"/>
                </a:lnTo>
                <a:lnTo>
                  <a:pt x="603250" y="301498"/>
                </a:lnTo>
                <a:lnTo>
                  <a:pt x="603631" y="301447"/>
                </a:lnTo>
                <a:lnTo>
                  <a:pt x="604164" y="300939"/>
                </a:lnTo>
                <a:lnTo>
                  <a:pt x="604761" y="300329"/>
                </a:lnTo>
                <a:close/>
              </a:path>
              <a:path w="1414145" h="663575">
                <a:moveTo>
                  <a:pt x="605218" y="488823"/>
                </a:moveTo>
                <a:lnTo>
                  <a:pt x="604647" y="489051"/>
                </a:lnTo>
                <a:lnTo>
                  <a:pt x="604697" y="489191"/>
                </a:lnTo>
                <a:lnTo>
                  <a:pt x="605218" y="488823"/>
                </a:lnTo>
                <a:close/>
              </a:path>
              <a:path w="1414145" h="663575">
                <a:moveTo>
                  <a:pt x="609638" y="325158"/>
                </a:moveTo>
                <a:lnTo>
                  <a:pt x="609371" y="324993"/>
                </a:lnTo>
                <a:lnTo>
                  <a:pt x="609193" y="325361"/>
                </a:lnTo>
                <a:lnTo>
                  <a:pt x="609638" y="325158"/>
                </a:lnTo>
                <a:close/>
              </a:path>
              <a:path w="1414145" h="663575">
                <a:moveTo>
                  <a:pt x="610298" y="497725"/>
                </a:moveTo>
                <a:lnTo>
                  <a:pt x="606590" y="496811"/>
                </a:lnTo>
                <a:lnTo>
                  <a:pt x="605548" y="495541"/>
                </a:lnTo>
                <a:lnTo>
                  <a:pt x="602869" y="492480"/>
                </a:lnTo>
                <a:lnTo>
                  <a:pt x="603783" y="498081"/>
                </a:lnTo>
                <a:lnTo>
                  <a:pt x="609447" y="499351"/>
                </a:lnTo>
                <a:lnTo>
                  <a:pt x="610298" y="497725"/>
                </a:lnTo>
                <a:close/>
              </a:path>
              <a:path w="1414145" h="663575">
                <a:moveTo>
                  <a:pt x="611733" y="498081"/>
                </a:moveTo>
                <a:lnTo>
                  <a:pt x="611454" y="495541"/>
                </a:lnTo>
                <a:lnTo>
                  <a:pt x="610298" y="497725"/>
                </a:lnTo>
                <a:lnTo>
                  <a:pt x="611733" y="498081"/>
                </a:lnTo>
                <a:close/>
              </a:path>
              <a:path w="1414145" h="663575">
                <a:moveTo>
                  <a:pt x="611936" y="470141"/>
                </a:moveTo>
                <a:lnTo>
                  <a:pt x="610311" y="470433"/>
                </a:lnTo>
                <a:lnTo>
                  <a:pt x="610743" y="472147"/>
                </a:lnTo>
                <a:lnTo>
                  <a:pt x="611936" y="470141"/>
                </a:lnTo>
                <a:close/>
              </a:path>
              <a:path w="1414145" h="663575">
                <a:moveTo>
                  <a:pt x="612190" y="319011"/>
                </a:moveTo>
                <a:lnTo>
                  <a:pt x="607542" y="319011"/>
                </a:lnTo>
                <a:lnTo>
                  <a:pt x="607885" y="324091"/>
                </a:lnTo>
                <a:lnTo>
                  <a:pt x="609371" y="324993"/>
                </a:lnTo>
                <a:lnTo>
                  <a:pt x="612190" y="319011"/>
                </a:lnTo>
                <a:close/>
              </a:path>
              <a:path w="1414145" h="663575">
                <a:moveTo>
                  <a:pt x="615670" y="486651"/>
                </a:moveTo>
                <a:lnTo>
                  <a:pt x="614502" y="480301"/>
                </a:lnTo>
                <a:lnTo>
                  <a:pt x="611860" y="475221"/>
                </a:lnTo>
                <a:lnTo>
                  <a:pt x="611200" y="473951"/>
                </a:lnTo>
                <a:lnTo>
                  <a:pt x="610743" y="472147"/>
                </a:lnTo>
                <a:lnTo>
                  <a:pt x="608914" y="475221"/>
                </a:lnTo>
                <a:lnTo>
                  <a:pt x="606628" y="473951"/>
                </a:lnTo>
                <a:lnTo>
                  <a:pt x="602957" y="472681"/>
                </a:lnTo>
                <a:lnTo>
                  <a:pt x="600659" y="471411"/>
                </a:lnTo>
                <a:lnTo>
                  <a:pt x="602564" y="476491"/>
                </a:lnTo>
                <a:lnTo>
                  <a:pt x="606412" y="481571"/>
                </a:lnTo>
                <a:lnTo>
                  <a:pt x="608279" y="486651"/>
                </a:lnTo>
                <a:lnTo>
                  <a:pt x="605218" y="488823"/>
                </a:lnTo>
                <a:lnTo>
                  <a:pt x="607491" y="487921"/>
                </a:lnTo>
                <a:lnTo>
                  <a:pt x="609549" y="487921"/>
                </a:lnTo>
                <a:lnTo>
                  <a:pt x="610882" y="491731"/>
                </a:lnTo>
                <a:lnTo>
                  <a:pt x="614476" y="487921"/>
                </a:lnTo>
                <a:lnTo>
                  <a:pt x="615670" y="486651"/>
                </a:lnTo>
                <a:close/>
              </a:path>
              <a:path w="1414145" h="663575">
                <a:moveTo>
                  <a:pt x="619633" y="536295"/>
                </a:moveTo>
                <a:lnTo>
                  <a:pt x="617816" y="532917"/>
                </a:lnTo>
                <a:lnTo>
                  <a:pt x="617359" y="533869"/>
                </a:lnTo>
                <a:lnTo>
                  <a:pt x="619633" y="536295"/>
                </a:lnTo>
                <a:close/>
              </a:path>
              <a:path w="1414145" h="663575">
                <a:moveTo>
                  <a:pt x="620268" y="260591"/>
                </a:moveTo>
                <a:lnTo>
                  <a:pt x="619061" y="258051"/>
                </a:lnTo>
                <a:lnTo>
                  <a:pt x="618045" y="258305"/>
                </a:lnTo>
                <a:lnTo>
                  <a:pt x="619887" y="260591"/>
                </a:lnTo>
                <a:lnTo>
                  <a:pt x="620268" y="260591"/>
                </a:lnTo>
                <a:close/>
              </a:path>
              <a:path w="1414145" h="663575">
                <a:moveTo>
                  <a:pt x="621042" y="392671"/>
                </a:moveTo>
                <a:lnTo>
                  <a:pt x="620522" y="388645"/>
                </a:lnTo>
                <a:lnTo>
                  <a:pt x="620128" y="388861"/>
                </a:lnTo>
                <a:lnTo>
                  <a:pt x="619950" y="390131"/>
                </a:lnTo>
                <a:lnTo>
                  <a:pt x="620077" y="390525"/>
                </a:lnTo>
                <a:lnTo>
                  <a:pt x="621042" y="392671"/>
                </a:lnTo>
                <a:close/>
              </a:path>
              <a:path w="1414145" h="663575">
                <a:moveTo>
                  <a:pt x="621068" y="257568"/>
                </a:moveTo>
                <a:lnTo>
                  <a:pt x="620064" y="256540"/>
                </a:lnTo>
                <a:lnTo>
                  <a:pt x="619887" y="258051"/>
                </a:lnTo>
                <a:lnTo>
                  <a:pt x="621068" y="257568"/>
                </a:lnTo>
                <a:close/>
              </a:path>
              <a:path w="1414145" h="663575">
                <a:moveTo>
                  <a:pt x="624306" y="409181"/>
                </a:moveTo>
                <a:lnTo>
                  <a:pt x="623417" y="407911"/>
                </a:lnTo>
                <a:lnTo>
                  <a:pt x="619887" y="402831"/>
                </a:lnTo>
                <a:lnTo>
                  <a:pt x="621499" y="409143"/>
                </a:lnTo>
                <a:lnTo>
                  <a:pt x="621728" y="407911"/>
                </a:lnTo>
                <a:lnTo>
                  <a:pt x="624306" y="409181"/>
                </a:lnTo>
                <a:close/>
              </a:path>
              <a:path w="1414145" h="663575">
                <a:moveTo>
                  <a:pt x="624789" y="386321"/>
                </a:moveTo>
                <a:lnTo>
                  <a:pt x="619899" y="383781"/>
                </a:lnTo>
                <a:lnTo>
                  <a:pt x="620522" y="388645"/>
                </a:lnTo>
                <a:lnTo>
                  <a:pt x="624789" y="386321"/>
                </a:lnTo>
                <a:close/>
              </a:path>
              <a:path w="1414145" h="663575">
                <a:moveTo>
                  <a:pt x="626198" y="537451"/>
                </a:moveTo>
                <a:lnTo>
                  <a:pt x="623150" y="537451"/>
                </a:lnTo>
                <a:lnTo>
                  <a:pt x="621499" y="538721"/>
                </a:lnTo>
                <a:lnTo>
                  <a:pt x="617715" y="539991"/>
                </a:lnTo>
                <a:lnTo>
                  <a:pt x="615162" y="538721"/>
                </a:lnTo>
                <a:lnTo>
                  <a:pt x="617347" y="533641"/>
                </a:lnTo>
                <a:lnTo>
                  <a:pt x="615454" y="531101"/>
                </a:lnTo>
                <a:lnTo>
                  <a:pt x="612597" y="527291"/>
                </a:lnTo>
                <a:lnTo>
                  <a:pt x="607555" y="522211"/>
                </a:lnTo>
                <a:lnTo>
                  <a:pt x="601205" y="519671"/>
                </a:lnTo>
                <a:lnTo>
                  <a:pt x="592543" y="520941"/>
                </a:lnTo>
                <a:lnTo>
                  <a:pt x="591032" y="531101"/>
                </a:lnTo>
                <a:lnTo>
                  <a:pt x="585622" y="529831"/>
                </a:lnTo>
                <a:lnTo>
                  <a:pt x="590384" y="524751"/>
                </a:lnTo>
                <a:lnTo>
                  <a:pt x="584276" y="524751"/>
                </a:lnTo>
                <a:lnTo>
                  <a:pt x="585393" y="528561"/>
                </a:lnTo>
                <a:lnTo>
                  <a:pt x="585381" y="533641"/>
                </a:lnTo>
                <a:lnTo>
                  <a:pt x="583044" y="532371"/>
                </a:lnTo>
                <a:lnTo>
                  <a:pt x="580910" y="531101"/>
                </a:lnTo>
                <a:lnTo>
                  <a:pt x="579043" y="532371"/>
                </a:lnTo>
                <a:lnTo>
                  <a:pt x="579920" y="542734"/>
                </a:lnTo>
                <a:lnTo>
                  <a:pt x="580605" y="542531"/>
                </a:lnTo>
                <a:lnTo>
                  <a:pt x="580021" y="544055"/>
                </a:lnTo>
                <a:lnTo>
                  <a:pt x="580110" y="545071"/>
                </a:lnTo>
                <a:lnTo>
                  <a:pt x="579742" y="544804"/>
                </a:lnTo>
                <a:lnTo>
                  <a:pt x="578192" y="548881"/>
                </a:lnTo>
                <a:lnTo>
                  <a:pt x="572084" y="548881"/>
                </a:lnTo>
                <a:lnTo>
                  <a:pt x="570242" y="546341"/>
                </a:lnTo>
                <a:lnTo>
                  <a:pt x="569722" y="552691"/>
                </a:lnTo>
                <a:lnTo>
                  <a:pt x="567397" y="551421"/>
                </a:lnTo>
                <a:lnTo>
                  <a:pt x="567105" y="549846"/>
                </a:lnTo>
                <a:lnTo>
                  <a:pt x="566686" y="552691"/>
                </a:lnTo>
                <a:lnTo>
                  <a:pt x="560539" y="556501"/>
                </a:lnTo>
                <a:lnTo>
                  <a:pt x="562838" y="561581"/>
                </a:lnTo>
                <a:lnTo>
                  <a:pt x="555853" y="561581"/>
                </a:lnTo>
                <a:lnTo>
                  <a:pt x="553910" y="573011"/>
                </a:lnTo>
                <a:lnTo>
                  <a:pt x="547382" y="566661"/>
                </a:lnTo>
                <a:lnTo>
                  <a:pt x="548068" y="569201"/>
                </a:lnTo>
                <a:lnTo>
                  <a:pt x="547509" y="576821"/>
                </a:lnTo>
                <a:lnTo>
                  <a:pt x="545084" y="580631"/>
                </a:lnTo>
                <a:lnTo>
                  <a:pt x="541947" y="576821"/>
                </a:lnTo>
                <a:lnTo>
                  <a:pt x="537629" y="579361"/>
                </a:lnTo>
                <a:lnTo>
                  <a:pt x="532511" y="583171"/>
                </a:lnTo>
                <a:lnTo>
                  <a:pt x="526999" y="581901"/>
                </a:lnTo>
                <a:lnTo>
                  <a:pt x="528828" y="586981"/>
                </a:lnTo>
                <a:lnTo>
                  <a:pt x="526326" y="590791"/>
                </a:lnTo>
                <a:lnTo>
                  <a:pt x="523062" y="595871"/>
                </a:lnTo>
                <a:lnTo>
                  <a:pt x="520573" y="598411"/>
                </a:lnTo>
                <a:lnTo>
                  <a:pt x="520077" y="599681"/>
                </a:lnTo>
                <a:lnTo>
                  <a:pt x="519798" y="600951"/>
                </a:lnTo>
                <a:lnTo>
                  <a:pt x="519671" y="602221"/>
                </a:lnTo>
                <a:lnTo>
                  <a:pt x="519760" y="603491"/>
                </a:lnTo>
                <a:lnTo>
                  <a:pt x="519518" y="603491"/>
                </a:lnTo>
                <a:lnTo>
                  <a:pt x="519201" y="602221"/>
                </a:lnTo>
                <a:lnTo>
                  <a:pt x="518718" y="602221"/>
                </a:lnTo>
                <a:lnTo>
                  <a:pt x="518096" y="600951"/>
                </a:lnTo>
                <a:lnTo>
                  <a:pt x="517537" y="600951"/>
                </a:lnTo>
                <a:lnTo>
                  <a:pt x="516445" y="599681"/>
                </a:lnTo>
                <a:lnTo>
                  <a:pt x="514972" y="597141"/>
                </a:lnTo>
                <a:lnTo>
                  <a:pt x="517156" y="604761"/>
                </a:lnTo>
                <a:lnTo>
                  <a:pt x="515569" y="607301"/>
                </a:lnTo>
                <a:lnTo>
                  <a:pt x="509270" y="612381"/>
                </a:lnTo>
                <a:lnTo>
                  <a:pt x="508685" y="611111"/>
                </a:lnTo>
                <a:lnTo>
                  <a:pt x="507542" y="608571"/>
                </a:lnTo>
                <a:lnTo>
                  <a:pt x="506958" y="607301"/>
                </a:lnTo>
                <a:lnTo>
                  <a:pt x="508342" y="603491"/>
                </a:lnTo>
                <a:lnTo>
                  <a:pt x="509079" y="602221"/>
                </a:lnTo>
                <a:lnTo>
                  <a:pt x="499491" y="602221"/>
                </a:lnTo>
                <a:lnTo>
                  <a:pt x="501853" y="607301"/>
                </a:lnTo>
                <a:lnTo>
                  <a:pt x="499275" y="604761"/>
                </a:lnTo>
                <a:lnTo>
                  <a:pt x="496697" y="602221"/>
                </a:lnTo>
                <a:lnTo>
                  <a:pt x="497459" y="604761"/>
                </a:lnTo>
                <a:lnTo>
                  <a:pt x="494703" y="598411"/>
                </a:lnTo>
                <a:lnTo>
                  <a:pt x="493636" y="603491"/>
                </a:lnTo>
                <a:lnTo>
                  <a:pt x="491617" y="603491"/>
                </a:lnTo>
                <a:lnTo>
                  <a:pt x="488962" y="604761"/>
                </a:lnTo>
                <a:lnTo>
                  <a:pt x="485990" y="607301"/>
                </a:lnTo>
                <a:lnTo>
                  <a:pt x="478574" y="602221"/>
                </a:lnTo>
                <a:lnTo>
                  <a:pt x="479907" y="600951"/>
                </a:lnTo>
                <a:lnTo>
                  <a:pt x="483895" y="597141"/>
                </a:lnTo>
                <a:lnTo>
                  <a:pt x="475932" y="600951"/>
                </a:lnTo>
                <a:lnTo>
                  <a:pt x="474802" y="599833"/>
                </a:lnTo>
                <a:lnTo>
                  <a:pt x="475462" y="600951"/>
                </a:lnTo>
                <a:lnTo>
                  <a:pt x="473824" y="606031"/>
                </a:lnTo>
                <a:lnTo>
                  <a:pt x="464096" y="608571"/>
                </a:lnTo>
                <a:lnTo>
                  <a:pt x="465543" y="606031"/>
                </a:lnTo>
                <a:lnTo>
                  <a:pt x="469163" y="599681"/>
                </a:lnTo>
                <a:lnTo>
                  <a:pt x="465759" y="595871"/>
                </a:lnTo>
                <a:lnTo>
                  <a:pt x="459714" y="598411"/>
                </a:lnTo>
                <a:lnTo>
                  <a:pt x="455193" y="606031"/>
                </a:lnTo>
                <a:lnTo>
                  <a:pt x="450646" y="606031"/>
                </a:lnTo>
                <a:lnTo>
                  <a:pt x="450278" y="604761"/>
                </a:lnTo>
                <a:lnTo>
                  <a:pt x="449389" y="603491"/>
                </a:lnTo>
                <a:lnTo>
                  <a:pt x="450392" y="602221"/>
                </a:lnTo>
                <a:lnTo>
                  <a:pt x="444627" y="604761"/>
                </a:lnTo>
                <a:lnTo>
                  <a:pt x="430276" y="607301"/>
                </a:lnTo>
                <a:lnTo>
                  <a:pt x="423938" y="611111"/>
                </a:lnTo>
                <a:lnTo>
                  <a:pt x="423367" y="609841"/>
                </a:lnTo>
                <a:lnTo>
                  <a:pt x="424141" y="612178"/>
                </a:lnTo>
                <a:lnTo>
                  <a:pt x="424243" y="612724"/>
                </a:lnTo>
                <a:lnTo>
                  <a:pt x="424408" y="614921"/>
                </a:lnTo>
                <a:lnTo>
                  <a:pt x="424307" y="620001"/>
                </a:lnTo>
                <a:lnTo>
                  <a:pt x="420649" y="620001"/>
                </a:lnTo>
                <a:lnTo>
                  <a:pt x="417626" y="625081"/>
                </a:lnTo>
                <a:lnTo>
                  <a:pt x="416128" y="620001"/>
                </a:lnTo>
                <a:lnTo>
                  <a:pt x="418376" y="620001"/>
                </a:lnTo>
                <a:lnTo>
                  <a:pt x="418452" y="618731"/>
                </a:lnTo>
                <a:lnTo>
                  <a:pt x="418515" y="617461"/>
                </a:lnTo>
                <a:lnTo>
                  <a:pt x="419531" y="616191"/>
                </a:lnTo>
                <a:lnTo>
                  <a:pt x="415747" y="618731"/>
                </a:lnTo>
                <a:lnTo>
                  <a:pt x="412902" y="612724"/>
                </a:lnTo>
                <a:lnTo>
                  <a:pt x="404774" y="618731"/>
                </a:lnTo>
                <a:lnTo>
                  <a:pt x="398995" y="617461"/>
                </a:lnTo>
                <a:lnTo>
                  <a:pt x="400380" y="613651"/>
                </a:lnTo>
                <a:lnTo>
                  <a:pt x="404190" y="612381"/>
                </a:lnTo>
                <a:lnTo>
                  <a:pt x="406793" y="611111"/>
                </a:lnTo>
                <a:lnTo>
                  <a:pt x="404558" y="608571"/>
                </a:lnTo>
                <a:lnTo>
                  <a:pt x="413499" y="611111"/>
                </a:lnTo>
                <a:lnTo>
                  <a:pt x="412381" y="608571"/>
                </a:lnTo>
                <a:lnTo>
                  <a:pt x="411276" y="606031"/>
                </a:lnTo>
                <a:lnTo>
                  <a:pt x="412750" y="604761"/>
                </a:lnTo>
                <a:lnTo>
                  <a:pt x="414337" y="604761"/>
                </a:lnTo>
                <a:lnTo>
                  <a:pt x="413372" y="602221"/>
                </a:lnTo>
                <a:lnTo>
                  <a:pt x="412407" y="599681"/>
                </a:lnTo>
                <a:lnTo>
                  <a:pt x="405244" y="599681"/>
                </a:lnTo>
                <a:lnTo>
                  <a:pt x="394855" y="602221"/>
                </a:lnTo>
                <a:lnTo>
                  <a:pt x="387718" y="600951"/>
                </a:lnTo>
                <a:lnTo>
                  <a:pt x="385178" y="606031"/>
                </a:lnTo>
                <a:lnTo>
                  <a:pt x="388708" y="607301"/>
                </a:lnTo>
                <a:lnTo>
                  <a:pt x="386168" y="611111"/>
                </a:lnTo>
                <a:lnTo>
                  <a:pt x="376961" y="612381"/>
                </a:lnTo>
                <a:lnTo>
                  <a:pt x="371792" y="606031"/>
                </a:lnTo>
                <a:lnTo>
                  <a:pt x="367474" y="602221"/>
                </a:lnTo>
                <a:lnTo>
                  <a:pt x="360756" y="603491"/>
                </a:lnTo>
                <a:lnTo>
                  <a:pt x="357708" y="608571"/>
                </a:lnTo>
                <a:lnTo>
                  <a:pt x="356692" y="617461"/>
                </a:lnTo>
                <a:lnTo>
                  <a:pt x="350100" y="613651"/>
                </a:lnTo>
                <a:lnTo>
                  <a:pt x="347903" y="612381"/>
                </a:lnTo>
                <a:lnTo>
                  <a:pt x="350685" y="604761"/>
                </a:lnTo>
                <a:lnTo>
                  <a:pt x="344754" y="606031"/>
                </a:lnTo>
                <a:lnTo>
                  <a:pt x="341845" y="609841"/>
                </a:lnTo>
                <a:lnTo>
                  <a:pt x="338810" y="612381"/>
                </a:lnTo>
                <a:lnTo>
                  <a:pt x="334098" y="611428"/>
                </a:lnTo>
                <a:lnTo>
                  <a:pt x="334302" y="612381"/>
                </a:lnTo>
                <a:lnTo>
                  <a:pt x="328396" y="612381"/>
                </a:lnTo>
                <a:lnTo>
                  <a:pt x="327012" y="604761"/>
                </a:lnTo>
                <a:lnTo>
                  <a:pt x="317804" y="607301"/>
                </a:lnTo>
                <a:lnTo>
                  <a:pt x="298462" y="612381"/>
                </a:lnTo>
                <a:lnTo>
                  <a:pt x="292455" y="613156"/>
                </a:lnTo>
                <a:lnTo>
                  <a:pt x="292455" y="614921"/>
                </a:lnTo>
                <a:lnTo>
                  <a:pt x="288518" y="616191"/>
                </a:lnTo>
                <a:lnTo>
                  <a:pt x="288518" y="614921"/>
                </a:lnTo>
                <a:lnTo>
                  <a:pt x="292455" y="614921"/>
                </a:lnTo>
                <a:lnTo>
                  <a:pt x="292455" y="613156"/>
                </a:lnTo>
                <a:lnTo>
                  <a:pt x="288531" y="613651"/>
                </a:lnTo>
                <a:lnTo>
                  <a:pt x="288874" y="612381"/>
                </a:lnTo>
                <a:lnTo>
                  <a:pt x="289204" y="611111"/>
                </a:lnTo>
                <a:lnTo>
                  <a:pt x="291452" y="609841"/>
                </a:lnTo>
                <a:lnTo>
                  <a:pt x="289864" y="608571"/>
                </a:lnTo>
                <a:lnTo>
                  <a:pt x="288277" y="607301"/>
                </a:lnTo>
                <a:lnTo>
                  <a:pt x="280047" y="608114"/>
                </a:lnTo>
                <a:lnTo>
                  <a:pt x="280047" y="618731"/>
                </a:lnTo>
                <a:lnTo>
                  <a:pt x="279488" y="620001"/>
                </a:lnTo>
                <a:lnTo>
                  <a:pt x="277863" y="620001"/>
                </a:lnTo>
                <a:lnTo>
                  <a:pt x="278714" y="618731"/>
                </a:lnTo>
                <a:lnTo>
                  <a:pt x="274916" y="617461"/>
                </a:lnTo>
                <a:lnTo>
                  <a:pt x="272465" y="616191"/>
                </a:lnTo>
                <a:lnTo>
                  <a:pt x="279438" y="616191"/>
                </a:lnTo>
                <a:lnTo>
                  <a:pt x="280047" y="618731"/>
                </a:lnTo>
                <a:lnTo>
                  <a:pt x="280047" y="608114"/>
                </a:lnTo>
                <a:lnTo>
                  <a:pt x="275336" y="608571"/>
                </a:lnTo>
                <a:lnTo>
                  <a:pt x="261975" y="608571"/>
                </a:lnTo>
                <a:lnTo>
                  <a:pt x="236016" y="603491"/>
                </a:lnTo>
                <a:lnTo>
                  <a:pt x="229946" y="609841"/>
                </a:lnTo>
                <a:lnTo>
                  <a:pt x="228498" y="609841"/>
                </a:lnTo>
                <a:lnTo>
                  <a:pt x="225501" y="612381"/>
                </a:lnTo>
                <a:lnTo>
                  <a:pt x="221919" y="612381"/>
                </a:lnTo>
                <a:lnTo>
                  <a:pt x="220675" y="608571"/>
                </a:lnTo>
                <a:lnTo>
                  <a:pt x="222910" y="606031"/>
                </a:lnTo>
                <a:lnTo>
                  <a:pt x="213144" y="611111"/>
                </a:lnTo>
                <a:lnTo>
                  <a:pt x="201510" y="613651"/>
                </a:lnTo>
                <a:lnTo>
                  <a:pt x="189725" y="614921"/>
                </a:lnTo>
                <a:lnTo>
                  <a:pt x="179463" y="612381"/>
                </a:lnTo>
                <a:lnTo>
                  <a:pt x="181711" y="609841"/>
                </a:lnTo>
                <a:lnTo>
                  <a:pt x="176123" y="611111"/>
                </a:lnTo>
                <a:lnTo>
                  <a:pt x="172148" y="614921"/>
                </a:lnTo>
                <a:lnTo>
                  <a:pt x="168300" y="618731"/>
                </a:lnTo>
                <a:lnTo>
                  <a:pt x="163042" y="617461"/>
                </a:lnTo>
                <a:lnTo>
                  <a:pt x="164642" y="616191"/>
                </a:lnTo>
                <a:lnTo>
                  <a:pt x="138099" y="616191"/>
                </a:lnTo>
                <a:lnTo>
                  <a:pt x="136842" y="614921"/>
                </a:lnTo>
                <a:lnTo>
                  <a:pt x="135737" y="613651"/>
                </a:lnTo>
                <a:lnTo>
                  <a:pt x="135039" y="611111"/>
                </a:lnTo>
                <a:lnTo>
                  <a:pt x="134950" y="609841"/>
                </a:lnTo>
                <a:lnTo>
                  <a:pt x="133667" y="607301"/>
                </a:lnTo>
                <a:lnTo>
                  <a:pt x="132905" y="606031"/>
                </a:lnTo>
                <a:lnTo>
                  <a:pt x="132308" y="603491"/>
                </a:lnTo>
                <a:lnTo>
                  <a:pt x="131876" y="602221"/>
                </a:lnTo>
                <a:lnTo>
                  <a:pt x="126479" y="600951"/>
                </a:lnTo>
                <a:lnTo>
                  <a:pt x="122034" y="595871"/>
                </a:lnTo>
                <a:lnTo>
                  <a:pt x="118897" y="593331"/>
                </a:lnTo>
                <a:lnTo>
                  <a:pt x="117335" y="592061"/>
                </a:lnTo>
                <a:lnTo>
                  <a:pt x="111163" y="593331"/>
                </a:lnTo>
                <a:lnTo>
                  <a:pt x="109575" y="585711"/>
                </a:lnTo>
                <a:lnTo>
                  <a:pt x="108940" y="580631"/>
                </a:lnTo>
                <a:lnTo>
                  <a:pt x="107416" y="575551"/>
                </a:lnTo>
                <a:lnTo>
                  <a:pt x="103797" y="567931"/>
                </a:lnTo>
                <a:lnTo>
                  <a:pt x="103200" y="566661"/>
                </a:lnTo>
                <a:lnTo>
                  <a:pt x="100609" y="564121"/>
                </a:lnTo>
                <a:lnTo>
                  <a:pt x="93205" y="567931"/>
                </a:lnTo>
                <a:lnTo>
                  <a:pt x="88582" y="565391"/>
                </a:lnTo>
                <a:lnTo>
                  <a:pt x="93116" y="560311"/>
                </a:lnTo>
                <a:lnTo>
                  <a:pt x="83235" y="560311"/>
                </a:lnTo>
                <a:lnTo>
                  <a:pt x="86093" y="551421"/>
                </a:lnTo>
                <a:lnTo>
                  <a:pt x="81432" y="550151"/>
                </a:lnTo>
                <a:lnTo>
                  <a:pt x="82550" y="551421"/>
                </a:lnTo>
                <a:lnTo>
                  <a:pt x="82296" y="555231"/>
                </a:lnTo>
                <a:lnTo>
                  <a:pt x="80759" y="555231"/>
                </a:lnTo>
                <a:lnTo>
                  <a:pt x="73228" y="552691"/>
                </a:lnTo>
                <a:lnTo>
                  <a:pt x="70777" y="538721"/>
                </a:lnTo>
                <a:lnTo>
                  <a:pt x="71882" y="537451"/>
                </a:lnTo>
                <a:lnTo>
                  <a:pt x="72999" y="536181"/>
                </a:lnTo>
                <a:lnTo>
                  <a:pt x="56248" y="527291"/>
                </a:lnTo>
                <a:lnTo>
                  <a:pt x="58394" y="526021"/>
                </a:lnTo>
                <a:lnTo>
                  <a:pt x="59004" y="526300"/>
                </a:lnTo>
                <a:lnTo>
                  <a:pt x="59194" y="526021"/>
                </a:lnTo>
                <a:lnTo>
                  <a:pt x="59969" y="524751"/>
                </a:lnTo>
                <a:lnTo>
                  <a:pt x="60744" y="523481"/>
                </a:lnTo>
                <a:lnTo>
                  <a:pt x="61290" y="522211"/>
                </a:lnTo>
                <a:lnTo>
                  <a:pt x="61036" y="522211"/>
                </a:lnTo>
                <a:lnTo>
                  <a:pt x="60655" y="520941"/>
                </a:lnTo>
                <a:lnTo>
                  <a:pt x="59613" y="519671"/>
                </a:lnTo>
                <a:lnTo>
                  <a:pt x="58521" y="520941"/>
                </a:lnTo>
                <a:lnTo>
                  <a:pt x="57581" y="522211"/>
                </a:lnTo>
                <a:lnTo>
                  <a:pt x="55486" y="523481"/>
                </a:lnTo>
                <a:lnTo>
                  <a:pt x="54368" y="524751"/>
                </a:lnTo>
                <a:lnTo>
                  <a:pt x="55499" y="522211"/>
                </a:lnTo>
                <a:lnTo>
                  <a:pt x="55740" y="520941"/>
                </a:lnTo>
                <a:lnTo>
                  <a:pt x="55168" y="520941"/>
                </a:lnTo>
                <a:lnTo>
                  <a:pt x="55321" y="519671"/>
                </a:lnTo>
                <a:lnTo>
                  <a:pt x="54940" y="519671"/>
                </a:lnTo>
                <a:lnTo>
                  <a:pt x="54241" y="518401"/>
                </a:lnTo>
                <a:lnTo>
                  <a:pt x="58864" y="518401"/>
                </a:lnTo>
                <a:lnTo>
                  <a:pt x="58953" y="517131"/>
                </a:lnTo>
                <a:lnTo>
                  <a:pt x="59067" y="512051"/>
                </a:lnTo>
                <a:lnTo>
                  <a:pt x="58674" y="501891"/>
                </a:lnTo>
                <a:lnTo>
                  <a:pt x="58254" y="494271"/>
                </a:lnTo>
                <a:lnTo>
                  <a:pt x="57950" y="489927"/>
                </a:lnTo>
                <a:lnTo>
                  <a:pt x="57823" y="484111"/>
                </a:lnTo>
                <a:lnTo>
                  <a:pt x="58026" y="479031"/>
                </a:lnTo>
                <a:lnTo>
                  <a:pt x="55753" y="484111"/>
                </a:lnTo>
                <a:lnTo>
                  <a:pt x="48044" y="482841"/>
                </a:lnTo>
                <a:lnTo>
                  <a:pt x="47459" y="477761"/>
                </a:lnTo>
                <a:lnTo>
                  <a:pt x="48488" y="477570"/>
                </a:lnTo>
                <a:lnTo>
                  <a:pt x="46647" y="475221"/>
                </a:lnTo>
                <a:lnTo>
                  <a:pt x="47625" y="468871"/>
                </a:lnTo>
                <a:lnTo>
                  <a:pt x="54584" y="471411"/>
                </a:lnTo>
                <a:lnTo>
                  <a:pt x="56705" y="475221"/>
                </a:lnTo>
                <a:lnTo>
                  <a:pt x="54914" y="468871"/>
                </a:lnTo>
                <a:lnTo>
                  <a:pt x="54559" y="467601"/>
                </a:lnTo>
                <a:lnTo>
                  <a:pt x="56616" y="467601"/>
                </a:lnTo>
                <a:lnTo>
                  <a:pt x="57645" y="468871"/>
                </a:lnTo>
                <a:lnTo>
                  <a:pt x="60236" y="470141"/>
                </a:lnTo>
                <a:lnTo>
                  <a:pt x="59753" y="467601"/>
                </a:lnTo>
                <a:lnTo>
                  <a:pt x="59512" y="466331"/>
                </a:lnTo>
                <a:lnTo>
                  <a:pt x="61417" y="462521"/>
                </a:lnTo>
                <a:lnTo>
                  <a:pt x="62750" y="457441"/>
                </a:lnTo>
                <a:lnTo>
                  <a:pt x="60286" y="453631"/>
                </a:lnTo>
                <a:lnTo>
                  <a:pt x="62344" y="453631"/>
                </a:lnTo>
                <a:lnTo>
                  <a:pt x="62344" y="443471"/>
                </a:lnTo>
                <a:lnTo>
                  <a:pt x="61810" y="434581"/>
                </a:lnTo>
                <a:lnTo>
                  <a:pt x="61175" y="426961"/>
                </a:lnTo>
                <a:lnTo>
                  <a:pt x="60909" y="419341"/>
                </a:lnTo>
                <a:lnTo>
                  <a:pt x="55003" y="418071"/>
                </a:lnTo>
                <a:lnTo>
                  <a:pt x="56476" y="412991"/>
                </a:lnTo>
                <a:lnTo>
                  <a:pt x="51816" y="409181"/>
                </a:lnTo>
                <a:lnTo>
                  <a:pt x="53873" y="402831"/>
                </a:lnTo>
                <a:lnTo>
                  <a:pt x="56248" y="395211"/>
                </a:lnTo>
                <a:lnTo>
                  <a:pt x="56565" y="393941"/>
                </a:lnTo>
                <a:lnTo>
                  <a:pt x="58178" y="387591"/>
                </a:lnTo>
                <a:lnTo>
                  <a:pt x="58928" y="379971"/>
                </a:lnTo>
                <a:lnTo>
                  <a:pt x="58039" y="377431"/>
                </a:lnTo>
                <a:lnTo>
                  <a:pt x="56705" y="373621"/>
                </a:lnTo>
                <a:lnTo>
                  <a:pt x="56261" y="372351"/>
                </a:lnTo>
                <a:lnTo>
                  <a:pt x="56007" y="372935"/>
                </a:lnTo>
                <a:lnTo>
                  <a:pt x="55892" y="362191"/>
                </a:lnTo>
                <a:lnTo>
                  <a:pt x="59575" y="368541"/>
                </a:lnTo>
                <a:lnTo>
                  <a:pt x="59347" y="362191"/>
                </a:lnTo>
                <a:lnTo>
                  <a:pt x="59258" y="359651"/>
                </a:lnTo>
                <a:lnTo>
                  <a:pt x="56121" y="338061"/>
                </a:lnTo>
                <a:lnTo>
                  <a:pt x="55689" y="336080"/>
                </a:lnTo>
                <a:lnTo>
                  <a:pt x="55689" y="373621"/>
                </a:lnTo>
                <a:lnTo>
                  <a:pt x="53987" y="377431"/>
                </a:lnTo>
                <a:lnTo>
                  <a:pt x="50596" y="373621"/>
                </a:lnTo>
                <a:lnTo>
                  <a:pt x="55689" y="373621"/>
                </a:lnTo>
                <a:lnTo>
                  <a:pt x="55689" y="336080"/>
                </a:lnTo>
                <a:lnTo>
                  <a:pt x="55295" y="334251"/>
                </a:lnTo>
                <a:lnTo>
                  <a:pt x="53022" y="336791"/>
                </a:lnTo>
                <a:lnTo>
                  <a:pt x="51981" y="338061"/>
                </a:lnTo>
                <a:lnTo>
                  <a:pt x="50190" y="336791"/>
                </a:lnTo>
                <a:lnTo>
                  <a:pt x="49403" y="334251"/>
                </a:lnTo>
                <a:lnTo>
                  <a:pt x="52679" y="330441"/>
                </a:lnTo>
                <a:lnTo>
                  <a:pt x="55270" y="330441"/>
                </a:lnTo>
                <a:lnTo>
                  <a:pt x="55791" y="331711"/>
                </a:lnTo>
                <a:lnTo>
                  <a:pt x="55740" y="330441"/>
                </a:lnTo>
                <a:lnTo>
                  <a:pt x="55181" y="316471"/>
                </a:lnTo>
                <a:lnTo>
                  <a:pt x="60286" y="301231"/>
                </a:lnTo>
                <a:lnTo>
                  <a:pt x="62903" y="292341"/>
                </a:lnTo>
                <a:lnTo>
                  <a:pt x="64770" y="285991"/>
                </a:lnTo>
                <a:lnTo>
                  <a:pt x="62318" y="273291"/>
                </a:lnTo>
                <a:lnTo>
                  <a:pt x="62839" y="274561"/>
                </a:lnTo>
                <a:lnTo>
                  <a:pt x="62407" y="273291"/>
                </a:lnTo>
                <a:lnTo>
                  <a:pt x="58407" y="261861"/>
                </a:lnTo>
                <a:lnTo>
                  <a:pt x="57531" y="259321"/>
                </a:lnTo>
                <a:lnTo>
                  <a:pt x="58712" y="251701"/>
                </a:lnTo>
                <a:lnTo>
                  <a:pt x="61429" y="263131"/>
                </a:lnTo>
                <a:lnTo>
                  <a:pt x="64960" y="258051"/>
                </a:lnTo>
                <a:lnTo>
                  <a:pt x="63131" y="251701"/>
                </a:lnTo>
                <a:lnTo>
                  <a:pt x="61671" y="246621"/>
                </a:lnTo>
                <a:lnTo>
                  <a:pt x="62230" y="236461"/>
                </a:lnTo>
                <a:lnTo>
                  <a:pt x="62382" y="235191"/>
                </a:lnTo>
                <a:lnTo>
                  <a:pt x="62699" y="232651"/>
                </a:lnTo>
                <a:lnTo>
                  <a:pt x="63334" y="227571"/>
                </a:lnTo>
                <a:lnTo>
                  <a:pt x="61671" y="217411"/>
                </a:lnTo>
                <a:lnTo>
                  <a:pt x="68745" y="207251"/>
                </a:lnTo>
                <a:lnTo>
                  <a:pt x="68821" y="204711"/>
                </a:lnTo>
                <a:lnTo>
                  <a:pt x="20980" y="204711"/>
                </a:lnTo>
                <a:lnTo>
                  <a:pt x="21424" y="205981"/>
                </a:lnTo>
                <a:lnTo>
                  <a:pt x="22313" y="208521"/>
                </a:lnTo>
                <a:lnTo>
                  <a:pt x="28016" y="209791"/>
                </a:lnTo>
                <a:lnTo>
                  <a:pt x="28676" y="213601"/>
                </a:lnTo>
                <a:lnTo>
                  <a:pt x="28409" y="216141"/>
                </a:lnTo>
                <a:lnTo>
                  <a:pt x="28092" y="216141"/>
                </a:lnTo>
                <a:lnTo>
                  <a:pt x="27559" y="216141"/>
                </a:lnTo>
                <a:lnTo>
                  <a:pt x="26936" y="217119"/>
                </a:lnTo>
                <a:lnTo>
                  <a:pt x="25209" y="217678"/>
                </a:lnTo>
                <a:lnTo>
                  <a:pt x="18618" y="208292"/>
                </a:lnTo>
                <a:lnTo>
                  <a:pt x="14909" y="215722"/>
                </a:lnTo>
                <a:lnTo>
                  <a:pt x="18338" y="214680"/>
                </a:lnTo>
                <a:lnTo>
                  <a:pt x="20980" y="217449"/>
                </a:lnTo>
                <a:lnTo>
                  <a:pt x="23736" y="219646"/>
                </a:lnTo>
                <a:lnTo>
                  <a:pt x="26644" y="217563"/>
                </a:lnTo>
                <a:lnTo>
                  <a:pt x="19405" y="228841"/>
                </a:lnTo>
                <a:lnTo>
                  <a:pt x="15557" y="232651"/>
                </a:lnTo>
                <a:lnTo>
                  <a:pt x="16725" y="225031"/>
                </a:lnTo>
                <a:lnTo>
                  <a:pt x="13817" y="225031"/>
                </a:lnTo>
                <a:lnTo>
                  <a:pt x="12484" y="235191"/>
                </a:lnTo>
                <a:lnTo>
                  <a:pt x="11633" y="233921"/>
                </a:lnTo>
                <a:lnTo>
                  <a:pt x="8216" y="228841"/>
                </a:lnTo>
                <a:lnTo>
                  <a:pt x="4572" y="235191"/>
                </a:lnTo>
                <a:lnTo>
                  <a:pt x="9220" y="233921"/>
                </a:lnTo>
                <a:lnTo>
                  <a:pt x="11061" y="239001"/>
                </a:lnTo>
                <a:lnTo>
                  <a:pt x="9105" y="244081"/>
                </a:lnTo>
                <a:lnTo>
                  <a:pt x="15316" y="236461"/>
                </a:lnTo>
                <a:lnTo>
                  <a:pt x="16357" y="244081"/>
                </a:lnTo>
                <a:lnTo>
                  <a:pt x="9423" y="254241"/>
                </a:lnTo>
                <a:lnTo>
                  <a:pt x="10414" y="261861"/>
                </a:lnTo>
                <a:lnTo>
                  <a:pt x="6515" y="256781"/>
                </a:lnTo>
                <a:lnTo>
                  <a:pt x="7429" y="264401"/>
                </a:lnTo>
                <a:lnTo>
                  <a:pt x="8102" y="273291"/>
                </a:lnTo>
                <a:lnTo>
                  <a:pt x="10261" y="282181"/>
                </a:lnTo>
                <a:lnTo>
                  <a:pt x="15646" y="289801"/>
                </a:lnTo>
                <a:lnTo>
                  <a:pt x="14122" y="291071"/>
                </a:lnTo>
                <a:lnTo>
                  <a:pt x="10541" y="292341"/>
                </a:lnTo>
                <a:lnTo>
                  <a:pt x="9715" y="288531"/>
                </a:lnTo>
                <a:lnTo>
                  <a:pt x="10236" y="301231"/>
                </a:lnTo>
                <a:lnTo>
                  <a:pt x="12928" y="315201"/>
                </a:lnTo>
                <a:lnTo>
                  <a:pt x="14744" y="327901"/>
                </a:lnTo>
                <a:lnTo>
                  <a:pt x="12611" y="338061"/>
                </a:lnTo>
                <a:lnTo>
                  <a:pt x="9512" y="336791"/>
                </a:lnTo>
                <a:lnTo>
                  <a:pt x="10312" y="340601"/>
                </a:lnTo>
                <a:lnTo>
                  <a:pt x="15252" y="343141"/>
                </a:lnTo>
                <a:lnTo>
                  <a:pt x="11938" y="346951"/>
                </a:lnTo>
                <a:lnTo>
                  <a:pt x="10629" y="345681"/>
                </a:lnTo>
                <a:lnTo>
                  <a:pt x="8839" y="344411"/>
                </a:lnTo>
                <a:lnTo>
                  <a:pt x="8597" y="346951"/>
                </a:lnTo>
                <a:lnTo>
                  <a:pt x="13830" y="354571"/>
                </a:lnTo>
                <a:lnTo>
                  <a:pt x="11849" y="358381"/>
                </a:lnTo>
                <a:lnTo>
                  <a:pt x="8420" y="354571"/>
                </a:lnTo>
                <a:lnTo>
                  <a:pt x="7696" y="366001"/>
                </a:lnTo>
                <a:lnTo>
                  <a:pt x="10769" y="374891"/>
                </a:lnTo>
                <a:lnTo>
                  <a:pt x="15036" y="383781"/>
                </a:lnTo>
                <a:lnTo>
                  <a:pt x="17881" y="393941"/>
                </a:lnTo>
                <a:lnTo>
                  <a:pt x="8610" y="392671"/>
                </a:lnTo>
                <a:lnTo>
                  <a:pt x="3441" y="411721"/>
                </a:lnTo>
                <a:lnTo>
                  <a:pt x="2133" y="411721"/>
                </a:lnTo>
                <a:lnTo>
                  <a:pt x="2451" y="424421"/>
                </a:lnTo>
                <a:lnTo>
                  <a:pt x="5130" y="437121"/>
                </a:lnTo>
                <a:lnTo>
                  <a:pt x="8699" y="448551"/>
                </a:lnTo>
                <a:lnTo>
                  <a:pt x="11734" y="461251"/>
                </a:lnTo>
                <a:lnTo>
                  <a:pt x="6375" y="471411"/>
                </a:lnTo>
                <a:lnTo>
                  <a:pt x="4292" y="485381"/>
                </a:lnTo>
                <a:lnTo>
                  <a:pt x="2997" y="500621"/>
                </a:lnTo>
                <a:lnTo>
                  <a:pt x="0" y="514591"/>
                </a:lnTo>
                <a:lnTo>
                  <a:pt x="1752" y="512051"/>
                </a:lnTo>
                <a:lnTo>
                  <a:pt x="7239" y="513321"/>
                </a:lnTo>
                <a:lnTo>
                  <a:pt x="7975" y="519671"/>
                </a:lnTo>
                <a:lnTo>
                  <a:pt x="7861" y="524751"/>
                </a:lnTo>
                <a:lnTo>
                  <a:pt x="9042" y="529831"/>
                </a:lnTo>
                <a:lnTo>
                  <a:pt x="9017" y="534911"/>
                </a:lnTo>
                <a:lnTo>
                  <a:pt x="5283" y="537451"/>
                </a:lnTo>
                <a:lnTo>
                  <a:pt x="5537" y="534911"/>
                </a:lnTo>
                <a:lnTo>
                  <a:pt x="3352" y="536181"/>
                </a:lnTo>
                <a:lnTo>
                  <a:pt x="1828" y="538721"/>
                </a:lnTo>
                <a:lnTo>
                  <a:pt x="762" y="541261"/>
                </a:lnTo>
                <a:lnTo>
                  <a:pt x="3492" y="546341"/>
                </a:lnTo>
                <a:lnTo>
                  <a:pt x="7861" y="551421"/>
                </a:lnTo>
                <a:lnTo>
                  <a:pt x="17868" y="561581"/>
                </a:lnTo>
                <a:lnTo>
                  <a:pt x="26581" y="555231"/>
                </a:lnTo>
                <a:lnTo>
                  <a:pt x="32207" y="569201"/>
                </a:lnTo>
                <a:lnTo>
                  <a:pt x="43954" y="579361"/>
                </a:lnTo>
                <a:lnTo>
                  <a:pt x="54914" y="588251"/>
                </a:lnTo>
                <a:lnTo>
                  <a:pt x="58178" y="598411"/>
                </a:lnTo>
                <a:lnTo>
                  <a:pt x="63030" y="599681"/>
                </a:lnTo>
                <a:lnTo>
                  <a:pt x="66573" y="603491"/>
                </a:lnTo>
                <a:lnTo>
                  <a:pt x="71399" y="604761"/>
                </a:lnTo>
                <a:lnTo>
                  <a:pt x="88138" y="631431"/>
                </a:lnTo>
                <a:lnTo>
                  <a:pt x="83096" y="632701"/>
                </a:lnTo>
                <a:lnTo>
                  <a:pt x="88417" y="633971"/>
                </a:lnTo>
                <a:lnTo>
                  <a:pt x="102362" y="631431"/>
                </a:lnTo>
                <a:lnTo>
                  <a:pt x="107746" y="632701"/>
                </a:lnTo>
                <a:lnTo>
                  <a:pt x="102933" y="640321"/>
                </a:lnTo>
                <a:lnTo>
                  <a:pt x="107035" y="644131"/>
                </a:lnTo>
                <a:lnTo>
                  <a:pt x="111340" y="649211"/>
                </a:lnTo>
                <a:lnTo>
                  <a:pt x="115760" y="654291"/>
                </a:lnTo>
                <a:lnTo>
                  <a:pt x="120167" y="660641"/>
                </a:lnTo>
                <a:lnTo>
                  <a:pt x="127355" y="660641"/>
                </a:lnTo>
                <a:lnTo>
                  <a:pt x="134975" y="661911"/>
                </a:lnTo>
                <a:lnTo>
                  <a:pt x="147281" y="660641"/>
                </a:lnTo>
                <a:lnTo>
                  <a:pt x="150469" y="660641"/>
                </a:lnTo>
                <a:lnTo>
                  <a:pt x="156819" y="656831"/>
                </a:lnTo>
                <a:lnTo>
                  <a:pt x="156616" y="658101"/>
                </a:lnTo>
                <a:lnTo>
                  <a:pt x="156286" y="660641"/>
                </a:lnTo>
                <a:lnTo>
                  <a:pt x="154051" y="661911"/>
                </a:lnTo>
                <a:lnTo>
                  <a:pt x="160705" y="661911"/>
                </a:lnTo>
                <a:lnTo>
                  <a:pt x="168795" y="663181"/>
                </a:lnTo>
                <a:lnTo>
                  <a:pt x="175171" y="660641"/>
                </a:lnTo>
                <a:lnTo>
                  <a:pt x="176085" y="656831"/>
                </a:lnTo>
                <a:lnTo>
                  <a:pt x="176682" y="654291"/>
                </a:lnTo>
                <a:lnTo>
                  <a:pt x="179171" y="658101"/>
                </a:lnTo>
                <a:lnTo>
                  <a:pt x="184861" y="658101"/>
                </a:lnTo>
                <a:lnTo>
                  <a:pt x="191871" y="654291"/>
                </a:lnTo>
                <a:lnTo>
                  <a:pt x="198323" y="651751"/>
                </a:lnTo>
                <a:lnTo>
                  <a:pt x="197294" y="658101"/>
                </a:lnTo>
                <a:lnTo>
                  <a:pt x="202412" y="651751"/>
                </a:lnTo>
                <a:lnTo>
                  <a:pt x="203428" y="650481"/>
                </a:lnTo>
                <a:lnTo>
                  <a:pt x="203593" y="647941"/>
                </a:lnTo>
                <a:lnTo>
                  <a:pt x="212331" y="645401"/>
                </a:lnTo>
                <a:lnTo>
                  <a:pt x="214414" y="646671"/>
                </a:lnTo>
                <a:lnTo>
                  <a:pt x="214261" y="650227"/>
                </a:lnTo>
                <a:lnTo>
                  <a:pt x="218465" y="651751"/>
                </a:lnTo>
                <a:lnTo>
                  <a:pt x="217233" y="645401"/>
                </a:lnTo>
                <a:lnTo>
                  <a:pt x="216738" y="642861"/>
                </a:lnTo>
                <a:lnTo>
                  <a:pt x="225221" y="645401"/>
                </a:lnTo>
                <a:lnTo>
                  <a:pt x="222161" y="649211"/>
                </a:lnTo>
                <a:lnTo>
                  <a:pt x="229323" y="650481"/>
                </a:lnTo>
                <a:lnTo>
                  <a:pt x="228714" y="647941"/>
                </a:lnTo>
                <a:lnTo>
                  <a:pt x="232537" y="644131"/>
                </a:lnTo>
                <a:lnTo>
                  <a:pt x="234759" y="642861"/>
                </a:lnTo>
                <a:lnTo>
                  <a:pt x="236982" y="641591"/>
                </a:lnTo>
                <a:lnTo>
                  <a:pt x="246113" y="645401"/>
                </a:lnTo>
                <a:lnTo>
                  <a:pt x="247294" y="650481"/>
                </a:lnTo>
                <a:lnTo>
                  <a:pt x="248183" y="646671"/>
                </a:lnTo>
                <a:lnTo>
                  <a:pt x="251993" y="642861"/>
                </a:lnTo>
                <a:lnTo>
                  <a:pt x="256235" y="644131"/>
                </a:lnTo>
                <a:lnTo>
                  <a:pt x="256844" y="645401"/>
                </a:lnTo>
                <a:lnTo>
                  <a:pt x="254584" y="647941"/>
                </a:lnTo>
                <a:lnTo>
                  <a:pt x="262547" y="647941"/>
                </a:lnTo>
                <a:lnTo>
                  <a:pt x="268935" y="646671"/>
                </a:lnTo>
                <a:lnTo>
                  <a:pt x="274637" y="644131"/>
                </a:lnTo>
                <a:lnTo>
                  <a:pt x="280517" y="646671"/>
                </a:lnTo>
                <a:lnTo>
                  <a:pt x="280733" y="647941"/>
                </a:lnTo>
                <a:lnTo>
                  <a:pt x="281292" y="649211"/>
                </a:lnTo>
                <a:lnTo>
                  <a:pt x="265557" y="649211"/>
                </a:lnTo>
                <a:lnTo>
                  <a:pt x="265684" y="654291"/>
                </a:lnTo>
                <a:lnTo>
                  <a:pt x="273367" y="655561"/>
                </a:lnTo>
                <a:lnTo>
                  <a:pt x="267436" y="663181"/>
                </a:lnTo>
                <a:lnTo>
                  <a:pt x="272669" y="659371"/>
                </a:lnTo>
                <a:lnTo>
                  <a:pt x="278828" y="655561"/>
                </a:lnTo>
                <a:lnTo>
                  <a:pt x="285280" y="651751"/>
                </a:lnTo>
                <a:lnTo>
                  <a:pt x="291338" y="651751"/>
                </a:lnTo>
                <a:lnTo>
                  <a:pt x="292061" y="653021"/>
                </a:lnTo>
                <a:lnTo>
                  <a:pt x="292354" y="654291"/>
                </a:lnTo>
                <a:lnTo>
                  <a:pt x="291604" y="654291"/>
                </a:lnTo>
                <a:lnTo>
                  <a:pt x="293344" y="655561"/>
                </a:lnTo>
                <a:lnTo>
                  <a:pt x="294868" y="654291"/>
                </a:lnTo>
                <a:lnTo>
                  <a:pt x="296303" y="653021"/>
                </a:lnTo>
                <a:lnTo>
                  <a:pt x="298716" y="654291"/>
                </a:lnTo>
                <a:lnTo>
                  <a:pt x="300240" y="655561"/>
                </a:lnTo>
                <a:lnTo>
                  <a:pt x="302526" y="655561"/>
                </a:lnTo>
                <a:lnTo>
                  <a:pt x="303517" y="659371"/>
                </a:lnTo>
                <a:lnTo>
                  <a:pt x="311378" y="656831"/>
                </a:lnTo>
                <a:lnTo>
                  <a:pt x="315188" y="656831"/>
                </a:lnTo>
                <a:lnTo>
                  <a:pt x="314858" y="653021"/>
                </a:lnTo>
                <a:lnTo>
                  <a:pt x="314744" y="651751"/>
                </a:lnTo>
                <a:lnTo>
                  <a:pt x="319773" y="651751"/>
                </a:lnTo>
                <a:lnTo>
                  <a:pt x="314972" y="647941"/>
                </a:lnTo>
                <a:lnTo>
                  <a:pt x="311975" y="647941"/>
                </a:lnTo>
                <a:lnTo>
                  <a:pt x="311734" y="647738"/>
                </a:lnTo>
                <a:lnTo>
                  <a:pt x="311226" y="647395"/>
                </a:lnTo>
                <a:lnTo>
                  <a:pt x="311175" y="649185"/>
                </a:lnTo>
                <a:lnTo>
                  <a:pt x="310908" y="649211"/>
                </a:lnTo>
                <a:lnTo>
                  <a:pt x="311175" y="649185"/>
                </a:lnTo>
                <a:lnTo>
                  <a:pt x="311175" y="647509"/>
                </a:lnTo>
                <a:lnTo>
                  <a:pt x="310375" y="649211"/>
                </a:lnTo>
                <a:lnTo>
                  <a:pt x="308279" y="649211"/>
                </a:lnTo>
                <a:lnTo>
                  <a:pt x="308279" y="653021"/>
                </a:lnTo>
                <a:lnTo>
                  <a:pt x="307809" y="655561"/>
                </a:lnTo>
                <a:lnTo>
                  <a:pt x="307340" y="656831"/>
                </a:lnTo>
                <a:lnTo>
                  <a:pt x="304812" y="656831"/>
                </a:lnTo>
                <a:lnTo>
                  <a:pt x="303923" y="655561"/>
                </a:lnTo>
                <a:lnTo>
                  <a:pt x="303555" y="654291"/>
                </a:lnTo>
                <a:lnTo>
                  <a:pt x="307987" y="654291"/>
                </a:lnTo>
                <a:lnTo>
                  <a:pt x="308279" y="653021"/>
                </a:lnTo>
                <a:lnTo>
                  <a:pt x="308279" y="649211"/>
                </a:lnTo>
                <a:lnTo>
                  <a:pt x="300901" y="649211"/>
                </a:lnTo>
                <a:lnTo>
                  <a:pt x="303847" y="646671"/>
                </a:lnTo>
                <a:lnTo>
                  <a:pt x="306946" y="644131"/>
                </a:lnTo>
                <a:lnTo>
                  <a:pt x="311238" y="646671"/>
                </a:lnTo>
                <a:lnTo>
                  <a:pt x="312496" y="644131"/>
                </a:lnTo>
                <a:lnTo>
                  <a:pt x="313118" y="642861"/>
                </a:lnTo>
                <a:lnTo>
                  <a:pt x="313804" y="641591"/>
                </a:lnTo>
                <a:lnTo>
                  <a:pt x="315188" y="639051"/>
                </a:lnTo>
                <a:lnTo>
                  <a:pt x="316369" y="636511"/>
                </a:lnTo>
                <a:lnTo>
                  <a:pt x="321779" y="645401"/>
                </a:lnTo>
                <a:lnTo>
                  <a:pt x="331952" y="649211"/>
                </a:lnTo>
                <a:lnTo>
                  <a:pt x="333463" y="654291"/>
                </a:lnTo>
                <a:lnTo>
                  <a:pt x="342747" y="651751"/>
                </a:lnTo>
                <a:lnTo>
                  <a:pt x="352412" y="650481"/>
                </a:lnTo>
                <a:lnTo>
                  <a:pt x="361226" y="646671"/>
                </a:lnTo>
                <a:lnTo>
                  <a:pt x="367982" y="640321"/>
                </a:lnTo>
                <a:lnTo>
                  <a:pt x="371259" y="639051"/>
                </a:lnTo>
                <a:lnTo>
                  <a:pt x="371856" y="642861"/>
                </a:lnTo>
                <a:lnTo>
                  <a:pt x="373138" y="645401"/>
                </a:lnTo>
                <a:lnTo>
                  <a:pt x="374523" y="645401"/>
                </a:lnTo>
                <a:lnTo>
                  <a:pt x="387819" y="645401"/>
                </a:lnTo>
                <a:lnTo>
                  <a:pt x="388988" y="639051"/>
                </a:lnTo>
                <a:lnTo>
                  <a:pt x="392010" y="641591"/>
                </a:lnTo>
                <a:lnTo>
                  <a:pt x="391312" y="642861"/>
                </a:lnTo>
                <a:lnTo>
                  <a:pt x="391185" y="644131"/>
                </a:lnTo>
                <a:lnTo>
                  <a:pt x="395909" y="644131"/>
                </a:lnTo>
                <a:lnTo>
                  <a:pt x="394398" y="646671"/>
                </a:lnTo>
                <a:lnTo>
                  <a:pt x="410108" y="649211"/>
                </a:lnTo>
                <a:lnTo>
                  <a:pt x="424294" y="642861"/>
                </a:lnTo>
                <a:lnTo>
                  <a:pt x="435279" y="639051"/>
                </a:lnTo>
                <a:lnTo>
                  <a:pt x="438950" y="637781"/>
                </a:lnTo>
                <a:lnTo>
                  <a:pt x="456082" y="641591"/>
                </a:lnTo>
                <a:lnTo>
                  <a:pt x="454329" y="640321"/>
                </a:lnTo>
                <a:lnTo>
                  <a:pt x="453453" y="640321"/>
                </a:lnTo>
                <a:lnTo>
                  <a:pt x="453059" y="639051"/>
                </a:lnTo>
                <a:lnTo>
                  <a:pt x="462483" y="640321"/>
                </a:lnTo>
                <a:lnTo>
                  <a:pt x="481495" y="640321"/>
                </a:lnTo>
                <a:lnTo>
                  <a:pt x="491058" y="639051"/>
                </a:lnTo>
                <a:lnTo>
                  <a:pt x="497433" y="637781"/>
                </a:lnTo>
                <a:lnTo>
                  <a:pt x="534352" y="637781"/>
                </a:lnTo>
                <a:lnTo>
                  <a:pt x="536219" y="636511"/>
                </a:lnTo>
                <a:lnTo>
                  <a:pt x="538099" y="635241"/>
                </a:lnTo>
                <a:lnTo>
                  <a:pt x="542112" y="632701"/>
                </a:lnTo>
                <a:lnTo>
                  <a:pt x="544398" y="631431"/>
                </a:lnTo>
                <a:lnTo>
                  <a:pt x="546671" y="630161"/>
                </a:lnTo>
                <a:lnTo>
                  <a:pt x="551827" y="626351"/>
                </a:lnTo>
                <a:lnTo>
                  <a:pt x="551980" y="625081"/>
                </a:lnTo>
                <a:lnTo>
                  <a:pt x="552132" y="623811"/>
                </a:lnTo>
                <a:lnTo>
                  <a:pt x="552488" y="622541"/>
                </a:lnTo>
                <a:lnTo>
                  <a:pt x="552678" y="620001"/>
                </a:lnTo>
                <a:lnTo>
                  <a:pt x="552043" y="617461"/>
                </a:lnTo>
                <a:lnTo>
                  <a:pt x="552323" y="613651"/>
                </a:lnTo>
                <a:lnTo>
                  <a:pt x="558177" y="617461"/>
                </a:lnTo>
                <a:lnTo>
                  <a:pt x="558279" y="613651"/>
                </a:lnTo>
                <a:lnTo>
                  <a:pt x="558304" y="612381"/>
                </a:lnTo>
                <a:lnTo>
                  <a:pt x="558469" y="606031"/>
                </a:lnTo>
                <a:lnTo>
                  <a:pt x="560768" y="603491"/>
                </a:lnTo>
                <a:lnTo>
                  <a:pt x="564222" y="599681"/>
                </a:lnTo>
                <a:lnTo>
                  <a:pt x="573062" y="597141"/>
                </a:lnTo>
                <a:lnTo>
                  <a:pt x="581634" y="593331"/>
                </a:lnTo>
                <a:lnTo>
                  <a:pt x="586613" y="583171"/>
                </a:lnTo>
                <a:lnTo>
                  <a:pt x="582155" y="581901"/>
                </a:lnTo>
                <a:lnTo>
                  <a:pt x="583577" y="580631"/>
                </a:lnTo>
                <a:lnTo>
                  <a:pt x="586409" y="578091"/>
                </a:lnTo>
                <a:lnTo>
                  <a:pt x="589165" y="573011"/>
                </a:lnTo>
                <a:lnTo>
                  <a:pt x="591908" y="567931"/>
                </a:lnTo>
                <a:lnTo>
                  <a:pt x="594906" y="571741"/>
                </a:lnTo>
                <a:lnTo>
                  <a:pt x="594702" y="570471"/>
                </a:lnTo>
                <a:lnTo>
                  <a:pt x="592836" y="567931"/>
                </a:lnTo>
                <a:lnTo>
                  <a:pt x="595909" y="567931"/>
                </a:lnTo>
                <a:lnTo>
                  <a:pt x="598462" y="569201"/>
                </a:lnTo>
                <a:lnTo>
                  <a:pt x="598944" y="567931"/>
                </a:lnTo>
                <a:lnTo>
                  <a:pt x="603275" y="556501"/>
                </a:lnTo>
                <a:lnTo>
                  <a:pt x="608469" y="555231"/>
                </a:lnTo>
                <a:lnTo>
                  <a:pt x="612190" y="557771"/>
                </a:lnTo>
                <a:lnTo>
                  <a:pt x="616254" y="559041"/>
                </a:lnTo>
                <a:lnTo>
                  <a:pt x="622528" y="555231"/>
                </a:lnTo>
                <a:lnTo>
                  <a:pt x="623951" y="552691"/>
                </a:lnTo>
                <a:lnTo>
                  <a:pt x="625373" y="550151"/>
                </a:lnTo>
                <a:lnTo>
                  <a:pt x="625462" y="548881"/>
                </a:lnTo>
                <a:lnTo>
                  <a:pt x="625703" y="545071"/>
                </a:lnTo>
                <a:lnTo>
                  <a:pt x="625868" y="542531"/>
                </a:lnTo>
                <a:lnTo>
                  <a:pt x="626033" y="539991"/>
                </a:lnTo>
                <a:lnTo>
                  <a:pt x="626198" y="537451"/>
                </a:lnTo>
                <a:close/>
              </a:path>
              <a:path w="1414145" h="663575">
                <a:moveTo>
                  <a:pt x="626325" y="447281"/>
                </a:moveTo>
                <a:lnTo>
                  <a:pt x="625716" y="447636"/>
                </a:lnTo>
                <a:lnTo>
                  <a:pt x="625068" y="451091"/>
                </a:lnTo>
                <a:lnTo>
                  <a:pt x="626325" y="447281"/>
                </a:lnTo>
                <a:close/>
              </a:path>
              <a:path w="1414145" h="663575">
                <a:moveTo>
                  <a:pt x="626719" y="255841"/>
                </a:moveTo>
                <a:lnTo>
                  <a:pt x="625995" y="255841"/>
                </a:lnTo>
                <a:lnTo>
                  <a:pt x="625322" y="255841"/>
                </a:lnTo>
                <a:lnTo>
                  <a:pt x="621068" y="257568"/>
                </a:lnTo>
                <a:lnTo>
                  <a:pt x="624001" y="260591"/>
                </a:lnTo>
                <a:lnTo>
                  <a:pt x="625830" y="256235"/>
                </a:lnTo>
                <a:lnTo>
                  <a:pt x="626541" y="256781"/>
                </a:lnTo>
                <a:lnTo>
                  <a:pt x="626719" y="255841"/>
                </a:lnTo>
                <a:close/>
              </a:path>
              <a:path w="1414145" h="663575">
                <a:moveTo>
                  <a:pt x="631266" y="128511"/>
                </a:moveTo>
                <a:lnTo>
                  <a:pt x="630212" y="127355"/>
                </a:lnTo>
                <a:lnTo>
                  <a:pt x="630097" y="127927"/>
                </a:lnTo>
                <a:lnTo>
                  <a:pt x="631266" y="128511"/>
                </a:lnTo>
                <a:close/>
              </a:path>
              <a:path w="1414145" h="663575">
                <a:moveTo>
                  <a:pt x="632752" y="141097"/>
                </a:moveTo>
                <a:lnTo>
                  <a:pt x="629399" y="140995"/>
                </a:lnTo>
                <a:lnTo>
                  <a:pt x="632688" y="141414"/>
                </a:lnTo>
                <a:lnTo>
                  <a:pt x="632752" y="141097"/>
                </a:lnTo>
                <a:close/>
              </a:path>
              <a:path w="1414145" h="663575">
                <a:moveTo>
                  <a:pt x="633031" y="400418"/>
                </a:moveTo>
                <a:lnTo>
                  <a:pt x="631050" y="400469"/>
                </a:lnTo>
                <a:lnTo>
                  <a:pt x="627964" y="400443"/>
                </a:lnTo>
                <a:lnTo>
                  <a:pt x="626719" y="395109"/>
                </a:lnTo>
                <a:lnTo>
                  <a:pt x="625030" y="405003"/>
                </a:lnTo>
                <a:lnTo>
                  <a:pt x="627316" y="403275"/>
                </a:lnTo>
                <a:lnTo>
                  <a:pt x="630389" y="400989"/>
                </a:lnTo>
                <a:lnTo>
                  <a:pt x="630948" y="405485"/>
                </a:lnTo>
                <a:lnTo>
                  <a:pt x="633031" y="400418"/>
                </a:lnTo>
                <a:close/>
              </a:path>
              <a:path w="1414145" h="663575">
                <a:moveTo>
                  <a:pt x="633933" y="228841"/>
                </a:moveTo>
                <a:lnTo>
                  <a:pt x="627710" y="228841"/>
                </a:lnTo>
                <a:lnTo>
                  <a:pt x="627735" y="226301"/>
                </a:lnTo>
                <a:lnTo>
                  <a:pt x="630631" y="226301"/>
                </a:lnTo>
                <a:lnTo>
                  <a:pt x="632320" y="225031"/>
                </a:lnTo>
                <a:lnTo>
                  <a:pt x="630923" y="221221"/>
                </a:lnTo>
                <a:lnTo>
                  <a:pt x="630047" y="214871"/>
                </a:lnTo>
                <a:lnTo>
                  <a:pt x="628980" y="212331"/>
                </a:lnTo>
                <a:lnTo>
                  <a:pt x="628446" y="211061"/>
                </a:lnTo>
                <a:lnTo>
                  <a:pt x="624890" y="211061"/>
                </a:lnTo>
                <a:lnTo>
                  <a:pt x="624560" y="212013"/>
                </a:lnTo>
                <a:lnTo>
                  <a:pt x="624459" y="212331"/>
                </a:lnTo>
                <a:lnTo>
                  <a:pt x="624408" y="212115"/>
                </a:lnTo>
                <a:lnTo>
                  <a:pt x="624560" y="212026"/>
                </a:lnTo>
                <a:lnTo>
                  <a:pt x="624433" y="212013"/>
                </a:lnTo>
                <a:lnTo>
                  <a:pt x="624179" y="211061"/>
                </a:lnTo>
                <a:lnTo>
                  <a:pt x="622363" y="203441"/>
                </a:lnTo>
                <a:lnTo>
                  <a:pt x="622058" y="202171"/>
                </a:lnTo>
                <a:lnTo>
                  <a:pt x="623239" y="192011"/>
                </a:lnTo>
                <a:lnTo>
                  <a:pt x="625068" y="181851"/>
                </a:lnTo>
                <a:lnTo>
                  <a:pt x="624928" y="171691"/>
                </a:lnTo>
                <a:lnTo>
                  <a:pt x="627011" y="171691"/>
                </a:lnTo>
                <a:lnTo>
                  <a:pt x="626211" y="169151"/>
                </a:lnTo>
                <a:lnTo>
                  <a:pt x="624624" y="164071"/>
                </a:lnTo>
                <a:lnTo>
                  <a:pt x="625563" y="153911"/>
                </a:lnTo>
                <a:lnTo>
                  <a:pt x="623316" y="151371"/>
                </a:lnTo>
                <a:lnTo>
                  <a:pt x="621068" y="148831"/>
                </a:lnTo>
                <a:lnTo>
                  <a:pt x="621068" y="146291"/>
                </a:lnTo>
                <a:lnTo>
                  <a:pt x="624852" y="142481"/>
                </a:lnTo>
                <a:lnTo>
                  <a:pt x="627329" y="143751"/>
                </a:lnTo>
                <a:lnTo>
                  <a:pt x="627075" y="142481"/>
                </a:lnTo>
                <a:lnTo>
                  <a:pt x="626033" y="137401"/>
                </a:lnTo>
                <a:lnTo>
                  <a:pt x="624205" y="136131"/>
                </a:lnTo>
                <a:lnTo>
                  <a:pt x="625525" y="128511"/>
                </a:lnTo>
                <a:lnTo>
                  <a:pt x="623595" y="124701"/>
                </a:lnTo>
                <a:lnTo>
                  <a:pt x="629678" y="127723"/>
                </a:lnTo>
                <a:lnTo>
                  <a:pt x="629488" y="131051"/>
                </a:lnTo>
                <a:lnTo>
                  <a:pt x="629716" y="129781"/>
                </a:lnTo>
                <a:lnTo>
                  <a:pt x="630097" y="127927"/>
                </a:lnTo>
                <a:lnTo>
                  <a:pt x="630097" y="127254"/>
                </a:lnTo>
                <a:lnTo>
                  <a:pt x="630237" y="127241"/>
                </a:lnTo>
                <a:lnTo>
                  <a:pt x="628154" y="123431"/>
                </a:lnTo>
                <a:lnTo>
                  <a:pt x="626770" y="120891"/>
                </a:lnTo>
                <a:lnTo>
                  <a:pt x="624611" y="115811"/>
                </a:lnTo>
                <a:lnTo>
                  <a:pt x="615061" y="112001"/>
                </a:lnTo>
                <a:lnTo>
                  <a:pt x="620877" y="110731"/>
                </a:lnTo>
                <a:lnTo>
                  <a:pt x="618921" y="108191"/>
                </a:lnTo>
                <a:lnTo>
                  <a:pt x="616000" y="104381"/>
                </a:lnTo>
                <a:lnTo>
                  <a:pt x="612343" y="101841"/>
                </a:lnTo>
                <a:lnTo>
                  <a:pt x="613232" y="108191"/>
                </a:lnTo>
                <a:lnTo>
                  <a:pt x="609854" y="105651"/>
                </a:lnTo>
                <a:lnTo>
                  <a:pt x="605586" y="100571"/>
                </a:lnTo>
                <a:lnTo>
                  <a:pt x="607745" y="99301"/>
                </a:lnTo>
                <a:lnTo>
                  <a:pt x="612063" y="96761"/>
                </a:lnTo>
                <a:lnTo>
                  <a:pt x="610196" y="94221"/>
                </a:lnTo>
                <a:lnTo>
                  <a:pt x="605510" y="87871"/>
                </a:lnTo>
                <a:lnTo>
                  <a:pt x="595668" y="82791"/>
                </a:lnTo>
                <a:lnTo>
                  <a:pt x="587082" y="77711"/>
                </a:lnTo>
                <a:lnTo>
                  <a:pt x="586778" y="76606"/>
                </a:lnTo>
                <a:lnTo>
                  <a:pt x="580910" y="77711"/>
                </a:lnTo>
                <a:lnTo>
                  <a:pt x="576656" y="71361"/>
                </a:lnTo>
                <a:lnTo>
                  <a:pt x="578637" y="59931"/>
                </a:lnTo>
                <a:lnTo>
                  <a:pt x="578866" y="58661"/>
                </a:lnTo>
                <a:lnTo>
                  <a:pt x="576135" y="56121"/>
                </a:lnTo>
                <a:lnTo>
                  <a:pt x="573417" y="53581"/>
                </a:lnTo>
                <a:lnTo>
                  <a:pt x="568286" y="52311"/>
                </a:lnTo>
                <a:lnTo>
                  <a:pt x="562927" y="52311"/>
                </a:lnTo>
                <a:lnTo>
                  <a:pt x="558355" y="48501"/>
                </a:lnTo>
                <a:lnTo>
                  <a:pt x="557453" y="51041"/>
                </a:lnTo>
                <a:lnTo>
                  <a:pt x="553415" y="56121"/>
                </a:lnTo>
                <a:lnTo>
                  <a:pt x="546392" y="52311"/>
                </a:lnTo>
                <a:lnTo>
                  <a:pt x="545553" y="51041"/>
                </a:lnTo>
                <a:lnTo>
                  <a:pt x="542175" y="45961"/>
                </a:lnTo>
                <a:lnTo>
                  <a:pt x="543115" y="44691"/>
                </a:lnTo>
                <a:lnTo>
                  <a:pt x="547789" y="38341"/>
                </a:lnTo>
                <a:lnTo>
                  <a:pt x="552564" y="40881"/>
                </a:lnTo>
                <a:lnTo>
                  <a:pt x="553910" y="42151"/>
                </a:lnTo>
                <a:lnTo>
                  <a:pt x="553897" y="43421"/>
                </a:lnTo>
                <a:lnTo>
                  <a:pt x="553237" y="43421"/>
                </a:lnTo>
                <a:lnTo>
                  <a:pt x="555498" y="44691"/>
                </a:lnTo>
                <a:lnTo>
                  <a:pt x="558380" y="45961"/>
                </a:lnTo>
                <a:lnTo>
                  <a:pt x="558406" y="42151"/>
                </a:lnTo>
                <a:lnTo>
                  <a:pt x="555929" y="43421"/>
                </a:lnTo>
                <a:lnTo>
                  <a:pt x="555332" y="40881"/>
                </a:lnTo>
                <a:lnTo>
                  <a:pt x="554418" y="38341"/>
                </a:lnTo>
                <a:lnTo>
                  <a:pt x="552678" y="35801"/>
                </a:lnTo>
                <a:lnTo>
                  <a:pt x="551815" y="34531"/>
                </a:lnTo>
                <a:lnTo>
                  <a:pt x="549490" y="30721"/>
                </a:lnTo>
                <a:lnTo>
                  <a:pt x="547903" y="28181"/>
                </a:lnTo>
                <a:lnTo>
                  <a:pt x="550519" y="28181"/>
                </a:lnTo>
                <a:lnTo>
                  <a:pt x="542785" y="23101"/>
                </a:lnTo>
                <a:lnTo>
                  <a:pt x="545617" y="28181"/>
                </a:lnTo>
                <a:lnTo>
                  <a:pt x="548919" y="34531"/>
                </a:lnTo>
                <a:lnTo>
                  <a:pt x="547471" y="31991"/>
                </a:lnTo>
                <a:lnTo>
                  <a:pt x="546747" y="30721"/>
                </a:lnTo>
                <a:lnTo>
                  <a:pt x="546023" y="29451"/>
                </a:lnTo>
                <a:lnTo>
                  <a:pt x="545312" y="28181"/>
                </a:lnTo>
                <a:lnTo>
                  <a:pt x="541324" y="23101"/>
                </a:lnTo>
                <a:lnTo>
                  <a:pt x="537464" y="19291"/>
                </a:lnTo>
                <a:lnTo>
                  <a:pt x="517715" y="19291"/>
                </a:lnTo>
                <a:lnTo>
                  <a:pt x="520115" y="20561"/>
                </a:lnTo>
                <a:lnTo>
                  <a:pt x="521779" y="23101"/>
                </a:lnTo>
                <a:lnTo>
                  <a:pt x="519531" y="23101"/>
                </a:lnTo>
                <a:lnTo>
                  <a:pt x="513905" y="21831"/>
                </a:lnTo>
                <a:lnTo>
                  <a:pt x="510565" y="21831"/>
                </a:lnTo>
                <a:lnTo>
                  <a:pt x="509181" y="23101"/>
                </a:lnTo>
                <a:lnTo>
                  <a:pt x="508546" y="23101"/>
                </a:lnTo>
                <a:lnTo>
                  <a:pt x="507111" y="25641"/>
                </a:lnTo>
                <a:lnTo>
                  <a:pt x="506717" y="28181"/>
                </a:lnTo>
                <a:lnTo>
                  <a:pt x="501967" y="29451"/>
                </a:lnTo>
                <a:lnTo>
                  <a:pt x="500519" y="26911"/>
                </a:lnTo>
                <a:lnTo>
                  <a:pt x="499808" y="25641"/>
                </a:lnTo>
                <a:lnTo>
                  <a:pt x="499732" y="24371"/>
                </a:lnTo>
                <a:lnTo>
                  <a:pt x="499656" y="23101"/>
                </a:lnTo>
                <a:lnTo>
                  <a:pt x="498729" y="21831"/>
                </a:lnTo>
                <a:lnTo>
                  <a:pt x="494258" y="23101"/>
                </a:lnTo>
                <a:lnTo>
                  <a:pt x="488391" y="20561"/>
                </a:lnTo>
                <a:lnTo>
                  <a:pt x="489762" y="19291"/>
                </a:lnTo>
                <a:lnTo>
                  <a:pt x="495261" y="14211"/>
                </a:lnTo>
                <a:lnTo>
                  <a:pt x="486575" y="19291"/>
                </a:lnTo>
                <a:lnTo>
                  <a:pt x="481469" y="14211"/>
                </a:lnTo>
                <a:lnTo>
                  <a:pt x="478917" y="11671"/>
                </a:lnTo>
                <a:lnTo>
                  <a:pt x="473925" y="10401"/>
                </a:lnTo>
                <a:lnTo>
                  <a:pt x="478510" y="9131"/>
                </a:lnTo>
                <a:lnTo>
                  <a:pt x="471220" y="9131"/>
                </a:lnTo>
                <a:lnTo>
                  <a:pt x="473887" y="14211"/>
                </a:lnTo>
                <a:lnTo>
                  <a:pt x="468909" y="14211"/>
                </a:lnTo>
                <a:lnTo>
                  <a:pt x="468934" y="11671"/>
                </a:lnTo>
                <a:lnTo>
                  <a:pt x="466178" y="15481"/>
                </a:lnTo>
                <a:lnTo>
                  <a:pt x="471131" y="20561"/>
                </a:lnTo>
                <a:lnTo>
                  <a:pt x="465658" y="24371"/>
                </a:lnTo>
                <a:lnTo>
                  <a:pt x="462026" y="21831"/>
                </a:lnTo>
                <a:lnTo>
                  <a:pt x="454710" y="26911"/>
                </a:lnTo>
                <a:lnTo>
                  <a:pt x="453669" y="21831"/>
                </a:lnTo>
                <a:lnTo>
                  <a:pt x="453415" y="20561"/>
                </a:lnTo>
                <a:lnTo>
                  <a:pt x="458139" y="20561"/>
                </a:lnTo>
                <a:lnTo>
                  <a:pt x="458165" y="19291"/>
                </a:lnTo>
                <a:lnTo>
                  <a:pt x="458203" y="18021"/>
                </a:lnTo>
                <a:lnTo>
                  <a:pt x="457936" y="15481"/>
                </a:lnTo>
                <a:lnTo>
                  <a:pt x="459803" y="14211"/>
                </a:lnTo>
                <a:lnTo>
                  <a:pt x="457581" y="14211"/>
                </a:lnTo>
                <a:lnTo>
                  <a:pt x="454863" y="12941"/>
                </a:lnTo>
                <a:lnTo>
                  <a:pt x="454444" y="11671"/>
                </a:lnTo>
                <a:lnTo>
                  <a:pt x="455968" y="11671"/>
                </a:lnTo>
                <a:lnTo>
                  <a:pt x="450430" y="10401"/>
                </a:lnTo>
                <a:lnTo>
                  <a:pt x="448030" y="12941"/>
                </a:lnTo>
                <a:lnTo>
                  <a:pt x="445554" y="16751"/>
                </a:lnTo>
                <a:lnTo>
                  <a:pt x="439826" y="19291"/>
                </a:lnTo>
                <a:lnTo>
                  <a:pt x="441223" y="15481"/>
                </a:lnTo>
                <a:lnTo>
                  <a:pt x="439458" y="13830"/>
                </a:lnTo>
                <a:lnTo>
                  <a:pt x="437553" y="18021"/>
                </a:lnTo>
                <a:lnTo>
                  <a:pt x="433438" y="21831"/>
                </a:lnTo>
                <a:lnTo>
                  <a:pt x="426212" y="19291"/>
                </a:lnTo>
                <a:lnTo>
                  <a:pt x="425653" y="24218"/>
                </a:lnTo>
                <a:lnTo>
                  <a:pt x="426173" y="24371"/>
                </a:lnTo>
                <a:lnTo>
                  <a:pt x="424764" y="28181"/>
                </a:lnTo>
                <a:lnTo>
                  <a:pt x="421144" y="28181"/>
                </a:lnTo>
                <a:lnTo>
                  <a:pt x="416140" y="29451"/>
                </a:lnTo>
                <a:lnTo>
                  <a:pt x="415925" y="28181"/>
                </a:lnTo>
                <a:lnTo>
                  <a:pt x="415785" y="27419"/>
                </a:lnTo>
                <a:lnTo>
                  <a:pt x="414464" y="28181"/>
                </a:lnTo>
                <a:lnTo>
                  <a:pt x="409524" y="25641"/>
                </a:lnTo>
                <a:lnTo>
                  <a:pt x="406844" y="24371"/>
                </a:lnTo>
                <a:lnTo>
                  <a:pt x="404164" y="23101"/>
                </a:lnTo>
                <a:lnTo>
                  <a:pt x="398500" y="24371"/>
                </a:lnTo>
                <a:lnTo>
                  <a:pt x="396684" y="23101"/>
                </a:lnTo>
                <a:lnTo>
                  <a:pt x="394881" y="21831"/>
                </a:lnTo>
                <a:lnTo>
                  <a:pt x="397281" y="18021"/>
                </a:lnTo>
                <a:lnTo>
                  <a:pt x="398081" y="16751"/>
                </a:lnTo>
                <a:lnTo>
                  <a:pt x="394906" y="15481"/>
                </a:lnTo>
                <a:lnTo>
                  <a:pt x="389636" y="16751"/>
                </a:lnTo>
                <a:lnTo>
                  <a:pt x="385787" y="15481"/>
                </a:lnTo>
                <a:lnTo>
                  <a:pt x="381850" y="12941"/>
                </a:lnTo>
                <a:lnTo>
                  <a:pt x="376313" y="14211"/>
                </a:lnTo>
                <a:lnTo>
                  <a:pt x="378663" y="18643"/>
                </a:lnTo>
                <a:lnTo>
                  <a:pt x="373062" y="23101"/>
                </a:lnTo>
                <a:lnTo>
                  <a:pt x="388061" y="19291"/>
                </a:lnTo>
                <a:lnTo>
                  <a:pt x="378472" y="26911"/>
                </a:lnTo>
                <a:lnTo>
                  <a:pt x="383006" y="26911"/>
                </a:lnTo>
                <a:lnTo>
                  <a:pt x="388023" y="23101"/>
                </a:lnTo>
                <a:lnTo>
                  <a:pt x="390740" y="24371"/>
                </a:lnTo>
                <a:lnTo>
                  <a:pt x="386994" y="27508"/>
                </a:lnTo>
                <a:lnTo>
                  <a:pt x="388861" y="30721"/>
                </a:lnTo>
                <a:lnTo>
                  <a:pt x="384175" y="28181"/>
                </a:lnTo>
                <a:lnTo>
                  <a:pt x="379450" y="29451"/>
                </a:lnTo>
                <a:lnTo>
                  <a:pt x="374561" y="31991"/>
                </a:lnTo>
                <a:lnTo>
                  <a:pt x="369341" y="30721"/>
                </a:lnTo>
                <a:lnTo>
                  <a:pt x="369354" y="29451"/>
                </a:lnTo>
                <a:lnTo>
                  <a:pt x="369443" y="18021"/>
                </a:lnTo>
                <a:lnTo>
                  <a:pt x="361657" y="16751"/>
                </a:lnTo>
                <a:lnTo>
                  <a:pt x="354063" y="19291"/>
                </a:lnTo>
                <a:lnTo>
                  <a:pt x="345859" y="21831"/>
                </a:lnTo>
                <a:lnTo>
                  <a:pt x="336270" y="21831"/>
                </a:lnTo>
                <a:lnTo>
                  <a:pt x="340791" y="24371"/>
                </a:lnTo>
                <a:lnTo>
                  <a:pt x="338963" y="29451"/>
                </a:lnTo>
                <a:lnTo>
                  <a:pt x="335546" y="26911"/>
                </a:lnTo>
                <a:lnTo>
                  <a:pt x="332130" y="24371"/>
                </a:lnTo>
                <a:lnTo>
                  <a:pt x="327609" y="26911"/>
                </a:lnTo>
                <a:lnTo>
                  <a:pt x="328002" y="23101"/>
                </a:lnTo>
                <a:lnTo>
                  <a:pt x="326567" y="21831"/>
                </a:lnTo>
                <a:lnTo>
                  <a:pt x="325145" y="20561"/>
                </a:lnTo>
                <a:lnTo>
                  <a:pt x="323189" y="18021"/>
                </a:lnTo>
                <a:lnTo>
                  <a:pt x="323456" y="21831"/>
                </a:lnTo>
                <a:lnTo>
                  <a:pt x="312915" y="18021"/>
                </a:lnTo>
                <a:lnTo>
                  <a:pt x="311721" y="26911"/>
                </a:lnTo>
                <a:lnTo>
                  <a:pt x="305409" y="21831"/>
                </a:lnTo>
                <a:lnTo>
                  <a:pt x="298450" y="21831"/>
                </a:lnTo>
                <a:lnTo>
                  <a:pt x="293395" y="26911"/>
                </a:lnTo>
                <a:lnTo>
                  <a:pt x="288417" y="30721"/>
                </a:lnTo>
                <a:lnTo>
                  <a:pt x="281711" y="31991"/>
                </a:lnTo>
                <a:lnTo>
                  <a:pt x="283324" y="29451"/>
                </a:lnTo>
                <a:lnTo>
                  <a:pt x="284937" y="26911"/>
                </a:lnTo>
                <a:lnTo>
                  <a:pt x="279958" y="24371"/>
                </a:lnTo>
                <a:lnTo>
                  <a:pt x="283591" y="23101"/>
                </a:lnTo>
                <a:lnTo>
                  <a:pt x="287223" y="21831"/>
                </a:lnTo>
                <a:lnTo>
                  <a:pt x="283578" y="21831"/>
                </a:lnTo>
                <a:lnTo>
                  <a:pt x="280314" y="20561"/>
                </a:lnTo>
                <a:lnTo>
                  <a:pt x="280289" y="23101"/>
                </a:lnTo>
                <a:lnTo>
                  <a:pt x="278130" y="20561"/>
                </a:lnTo>
                <a:lnTo>
                  <a:pt x="270256" y="29451"/>
                </a:lnTo>
                <a:lnTo>
                  <a:pt x="266954" y="25730"/>
                </a:lnTo>
                <a:lnTo>
                  <a:pt x="267550" y="24980"/>
                </a:lnTo>
                <a:lnTo>
                  <a:pt x="268363" y="24625"/>
                </a:lnTo>
                <a:lnTo>
                  <a:pt x="268160" y="24269"/>
                </a:lnTo>
                <a:lnTo>
                  <a:pt x="266331" y="25082"/>
                </a:lnTo>
                <a:lnTo>
                  <a:pt x="266509" y="25374"/>
                </a:lnTo>
                <a:lnTo>
                  <a:pt x="266623" y="25514"/>
                </a:lnTo>
                <a:lnTo>
                  <a:pt x="266801" y="25704"/>
                </a:lnTo>
                <a:lnTo>
                  <a:pt x="265379" y="26911"/>
                </a:lnTo>
                <a:lnTo>
                  <a:pt x="264909" y="30721"/>
                </a:lnTo>
                <a:lnTo>
                  <a:pt x="260832" y="30721"/>
                </a:lnTo>
                <a:lnTo>
                  <a:pt x="254457" y="31991"/>
                </a:lnTo>
                <a:lnTo>
                  <a:pt x="258076" y="35801"/>
                </a:lnTo>
                <a:lnTo>
                  <a:pt x="248259" y="30721"/>
                </a:lnTo>
                <a:lnTo>
                  <a:pt x="225945" y="30721"/>
                </a:lnTo>
                <a:lnTo>
                  <a:pt x="222948" y="29451"/>
                </a:lnTo>
                <a:lnTo>
                  <a:pt x="217512" y="27152"/>
                </a:lnTo>
                <a:lnTo>
                  <a:pt x="218668" y="26924"/>
                </a:lnTo>
                <a:lnTo>
                  <a:pt x="215950" y="26073"/>
                </a:lnTo>
                <a:lnTo>
                  <a:pt x="216242" y="26530"/>
                </a:lnTo>
                <a:lnTo>
                  <a:pt x="216623" y="26860"/>
                </a:lnTo>
                <a:lnTo>
                  <a:pt x="209042" y="28181"/>
                </a:lnTo>
                <a:lnTo>
                  <a:pt x="199491" y="29451"/>
                </a:lnTo>
                <a:lnTo>
                  <a:pt x="192303" y="29451"/>
                </a:lnTo>
                <a:lnTo>
                  <a:pt x="192747" y="28181"/>
                </a:lnTo>
                <a:lnTo>
                  <a:pt x="188341" y="28181"/>
                </a:lnTo>
                <a:lnTo>
                  <a:pt x="185508" y="31991"/>
                </a:lnTo>
                <a:lnTo>
                  <a:pt x="182422" y="35801"/>
                </a:lnTo>
                <a:lnTo>
                  <a:pt x="176326" y="35801"/>
                </a:lnTo>
                <a:lnTo>
                  <a:pt x="170484" y="29451"/>
                </a:lnTo>
                <a:lnTo>
                  <a:pt x="182283" y="31991"/>
                </a:lnTo>
                <a:lnTo>
                  <a:pt x="178663" y="29451"/>
                </a:lnTo>
                <a:lnTo>
                  <a:pt x="177177" y="26911"/>
                </a:lnTo>
                <a:lnTo>
                  <a:pt x="176441" y="25641"/>
                </a:lnTo>
                <a:lnTo>
                  <a:pt x="175704" y="24371"/>
                </a:lnTo>
                <a:lnTo>
                  <a:pt x="170256" y="24371"/>
                </a:lnTo>
                <a:lnTo>
                  <a:pt x="163690" y="25641"/>
                </a:lnTo>
                <a:lnTo>
                  <a:pt x="157365" y="24371"/>
                </a:lnTo>
                <a:lnTo>
                  <a:pt x="159194" y="23101"/>
                </a:lnTo>
                <a:lnTo>
                  <a:pt x="154355" y="21831"/>
                </a:lnTo>
                <a:lnTo>
                  <a:pt x="148755" y="24371"/>
                </a:lnTo>
                <a:lnTo>
                  <a:pt x="141452" y="26911"/>
                </a:lnTo>
                <a:lnTo>
                  <a:pt x="131838" y="26911"/>
                </a:lnTo>
                <a:lnTo>
                  <a:pt x="131000" y="25641"/>
                </a:lnTo>
                <a:lnTo>
                  <a:pt x="129209" y="26911"/>
                </a:lnTo>
                <a:lnTo>
                  <a:pt x="127088" y="28181"/>
                </a:lnTo>
                <a:lnTo>
                  <a:pt x="124752" y="29451"/>
                </a:lnTo>
                <a:lnTo>
                  <a:pt x="120827" y="37071"/>
                </a:lnTo>
                <a:lnTo>
                  <a:pt x="116776" y="44691"/>
                </a:lnTo>
                <a:lnTo>
                  <a:pt x="111785" y="52171"/>
                </a:lnTo>
                <a:lnTo>
                  <a:pt x="112864" y="52311"/>
                </a:lnTo>
                <a:lnTo>
                  <a:pt x="108204" y="59931"/>
                </a:lnTo>
                <a:lnTo>
                  <a:pt x="104254" y="58661"/>
                </a:lnTo>
                <a:lnTo>
                  <a:pt x="98285" y="61201"/>
                </a:lnTo>
                <a:lnTo>
                  <a:pt x="93611" y="58661"/>
                </a:lnTo>
                <a:lnTo>
                  <a:pt x="98793" y="52311"/>
                </a:lnTo>
                <a:lnTo>
                  <a:pt x="90665" y="49771"/>
                </a:lnTo>
                <a:lnTo>
                  <a:pt x="91973" y="59931"/>
                </a:lnTo>
                <a:lnTo>
                  <a:pt x="88188" y="61201"/>
                </a:lnTo>
                <a:lnTo>
                  <a:pt x="86207" y="58661"/>
                </a:lnTo>
                <a:lnTo>
                  <a:pt x="82613" y="65011"/>
                </a:lnTo>
                <a:lnTo>
                  <a:pt x="81356" y="71361"/>
                </a:lnTo>
                <a:lnTo>
                  <a:pt x="79743" y="76441"/>
                </a:lnTo>
                <a:lnTo>
                  <a:pt x="75133" y="82791"/>
                </a:lnTo>
                <a:lnTo>
                  <a:pt x="77838" y="84061"/>
                </a:lnTo>
                <a:lnTo>
                  <a:pt x="77089" y="87871"/>
                </a:lnTo>
                <a:lnTo>
                  <a:pt x="74447" y="89141"/>
                </a:lnTo>
                <a:lnTo>
                  <a:pt x="71539" y="89141"/>
                </a:lnTo>
                <a:lnTo>
                  <a:pt x="69951" y="94221"/>
                </a:lnTo>
                <a:lnTo>
                  <a:pt x="62547" y="89141"/>
                </a:lnTo>
                <a:lnTo>
                  <a:pt x="60858" y="94221"/>
                </a:lnTo>
                <a:lnTo>
                  <a:pt x="58534" y="100571"/>
                </a:lnTo>
                <a:lnTo>
                  <a:pt x="55664" y="106921"/>
                </a:lnTo>
                <a:lnTo>
                  <a:pt x="52362" y="113271"/>
                </a:lnTo>
                <a:lnTo>
                  <a:pt x="51549" y="107746"/>
                </a:lnTo>
                <a:lnTo>
                  <a:pt x="51625" y="109461"/>
                </a:lnTo>
                <a:lnTo>
                  <a:pt x="49961" y="115811"/>
                </a:lnTo>
                <a:lnTo>
                  <a:pt x="41859" y="123431"/>
                </a:lnTo>
                <a:lnTo>
                  <a:pt x="37376" y="119621"/>
                </a:lnTo>
                <a:lnTo>
                  <a:pt x="32524" y="122161"/>
                </a:lnTo>
                <a:lnTo>
                  <a:pt x="26860" y="125971"/>
                </a:lnTo>
                <a:lnTo>
                  <a:pt x="25946" y="131051"/>
                </a:lnTo>
                <a:lnTo>
                  <a:pt x="25768" y="138671"/>
                </a:lnTo>
                <a:lnTo>
                  <a:pt x="24815" y="145021"/>
                </a:lnTo>
                <a:lnTo>
                  <a:pt x="23901" y="148831"/>
                </a:lnTo>
                <a:lnTo>
                  <a:pt x="22275" y="152641"/>
                </a:lnTo>
                <a:lnTo>
                  <a:pt x="18300" y="155181"/>
                </a:lnTo>
                <a:lnTo>
                  <a:pt x="20015" y="166611"/>
                </a:lnTo>
                <a:lnTo>
                  <a:pt x="18529" y="179311"/>
                </a:lnTo>
                <a:lnTo>
                  <a:pt x="16090" y="192011"/>
                </a:lnTo>
                <a:lnTo>
                  <a:pt x="15062" y="203441"/>
                </a:lnTo>
                <a:lnTo>
                  <a:pt x="20548" y="203441"/>
                </a:lnTo>
                <a:lnTo>
                  <a:pt x="68872" y="203441"/>
                </a:lnTo>
                <a:lnTo>
                  <a:pt x="69215" y="193281"/>
                </a:lnTo>
                <a:lnTo>
                  <a:pt x="68630" y="179311"/>
                </a:lnTo>
                <a:lnTo>
                  <a:pt x="72542" y="166611"/>
                </a:lnTo>
                <a:lnTo>
                  <a:pt x="68757" y="166611"/>
                </a:lnTo>
                <a:lnTo>
                  <a:pt x="65227" y="162801"/>
                </a:lnTo>
                <a:lnTo>
                  <a:pt x="67538" y="162801"/>
                </a:lnTo>
                <a:lnTo>
                  <a:pt x="66560" y="161531"/>
                </a:lnTo>
                <a:lnTo>
                  <a:pt x="66052" y="156451"/>
                </a:lnTo>
                <a:lnTo>
                  <a:pt x="65989" y="155181"/>
                </a:lnTo>
                <a:lnTo>
                  <a:pt x="65887" y="145021"/>
                </a:lnTo>
                <a:lnTo>
                  <a:pt x="66408" y="142481"/>
                </a:lnTo>
                <a:lnTo>
                  <a:pt x="67957" y="142481"/>
                </a:lnTo>
                <a:lnTo>
                  <a:pt x="68719" y="141211"/>
                </a:lnTo>
                <a:lnTo>
                  <a:pt x="69875" y="141211"/>
                </a:lnTo>
                <a:lnTo>
                  <a:pt x="73126" y="138671"/>
                </a:lnTo>
                <a:lnTo>
                  <a:pt x="94335" y="123431"/>
                </a:lnTo>
                <a:lnTo>
                  <a:pt x="101409" y="118351"/>
                </a:lnTo>
                <a:lnTo>
                  <a:pt x="108369" y="113271"/>
                </a:lnTo>
                <a:lnTo>
                  <a:pt x="115138" y="106921"/>
                </a:lnTo>
                <a:lnTo>
                  <a:pt x="117754" y="100571"/>
                </a:lnTo>
                <a:lnTo>
                  <a:pt x="116039" y="94221"/>
                </a:lnTo>
                <a:lnTo>
                  <a:pt x="115773" y="89141"/>
                </a:lnTo>
                <a:lnTo>
                  <a:pt x="122796" y="85331"/>
                </a:lnTo>
                <a:lnTo>
                  <a:pt x="124790" y="92951"/>
                </a:lnTo>
                <a:lnTo>
                  <a:pt x="127685" y="86601"/>
                </a:lnTo>
                <a:lnTo>
                  <a:pt x="128663" y="85331"/>
                </a:lnTo>
                <a:lnTo>
                  <a:pt x="131559" y="81521"/>
                </a:lnTo>
                <a:lnTo>
                  <a:pt x="135851" y="76441"/>
                </a:lnTo>
                <a:lnTo>
                  <a:pt x="140246" y="71361"/>
                </a:lnTo>
                <a:lnTo>
                  <a:pt x="141808" y="70091"/>
                </a:lnTo>
                <a:lnTo>
                  <a:pt x="147231" y="70091"/>
                </a:lnTo>
                <a:lnTo>
                  <a:pt x="152679" y="68821"/>
                </a:lnTo>
                <a:lnTo>
                  <a:pt x="158076" y="68821"/>
                </a:lnTo>
                <a:lnTo>
                  <a:pt x="163372" y="66281"/>
                </a:lnTo>
                <a:lnTo>
                  <a:pt x="162001" y="68821"/>
                </a:lnTo>
                <a:lnTo>
                  <a:pt x="161988" y="70091"/>
                </a:lnTo>
                <a:lnTo>
                  <a:pt x="159715" y="70091"/>
                </a:lnTo>
                <a:lnTo>
                  <a:pt x="164668" y="75171"/>
                </a:lnTo>
                <a:lnTo>
                  <a:pt x="177876" y="70091"/>
                </a:lnTo>
                <a:lnTo>
                  <a:pt x="177927" y="66281"/>
                </a:lnTo>
                <a:lnTo>
                  <a:pt x="181546" y="66281"/>
                </a:lnTo>
                <a:lnTo>
                  <a:pt x="178803" y="70091"/>
                </a:lnTo>
                <a:lnTo>
                  <a:pt x="181051" y="72631"/>
                </a:lnTo>
                <a:lnTo>
                  <a:pt x="186004" y="75171"/>
                </a:lnTo>
                <a:lnTo>
                  <a:pt x="192443" y="66281"/>
                </a:lnTo>
                <a:lnTo>
                  <a:pt x="193357" y="65011"/>
                </a:lnTo>
                <a:lnTo>
                  <a:pt x="196024" y="70091"/>
                </a:lnTo>
                <a:lnTo>
                  <a:pt x="196938" y="70091"/>
                </a:lnTo>
                <a:lnTo>
                  <a:pt x="207162" y="70091"/>
                </a:lnTo>
                <a:lnTo>
                  <a:pt x="205600" y="67551"/>
                </a:lnTo>
                <a:lnTo>
                  <a:pt x="218097" y="67551"/>
                </a:lnTo>
                <a:lnTo>
                  <a:pt x="223850" y="66281"/>
                </a:lnTo>
                <a:lnTo>
                  <a:pt x="229273" y="67551"/>
                </a:lnTo>
                <a:lnTo>
                  <a:pt x="231394" y="66281"/>
                </a:lnTo>
                <a:lnTo>
                  <a:pt x="233514" y="65011"/>
                </a:lnTo>
                <a:lnTo>
                  <a:pt x="238594" y="66281"/>
                </a:lnTo>
                <a:lnTo>
                  <a:pt x="243090" y="65011"/>
                </a:lnTo>
                <a:lnTo>
                  <a:pt x="245592" y="61201"/>
                </a:lnTo>
                <a:lnTo>
                  <a:pt x="247853" y="66281"/>
                </a:lnTo>
                <a:lnTo>
                  <a:pt x="253758" y="68821"/>
                </a:lnTo>
                <a:lnTo>
                  <a:pt x="260794" y="67551"/>
                </a:lnTo>
                <a:lnTo>
                  <a:pt x="266433" y="65011"/>
                </a:lnTo>
                <a:lnTo>
                  <a:pt x="264617" y="67551"/>
                </a:lnTo>
                <a:lnTo>
                  <a:pt x="271272" y="67551"/>
                </a:lnTo>
                <a:lnTo>
                  <a:pt x="269138" y="71361"/>
                </a:lnTo>
                <a:lnTo>
                  <a:pt x="275437" y="71361"/>
                </a:lnTo>
                <a:lnTo>
                  <a:pt x="281203" y="70091"/>
                </a:lnTo>
                <a:lnTo>
                  <a:pt x="280060" y="65011"/>
                </a:lnTo>
                <a:lnTo>
                  <a:pt x="288734" y="68821"/>
                </a:lnTo>
                <a:lnTo>
                  <a:pt x="296900" y="66281"/>
                </a:lnTo>
                <a:lnTo>
                  <a:pt x="304126" y="65011"/>
                </a:lnTo>
                <a:lnTo>
                  <a:pt x="309968" y="70091"/>
                </a:lnTo>
                <a:lnTo>
                  <a:pt x="323723" y="66281"/>
                </a:lnTo>
                <a:lnTo>
                  <a:pt x="330377" y="65011"/>
                </a:lnTo>
                <a:lnTo>
                  <a:pt x="356374" y="59931"/>
                </a:lnTo>
                <a:lnTo>
                  <a:pt x="362724" y="58661"/>
                </a:lnTo>
                <a:lnTo>
                  <a:pt x="359613" y="62471"/>
                </a:lnTo>
                <a:lnTo>
                  <a:pt x="347306" y="65011"/>
                </a:lnTo>
                <a:lnTo>
                  <a:pt x="344944" y="70091"/>
                </a:lnTo>
                <a:lnTo>
                  <a:pt x="355828" y="66281"/>
                </a:lnTo>
                <a:lnTo>
                  <a:pt x="365429" y="62471"/>
                </a:lnTo>
                <a:lnTo>
                  <a:pt x="375018" y="59931"/>
                </a:lnTo>
                <a:lnTo>
                  <a:pt x="385864" y="59931"/>
                </a:lnTo>
                <a:lnTo>
                  <a:pt x="389991" y="61201"/>
                </a:lnTo>
                <a:lnTo>
                  <a:pt x="383578" y="63741"/>
                </a:lnTo>
                <a:lnTo>
                  <a:pt x="382206" y="65011"/>
                </a:lnTo>
                <a:lnTo>
                  <a:pt x="393966" y="63741"/>
                </a:lnTo>
                <a:lnTo>
                  <a:pt x="405371" y="63741"/>
                </a:lnTo>
                <a:lnTo>
                  <a:pt x="416458" y="62471"/>
                </a:lnTo>
                <a:lnTo>
                  <a:pt x="427215" y="59931"/>
                </a:lnTo>
                <a:lnTo>
                  <a:pt x="427189" y="61201"/>
                </a:lnTo>
                <a:lnTo>
                  <a:pt x="425653" y="62471"/>
                </a:lnTo>
                <a:lnTo>
                  <a:pt x="427012" y="62471"/>
                </a:lnTo>
                <a:lnTo>
                  <a:pt x="430555" y="62471"/>
                </a:lnTo>
                <a:lnTo>
                  <a:pt x="430466" y="61201"/>
                </a:lnTo>
                <a:lnTo>
                  <a:pt x="430377" y="59931"/>
                </a:lnTo>
                <a:lnTo>
                  <a:pt x="427659" y="61201"/>
                </a:lnTo>
                <a:lnTo>
                  <a:pt x="427621" y="59931"/>
                </a:lnTo>
                <a:lnTo>
                  <a:pt x="427570" y="58661"/>
                </a:lnTo>
                <a:lnTo>
                  <a:pt x="427482" y="56121"/>
                </a:lnTo>
                <a:lnTo>
                  <a:pt x="431520" y="52311"/>
                </a:lnTo>
                <a:lnTo>
                  <a:pt x="436499" y="48501"/>
                </a:lnTo>
                <a:lnTo>
                  <a:pt x="439127" y="44691"/>
                </a:lnTo>
                <a:lnTo>
                  <a:pt x="439254" y="51041"/>
                </a:lnTo>
                <a:lnTo>
                  <a:pt x="443496" y="53581"/>
                </a:lnTo>
                <a:lnTo>
                  <a:pt x="447217" y="56121"/>
                </a:lnTo>
                <a:lnTo>
                  <a:pt x="445795" y="63741"/>
                </a:lnTo>
                <a:lnTo>
                  <a:pt x="447624" y="62471"/>
                </a:lnTo>
                <a:lnTo>
                  <a:pt x="449910" y="61201"/>
                </a:lnTo>
                <a:lnTo>
                  <a:pt x="449465" y="57391"/>
                </a:lnTo>
                <a:lnTo>
                  <a:pt x="452196" y="58661"/>
                </a:lnTo>
                <a:lnTo>
                  <a:pt x="453072" y="59931"/>
                </a:lnTo>
                <a:lnTo>
                  <a:pt x="450342" y="63741"/>
                </a:lnTo>
                <a:lnTo>
                  <a:pt x="460336" y="61201"/>
                </a:lnTo>
                <a:lnTo>
                  <a:pt x="457631" y="57391"/>
                </a:lnTo>
                <a:lnTo>
                  <a:pt x="456730" y="56121"/>
                </a:lnTo>
                <a:lnTo>
                  <a:pt x="465823" y="56121"/>
                </a:lnTo>
                <a:lnTo>
                  <a:pt x="465759" y="58699"/>
                </a:lnTo>
                <a:lnTo>
                  <a:pt x="463981" y="59931"/>
                </a:lnTo>
                <a:lnTo>
                  <a:pt x="463067" y="62471"/>
                </a:lnTo>
                <a:lnTo>
                  <a:pt x="469595" y="56121"/>
                </a:lnTo>
                <a:lnTo>
                  <a:pt x="472198" y="53581"/>
                </a:lnTo>
                <a:lnTo>
                  <a:pt x="479882" y="54851"/>
                </a:lnTo>
                <a:lnTo>
                  <a:pt x="479437" y="56121"/>
                </a:lnTo>
                <a:lnTo>
                  <a:pt x="480136" y="58089"/>
                </a:lnTo>
                <a:lnTo>
                  <a:pt x="487311" y="56121"/>
                </a:lnTo>
                <a:lnTo>
                  <a:pt x="493115" y="53581"/>
                </a:lnTo>
                <a:lnTo>
                  <a:pt x="496011" y="52311"/>
                </a:lnTo>
                <a:lnTo>
                  <a:pt x="504863" y="51041"/>
                </a:lnTo>
                <a:lnTo>
                  <a:pt x="514553" y="51041"/>
                </a:lnTo>
                <a:lnTo>
                  <a:pt x="512000" y="59931"/>
                </a:lnTo>
                <a:lnTo>
                  <a:pt x="517486" y="53581"/>
                </a:lnTo>
                <a:lnTo>
                  <a:pt x="516318" y="62344"/>
                </a:lnTo>
                <a:lnTo>
                  <a:pt x="519798" y="59931"/>
                </a:lnTo>
                <a:lnTo>
                  <a:pt x="519963" y="59931"/>
                </a:lnTo>
                <a:lnTo>
                  <a:pt x="519887" y="56121"/>
                </a:lnTo>
                <a:lnTo>
                  <a:pt x="521233" y="56121"/>
                </a:lnTo>
                <a:lnTo>
                  <a:pt x="522008" y="54851"/>
                </a:lnTo>
                <a:lnTo>
                  <a:pt x="524344" y="56121"/>
                </a:lnTo>
                <a:lnTo>
                  <a:pt x="528789" y="56121"/>
                </a:lnTo>
                <a:lnTo>
                  <a:pt x="529209" y="58661"/>
                </a:lnTo>
                <a:lnTo>
                  <a:pt x="529412" y="59931"/>
                </a:lnTo>
                <a:lnTo>
                  <a:pt x="529209" y="58699"/>
                </a:lnTo>
                <a:lnTo>
                  <a:pt x="525157" y="59931"/>
                </a:lnTo>
                <a:lnTo>
                  <a:pt x="526211" y="59931"/>
                </a:lnTo>
                <a:lnTo>
                  <a:pt x="533387" y="66281"/>
                </a:lnTo>
                <a:lnTo>
                  <a:pt x="530631" y="58661"/>
                </a:lnTo>
                <a:lnTo>
                  <a:pt x="538314" y="61201"/>
                </a:lnTo>
                <a:lnTo>
                  <a:pt x="537756" y="54851"/>
                </a:lnTo>
                <a:lnTo>
                  <a:pt x="537641" y="53581"/>
                </a:lnTo>
                <a:lnTo>
                  <a:pt x="537425" y="51041"/>
                </a:lnTo>
                <a:lnTo>
                  <a:pt x="541997" y="59931"/>
                </a:lnTo>
                <a:lnTo>
                  <a:pt x="540143" y="58661"/>
                </a:lnTo>
                <a:lnTo>
                  <a:pt x="546569" y="65011"/>
                </a:lnTo>
                <a:lnTo>
                  <a:pt x="545604" y="70091"/>
                </a:lnTo>
                <a:lnTo>
                  <a:pt x="549706" y="71361"/>
                </a:lnTo>
                <a:lnTo>
                  <a:pt x="553999" y="71361"/>
                </a:lnTo>
                <a:lnTo>
                  <a:pt x="556006" y="76441"/>
                </a:lnTo>
                <a:lnTo>
                  <a:pt x="555053" y="80251"/>
                </a:lnTo>
                <a:lnTo>
                  <a:pt x="548919" y="81521"/>
                </a:lnTo>
                <a:lnTo>
                  <a:pt x="548284" y="84061"/>
                </a:lnTo>
                <a:lnTo>
                  <a:pt x="553300" y="84061"/>
                </a:lnTo>
                <a:lnTo>
                  <a:pt x="558038" y="87871"/>
                </a:lnTo>
                <a:lnTo>
                  <a:pt x="562952" y="91681"/>
                </a:lnTo>
                <a:lnTo>
                  <a:pt x="568490" y="92951"/>
                </a:lnTo>
                <a:lnTo>
                  <a:pt x="566331" y="92951"/>
                </a:lnTo>
                <a:lnTo>
                  <a:pt x="563257" y="95491"/>
                </a:lnTo>
                <a:lnTo>
                  <a:pt x="562952" y="96761"/>
                </a:lnTo>
                <a:lnTo>
                  <a:pt x="568769" y="94221"/>
                </a:lnTo>
                <a:lnTo>
                  <a:pt x="569671" y="98031"/>
                </a:lnTo>
                <a:lnTo>
                  <a:pt x="569379" y="99301"/>
                </a:lnTo>
                <a:lnTo>
                  <a:pt x="566623" y="100571"/>
                </a:lnTo>
                <a:lnTo>
                  <a:pt x="569937" y="103111"/>
                </a:lnTo>
                <a:lnTo>
                  <a:pt x="571969" y="100571"/>
                </a:lnTo>
                <a:lnTo>
                  <a:pt x="573760" y="99301"/>
                </a:lnTo>
                <a:lnTo>
                  <a:pt x="576402" y="103111"/>
                </a:lnTo>
                <a:lnTo>
                  <a:pt x="573328" y="103111"/>
                </a:lnTo>
                <a:lnTo>
                  <a:pt x="578688" y="109461"/>
                </a:lnTo>
                <a:lnTo>
                  <a:pt x="584949" y="114541"/>
                </a:lnTo>
                <a:lnTo>
                  <a:pt x="591032" y="119621"/>
                </a:lnTo>
                <a:lnTo>
                  <a:pt x="595884" y="125971"/>
                </a:lnTo>
                <a:lnTo>
                  <a:pt x="593102" y="128511"/>
                </a:lnTo>
                <a:lnTo>
                  <a:pt x="590384" y="127241"/>
                </a:lnTo>
                <a:lnTo>
                  <a:pt x="587895" y="125971"/>
                </a:lnTo>
                <a:lnTo>
                  <a:pt x="585787" y="127241"/>
                </a:lnTo>
                <a:lnTo>
                  <a:pt x="588568" y="129781"/>
                </a:lnTo>
                <a:lnTo>
                  <a:pt x="592505" y="133591"/>
                </a:lnTo>
                <a:lnTo>
                  <a:pt x="595134" y="134861"/>
                </a:lnTo>
                <a:lnTo>
                  <a:pt x="597319" y="134861"/>
                </a:lnTo>
                <a:lnTo>
                  <a:pt x="599884" y="136131"/>
                </a:lnTo>
                <a:lnTo>
                  <a:pt x="602576" y="137401"/>
                </a:lnTo>
                <a:lnTo>
                  <a:pt x="604405" y="141211"/>
                </a:lnTo>
                <a:lnTo>
                  <a:pt x="605777" y="146291"/>
                </a:lnTo>
                <a:lnTo>
                  <a:pt x="604913" y="153911"/>
                </a:lnTo>
                <a:lnTo>
                  <a:pt x="605777" y="151371"/>
                </a:lnTo>
                <a:lnTo>
                  <a:pt x="609714" y="153911"/>
                </a:lnTo>
                <a:lnTo>
                  <a:pt x="607872" y="158991"/>
                </a:lnTo>
                <a:lnTo>
                  <a:pt x="604939" y="164071"/>
                </a:lnTo>
                <a:lnTo>
                  <a:pt x="605561" y="169151"/>
                </a:lnTo>
                <a:lnTo>
                  <a:pt x="604735" y="167881"/>
                </a:lnTo>
                <a:lnTo>
                  <a:pt x="600608" y="167881"/>
                </a:lnTo>
                <a:lnTo>
                  <a:pt x="600354" y="175501"/>
                </a:lnTo>
                <a:lnTo>
                  <a:pt x="601789" y="183121"/>
                </a:lnTo>
                <a:lnTo>
                  <a:pt x="604215" y="192011"/>
                </a:lnTo>
                <a:lnTo>
                  <a:pt x="606958" y="203441"/>
                </a:lnTo>
                <a:lnTo>
                  <a:pt x="604088" y="200901"/>
                </a:lnTo>
                <a:lnTo>
                  <a:pt x="601548" y="207251"/>
                </a:lnTo>
                <a:lnTo>
                  <a:pt x="602653" y="216141"/>
                </a:lnTo>
                <a:lnTo>
                  <a:pt x="601357" y="222491"/>
                </a:lnTo>
                <a:lnTo>
                  <a:pt x="604227" y="225031"/>
                </a:lnTo>
                <a:lnTo>
                  <a:pt x="603770" y="228841"/>
                </a:lnTo>
                <a:lnTo>
                  <a:pt x="607949" y="226301"/>
                </a:lnTo>
                <a:lnTo>
                  <a:pt x="602246" y="240271"/>
                </a:lnTo>
                <a:lnTo>
                  <a:pt x="604570" y="254241"/>
                </a:lnTo>
                <a:lnTo>
                  <a:pt x="607415" y="268211"/>
                </a:lnTo>
                <a:lnTo>
                  <a:pt x="603237" y="280911"/>
                </a:lnTo>
                <a:lnTo>
                  <a:pt x="603199" y="278371"/>
                </a:lnTo>
                <a:lnTo>
                  <a:pt x="600710" y="275831"/>
                </a:lnTo>
                <a:lnTo>
                  <a:pt x="600697" y="277101"/>
                </a:lnTo>
                <a:lnTo>
                  <a:pt x="603377" y="292341"/>
                </a:lnTo>
                <a:lnTo>
                  <a:pt x="608253" y="291071"/>
                </a:lnTo>
                <a:lnTo>
                  <a:pt x="606336" y="289801"/>
                </a:lnTo>
                <a:lnTo>
                  <a:pt x="610108" y="287261"/>
                </a:lnTo>
                <a:lnTo>
                  <a:pt x="613003" y="288531"/>
                </a:lnTo>
                <a:lnTo>
                  <a:pt x="615251" y="293611"/>
                </a:lnTo>
                <a:lnTo>
                  <a:pt x="615264" y="296151"/>
                </a:lnTo>
                <a:lnTo>
                  <a:pt x="612025" y="289801"/>
                </a:lnTo>
                <a:lnTo>
                  <a:pt x="607441" y="297421"/>
                </a:lnTo>
                <a:lnTo>
                  <a:pt x="604735" y="299961"/>
                </a:lnTo>
                <a:lnTo>
                  <a:pt x="606234" y="298691"/>
                </a:lnTo>
                <a:lnTo>
                  <a:pt x="607872" y="299961"/>
                </a:lnTo>
                <a:lnTo>
                  <a:pt x="609396" y="299961"/>
                </a:lnTo>
                <a:lnTo>
                  <a:pt x="607187" y="303771"/>
                </a:lnTo>
                <a:lnTo>
                  <a:pt x="610323" y="305041"/>
                </a:lnTo>
                <a:lnTo>
                  <a:pt x="613994" y="306311"/>
                </a:lnTo>
                <a:lnTo>
                  <a:pt x="613384" y="311391"/>
                </a:lnTo>
                <a:lnTo>
                  <a:pt x="610831" y="311391"/>
                </a:lnTo>
                <a:lnTo>
                  <a:pt x="612152" y="315201"/>
                </a:lnTo>
                <a:lnTo>
                  <a:pt x="615543" y="319011"/>
                </a:lnTo>
                <a:lnTo>
                  <a:pt x="614819" y="322821"/>
                </a:lnTo>
                <a:lnTo>
                  <a:pt x="609638" y="325158"/>
                </a:lnTo>
                <a:lnTo>
                  <a:pt x="618248" y="330441"/>
                </a:lnTo>
                <a:lnTo>
                  <a:pt x="612648" y="335521"/>
                </a:lnTo>
                <a:lnTo>
                  <a:pt x="611073" y="332981"/>
                </a:lnTo>
                <a:lnTo>
                  <a:pt x="611047" y="329171"/>
                </a:lnTo>
                <a:lnTo>
                  <a:pt x="609473" y="326631"/>
                </a:lnTo>
                <a:lnTo>
                  <a:pt x="602881" y="332981"/>
                </a:lnTo>
                <a:lnTo>
                  <a:pt x="604558" y="332981"/>
                </a:lnTo>
                <a:lnTo>
                  <a:pt x="603516" y="338061"/>
                </a:lnTo>
                <a:lnTo>
                  <a:pt x="603656" y="338061"/>
                </a:lnTo>
                <a:lnTo>
                  <a:pt x="603338" y="339013"/>
                </a:lnTo>
                <a:lnTo>
                  <a:pt x="601446" y="343928"/>
                </a:lnTo>
                <a:lnTo>
                  <a:pt x="602195" y="342442"/>
                </a:lnTo>
                <a:lnTo>
                  <a:pt x="600697" y="346951"/>
                </a:lnTo>
                <a:lnTo>
                  <a:pt x="602488" y="344411"/>
                </a:lnTo>
                <a:lnTo>
                  <a:pt x="609269" y="350761"/>
                </a:lnTo>
                <a:lnTo>
                  <a:pt x="610577" y="357111"/>
                </a:lnTo>
                <a:lnTo>
                  <a:pt x="610933" y="363461"/>
                </a:lnTo>
                <a:lnTo>
                  <a:pt x="614857" y="369811"/>
                </a:lnTo>
                <a:lnTo>
                  <a:pt x="610082" y="366001"/>
                </a:lnTo>
                <a:lnTo>
                  <a:pt x="608012" y="366001"/>
                </a:lnTo>
                <a:lnTo>
                  <a:pt x="606437" y="367271"/>
                </a:lnTo>
                <a:lnTo>
                  <a:pt x="603211" y="367271"/>
                </a:lnTo>
                <a:lnTo>
                  <a:pt x="602513" y="368274"/>
                </a:lnTo>
                <a:lnTo>
                  <a:pt x="600671" y="367893"/>
                </a:lnTo>
                <a:lnTo>
                  <a:pt x="601713" y="368274"/>
                </a:lnTo>
                <a:lnTo>
                  <a:pt x="602437" y="368376"/>
                </a:lnTo>
                <a:lnTo>
                  <a:pt x="601446" y="369811"/>
                </a:lnTo>
                <a:lnTo>
                  <a:pt x="599465" y="374891"/>
                </a:lnTo>
                <a:lnTo>
                  <a:pt x="597662" y="373621"/>
                </a:lnTo>
                <a:lnTo>
                  <a:pt x="599325" y="376161"/>
                </a:lnTo>
                <a:lnTo>
                  <a:pt x="598525" y="379971"/>
                </a:lnTo>
                <a:lnTo>
                  <a:pt x="598170" y="383781"/>
                </a:lnTo>
                <a:lnTo>
                  <a:pt x="601179" y="387591"/>
                </a:lnTo>
                <a:lnTo>
                  <a:pt x="599122" y="387591"/>
                </a:lnTo>
                <a:lnTo>
                  <a:pt x="600202" y="390525"/>
                </a:lnTo>
                <a:lnTo>
                  <a:pt x="601992" y="391401"/>
                </a:lnTo>
                <a:lnTo>
                  <a:pt x="603783" y="399021"/>
                </a:lnTo>
                <a:lnTo>
                  <a:pt x="601599" y="407911"/>
                </a:lnTo>
                <a:lnTo>
                  <a:pt x="599922" y="416801"/>
                </a:lnTo>
                <a:lnTo>
                  <a:pt x="603199" y="426961"/>
                </a:lnTo>
                <a:lnTo>
                  <a:pt x="606653" y="434581"/>
                </a:lnTo>
                <a:lnTo>
                  <a:pt x="614451" y="444741"/>
                </a:lnTo>
                <a:lnTo>
                  <a:pt x="617613" y="452361"/>
                </a:lnTo>
                <a:lnTo>
                  <a:pt x="614324" y="454901"/>
                </a:lnTo>
                <a:lnTo>
                  <a:pt x="610108" y="448551"/>
                </a:lnTo>
                <a:lnTo>
                  <a:pt x="607110" y="454901"/>
                </a:lnTo>
                <a:lnTo>
                  <a:pt x="607682" y="458711"/>
                </a:lnTo>
                <a:lnTo>
                  <a:pt x="610044" y="465061"/>
                </a:lnTo>
                <a:lnTo>
                  <a:pt x="608253" y="463791"/>
                </a:lnTo>
                <a:lnTo>
                  <a:pt x="606729" y="465061"/>
                </a:lnTo>
                <a:lnTo>
                  <a:pt x="604431" y="466331"/>
                </a:lnTo>
                <a:lnTo>
                  <a:pt x="604989" y="471411"/>
                </a:lnTo>
                <a:lnTo>
                  <a:pt x="610311" y="470433"/>
                </a:lnTo>
                <a:lnTo>
                  <a:pt x="609587" y="467601"/>
                </a:lnTo>
                <a:lnTo>
                  <a:pt x="618375" y="471411"/>
                </a:lnTo>
                <a:lnTo>
                  <a:pt x="615238" y="467601"/>
                </a:lnTo>
                <a:lnTo>
                  <a:pt x="613156" y="465061"/>
                </a:lnTo>
                <a:lnTo>
                  <a:pt x="611073" y="462521"/>
                </a:lnTo>
                <a:lnTo>
                  <a:pt x="613346" y="461251"/>
                </a:lnTo>
                <a:lnTo>
                  <a:pt x="618236" y="459981"/>
                </a:lnTo>
                <a:lnTo>
                  <a:pt x="619556" y="463791"/>
                </a:lnTo>
                <a:lnTo>
                  <a:pt x="622795" y="459981"/>
                </a:lnTo>
                <a:lnTo>
                  <a:pt x="623874" y="458711"/>
                </a:lnTo>
                <a:lnTo>
                  <a:pt x="616432" y="458711"/>
                </a:lnTo>
                <a:lnTo>
                  <a:pt x="620039" y="454901"/>
                </a:lnTo>
                <a:lnTo>
                  <a:pt x="621245" y="453631"/>
                </a:lnTo>
                <a:lnTo>
                  <a:pt x="622769" y="453631"/>
                </a:lnTo>
                <a:lnTo>
                  <a:pt x="620141" y="448551"/>
                </a:lnTo>
                <a:lnTo>
                  <a:pt x="621982" y="449821"/>
                </a:lnTo>
                <a:lnTo>
                  <a:pt x="624154" y="448551"/>
                </a:lnTo>
                <a:lnTo>
                  <a:pt x="625716" y="447636"/>
                </a:lnTo>
                <a:lnTo>
                  <a:pt x="626262" y="444741"/>
                </a:lnTo>
                <a:lnTo>
                  <a:pt x="624471" y="438391"/>
                </a:lnTo>
                <a:lnTo>
                  <a:pt x="622998" y="434581"/>
                </a:lnTo>
                <a:lnTo>
                  <a:pt x="625081" y="430771"/>
                </a:lnTo>
                <a:lnTo>
                  <a:pt x="625627" y="432041"/>
                </a:lnTo>
                <a:lnTo>
                  <a:pt x="625157" y="430771"/>
                </a:lnTo>
                <a:lnTo>
                  <a:pt x="623239" y="425691"/>
                </a:lnTo>
                <a:lnTo>
                  <a:pt x="620344" y="425691"/>
                </a:lnTo>
                <a:lnTo>
                  <a:pt x="616585" y="424421"/>
                </a:lnTo>
                <a:lnTo>
                  <a:pt x="611619" y="420611"/>
                </a:lnTo>
                <a:lnTo>
                  <a:pt x="627468" y="414261"/>
                </a:lnTo>
                <a:lnTo>
                  <a:pt x="621030" y="411721"/>
                </a:lnTo>
                <a:lnTo>
                  <a:pt x="621487" y="409181"/>
                </a:lnTo>
                <a:lnTo>
                  <a:pt x="617347" y="406641"/>
                </a:lnTo>
                <a:lnTo>
                  <a:pt x="619531" y="400291"/>
                </a:lnTo>
                <a:lnTo>
                  <a:pt x="619417" y="393941"/>
                </a:lnTo>
                <a:lnTo>
                  <a:pt x="619899" y="390525"/>
                </a:lnTo>
                <a:lnTo>
                  <a:pt x="619899" y="390131"/>
                </a:lnTo>
                <a:lnTo>
                  <a:pt x="617626" y="385051"/>
                </a:lnTo>
                <a:lnTo>
                  <a:pt x="622046" y="382511"/>
                </a:lnTo>
                <a:lnTo>
                  <a:pt x="621423" y="379971"/>
                </a:lnTo>
                <a:lnTo>
                  <a:pt x="619683" y="374891"/>
                </a:lnTo>
                <a:lnTo>
                  <a:pt x="620750" y="371081"/>
                </a:lnTo>
                <a:lnTo>
                  <a:pt x="626440" y="372351"/>
                </a:lnTo>
                <a:lnTo>
                  <a:pt x="623455" y="378701"/>
                </a:lnTo>
                <a:lnTo>
                  <a:pt x="628510" y="372351"/>
                </a:lnTo>
                <a:lnTo>
                  <a:pt x="627253" y="371081"/>
                </a:lnTo>
                <a:lnTo>
                  <a:pt x="625995" y="369811"/>
                </a:lnTo>
                <a:lnTo>
                  <a:pt x="624751" y="368541"/>
                </a:lnTo>
                <a:lnTo>
                  <a:pt x="625716" y="364731"/>
                </a:lnTo>
                <a:lnTo>
                  <a:pt x="628129" y="359651"/>
                </a:lnTo>
                <a:lnTo>
                  <a:pt x="628637" y="355231"/>
                </a:lnTo>
                <a:lnTo>
                  <a:pt x="628726" y="355434"/>
                </a:lnTo>
                <a:lnTo>
                  <a:pt x="629856" y="355447"/>
                </a:lnTo>
                <a:lnTo>
                  <a:pt x="631202" y="355269"/>
                </a:lnTo>
                <a:lnTo>
                  <a:pt x="632917" y="354787"/>
                </a:lnTo>
                <a:lnTo>
                  <a:pt x="633171" y="353364"/>
                </a:lnTo>
                <a:lnTo>
                  <a:pt x="627253" y="352869"/>
                </a:lnTo>
                <a:lnTo>
                  <a:pt x="624662" y="352336"/>
                </a:lnTo>
                <a:lnTo>
                  <a:pt x="627100" y="353136"/>
                </a:lnTo>
                <a:lnTo>
                  <a:pt x="628269" y="354190"/>
                </a:lnTo>
                <a:lnTo>
                  <a:pt x="628408" y="354571"/>
                </a:lnTo>
                <a:lnTo>
                  <a:pt x="621068" y="354571"/>
                </a:lnTo>
                <a:lnTo>
                  <a:pt x="625005" y="344411"/>
                </a:lnTo>
                <a:lnTo>
                  <a:pt x="625500" y="343141"/>
                </a:lnTo>
                <a:lnTo>
                  <a:pt x="623303" y="335521"/>
                </a:lnTo>
                <a:lnTo>
                  <a:pt x="622935" y="334251"/>
                </a:lnTo>
                <a:lnTo>
                  <a:pt x="624713" y="331711"/>
                </a:lnTo>
                <a:lnTo>
                  <a:pt x="626325" y="325361"/>
                </a:lnTo>
                <a:lnTo>
                  <a:pt x="627964" y="317741"/>
                </a:lnTo>
                <a:lnTo>
                  <a:pt x="629843" y="310121"/>
                </a:lnTo>
                <a:lnTo>
                  <a:pt x="631139" y="310121"/>
                </a:lnTo>
                <a:lnTo>
                  <a:pt x="623392" y="308851"/>
                </a:lnTo>
                <a:lnTo>
                  <a:pt x="624840" y="299961"/>
                </a:lnTo>
                <a:lnTo>
                  <a:pt x="624509" y="298691"/>
                </a:lnTo>
                <a:lnTo>
                  <a:pt x="623874" y="296151"/>
                </a:lnTo>
                <a:lnTo>
                  <a:pt x="623227" y="293611"/>
                </a:lnTo>
                <a:lnTo>
                  <a:pt x="627849" y="293611"/>
                </a:lnTo>
                <a:lnTo>
                  <a:pt x="629678" y="294881"/>
                </a:lnTo>
                <a:lnTo>
                  <a:pt x="631761" y="298691"/>
                </a:lnTo>
                <a:lnTo>
                  <a:pt x="631723" y="293611"/>
                </a:lnTo>
                <a:lnTo>
                  <a:pt x="631710" y="292341"/>
                </a:lnTo>
                <a:lnTo>
                  <a:pt x="629234" y="291071"/>
                </a:lnTo>
                <a:lnTo>
                  <a:pt x="627913" y="289801"/>
                </a:lnTo>
                <a:lnTo>
                  <a:pt x="627329" y="287261"/>
                </a:lnTo>
                <a:lnTo>
                  <a:pt x="627024" y="285991"/>
                </a:lnTo>
                <a:lnTo>
                  <a:pt x="632815" y="287261"/>
                </a:lnTo>
                <a:lnTo>
                  <a:pt x="632587" y="285991"/>
                </a:lnTo>
                <a:lnTo>
                  <a:pt x="631659" y="280911"/>
                </a:lnTo>
                <a:lnTo>
                  <a:pt x="629729" y="275831"/>
                </a:lnTo>
                <a:lnTo>
                  <a:pt x="628599" y="268211"/>
                </a:lnTo>
                <a:lnTo>
                  <a:pt x="629310" y="264401"/>
                </a:lnTo>
                <a:lnTo>
                  <a:pt x="629793" y="261861"/>
                </a:lnTo>
                <a:lnTo>
                  <a:pt x="625119" y="263131"/>
                </a:lnTo>
                <a:lnTo>
                  <a:pt x="619810" y="264401"/>
                </a:lnTo>
                <a:lnTo>
                  <a:pt x="614845" y="264401"/>
                </a:lnTo>
                <a:lnTo>
                  <a:pt x="611162" y="259321"/>
                </a:lnTo>
                <a:lnTo>
                  <a:pt x="614083" y="259321"/>
                </a:lnTo>
                <a:lnTo>
                  <a:pt x="618045" y="258305"/>
                </a:lnTo>
                <a:lnTo>
                  <a:pt x="617842" y="258051"/>
                </a:lnTo>
                <a:lnTo>
                  <a:pt x="619074" y="255511"/>
                </a:lnTo>
                <a:lnTo>
                  <a:pt x="620064" y="256540"/>
                </a:lnTo>
                <a:lnTo>
                  <a:pt x="620191" y="255511"/>
                </a:lnTo>
                <a:lnTo>
                  <a:pt x="620344" y="254241"/>
                </a:lnTo>
                <a:lnTo>
                  <a:pt x="624497" y="254241"/>
                </a:lnTo>
                <a:lnTo>
                  <a:pt x="623303" y="251701"/>
                </a:lnTo>
                <a:lnTo>
                  <a:pt x="626605" y="251701"/>
                </a:lnTo>
                <a:lnTo>
                  <a:pt x="627011" y="252971"/>
                </a:lnTo>
                <a:lnTo>
                  <a:pt x="624903" y="255511"/>
                </a:lnTo>
                <a:lnTo>
                  <a:pt x="626135" y="255511"/>
                </a:lnTo>
                <a:lnTo>
                  <a:pt x="626783" y="255511"/>
                </a:lnTo>
                <a:lnTo>
                  <a:pt x="627265" y="252971"/>
                </a:lnTo>
                <a:lnTo>
                  <a:pt x="627875" y="251701"/>
                </a:lnTo>
                <a:lnTo>
                  <a:pt x="629716" y="247891"/>
                </a:lnTo>
                <a:lnTo>
                  <a:pt x="631291" y="246621"/>
                </a:lnTo>
                <a:lnTo>
                  <a:pt x="632866" y="245351"/>
                </a:lnTo>
                <a:lnTo>
                  <a:pt x="630504" y="246621"/>
                </a:lnTo>
                <a:lnTo>
                  <a:pt x="627265" y="245351"/>
                </a:lnTo>
                <a:lnTo>
                  <a:pt x="626719" y="242811"/>
                </a:lnTo>
                <a:lnTo>
                  <a:pt x="626402" y="235191"/>
                </a:lnTo>
                <a:lnTo>
                  <a:pt x="631723" y="240271"/>
                </a:lnTo>
                <a:lnTo>
                  <a:pt x="633857" y="236461"/>
                </a:lnTo>
                <a:lnTo>
                  <a:pt x="632396" y="235191"/>
                </a:lnTo>
                <a:lnTo>
                  <a:pt x="630948" y="233921"/>
                </a:lnTo>
                <a:lnTo>
                  <a:pt x="633933" y="228841"/>
                </a:lnTo>
                <a:close/>
              </a:path>
              <a:path w="1414145" h="663575">
                <a:moveTo>
                  <a:pt x="634580" y="364604"/>
                </a:moveTo>
                <a:lnTo>
                  <a:pt x="631964" y="360426"/>
                </a:lnTo>
                <a:lnTo>
                  <a:pt x="629970" y="364401"/>
                </a:lnTo>
                <a:lnTo>
                  <a:pt x="631050" y="369722"/>
                </a:lnTo>
                <a:lnTo>
                  <a:pt x="633298" y="364337"/>
                </a:lnTo>
                <a:lnTo>
                  <a:pt x="634580" y="364604"/>
                </a:lnTo>
                <a:close/>
              </a:path>
              <a:path w="1414145" h="663575">
                <a:moveTo>
                  <a:pt x="634784" y="141160"/>
                </a:moveTo>
                <a:lnTo>
                  <a:pt x="633996" y="134937"/>
                </a:lnTo>
                <a:lnTo>
                  <a:pt x="632752" y="141097"/>
                </a:lnTo>
                <a:lnTo>
                  <a:pt x="634784" y="141160"/>
                </a:lnTo>
                <a:close/>
              </a:path>
              <a:path w="1414145" h="663575">
                <a:moveTo>
                  <a:pt x="634949" y="245999"/>
                </a:moveTo>
                <a:lnTo>
                  <a:pt x="634225" y="246011"/>
                </a:lnTo>
                <a:lnTo>
                  <a:pt x="633514" y="246240"/>
                </a:lnTo>
                <a:lnTo>
                  <a:pt x="632841" y="246583"/>
                </a:lnTo>
                <a:lnTo>
                  <a:pt x="633717" y="246481"/>
                </a:lnTo>
                <a:lnTo>
                  <a:pt x="634504" y="246253"/>
                </a:lnTo>
                <a:lnTo>
                  <a:pt x="634949" y="245999"/>
                </a:lnTo>
                <a:close/>
              </a:path>
              <a:path w="1414145" h="663575">
                <a:moveTo>
                  <a:pt x="803795" y="213360"/>
                </a:moveTo>
                <a:lnTo>
                  <a:pt x="801471" y="214198"/>
                </a:lnTo>
                <a:lnTo>
                  <a:pt x="794613" y="205016"/>
                </a:lnTo>
                <a:lnTo>
                  <a:pt x="791121" y="212559"/>
                </a:lnTo>
                <a:lnTo>
                  <a:pt x="794524" y="211416"/>
                </a:lnTo>
                <a:lnTo>
                  <a:pt x="797242" y="214109"/>
                </a:lnTo>
                <a:lnTo>
                  <a:pt x="800061" y="216230"/>
                </a:lnTo>
                <a:lnTo>
                  <a:pt x="803795" y="213360"/>
                </a:lnTo>
                <a:close/>
              </a:path>
              <a:path w="1414145" h="663575">
                <a:moveTo>
                  <a:pt x="804392" y="212432"/>
                </a:moveTo>
                <a:lnTo>
                  <a:pt x="803795" y="213360"/>
                </a:lnTo>
                <a:lnTo>
                  <a:pt x="804392" y="212432"/>
                </a:lnTo>
                <a:close/>
              </a:path>
              <a:path w="1414145" h="663575">
                <a:moveTo>
                  <a:pt x="829183" y="106692"/>
                </a:moveTo>
                <a:lnTo>
                  <a:pt x="829030" y="102273"/>
                </a:lnTo>
                <a:lnTo>
                  <a:pt x="828725" y="102870"/>
                </a:lnTo>
                <a:lnTo>
                  <a:pt x="829183" y="106692"/>
                </a:lnTo>
                <a:close/>
              </a:path>
              <a:path w="1414145" h="663575">
                <a:moveTo>
                  <a:pt x="835253" y="87630"/>
                </a:moveTo>
                <a:lnTo>
                  <a:pt x="831938" y="90170"/>
                </a:lnTo>
                <a:lnTo>
                  <a:pt x="824534" y="99060"/>
                </a:lnTo>
                <a:lnTo>
                  <a:pt x="825665" y="102870"/>
                </a:lnTo>
                <a:lnTo>
                  <a:pt x="826439" y="101600"/>
                </a:lnTo>
                <a:lnTo>
                  <a:pt x="826681" y="97790"/>
                </a:lnTo>
                <a:lnTo>
                  <a:pt x="828878" y="97790"/>
                </a:lnTo>
                <a:lnTo>
                  <a:pt x="829030" y="102273"/>
                </a:lnTo>
                <a:lnTo>
                  <a:pt x="831443" y="97790"/>
                </a:lnTo>
                <a:lnTo>
                  <a:pt x="833488" y="93980"/>
                </a:lnTo>
                <a:lnTo>
                  <a:pt x="835253" y="87630"/>
                </a:lnTo>
                <a:close/>
              </a:path>
              <a:path w="1414145" h="663575">
                <a:moveTo>
                  <a:pt x="835583" y="477520"/>
                </a:moveTo>
                <a:lnTo>
                  <a:pt x="834644" y="473087"/>
                </a:lnTo>
                <a:lnTo>
                  <a:pt x="832332" y="473519"/>
                </a:lnTo>
                <a:lnTo>
                  <a:pt x="835583" y="477520"/>
                </a:lnTo>
                <a:close/>
              </a:path>
              <a:path w="1414145" h="663575">
                <a:moveTo>
                  <a:pt x="838200" y="472440"/>
                </a:moveTo>
                <a:lnTo>
                  <a:pt x="833970" y="469900"/>
                </a:lnTo>
                <a:lnTo>
                  <a:pt x="834644" y="473087"/>
                </a:lnTo>
                <a:lnTo>
                  <a:pt x="838200" y="472440"/>
                </a:lnTo>
                <a:close/>
              </a:path>
              <a:path w="1414145" h="663575">
                <a:moveTo>
                  <a:pt x="843292" y="158000"/>
                </a:moveTo>
                <a:lnTo>
                  <a:pt x="842708" y="158127"/>
                </a:lnTo>
                <a:lnTo>
                  <a:pt x="843203" y="158750"/>
                </a:lnTo>
                <a:lnTo>
                  <a:pt x="843292" y="158000"/>
                </a:lnTo>
                <a:close/>
              </a:path>
              <a:path w="1414145" h="663575">
                <a:moveTo>
                  <a:pt x="846594" y="154940"/>
                </a:moveTo>
                <a:lnTo>
                  <a:pt x="843686" y="154940"/>
                </a:lnTo>
                <a:lnTo>
                  <a:pt x="843292" y="158000"/>
                </a:lnTo>
                <a:lnTo>
                  <a:pt x="845718" y="157480"/>
                </a:lnTo>
                <a:lnTo>
                  <a:pt x="846594" y="154940"/>
                </a:lnTo>
                <a:close/>
              </a:path>
              <a:path w="1414145" h="663575">
                <a:moveTo>
                  <a:pt x="864666" y="547776"/>
                </a:moveTo>
                <a:lnTo>
                  <a:pt x="864247" y="547154"/>
                </a:lnTo>
                <a:lnTo>
                  <a:pt x="863612" y="546773"/>
                </a:lnTo>
                <a:lnTo>
                  <a:pt x="862774" y="546874"/>
                </a:lnTo>
                <a:lnTo>
                  <a:pt x="864666" y="547776"/>
                </a:lnTo>
                <a:close/>
              </a:path>
              <a:path w="1414145" h="663575">
                <a:moveTo>
                  <a:pt x="890181" y="51587"/>
                </a:moveTo>
                <a:lnTo>
                  <a:pt x="888161" y="51041"/>
                </a:lnTo>
                <a:lnTo>
                  <a:pt x="888987" y="53340"/>
                </a:lnTo>
                <a:lnTo>
                  <a:pt x="890181" y="51587"/>
                </a:lnTo>
                <a:close/>
              </a:path>
              <a:path w="1414145" h="663575">
                <a:moveTo>
                  <a:pt x="890587" y="48260"/>
                </a:moveTo>
                <a:lnTo>
                  <a:pt x="885050" y="45720"/>
                </a:lnTo>
                <a:lnTo>
                  <a:pt x="882510" y="49530"/>
                </a:lnTo>
                <a:lnTo>
                  <a:pt x="888161" y="51041"/>
                </a:lnTo>
                <a:lnTo>
                  <a:pt x="887145" y="48260"/>
                </a:lnTo>
                <a:lnTo>
                  <a:pt x="890587" y="48260"/>
                </a:lnTo>
                <a:close/>
              </a:path>
              <a:path w="1414145" h="663575">
                <a:moveTo>
                  <a:pt x="979119" y="73660"/>
                </a:moveTo>
                <a:lnTo>
                  <a:pt x="978776" y="72999"/>
                </a:lnTo>
                <a:lnTo>
                  <a:pt x="976452" y="74930"/>
                </a:lnTo>
                <a:lnTo>
                  <a:pt x="979119" y="73660"/>
                </a:lnTo>
                <a:close/>
              </a:path>
              <a:path w="1414145" h="663575">
                <a:moveTo>
                  <a:pt x="1001293" y="642366"/>
                </a:moveTo>
                <a:lnTo>
                  <a:pt x="998537" y="641350"/>
                </a:lnTo>
                <a:lnTo>
                  <a:pt x="1001268" y="642620"/>
                </a:lnTo>
                <a:lnTo>
                  <a:pt x="1001293" y="642366"/>
                </a:lnTo>
                <a:close/>
              </a:path>
              <a:path w="1414145" h="663575">
                <a:moveTo>
                  <a:pt x="1016850" y="73050"/>
                </a:moveTo>
                <a:lnTo>
                  <a:pt x="1015212" y="71043"/>
                </a:lnTo>
                <a:lnTo>
                  <a:pt x="1013523" y="69913"/>
                </a:lnTo>
                <a:lnTo>
                  <a:pt x="1011809" y="69202"/>
                </a:lnTo>
                <a:lnTo>
                  <a:pt x="1011478" y="69684"/>
                </a:lnTo>
                <a:lnTo>
                  <a:pt x="1011085" y="70078"/>
                </a:lnTo>
                <a:lnTo>
                  <a:pt x="1010894" y="70777"/>
                </a:lnTo>
                <a:lnTo>
                  <a:pt x="1016850" y="73050"/>
                </a:lnTo>
                <a:close/>
              </a:path>
              <a:path w="1414145" h="663575">
                <a:moveTo>
                  <a:pt x="1018095" y="598170"/>
                </a:moveTo>
                <a:lnTo>
                  <a:pt x="1011834" y="595630"/>
                </a:lnTo>
                <a:lnTo>
                  <a:pt x="1017651" y="603250"/>
                </a:lnTo>
                <a:lnTo>
                  <a:pt x="1016508" y="599440"/>
                </a:lnTo>
                <a:lnTo>
                  <a:pt x="1018095" y="598170"/>
                </a:lnTo>
                <a:close/>
              </a:path>
              <a:path w="1414145" h="663575">
                <a:moveTo>
                  <a:pt x="1041882" y="30441"/>
                </a:moveTo>
                <a:lnTo>
                  <a:pt x="1041793" y="27940"/>
                </a:lnTo>
                <a:lnTo>
                  <a:pt x="1041400" y="29210"/>
                </a:lnTo>
                <a:lnTo>
                  <a:pt x="1041882" y="30441"/>
                </a:lnTo>
                <a:close/>
              </a:path>
              <a:path w="1414145" h="663575">
                <a:moveTo>
                  <a:pt x="1050798" y="24599"/>
                </a:moveTo>
                <a:lnTo>
                  <a:pt x="1049235" y="23736"/>
                </a:lnTo>
                <a:lnTo>
                  <a:pt x="1049426" y="24218"/>
                </a:lnTo>
                <a:lnTo>
                  <a:pt x="1050798" y="24599"/>
                </a:lnTo>
                <a:close/>
              </a:path>
              <a:path w="1414145" h="663575">
                <a:moveTo>
                  <a:pt x="1050912" y="71386"/>
                </a:moveTo>
                <a:lnTo>
                  <a:pt x="1042276" y="70929"/>
                </a:lnTo>
                <a:lnTo>
                  <a:pt x="1044714" y="71386"/>
                </a:lnTo>
                <a:lnTo>
                  <a:pt x="1047838" y="71526"/>
                </a:lnTo>
                <a:lnTo>
                  <a:pt x="1050912" y="71386"/>
                </a:lnTo>
                <a:close/>
              </a:path>
              <a:path w="1414145" h="663575">
                <a:moveTo>
                  <a:pt x="1052614" y="643890"/>
                </a:moveTo>
                <a:lnTo>
                  <a:pt x="1051877" y="645160"/>
                </a:lnTo>
                <a:lnTo>
                  <a:pt x="1052576" y="645160"/>
                </a:lnTo>
                <a:lnTo>
                  <a:pt x="1052614" y="643890"/>
                </a:lnTo>
                <a:close/>
              </a:path>
              <a:path w="1414145" h="663575">
                <a:moveTo>
                  <a:pt x="1103807" y="16217"/>
                </a:moveTo>
                <a:lnTo>
                  <a:pt x="1103731" y="15608"/>
                </a:lnTo>
                <a:lnTo>
                  <a:pt x="1103388" y="14884"/>
                </a:lnTo>
                <a:lnTo>
                  <a:pt x="1102309" y="13690"/>
                </a:lnTo>
                <a:lnTo>
                  <a:pt x="1102639" y="14719"/>
                </a:lnTo>
                <a:lnTo>
                  <a:pt x="1103210" y="15494"/>
                </a:lnTo>
                <a:lnTo>
                  <a:pt x="1103807" y="16217"/>
                </a:lnTo>
                <a:close/>
              </a:path>
              <a:path w="1414145" h="663575">
                <a:moveTo>
                  <a:pt x="1123137" y="610247"/>
                </a:moveTo>
                <a:lnTo>
                  <a:pt x="1122756" y="608190"/>
                </a:lnTo>
                <a:lnTo>
                  <a:pt x="1121537" y="609600"/>
                </a:lnTo>
                <a:lnTo>
                  <a:pt x="1123137" y="610247"/>
                </a:lnTo>
                <a:close/>
              </a:path>
              <a:path w="1414145" h="663575">
                <a:moveTo>
                  <a:pt x="1130515" y="608330"/>
                </a:moveTo>
                <a:lnTo>
                  <a:pt x="1128839" y="607060"/>
                </a:lnTo>
                <a:lnTo>
                  <a:pt x="1121346" y="600710"/>
                </a:lnTo>
                <a:lnTo>
                  <a:pt x="1122756" y="608190"/>
                </a:lnTo>
                <a:lnTo>
                  <a:pt x="1123746" y="607060"/>
                </a:lnTo>
                <a:lnTo>
                  <a:pt x="1130515" y="608330"/>
                </a:lnTo>
                <a:close/>
              </a:path>
              <a:path w="1414145" h="663575">
                <a:moveTo>
                  <a:pt x="1158405" y="647700"/>
                </a:moveTo>
                <a:lnTo>
                  <a:pt x="1156131" y="647700"/>
                </a:lnTo>
                <a:lnTo>
                  <a:pt x="1155039" y="648970"/>
                </a:lnTo>
                <a:lnTo>
                  <a:pt x="1158405" y="647700"/>
                </a:lnTo>
                <a:close/>
              </a:path>
              <a:path w="1414145" h="663575">
                <a:moveTo>
                  <a:pt x="1167993" y="22174"/>
                </a:moveTo>
                <a:lnTo>
                  <a:pt x="1167625" y="21590"/>
                </a:lnTo>
                <a:lnTo>
                  <a:pt x="1167206" y="22860"/>
                </a:lnTo>
                <a:lnTo>
                  <a:pt x="1167993" y="22174"/>
                </a:lnTo>
                <a:close/>
              </a:path>
              <a:path w="1414145" h="663575">
                <a:moveTo>
                  <a:pt x="1197648" y="20320"/>
                </a:moveTo>
                <a:lnTo>
                  <a:pt x="1196657" y="20320"/>
                </a:lnTo>
                <a:lnTo>
                  <a:pt x="1196771" y="20828"/>
                </a:lnTo>
                <a:lnTo>
                  <a:pt x="1197648" y="20320"/>
                </a:lnTo>
                <a:close/>
              </a:path>
              <a:path w="1414145" h="663575">
                <a:moveTo>
                  <a:pt x="1201674" y="20320"/>
                </a:moveTo>
                <a:lnTo>
                  <a:pt x="1199832" y="19050"/>
                </a:lnTo>
                <a:lnTo>
                  <a:pt x="1197648" y="20320"/>
                </a:lnTo>
                <a:lnTo>
                  <a:pt x="1201674" y="20320"/>
                </a:lnTo>
                <a:close/>
              </a:path>
              <a:path w="1414145" h="663575">
                <a:moveTo>
                  <a:pt x="1202702" y="17195"/>
                </a:moveTo>
                <a:lnTo>
                  <a:pt x="1200188" y="16522"/>
                </a:lnTo>
                <a:lnTo>
                  <a:pt x="1201204" y="17005"/>
                </a:lnTo>
                <a:lnTo>
                  <a:pt x="1201991" y="17145"/>
                </a:lnTo>
                <a:lnTo>
                  <a:pt x="1202702" y="17195"/>
                </a:lnTo>
                <a:close/>
              </a:path>
              <a:path w="1414145" h="663575">
                <a:moveTo>
                  <a:pt x="1202931" y="615734"/>
                </a:moveTo>
                <a:lnTo>
                  <a:pt x="1201140" y="614680"/>
                </a:lnTo>
                <a:lnTo>
                  <a:pt x="1201928" y="616216"/>
                </a:lnTo>
                <a:lnTo>
                  <a:pt x="1202309" y="615950"/>
                </a:lnTo>
                <a:lnTo>
                  <a:pt x="1202931" y="615734"/>
                </a:lnTo>
                <a:close/>
              </a:path>
              <a:path w="1414145" h="663575">
                <a:moveTo>
                  <a:pt x="1209865" y="613410"/>
                </a:moveTo>
                <a:lnTo>
                  <a:pt x="1202931" y="615734"/>
                </a:lnTo>
                <a:lnTo>
                  <a:pt x="1209700" y="619760"/>
                </a:lnTo>
                <a:lnTo>
                  <a:pt x="1209865" y="613410"/>
                </a:lnTo>
                <a:close/>
              </a:path>
              <a:path w="1414145" h="663575">
                <a:moveTo>
                  <a:pt x="1212405" y="613410"/>
                </a:moveTo>
                <a:lnTo>
                  <a:pt x="1212037" y="612140"/>
                </a:lnTo>
                <a:lnTo>
                  <a:pt x="1212164" y="613410"/>
                </a:lnTo>
                <a:lnTo>
                  <a:pt x="1212405" y="613410"/>
                </a:lnTo>
                <a:close/>
              </a:path>
              <a:path w="1414145" h="663575">
                <a:moveTo>
                  <a:pt x="1218958" y="5080"/>
                </a:moveTo>
                <a:lnTo>
                  <a:pt x="1217561" y="3810"/>
                </a:lnTo>
                <a:lnTo>
                  <a:pt x="1215758" y="5080"/>
                </a:lnTo>
                <a:lnTo>
                  <a:pt x="1218958" y="5080"/>
                </a:lnTo>
                <a:close/>
              </a:path>
              <a:path w="1414145" h="663575">
                <a:moveTo>
                  <a:pt x="1219365" y="607745"/>
                </a:moveTo>
                <a:lnTo>
                  <a:pt x="1209738" y="607822"/>
                </a:lnTo>
                <a:lnTo>
                  <a:pt x="1210868" y="609523"/>
                </a:lnTo>
                <a:lnTo>
                  <a:pt x="1211541" y="611390"/>
                </a:lnTo>
                <a:lnTo>
                  <a:pt x="1212062" y="613232"/>
                </a:lnTo>
                <a:lnTo>
                  <a:pt x="1211376" y="609003"/>
                </a:lnTo>
                <a:lnTo>
                  <a:pt x="1219365" y="607745"/>
                </a:lnTo>
                <a:close/>
              </a:path>
              <a:path w="1414145" h="663575">
                <a:moveTo>
                  <a:pt x="1220279" y="5080"/>
                </a:moveTo>
                <a:lnTo>
                  <a:pt x="1218958" y="5080"/>
                </a:lnTo>
                <a:lnTo>
                  <a:pt x="1219987" y="6007"/>
                </a:lnTo>
                <a:lnTo>
                  <a:pt x="1220279" y="5080"/>
                </a:lnTo>
                <a:close/>
              </a:path>
              <a:path w="1414145" h="663575">
                <a:moveTo>
                  <a:pt x="1238110" y="2882"/>
                </a:moveTo>
                <a:lnTo>
                  <a:pt x="1237234" y="3035"/>
                </a:lnTo>
                <a:lnTo>
                  <a:pt x="1236345" y="3530"/>
                </a:lnTo>
                <a:lnTo>
                  <a:pt x="1236611" y="3644"/>
                </a:lnTo>
                <a:lnTo>
                  <a:pt x="1238110" y="2882"/>
                </a:lnTo>
                <a:close/>
              </a:path>
              <a:path w="1414145" h="663575">
                <a:moveTo>
                  <a:pt x="1243520" y="646430"/>
                </a:moveTo>
                <a:lnTo>
                  <a:pt x="1241513" y="645972"/>
                </a:lnTo>
                <a:lnTo>
                  <a:pt x="1241818" y="646430"/>
                </a:lnTo>
                <a:lnTo>
                  <a:pt x="1243520" y="646430"/>
                </a:lnTo>
                <a:close/>
              </a:path>
              <a:path w="1414145" h="663575">
                <a:moveTo>
                  <a:pt x="1258798" y="0"/>
                </a:moveTo>
                <a:lnTo>
                  <a:pt x="1254302" y="1270"/>
                </a:lnTo>
                <a:lnTo>
                  <a:pt x="1256106" y="1270"/>
                </a:lnTo>
                <a:lnTo>
                  <a:pt x="1258798" y="0"/>
                </a:lnTo>
                <a:close/>
              </a:path>
              <a:path w="1414145" h="663575">
                <a:moveTo>
                  <a:pt x="1262634" y="49530"/>
                </a:moveTo>
                <a:lnTo>
                  <a:pt x="1262468" y="49110"/>
                </a:lnTo>
                <a:lnTo>
                  <a:pt x="1260322" y="49530"/>
                </a:lnTo>
                <a:lnTo>
                  <a:pt x="1262634" y="49530"/>
                </a:lnTo>
                <a:close/>
              </a:path>
              <a:path w="1414145" h="663575">
                <a:moveTo>
                  <a:pt x="1263370" y="604786"/>
                </a:moveTo>
                <a:lnTo>
                  <a:pt x="1262545" y="603008"/>
                </a:lnTo>
                <a:lnTo>
                  <a:pt x="1261859" y="603250"/>
                </a:lnTo>
                <a:lnTo>
                  <a:pt x="1263370" y="604786"/>
                </a:lnTo>
                <a:close/>
              </a:path>
              <a:path w="1414145" h="663575">
                <a:moveTo>
                  <a:pt x="1269123" y="600710"/>
                </a:moveTo>
                <a:lnTo>
                  <a:pt x="1260894" y="599440"/>
                </a:lnTo>
                <a:lnTo>
                  <a:pt x="1262545" y="603008"/>
                </a:lnTo>
                <a:lnTo>
                  <a:pt x="1269123" y="600710"/>
                </a:lnTo>
                <a:close/>
              </a:path>
              <a:path w="1414145" h="663575">
                <a:moveTo>
                  <a:pt x="1293939" y="608279"/>
                </a:moveTo>
                <a:lnTo>
                  <a:pt x="1293241" y="605790"/>
                </a:lnTo>
                <a:lnTo>
                  <a:pt x="1291348" y="604520"/>
                </a:lnTo>
                <a:lnTo>
                  <a:pt x="1293939" y="608279"/>
                </a:lnTo>
                <a:close/>
              </a:path>
              <a:path w="1414145" h="663575">
                <a:moveTo>
                  <a:pt x="1298943" y="604520"/>
                </a:moveTo>
                <a:lnTo>
                  <a:pt x="1297990" y="604520"/>
                </a:lnTo>
                <a:lnTo>
                  <a:pt x="1298105" y="605155"/>
                </a:lnTo>
                <a:lnTo>
                  <a:pt x="1298943" y="604520"/>
                </a:lnTo>
                <a:close/>
              </a:path>
              <a:path w="1414145" h="663575">
                <a:moveTo>
                  <a:pt x="1304328" y="8255"/>
                </a:moveTo>
                <a:lnTo>
                  <a:pt x="1303388" y="7658"/>
                </a:lnTo>
                <a:lnTo>
                  <a:pt x="1302283" y="7366"/>
                </a:lnTo>
                <a:lnTo>
                  <a:pt x="1301432" y="7924"/>
                </a:lnTo>
                <a:lnTo>
                  <a:pt x="1302512" y="8039"/>
                </a:lnTo>
                <a:lnTo>
                  <a:pt x="1303375" y="8153"/>
                </a:lnTo>
                <a:lnTo>
                  <a:pt x="1304328" y="8255"/>
                </a:lnTo>
                <a:close/>
              </a:path>
              <a:path w="1414145" h="663575">
                <a:moveTo>
                  <a:pt x="1331734" y="40474"/>
                </a:moveTo>
                <a:lnTo>
                  <a:pt x="1330540" y="39763"/>
                </a:lnTo>
                <a:lnTo>
                  <a:pt x="1329524" y="39204"/>
                </a:lnTo>
                <a:lnTo>
                  <a:pt x="1329258" y="39839"/>
                </a:lnTo>
                <a:lnTo>
                  <a:pt x="1330286" y="40817"/>
                </a:lnTo>
                <a:lnTo>
                  <a:pt x="1331214" y="40830"/>
                </a:lnTo>
                <a:lnTo>
                  <a:pt x="1331734" y="40474"/>
                </a:lnTo>
                <a:close/>
              </a:path>
              <a:path w="1414145" h="663575">
                <a:moveTo>
                  <a:pt x="1332242" y="566191"/>
                </a:moveTo>
                <a:lnTo>
                  <a:pt x="1332064" y="565492"/>
                </a:lnTo>
                <a:lnTo>
                  <a:pt x="1331836" y="565137"/>
                </a:lnTo>
                <a:lnTo>
                  <a:pt x="1331480" y="565454"/>
                </a:lnTo>
                <a:lnTo>
                  <a:pt x="1331785" y="565746"/>
                </a:lnTo>
                <a:lnTo>
                  <a:pt x="1331976" y="565937"/>
                </a:lnTo>
                <a:lnTo>
                  <a:pt x="1332242" y="566191"/>
                </a:lnTo>
                <a:close/>
              </a:path>
              <a:path w="1414145" h="663575">
                <a:moveTo>
                  <a:pt x="1339215" y="92595"/>
                </a:moveTo>
                <a:lnTo>
                  <a:pt x="1338719" y="92710"/>
                </a:lnTo>
                <a:lnTo>
                  <a:pt x="1339088" y="92710"/>
                </a:lnTo>
                <a:lnTo>
                  <a:pt x="1339215" y="92595"/>
                </a:lnTo>
                <a:close/>
              </a:path>
              <a:path w="1414145" h="663575">
                <a:moveTo>
                  <a:pt x="1352664" y="546100"/>
                </a:moveTo>
                <a:lnTo>
                  <a:pt x="1352118" y="548640"/>
                </a:lnTo>
                <a:lnTo>
                  <a:pt x="1352207" y="548894"/>
                </a:lnTo>
                <a:lnTo>
                  <a:pt x="1352664" y="546100"/>
                </a:lnTo>
                <a:close/>
              </a:path>
              <a:path w="1414145" h="663575">
                <a:moveTo>
                  <a:pt x="1363078" y="543140"/>
                </a:moveTo>
                <a:lnTo>
                  <a:pt x="1361909" y="542290"/>
                </a:lnTo>
                <a:lnTo>
                  <a:pt x="1362557" y="535940"/>
                </a:lnTo>
                <a:lnTo>
                  <a:pt x="1357045" y="538480"/>
                </a:lnTo>
                <a:lnTo>
                  <a:pt x="1357426" y="544830"/>
                </a:lnTo>
                <a:lnTo>
                  <a:pt x="1363078" y="543140"/>
                </a:lnTo>
                <a:close/>
              </a:path>
              <a:path w="1414145" h="663575">
                <a:moveTo>
                  <a:pt x="1363243" y="73812"/>
                </a:moveTo>
                <a:lnTo>
                  <a:pt x="1361541" y="66040"/>
                </a:lnTo>
                <a:lnTo>
                  <a:pt x="1355102" y="66040"/>
                </a:lnTo>
                <a:lnTo>
                  <a:pt x="1363243" y="73812"/>
                </a:lnTo>
                <a:close/>
              </a:path>
              <a:path w="1414145" h="663575">
                <a:moveTo>
                  <a:pt x="1364399" y="74930"/>
                </a:moveTo>
                <a:lnTo>
                  <a:pt x="1363243" y="73812"/>
                </a:lnTo>
                <a:lnTo>
                  <a:pt x="1363484" y="74930"/>
                </a:lnTo>
                <a:lnTo>
                  <a:pt x="1364399" y="74930"/>
                </a:lnTo>
                <a:close/>
              </a:path>
              <a:path w="1414145" h="663575">
                <a:moveTo>
                  <a:pt x="1365326" y="543814"/>
                </a:moveTo>
                <a:lnTo>
                  <a:pt x="1365237" y="542493"/>
                </a:lnTo>
                <a:lnTo>
                  <a:pt x="1363078" y="543140"/>
                </a:lnTo>
                <a:lnTo>
                  <a:pt x="1365021" y="544563"/>
                </a:lnTo>
                <a:lnTo>
                  <a:pt x="1365326" y="543814"/>
                </a:lnTo>
                <a:close/>
              </a:path>
              <a:path w="1414145" h="663575">
                <a:moveTo>
                  <a:pt x="1367917" y="78740"/>
                </a:moveTo>
                <a:lnTo>
                  <a:pt x="1363764" y="76200"/>
                </a:lnTo>
                <a:lnTo>
                  <a:pt x="1363484" y="74930"/>
                </a:lnTo>
                <a:lnTo>
                  <a:pt x="1357604" y="74930"/>
                </a:lnTo>
                <a:lnTo>
                  <a:pt x="1353667" y="68580"/>
                </a:lnTo>
                <a:lnTo>
                  <a:pt x="1356512" y="57150"/>
                </a:lnTo>
                <a:lnTo>
                  <a:pt x="1355496" y="55880"/>
                </a:lnTo>
                <a:lnTo>
                  <a:pt x="1353451" y="53340"/>
                </a:lnTo>
                <a:lnTo>
                  <a:pt x="1351419" y="50800"/>
                </a:lnTo>
                <a:lnTo>
                  <a:pt x="1346327" y="49530"/>
                </a:lnTo>
                <a:lnTo>
                  <a:pt x="1340993" y="49530"/>
                </a:lnTo>
                <a:lnTo>
                  <a:pt x="1336624" y="44450"/>
                </a:lnTo>
                <a:lnTo>
                  <a:pt x="1335570" y="46990"/>
                </a:lnTo>
                <a:lnTo>
                  <a:pt x="1331252" y="53340"/>
                </a:lnTo>
                <a:lnTo>
                  <a:pt x="1324457" y="48260"/>
                </a:lnTo>
                <a:lnTo>
                  <a:pt x="1320495" y="41910"/>
                </a:lnTo>
                <a:lnTo>
                  <a:pt x="1322578" y="39370"/>
                </a:lnTo>
                <a:lnTo>
                  <a:pt x="1324673" y="36830"/>
                </a:lnTo>
                <a:lnTo>
                  <a:pt x="1325714" y="35560"/>
                </a:lnTo>
                <a:lnTo>
                  <a:pt x="1326756" y="34290"/>
                </a:lnTo>
                <a:lnTo>
                  <a:pt x="1331239" y="36830"/>
                </a:lnTo>
                <a:lnTo>
                  <a:pt x="1332522" y="38100"/>
                </a:lnTo>
                <a:lnTo>
                  <a:pt x="1332445" y="39370"/>
                </a:lnTo>
                <a:lnTo>
                  <a:pt x="1331760" y="39370"/>
                </a:lnTo>
                <a:lnTo>
                  <a:pt x="1333957" y="40640"/>
                </a:lnTo>
                <a:lnTo>
                  <a:pt x="1336763" y="43180"/>
                </a:lnTo>
                <a:lnTo>
                  <a:pt x="1336992" y="39370"/>
                </a:lnTo>
                <a:lnTo>
                  <a:pt x="1334465" y="39370"/>
                </a:lnTo>
                <a:lnTo>
                  <a:pt x="1334109" y="35560"/>
                </a:lnTo>
                <a:lnTo>
                  <a:pt x="1333004" y="34290"/>
                </a:lnTo>
                <a:lnTo>
                  <a:pt x="1330794" y="31750"/>
                </a:lnTo>
                <a:lnTo>
                  <a:pt x="1328521" y="29159"/>
                </a:lnTo>
                <a:lnTo>
                  <a:pt x="1328521" y="30480"/>
                </a:lnTo>
                <a:lnTo>
                  <a:pt x="1327327" y="27940"/>
                </a:lnTo>
                <a:lnTo>
                  <a:pt x="1328508" y="30441"/>
                </a:lnTo>
                <a:lnTo>
                  <a:pt x="1328521" y="29159"/>
                </a:lnTo>
                <a:lnTo>
                  <a:pt x="1327467" y="27940"/>
                </a:lnTo>
                <a:lnTo>
                  <a:pt x="1332128" y="26670"/>
                </a:lnTo>
                <a:lnTo>
                  <a:pt x="1328928" y="25400"/>
                </a:lnTo>
                <a:lnTo>
                  <a:pt x="1327124" y="24130"/>
                </a:lnTo>
                <a:lnTo>
                  <a:pt x="1327251" y="25400"/>
                </a:lnTo>
                <a:lnTo>
                  <a:pt x="1327327" y="27838"/>
                </a:lnTo>
                <a:lnTo>
                  <a:pt x="1326603" y="26670"/>
                </a:lnTo>
                <a:lnTo>
                  <a:pt x="1325829" y="25400"/>
                </a:lnTo>
                <a:lnTo>
                  <a:pt x="1324279" y="22860"/>
                </a:lnTo>
                <a:lnTo>
                  <a:pt x="1322755" y="21590"/>
                </a:lnTo>
                <a:lnTo>
                  <a:pt x="1320876" y="19050"/>
                </a:lnTo>
                <a:lnTo>
                  <a:pt x="1318069" y="15240"/>
                </a:lnTo>
                <a:lnTo>
                  <a:pt x="1314932" y="12700"/>
                </a:lnTo>
                <a:lnTo>
                  <a:pt x="1311541" y="7620"/>
                </a:lnTo>
                <a:lnTo>
                  <a:pt x="1304366" y="7620"/>
                </a:lnTo>
                <a:lnTo>
                  <a:pt x="1306423" y="8890"/>
                </a:lnTo>
                <a:lnTo>
                  <a:pt x="1307350" y="11430"/>
                </a:lnTo>
                <a:lnTo>
                  <a:pt x="1294790" y="11430"/>
                </a:lnTo>
                <a:lnTo>
                  <a:pt x="1290777" y="13970"/>
                </a:lnTo>
                <a:lnTo>
                  <a:pt x="1288427" y="16510"/>
                </a:lnTo>
                <a:lnTo>
                  <a:pt x="1283081" y="19050"/>
                </a:lnTo>
                <a:lnTo>
                  <a:pt x="1280807" y="16510"/>
                </a:lnTo>
                <a:lnTo>
                  <a:pt x="1280553" y="13970"/>
                </a:lnTo>
                <a:lnTo>
                  <a:pt x="1279575" y="12700"/>
                </a:lnTo>
                <a:lnTo>
                  <a:pt x="1275143" y="12700"/>
                </a:lnTo>
                <a:lnTo>
                  <a:pt x="1269174" y="11430"/>
                </a:lnTo>
                <a:lnTo>
                  <a:pt x="1270495" y="10160"/>
                </a:lnTo>
                <a:lnTo>
                  <a:pt x="1275803" y="5080"/>
                </a:lnTo>
                <a:lnTo>
                  <a:pt x="1267307" y="10160"/>
                </a:lnTo>
                <a:lnTo>
                  <a:pt x="1263319" y="6350"/>
                </a:lnTo>
                <a:lnTo>
                  <a:pt x="1259332" y="2540"/>
                </a:lnTo>
                <a:lnTo>
                  <a:pt x="1254302" y="1270"/>
                </a:lnTo>
                <a:lnTo>
                  <a:pt x="1251559" y="1270"/>
                </a:lnTo>
                <a:lnTo>
                  <a:pt x="1254429" y="6350"/>
                </a:lnTo>
                <a:lnTo>
                  <a:pt x="1251699" y="5080"/>
                </a:lnTo>
                <a:lnTo>
                  <a:pt x="1249413" y="5080"/>
                </a:lnTo>
                <a:lnTo>
                  <a:pt x="1249349" y="2540"/>
                </a:lnTo>
                <a:lnTo>
                  <a:pt x="1246733" y="6350"/>
                </a:lnTo>
                <a:lnTo>
                  <a:pt x="1251889" y="11430"/>
                </a:lnTo>
                <a:lnTo>
                  <a:pt x="1246593" y="16510"/>
                </a:lnTo>
                <a:lnTo>
                  <a:pt x="1242860" y="13970"/>
                </a:lnTo>
                <a:lnTo>
                  <a:pt x="1235760" y="19050"/>
                </a:lnTo>
                <a:lnTo>
                  <a:pt x="1234503" y="13970"/>
                </a:lnTo>
                <a:lnTo>
                  <a:pt x="1234198" y="12700"/>
                </a:lnTo>
                <a:lnTo>
                  <a:pt x="1238923" y="12700"/>
                </a:lnTo>
                <a:lnTo>
                  <a:pt x="1238897" y="11430"/>
                </a:lnTo>
                <a:lnTo>
                  <a:pt x="1238885" y="10160"/>
                </a:lnTo>
                <a:lnTo>
                  <a:pt x="1238491" y="6350"/>
                </a:lnTo>
                <a:lnTo>
                  <a:pt x="1242148" y="5080"/>
                </a:lnTo>
                <a:lnTo>
                  <a:pt x="1235329" y="5080"/>
                </a:lnTo>
                <a:lnTo>
                  <a:pt x="1234884" y="3810"/>
                </a:lnTo>
                <a:lnTo>
                  <a:pt x="1235646" y="3810"/>
                </a:lnTo>
                <a:lnTo>
                  <a:pt x="1236357" y="2540"/>
                </a:lnTo>
                <a:lnTo>
                  <a:pt x="1230769" y="1270"/>
                </a:lnTo>
                <a:lnTo>
                  <a:pt x="1226159" y="8890"/>
                </a:lnTo>
                <a:lnTo>
                  <a:pt x="1220508" y="11430"/>
                </a:lnTo>
                <a:lnTo>
                  <a:pt x="1221752" y="7620"/>
                </a:lnTo>
                <a:lnTo>
                  <a:pt x="1219987" y="6007"/>
                </a:lnTo>
                <a:lnTo>
                  <a:pt x="1218234" y="11430"/>
                </a:lnTo>
                <a:lnTo>
                  <a:pt x="1214221" y="13970"/>
                </a:lnTo>
                <a:lnTo>
                  <a:pt x="1206881" y="11430"/>
                </a:lnTo>
                <a:lnTo>
                  <a:pt x="1206500" y="16510"/>
                </a:lnTo>
                <a:lnTo>
                  <a:pt x="1202715" y="16510"/>
                </a:lnTo>
                <a:lnTo>
                  <a:pt x="1207096" y="17780"/>
                </a:lnTo>
                <a:lnTo>
                  <a:pt x="1205814" y="21590"/>
                </a:lnTo>
                <a:lnTo>
                  <a:pt x="1202182" y="21590"/>
                </a:lnTo>
                <a:lnTo>
                  <a:pt x="1197229" y="22860"/>
                </a:lnTo>
                <a:lnTo>
                  <a:pt x="1196936" y="21590"/>
                </a:lnTo>
                <a:lnTo>
                  <a:pt x="1196771" y="20828"/>
                </a:lnTo>
                <a:lnTo>
                  <a:pt x="1195476" y="21590"/>
                </a:lnTo>
                <a:lnTo>
                  <a:pt x="1190447" y="19050"/>
                </a:lnTo>
                <a:lnTo>
                  <a:pt x="1184998" y="16510"/>
                </a:lnTo>
                <a:lnTo>
                  <a:pt x="1179347" y="17780"/>
                </a:lnTo>
                <a:lnTo>
                  <a:pt x="1175626" y="15240"/>
                </a:lnTo>
                <a:lnTo>
                  <a:pt x="1177645" y="12700"/>
                </a:lnTo>
                <a:lnTo>
                  <a:pt x="1178661" y="11430"/>
                </a:lnTo>
                <a:lnTo>
                  <a:pt x="1175410" y="8890"/>
                </a:lnTo>
                <a:lnTo>
                  <a:pt x="1170190" y="11430"/>
                </a:lnTo>
                <a:lnTo>
                  <a:pt x="1166266" y="10160"/>
                </a:lnTo>
                <a:lnTo>
                  <a:pt x="1162265" y="7620"/>
                </a:lnTo>
                <a:lnTo>
                  <a:pt x="1156766" y="8890"/>
                </a:lnTo>
                <a:lnTo>
                  <a:pt x="1159294" y="13322"/>
                </a:lnTo>
                <a:lnTo>
                  <a:pt x="1153858" y="17780"/>
                </a:lnTo>
                <a:lnTo>
                  <a:pt x="1168717" y="13970"/>
                </a:lnTo>
                <a:lnTo>
                  <a:pt x="1159433" y="21590"/>
                </a:lnTo>
                <a:lnTo>
                  <a:pt x="1163967" y="21590"/>
                </a:lnTo>
                <a:lnTo>
                  <a:pt x="1168844" y="17780"/>
                </a:lnTo>
                <a:lnTo>
                  <a:pt x="1171613" y="19050"/>
                </a:lnTo>
                <a:lnTo>
                  <a:pt x="1167993" y="22174"/>
                </a:lnTo>
                <a:lnTo>
                  <a:pt x="1170000" y="25400"/>
                </a:lnTo>
                <a:lnTo>
                  <a:pt x="1165212" y="22860"/>
                </a:lnTo>
                <a:lnTo>
                  <a:pt x="1160551" y="25400"/>
                </a:lnTo>
                <a:lnTo>
                  <a:pt x="1155725" y="26670"/>
                </a:lnTo>
                <a:lnTo>
                  <a:pt x="1150467" y="25400"/>
                </a:lnTo>
                <a:lnTo>
                  <a:pt x="1150061" y="13970"/>
                </a:lnTo>
                <a:lnTo>
                  <a:pt x="1142225" y="12700"/>
                </a:lnTo>
                <a:lnTo>
                  <a:pt x="1134706" y="15240"/>
                </a:lnTo>
                <a:lnTo>
                  <a:pt x="1126604" y="17780"/>
                </a:lnTo>
                <a:lnTo>
                  <a:pt x="1117015" y="19050"/>
                </a:lnTo>
                <a:lnTo>
                  <a:pt x="1121625" y="20320"/>
                </a:lnTo>
                <a:lnTo>
                  <a:pt x="1120000" y="25400"/>
                </a:lnTo>
                <a:lnTo>
                  <a:pt x="1117663" y="24130"/>
                </a:lnTo>
                <a:lnTo>
                  <a:pt x="1113002" y="21590"/>
                </a:lnTo>
                <a:lnTo>
                  <a:pt x="1108557" y="24130"/>
                </a:lnTo>
                <a:lnTo>
                  <a:pt x="1108773" y="19050"/>
                </a:lnTo>
                <a:lnTo>
                  <a:pt x="1105877" y="17780"/>
                </a:lnTo>
                <a:lnTo>
                  <a:pt x="1103795" y="15240"/>
                </a:lnTo>
                <a:lnTo>
                  <a:pt x="1104188" y="19050"/>
                </a:lnTo>
                <a:lnTo>
                  <a:pt x="1093520" y="15240"/>
                </a:lnTo>
                <a:lnTo>
                  <a:pt x="1092657" y="24130"/>
                </a:lnTo>
                <a:lnTo>
                  <a:pt x="1086129" y="19050"/>
                </a:lnTo>
                <a:lnTo>
                  <a:pt x="1079195" y="20320"/>
                </a:lnTo>
                <a:lnTo>
                  <a:pt x="1074293" y="24130"/>
                </a:lnTo>
                <a:lnTo>
                  <a:pt x="1069479" y="29210"/>
                </a:lnTo>
                <a:lnTo>
                  <a:pt x="1062824" y="30480"/>
                </a:lnTo>
                <a:lnTo>
                  <a:pt x="1064348" y="27940"/>
                </a:lnTo>
                <a:lnTo>
                  <a:pt x="1065885" y="25400"/>
                </a:lnTo>
                <a:lnTo>
                  <a:pt x="1060792" y="22860"/>
                </a:lnTo>
                <a:lnTo>
                  <a:pt x="1064348" y="21590"/>
                </a:lnTo>
                <a:lnTo>
                  <a:pt x="1067917" y="20320"/>
                </a:lnTo>
                <a:lnTo>
                  <a:pt x="1064285" y="20320"/>
                </a:lnTo>
                <a:lnTo>
                  <a:pt x="1060970" y="19050"/>
                </a:lnTo>
                <a:lnTo>
                  <a:pt x="1061059" y="21590"/>
                </a:lnTo>
                <a:lnTo>
                  <a:pt x="1058811" y="19050"/>
                </a:lnTo>
                <a:lnTo>
                  <a:pt x="1051255" y="27940"/>
                </a:lnTo>
                <a:lnTo>
                  <a:pt x="1048067" y="24536"/>
                </a:lnTo>
                <a:lnTo>
                  <a:pt x="1048359" y="24155"/>
                </a:lnTo>
                <a:lnTo>
                  <a:pt x="1049159" y="23774"/>
                </a:lnTo>
                <a:lnTo>
                  <a:pt x="1048943" y="23418"/>
                </a:lnTo>
                <a:lnTo>
                  <a:pt x="1047140" y="24307"/>
                </a:lnTo>
                <a:lnTo>
                  <a:pt x="1047330" y="24599"/>
                </a:lnTo>
                <a:lnTo>
                  <a:pt x="1046276" y="26670"/>
                </a:lnTo>
                <a:lnTo>
                  <a:pt x="1045984" y="30480"/>
                </a:lnTo>
                <a:lnTo>
                  <a:pt x="1041895" y="30480"/>
                </a:lnTo>
                <a:lnTo>
                  <a:pt x="1035545" y="31750"/>
                </a:lnTo>
                <a:lnTo>
                  <a:pt x="1039342" y="35560"/>
                </a:lnTo>
                <a:lnTo>
                  <a:pt x="1031811" y="31750"/>
                </a:lnTo>
                <a:lnTo>
                  <a:pt x="1029309" y="30480"/>
                </a:lnTo>
                <a:lnTo>
                  <a:pt x="1017993" y="31750"/>
                </a:lnTo>
                <a:lnTo>
                  <a:pt x="1006970" y="31750"/>
                </a:lnTo>
                <a:lnTo>
                  <a:pt x="998550" y="28257"/>
                </a:lnTo>
                <a:lnTo>
                  <a:pt x="999515" y="28028"/>
                </a:lnTo>
                <a:lnTo>
                  <a:pt x="996772" y="27279"/>
                </a:lnTo>
                <a:lnTo>
                  <a:pt x="997077" y="27724"/>
                </a:lnTo>
                <a:lnTo>
                  <a:pt x="997419" y="28003"/>
                </a:lnTo>
                <a:lnTo>
                  <a:pt x="989939" y="29210"/>
                </a:lnTo>
                <a:lnTo>
                  <a:pt x="980452" y="31750"/>
                </a:lnTo>
                <a:lnTo>
                  <a:pt x="973264" y="31750"/>
                </a:lnTo>
                <a:lnTo>
                  <a:pt x="973670" y="30480"/>
                </a:lnTo>
                <a:lnTo>
                  <a:pt x="969264" y="30480"/>
                </a:lnTo>
                <a:lnTo>
                  <a:pt x="966571" y="34290"/>
                </a:lnTo>
                <a:lnTo>
                  <a:pt x="963637" y="38100"/>
                </a:lnTo>
                <a:lnTo>
                  <a:pt x="957529" y="39370"/>
                </a:lnTo>
                <a:lnTo>
                  <a:pt x="951433" y="33020"/>
                </a:lnTo>
                <a:lnTo>
                  <a:pt x="963358" y="35560"/>
                </a:lnTo>
                <a:lnTo>
                  <a:pt x="959637" y="33020"/>
                </a:lnTo>
                <a:lnTo>
                  <a:pt x="959002" y="31750"/>
                </a:lnTo>
                <a:lnTo>
                  <a:pt x="957732" y="29210"/>
                </a:lnTo>
                <a:lnTo>
                  <a:pt x="956449" y="26670"/>
                </a:lnTo>
                <a:lnTo>
                  <a:pt x="951026" y="27940"/>
                </a:lnTo>
                <a:lnTo>
                  <a:pt x="944524" y="29210"/>
                </a:lnTo>
                <a:lnTo>
                  <a:pt x="938098" y="27940"/>
                </a:lnTo>
                <a:lnTo>
                  <a:pt x="939888" y="26670"/>
                </a:lnTo>
                <a:lnTo>
                  <a:pt x="935012" y="25400"/>
                </a:lnTo>
                <a:lnTo>
                  <a:pt x="929462" y="27940"/>
                </a:lnTo>
                <a:lnTo>
                  <a:pt x="923264" y="30480"/>
                </a:lnTo>
                <a:lnTo>
                  <a:pt x="916419" y="31750"/>
                </a:lnTo>
                <a:lnTo>
                  <a:pt x="916825" y="30480"/>
                </a:lnTo>
                <a:lnTo>
                  <a:pt x="916381" y="30480"/>
                </a:lnTo>
                <a:lnTo>
                  <a:pt x="911796" y="33020"/>
                </a:lnTo>
                <a:lnTo>
                  <a:pt x="905725" y="36830"/>
                </a:lnTo>
                <a:lnTo>
                  <a:pt x="899972" y="38100"/>
                </a:lnTo>
                <a:lnTo>
                  <a:pt x="896124" y="44450"/>
                </a:lnTo>
                <a:lnTo>
                  <a:pt x="891603" y="49530"/>
                </a:lnTo>
                <a:lnTo>
                  <a:pt x="890181" y="51587"/>
                </a:lnTo>
                <a:lnTo>
                  <a:pt x="891946" y="52070"/>
                </a:lnTo>
                <a:lnTo>
                  <a:pt x="887069" y="58420"/>
                </a:lnTo>
                <a:lnTo>
                  <a:pt x="883119" y="58420"/>
                </a:lnTo>
                <a:lnTo>
                  <a:pt x="877074" y="60960"/>
                </a:lnTo>
                <a:lnTo>
                  <a:pt x="875550" y="59690"/>
                </a:lnTo>
                <a:lnTo>
                  <a:pt x="872490" y="57150"/>
                </a:lnTo>
                <a:lnTo>
                  <a:pt x="877849" y="50800"/>
                </a:lnTo>
                <a:lnTo>
                  <a:pt x="869784" y="48260"/>
                </a:lnTo>
                <a:lnTo>
                  <a:pt x="870813" y="58420"/>
                </a:lnTo>
                <a:lnTo>
                  <a:pt x="866965" y="59690"/>
                </a:lnTo>
                <a:lnTo>
                  <a:pt x="865085" y="57150"/>
                </a:lnTo>
                <a:lnTo>
                  <a:pt x="861288" y="63500"/>
                </a:lnTo>
                <a:lnTo>
                  <a:pt x="859853" y="69850"/>
                </a:lnTo>
                <a:lnTo>
                  <a:pt x="858088" y="74930"/>
                </a:lnTo>
                <a:lnTo>
                  <a:pt x="853300" y="81280"/>
                </a:lnTo>
                <a:lnTo>
                  <a:pt x="855967" y="81280"/>
                </a:lnTo>
                <a:lnTo>
                  <a:pt x="855078" y="86360"/>
                </a:lnTo>
                <a:lnTo>
                  <a:pt x="852424" y="87630"/>
                </a:lnTo>
                <a:lnTo>
                  <a:pt x="849490" y="87630"/>
                </a:lnTo>
                <a:lnTo>
                  <a:pt x="847788" y="91440"/>
                </a:lnTo>
                <a:lnTo>
                  <a:pt x="840511" y="87630"/>
                </a:lnTo>
                <a:lnTo>
                  <a:pt x="838695" y="91440"/>
                </a:lnTo>
                <a:lnTo>
                  <a:pt x="836180" y="97790"/>
                </a:lnTo>
                <a:lnTo>
                  <a:pt x="833120" y="105410"/>
                </a:lnTo>
                <a:lnTo>
                  <a:pt x="829640" y="110490"/>
                </a:lnTo>
                <a:lnTo>
                  <a:pt x="829183" y="106692"/>
                </a:lnTo>
                <a:lnTo>
                  <a:pt x="826757" y="113030"/>
                </a:lnTo>
                <a:lnTo>
                  <a:pt x="819238" y="120650"/>
                </a:lnTo>
                <a:lnTo>
                  <a:pt x="815200" y="118110"/>
                </a:lnTo>
                <a:lnTo>
                  <a:pt x="810602" y="118110"/>
                </a:lnTo>
                <a:lnTo>
                  <a:pt x="805510" y="121920"/>
                </a:lnTo>
                <a:lnTo>
                  <a:pt x="799947" y="125730"/>
                </a:lnTo>
                <a:lnTo>
                  <a:pt x="799452" y="133350"/>
                </a:lnTo>
                <a:lnTo>
                  <a:pt x="798550" y="142240"/>
                </a:lnTo>
                <a:lnTo>
                  <a:pt x="796556" y="148590"/>
                </a:lnTo>
                <a:lnTo>
                  <a:pt x="792784" y="151130"/>
                </a:lnTo>
                <a:lnTo>
                  <a:pt x="794854" y="163830"/>
                </a:lnTo>
                <a:lnTo>
                  <a:pt x="793724" y="175260"/>
                </a:lnTo>
                <a:lnTo>
                  <a:pt x="791667" y="187960"/>
                </a:lnTo>
                <a:lnTo>
                  <a:pt x="790968" y="200660"/>
                </a:lnTo>
                <a:lnTo>
                  <a:pt x="796455" y="200660"/>
                </a:lnTo>
                <a:lnTo>
                  <a:pt x="844727" y="200660"/>
                </a:lnTo>
                <a:lnTo>
                  <a:pt x="844689" y="187960"/>
                </a:lnTo>
                <a:lnTo>
                  <a:pt x="843762" y="173990"/>
                </a:lnTo>
                <a:lnTo>
                  <a:pt x="846950" y="162560"/>
                </a:lnTo>
                <a:lnTo>
                  <a:pt x="847305" y="161290"/>
                </a:lnTo>
                <a:lnTo>
                  <a:pt x="843546" y="162560"/>
                </a:lnTo>
                <a:lnTo>
                  <a:pt x="839889" y="158750"/>
                </a:lnTo>
                <a:lnTo>
                  <a:pt x="842708" y="158127"/>
                </a:lnTo>
                <a:lnTo>
                  <a:pt x="841184" y="156210"/>
                </a:lnTo>
                <a:lnTo>
                  <a:pt x="840549" y="151130"/>
                </a:lnTo>
                <a:lnTo>
                  <a:pt x="840193" y="146050"/>
                </a:lnTo>
                <a:lnTo>
                  <a:pt x="840041" y="144780"/>
                </a:lnTo>
                <a:lnTo>
                  <a:pt x="840079" y="143510"/>
                </a:lnTo>
                <a:lnTo>
                  <a:pt x="840270" y="143510"/>
                </a:lnTo>
                <a:lnTo>
                  <a:pt x="841032" y="142240"/>
                </a:lnTo>
                <a:lnTo>
                  <a:pt x="841844" y="142240"/>
                </a:lnTo>
                <a:lnTo>
                  <a:pt x="842670" y="140970"/>
                </a:lnTo>
                <a:lnTo>
                  <a:pt x="844321" y="140970"/>
                </a:lnTo>
                <a:lnTo>
                  <a:pt x="862355" y="128270"/>
                </a:lnTo>
                <a:lnTo>
                  <a:pt x="870051" y="123190"/>
                </a:lnTo>
                <a:lnTo>
                  <a:pt x="873125" y="120650"/>
                </a:lnTo>
                <a:lnTo>
                  <a:pt x="877722" y="116840"/>
                </a:lnTo>
                <a:lnTo>
                  <a:pt x="885266" y="111760"/>
                </a:lnTo>
                <a:lnTo>
                  <a:pt x="887107" y="110490"/>
                </a:lnTo>
                <a:lnTo>
                  <a:pt x="892594" y="106692"/>
                </a:lnTo>
                <a:lnTo>
                  <a:pt x="895413" y="100330"/>
                </a:lnTo>
                <a:lnTo>
                  <a:pt x="893876" y="93980"/>
                </a:lnTo>
                <a:lnTo>
                  <a:pt x="893838" y="91440"/>
                </a:lnTo>
                <a:lnTo>
                  <a:pt x="893787" y="87630"/>
                </a:lnTo>
                <a:lnTo>
                  <a:pt x="900938" y="83820"/>
                </a:lnTo>
                <a:lnTo>
                  <a:pt x="902703" y="91440"/>
                </a:lnTo>
                <a:lnTo>
                  <a:pt x="905192" y="87630"/>
                </a:lnTo>
                <a:lnTo>
                  <a:pt x="907491" y="83820"/>
                </a:lnTo>
                <a:lnTo>
                  <a:pt x="908265" y="82550"/>
                </a:lnTo>
                <a:lnTo>
                  <a:pt x="911694" y="78740"/>
                </a:lnTo>
                <a:lnTo>
                  <a:pt x="914019" y="76200"/>
                </a:lnTo>
                <a:lnTo>
                  <a:pt x="914704" y="74930"/>
                </a:lnTo>
                <a:lnTo>
                  <a:pt x="915123" y="74930"/>
                </a:lnTo>
                <a:lnTo>
                  <a:pt x="915555" y="73660"/>
                </a:lnTo>
                <a:lnTo>
                  <a:pt x="932713" y="73660"/>
                </a:lnTo>
                <a:lnTo>
                  <a:pt x="939368" y="72390"/>
                </a:lnTo>
                <a:lnTo>
                  <a:pt x="945819" y="69850"/>
                </a:lnTo>
                <a:lnTo>
                  <a:pt x="944511" y="71120"/>
                </a:lnTo>
                <a:lnTo>
                  <a:pt x="944587" y="73660"/>
                </a:lnTo>
                <a:lnTo>
                  <a:pt x="942301" y="73660"/>
                </a:lnTo>
                <a:lnTo>
                  <a:pt x="947470" y="78740"/>
                </a:lnTo>
                <a:lnTo>
                  <a:pt x="960488" y="73660"/>
                </a:lnTo>
                <a:lnTo>
                  <a:pt x="960399" y="69850"/>
                </a:lnTo>
                <a:lnTo>
                  <a:pt x="960374" y="68580"/>
                </a:lnTo>
                <a:lnTo>
                  <a:pt x="964006" y="69850"/>
                </a:lnTo>
                <a:lnTo>
                  <a:pt x="961390" y="72390"/>
                </a:lnTo>
                <a:lnTo>
                  <a:pt x="963714" y="74930"/>
                </a:lnTo>
                <a:lnTo>
                  <a:pt x="968794" y="77470"/>
                </a:lnTo>
                <a:lnTo>
                  <a:pt x="974902" y="68580"/>
                </a:lnTo>
                <a:lnTo>
                  <a:pt x="975766" y="67310"/>
                </a:lnTo>
                <a:lnTo>
                  <a:pt x="978776" y="72999"/>
                </a:lnTo>
                <a:lnTo>
                  <a:pt x="979538" y="72390"/>
                </a:lnTo>
                <a:lnTo>
                  <a:pt x="991450" y="74930"/>
                </a:lnTo>
                <a:lnTo>
                  <a:pt x="990104" y="72390"/>
                </a:lnTo>
                <a:lnTo>
                  <a:pt x="988085" y="68580"/>
                </a:lnTo>
                <a:lnTo>
                  <a:pt x="994524" y="69850"/>
                </a:lnTo>
                <a:lnTo>
                  <a:pt x="1000594" y="68580"/>
                </a:lnTo>
                <a:lnTo>
                  <a:pt x="1006335" y="67310"/>
                </a:lnTo>
                <a:lnTo>
                  <a:pt x="1011796" y="68580"/>
                </a:lnTo>
                <a:lnTo>
                  <a:pt x="1013879" y="67310"/>
                </a:lnTo>
                <a:lnTo>
                  <a:pt x="1015949" y="66040"/>
                </a:lnTo>
                <a:lnTo>
                  <a:pt x="1025550" y="66040"/>
                </a:lnTo>
                <a:lnTo>
                  <a:pt x="1027887" y="62230"/>
                </a:lnTo>
                <a:lnTo>
                  <a:pt x="1030351" y="66040"/>
                </a:lnTo>
                <a:lnTo>
                  <a:pt x="1036332" y="68580"/>
                </a:lnTo>
                <a:lnTo>
                  <a:pt x="1043330" y="67310"/>
                </a:lnTo>
                <a:lnTo>
                  <a:pt x="1048867" y="63500"/>
                </a:lnTo>
                <a:lnTo>
                  <a:pt x="1047165" y="67310"/>
                </a:lnTo>
                <a:lnTo>
                  <a:pt x="1053820" y="66040"/>
                </a:lnTo>
                <a:lnTo>
                  <a:pt x="1051852" y="71120"/>
                </a:lnTo>
                <a:lnTo>
                  <a:pt x="1058138" y="69850"/>
                </a:lnTo>
                <a:lnTo>
                  <a:pt x="1063828" y="68580"/>
                </a:lnTo>
                <a:lnTo>
                  <a:pt x="1063167" y="66040"/>
                </a:lnTo>
                <a:lnTo>
                  <a:pt x="1062494" y="63500"/>
                </a:lnTo>
                <a:lnTo>
                  <a:pt x="1071321" y="66040"/>
                </a:lnTo>
                <a:lnTo>
                  <a:pt x="1079411" y="63500"/>
                </a:lnTo>
                <a:lnTo>
                  <a:pt x="1086573" y="62230"/>
                </a:lnTo>
                <a:lnTo>
                  <a:pt x="1092631" y="67310"/>
                </a:lnTo>
                <a:lnTo>
                  <a:pt x="1110653" y="62230"/>
                </a:lnTo>
                <a:lnTo>
                  <a:pt x="1115047" y="60960"/>
                </a:lnTo>
                <a:lnTo>
                  <a:pt x="1132332" y="55880"/>
                </a:lnTo>
                <a:lnTo>
                  <a:pt x="1144968" y="53340"/>
                </a:lnTo>
                <a:lnTo>
                  <a:pt x="1142022" y="58420"/>
                </a:lnTo>
                <a:lnTo>
                  <a:pt x="1129792" y="60960"/>
                </a:lnTo>
                <a:lnTo>
                  <a:pt x="1127620" y="66040"/>
                </a:lnTo>
                <a:lnTo>
                  <a:pt x="1138364" y="62230"/>
                </a:lnTo>
                <a:lnTo>
                  <a:pt x="1147813" y="57150"/>
                </a:lnTo>
                <a:lnTo>
                  <a:pt x="1157312" y="54610"/>
                </a:lnTo>
                <a:lnTo>
                  <a:pt x="1168146" y="53340"/>
                </a:lnTo>
                <a:lnTo>
                  <a:pt x="1172311" y="54610"/>
                </a:lnTo>
                <a:lnTo>
                  <a:pt x="1166025" y="58420"/>
                </a:lnTo>
                <a:lnTo>
                  <a:pt x="1164717" y="59690"/>
                </a:lnTo>
                <a:lnTo>
                  <a:pt x="1176426" y="57150"/>
                </a:lnTo>
                <a:lnTo>
                  <a:pt x="1187831" y="57150"/>
                </a:lnTo>
                <a:lnTo>
                  <a:pt x="1198892" y="55880"/>
                </a:lnTo>
                <a:lnTo>
                  <a:pt x="1209560" y="53340"/>
                </a:lnTo>
                <a:lnTo>
                  <a:pt x="1209560" y="54610"/>
                </a:lnTo>
                <a:lnTo>
                  <a:pt x="1208074" y="54610"/>
                </a:lnTo>
                <a:lnTo>
                  <a:pt x="1206665" y="55880"/>
                </a:lnTo>
                <a:lnTo>
                  <a:pt x="1209459" y="55880"/>
                </a:lnTo>
                <a:lnTo>
                  <a:pt x="1213243" y="57150"/>
                </a:lnTo>
                <a:lnTo>
                  <a:pt x="1212723" y="53340"/>
                </a:lnTo>
                <a:lnTo>
                  <a:pt x="1210043" y="54610"/>
                </a:lnTo>
                <a:lnTo>
                  <a:pt x="1209954" y="53340"/>
                </a:lnTo>
                <a:lnTo>
                  <a:pt x="1209675" y="49530"/>
                </a:lnTo>
                <a:lnTo>
                  <a:pt x="1213523" y="44450"/>
                </a:lnTo>
                <a:lnTo>
                  <a:pt x="1218349" y="40640"/>
                </a:lnTo>
                <a:lnTo>
                  <a:pt x="1219174" y="39370"/>
                </a:lnTo>
                <a:lnTo>
                  <a:pt x="1220838" y="36830"/>
                </a:lnTo>
                <a:lnTo>
                  <a:pt x="1221206" y="43180"/>
                </a:lnTo>
                <a:lnTo>
                  <a:pt x="1225537" y="44450"/>
                </a:lnTo>
                <a:lnTo>
                  <a:pt x="1229372" y="48260"/>
                </a:lnTo>
                <a:lnTo>
                  <a:pt x="1228255" y="55880"/>
                </a:lnTo>
                <a:lnTo>
                  <a:pt x="1230045" y="54610"/>
                </a:lnTo>
                <a:lnTo>
                  <a:pt x="1232268" y="52070"/>
                </a:lnTo>
                <a:lnTo>
                  <a:pt x="1231696" y="49530"/>
                </a:lnTo>
                <a:lnTo>
                  <a:pt x="1234478" y="50800"/>
                </a:lnTo>
                <a:lnTo>
                  <a:pt x="1235417" y="52070"/>
                </a:lnTo>
                <a:lnTo>
                  <a:pt x="1232814" y="55880"/>
                </a:lnTo>
                <a:lnTo>
                  <a:pt x="1242720" y="52070"/>
                </a:lnTo>
                <a:lnTo>
                  <a:pt x="1240193" y="49530"/>
                </a:lnTo>
                <a:lnTo>
                  <a:pt x="1238935" y="48260"/>
                </a:lnTo>
                <a:lnTo>
                  <a:pt x="1248016" y="48260"/>
                </a:lnTo>
                <a:lnTo>
                  <a:pt x="1248092" y="49530"/>
                </a:lnTo>
                <a:lnTo>
                  <a:pt x="1246301" y="50800"/>
                </a:lnTo>
                <a:lnTo>
                  <a:pt x="1245476" y="53340"/>
                </a:lnTo>
                <a:lnTo>
                  <a:pt x="1250505" y="48260"/>
                </a:lnTo>
                <a:lnTo>
                  <a:pt x="1254290" y="44450"/>
                </a:lnTo>
                <a:lnTo>
                  <a:pt x="1262037" y="45720"/>
                </a:lnTo>
                <a:lnTo>
                  <a:pt x="1261643" y="46990"/>
                </a:lnTo>
                <a:lnTo>
                  <a:pt x="1262468" y="49110"/>
                </a:lnTo>
                <a:lnTo>
                  <a:pt x="1266901" y="48260"/>
                </a:lnTo>
                <a:lnTo>
                  <a:pt x="1272387" y="45720"/>
                </a:lnTo>
                <a:lnTo>
                  <a:pt x="1275219" y="44450"/>
                </a:lnTo>
                <a:lnTo>
                  <a:pt x="1278051" y="43180"/>
                </a:lnTo>
                <a:lnTo>
                  <a:pt x="1280795" y="41910"/>
                </a:lnTo>
                <a:lnTo>
                  <a:pt x="1283982" y="40640"/>
                </a:lnTo>
                <a:lnTo>
                  <a:pt x="1286637" y="40640"/>
                </a:lnTo>
                <a:lnTo>
                  <a:pt x="1288732" y="39370"/>
                </a:lnTo>
                <a:lnTo>
                  <a:pt x="1291158" y="39370"/>
                </a:lnTo>
                <a:lnTo>
                  <a:pt x="1293304" y="40640"/>
                </a:lnTo>
                <a:lnTo>
                  <a:pt x="1291577" y="44450"/>
                </a:lnTo>
                <a:lnTo>
                  <a:pt x="1292225" y="46990"/>
                </a:lnTo>
                <a:lnTo>
                  <a:pt x="1293177" y="46990"/>
                </a:lnTo>
                <a:lnTo>
                  <a:pt x="1292390" y="50800"/>
                </a:lnTo>
                <a:lnTo>
                  <a:pt x="1295552" y="50800"/>
                </a:lnTo>
                <a:lnTo>
                  <a:pt x="1296720" y="46990"/>
                </a:lnTo>
                <a:lnTo>
                  <a:pt x="1298790" y="49530"/>
                </a:lnTo>
                <a:lnTo>
                  <a:pt x="1304607" y="46990"/>
                </a:lnTo>
                <a:lnTo>
                  <a:pt x="1307147" y="54610"/>
                </a:lnTo>
                <a:lnTo>
                  <a:pt x="1301419" y="52070"/>
                </a:lnTo>
                <a:lnTo>
                  <a:pt x="1310767" y="60960"/>
                </a:lnTo>
                <a:lnTo>
                  <a:pt x="1308417" y="54610"/>
                </a:lnTo>
                <a:lnTo>
                  <a:pt x="1315961" y="57150"/>
                </a:lnTo>
                <a:lnTo>
                  <a:pt x="1315567" y="46990"/>
                </a:lnTo>
                <a:lnTo>
                  <a:pt x="1319720" y="55880"/>
                </a:lnTo>
                <a:lnTo>
                  <a:pt x="1317917" y="54610"/>
                </a:lnTo>
                <a:lnTo>
                  <a:pt x="1324025" y="60960"/>
                </a:lnTo>
                <a:lnTo>
                  <a:pt x="1322755" y="66040"/>
                </a:lnTo>
                <a:lnTo>
                  <a:pt x="1326807" y="67310"/>
                </a:lnTo>
                <a:lnTo>
                  <a:pt x="1331061" y="68580"/>
                </a:lnTo>
                <a:lnTo>
                  <a:pt x="1332801" y="73660"/>
                </a:lnTo>
                <a:lnTo>
                  <a:pt x="1331722" y="76200"/>
                </a:lnTo>
                <a:lnTo>
                  <a:pt x="1325448" y="78740"/>
                </a:lnTo>
                <a:lnTo>
                  <a:pt x="1331899" y="78740"/>
                </a:lnTo>
                <a:lnTo>
                  <a:pt x="1367917" y="78740"/>
                </a:lnTo>
                <a:close/>
              </a:path>
              <a:path w="1414145" h="663575">
                <a:moveTo>
                  <a:pt x="1380451" y="393179"/>
                </a:moveTo>
                <a:lnTo>
                  <a:pt x="1377378" y="392430"/>
                </a:lnTo>
                <a:lnTo>
                  <a:pt x="1379194" y="398780"/>
                </a:lnTo>
                <a:lnTo>
                  <a:pt x="1380451" y="393179"/>
                </a:lnTo>
                <a:close/>
              </a:path>
              <a:path w="1414145" h="663575">
                <a:moveTo>
                  <a:pt x="1382572" y="393700"/>
                </a:moveTo>
                <a:lnTo>
                  <a:pt x="1381569" y="391160"/>
                </a:lnTo>
                <a:lnTo>
                  <a:pt x="1380909" y="391160"/>
                </a:lnTo>
                <a:lnTo>
                  <a:pt x="1380451" y="393179"/>
                </a:lnTo>
                <a:lnTo>
                  <a:pt x="1382572" y="393700"/>
                </a:lnTo>
                <a:close/>
              </a:path>
              <a:path w="1414145" h="663575">
                <a:moveTo>
                  <a:pt x="1383258" y="467791"/>
                </a:moveTo>
                <a:lnTo>
                  <a:pt x="1383169" y="466940"/>
                </a:lnTo>
                <a:lnTo>
                  <a:pt x="1383093" y="466077"/>
                </a:lnTo>
                <a:lnTo>
                  <a:pt x="1383131" y="465201"/>
                </a:lnTo>
                <a:lnTo>
                  <a:pt x="1382966" y="466394"/>
                </a:lnTo>
                <a:lnTo>
                  <a:pt x="1383004" y="467194"/>
                </a:lnTo>
                <a:lnTo>
                  <a:pt x="1383258" y="467791"/>
                </a:lnTo>
                <a:close/>
              </a:path>
              <a:path w="1414145" h="663575">
                <a:moveTo>
                  <a:pt x="1384465" y="472097"/>
                </a:moveTo>
                <a:lnTo>
                  <a:pt x="1384122" y="471258"/>
                </a:lnTo>
                <a:lnTo>
                  <a:pt x="1383842" y="470433"/>
                </a:lnTo>
                <a:lnTo>
                  <a:pt x="1383639" y="469569"/>
                </a:lnTo>
                <a:lnTo>
                  <a:pt x="1382534" y="469455"/>
                </a:lnTo>
                <a:lnTo>
                  <a:pt x="1382903" y="470484"/>
                </a:lnTo>
                <a:lnTo>
                  <a:pt x="1383576" y="471335"/>
                </a:lnTo>
                <a:lnTo>
                  <a:pt x="1384465" y="472097"/>
                </a:lnTo>
                <a:close/>
              </a:path>
              <a:path w="1414145" h="663575">
                <a:moveTo>
                  <a:pt x="1385874" y="469315"/>
                </a:moveTo>
                <a:lnTo>
                  <a:pt x="1384363" y="469036"/>
                </a:lnTo>
                <a:lnTo>
                  <a:pt x="1383614" y="468617"/>
                </a:lnTo>
                <a:lnTo>
                  <a:pt x="1383271" y="467791"/>
                </a:lnTo>
                <a:lnTo>
                  <a:pt x="1383639" y="469569"/>
                </a:lnTo>
                <a:lnTo>
                  <a:pt x="1384528" y="469722"/>
                </a:lnTo>
                <a:lnTo>
                  <a:pt x="1385354" y="469722"/>
                </a:lnTo>
                <a:lnTo>
                  <a:pt x="1385874" y="469315"/>
                </a:lnTo>
                <a:close/>
              </a:path>
              <a:path w="1414145" h="663575">
                <a:moveTo>
                  <a:pt x="1387106" y="492023"/>
                </a:moveTo>
                <a:lnTo>
                  <a:pt x="1386598" y="489750"/>
                </a:lnTo>
                <a:lnTo>
                  <a:pt x="1385455" y="490220"/>
                </a:lnTo>
                <a:lnTo>
                  <a:pt x="1387106" y="492023"/>
                </a:lnTo>
                <a:close/>
              </a:path>
              <a:path w="1414145" h="663575">
                <a:moveTo>
                  <a:pt x="1388960" y="488810"/>
                </a:moveTo>
                <a:lnTo>
                  <a:pt x="1387017" y="483870"/>
                </a:lnTo>
                <a:lnTo>
                  <a:pt x="1384604" y="482600"/>
                </a:lnTo>
                <a:lnTo>
                  <a:pt x="1386395" y="488810"/>
                </a:lnTo>
                <a:lnTo>
                  <a:pt x="1386598" y="489750"/>
                </a:lnTo>
                <a:lnTo>
                  <a:pt x="1388960" y="488810"/>
                </a:lnTo>
                <a:close/>
              </a:path>
              <a:path w="1414145" h="663575">
                <a:moveTo>
                  <a:pt x="1392542" y="487680"/>
                </a:moveTo>
                <a:lnTo>
                  <a:pt x="1391805" y="487680"/>
                </a:lnTo>
                <a:lnTo>
                  <a:pt x="1388960" y="488810"/>
                </a:lnTo>
                <a:lnTo>
                  <a:pt x="1389011" y="488950"/>
                </a:lnTo>
                <a:lnTo>
                  <a:pt x="1392542" y="487680"/>
                </a:lnTo>
                <a:close/>
              </a:path>
              <a:path w="1414145" h="663575">
                <a:moveTo>
                  <a:pt x="1395044" y="497840"/>
                </a:moveTo>
                <a:lnTo>
                  <a:pt x="1391158" y="497840"/>
                </a:lnTo>
                <a:lnTo>
                  <a:pt x="1390065" y="495300"/>
                </a:lnTo>
                <a:lnTo>
                  <a:pt x="1387106" y="492023"/>
                </a:lnTo>
                <a:lnTo>
                  <a:pt x="1388364" y="497840"/>
                </a:lnTo>
                <a:lnTo>
                  <a:pt x="1394091" y="500380"/>
                </a:lnTo>
                <a:lnTo>
                  <a:pt x="1395044" y="497840"/>
                </a:lnTo>
                <a:close/>
              </a:path>
              <a:path w="1414145" h="663575">
                <a:moveTo>
                  <a:pt x="1395704" y="469900"/>
                </a:moveTo>
                <a:lnTo>
                  <a:pt x="1394104" y="470192"/>
                </a:lnTo>
                <a:lnTo>
                  <a:pt x="1394675" y="472211"/>
                </a:lnTo>
                <a:lnTo>
                  <a:pt x="1395704" y="469900"/>
                </a:lnTo>
                <a:close/>
              </a:path>
              <a:path w="1414145" h="663575">
                <a:moveTo>
                  <a:pt x="1396326" y="497840"/>
                </a:moveTo>
                <a:lnTo>
                  <a:pt x="1395984" y="495300"/>
                </a:lnTo>
                <a:lnTo>
                  <a:pt x="1395044" y="497840"/>
                </a:lnTo>
                <a:lnTo>
                  <a:pt x="1396326" y="497840"/>
                </a:lnTo>
                <a:close/>
              </a:path>
              <a:path w="1414145" h="663575">
                <a:moveTo>
                  <a:pt x="1398054" y="260350"/>
                </a:moveTo>
                <a:lnTo>
                  <a:pt x="1396771" y="257810"/>
                </a:lnTo>
                <a:lnTo>
                  <a:pt x="1395755" y="258064"/>
                </a:lnTo>
                <a:lnTo>
                  <a:pt x="1397635" y="260350"/>
                </a:lnTo>
                <a:lnTo>
                  <a:pt x="1398054" y="260350"/>
                </a:lnTo>
                <a:close/>
              </a:path>
              <a:path w="1414145" h="663575">
                <a:moveTo>
                  <a:pt x="1398765" y="257314"/>
                </a:moveTo>
                <a:lnTo>
                  <a:pt x="1397723" y="256273"/>
                </a:lnTo>
                <a:lnTo>
                  <a:pt x="1397584" y="257810"/>
                </a:lnTo>
                <a:lnTo>
                  <a:pt x="1398765" y="257314"/>
                </a:lnTo>
                <a:close/>
              </a:path>
              <a:path w="1414145" h="663575">
                <a:moveTo>
                  <a:pt x="1399933" y="486410"/>
                </a:moveTo>
                <a:lnTo>
                  <a:pt x="1398587" y="481330"/>
                </a:lnTo>
                <a:lnTo>
                  <a:pt x="1396263" y="476250"/>
                </a:lnTo>
                <a:lnTo>
                  <a:pt x="1395095" y="473710"/>
                </a:lnTo>
                <a:lnTo>
                  <a:pt x="1394675" y="472211"/>
                </a:lnTo>
                <a:lnTo>
                  <a:pt x="1392859" y="476250"/>
                </a:lnTo>
                <a:lnTo>
                  <a:pt x="1390535" y="474980"/>
                </a:lnTo>
                <a:lnTo>
                  <a:pt x="1386840" y="473710"/>
                </a:lnTo>
                <a:lnTo>
                  <a:pt x="1384477" y="471170"/>
                </a:lnTo>
                <a:lnTo>
                  <a:pt x="1386522" y="476250"/>
                </a:lnTo>
                <a:lnTo>
                  <a:pt x="1390523" y="481330"/>
                </a:lnTo>
                <a:lnTo>
                  <a:pt x="1392542" y="487680"/>
                </a:lnTo>
                <a:lnTo>
                  <a:pt x="1393850" y="487680"/>
                </a:lnTo>
                <a:lnTo>
                  <a:pt x="1395285" y="491490"/>
                </a:lnTo>
                <a:lnTo>
                  <a:pt x="1399933" y="486410"/>
                </a:lnTo>
                <a:close/>
              </a:path>
              <a:path w="1414145" h="663575">
                <a:moveTo>
                  <a:pt x="1402613" y="392430"/>
                </a:moveTo>
                <a:lnTo>
                  <a:pt x="1401978" y="388404"/>
                </a:lnTo>
                <a:lnTo>
                  <a:pt x="1401597" y="388620"/>
                </a:lnTo>
                <a:lnTo>
                  <a:pt x="1401445" y="389978"/>
                </a:lnTo>
                <a:lnTo>
                  <a:pt x="1402613" y="392430"/>
                </a:lnTo>
                <a:close/>
              </a:path>
              <a:path w="1414145" h="663575">
                <a:moveTo>
                  <a:pt x="1404048" y="127000"/>
                </a:moveTo>
                <a:lnTo>
                  <a:pt x="1402143" y="123190"/>
                </a:lnTo>
                <a:lnTo>
                  <a:pt x="1401597" y="121920"/>
                </a:lnTo>
                <a:lnTo>
                  <a:pt x="1401051" y="120650"/>
                </a:lnTo>
                <a:lnTo>
                  <a:pt x="1396974" y="115570"/>
                </a:lnTo>
                <a:lnTo>
                  <a:pt x="1393901" y="113030"/>
                </a:lnTo>
                <a:lnTo>
                  <a:pt x="1389900" y="111760"/>
                </a:lnTo>
                <a:lnTo>
                  <a:pt x="1395806" y="110490"/>
                </a:lnTo>
                <a:lnTo>
                  <a:pt x="1394015" y="107950"/>
                </a:lnTo>
                <a:lnTo>
                  <a:pt x="1391323" y="104140"/>
                </a:lnTo>
                <a:lnTo>
                  <a:pt x="1387741" y="101600"/>
                </a:lnTo>
                <a:lnTo>
                  <a:pt x="1388287" y="107950"/>
                </a:lnTo>
                <a:lnTo>
                  <a:pt x="1385036" y="105410"/>
                </a:lnTo>
                <a:lnTo>
                  <a:pt x="1383093" y="102870"/>
                </a:lnTo>
                <a:lnTo>
                  <a:pt x="1382420" y="101600"/>
                </a:lnTo>
                <a:lnTo>
                  <a:pt x="1381086" y="99060"/>
                </a:lnTo>
                <a:lnTo>
                  <a:pt x="1387729" y="96520"/>
                </a:lnTo>
                <a:lnTo>
                  <a:pt x="1384693" y="91440"/>
                </a:lnTo>
                <a:lnTo>
                  <a:pt x="1383944" y="90170"/>
                </a:lnTo>
                <a:lnTo>
                  <a:pt x="1381671" y="86360"/>
                </a:lnTo>
                <a:lnTo>
                  <a:pt x="1372069" y="81280"/>
                </a:lnTo>
                <a:lnTo>
                  <a:pt x="1369999" y="80010"/>
                </a:lnTo>
                <a:lnTo>
                  <a:pt x="1332344" y="80010"/>
                </a:lnTo>
                <a:lnTo>
                  <a:pt x="1336382" y="91440"/>
                </a:lnTo>
                <a:lnTo>
                  <a:pt x="1341755" y="90589"/>
                </a:lnTo>
                <a:lnTo>
                  <a:pt x="1339215" y="92595"/>
                </a:lnTo>
                <a:lnTo>
                  <a:pt x="1344612" y="91440"/>
                </a:lnTo>
                <a:lnTo>
                  <a:pt x="1345336" y="95250"/>
                </a:lnTo>
                <a:lnTo>
                  <a:pt x="1344993" y="96520"/>
                </a:lnTo>
                <a:lnTo>
                  <a:pt x="1342148" y="97790"/>
                </a:lnTo>
                <a:lnTo>
                  <a:pt x="1345349" y="100330"/>
                </a:lnTo>
                <a:lnTo>
                  <a:pt x="1347495" y="97790"/>
                </a:lnTo>
                <a:lnTo>
                  <a:pt x="1349375" y="96520"/>
                </a:lnTo>
                <a:lnTo>
                  <a:pt x="1351800" y="100330"/>
                </a:lnTo>
                <a:lnTo>
                  <a:pt x="1350899" y="100330"/>
                </a:lnTo>
                <a:lnTo>
                  <a:pt x="1350543" y="101600"/>
                </a:lnTo>
                <a:lnTo>
                  <a:pt x="1348752" y="100330"/>
                </a:lnTo>
                <a:lnTo>
                  <a:pt x="1353769" y="106680"/>
                </a:lnTo>
                <a:lnTo>
                  <a:pt x="1359750" y="113030"/>
                </a:lnTo>
                <a:lnTo>
                  <a:pt x="1365554" y="118110"/>
                </a:lnTo>
                <a:lnTo>
                  <a:pt x="1370076" y="124460"/>
                </a:lnTo>
                <a:lnTo>
                  <a:pt x="1367155" y="127000"/>
                </a:lnTo>
                <a:lnTo>
                  <a:pt x="1364513" y="125730"/>
                </a:lnTo>
                <a:lnTo>
                  <a:pt x="1362100" y="123190"/>
                </a:lnTo>
                <a:lnTo>
                  <a:pt x="1359877" y="125730"/>
                </a:lnTo>
                <a:lnTo>
                  <a:pt x="1362760" y="128270"/>
                </a:lnTo>
                <a:lnTo>
                  <a:pt x="1366050" y="130810"/>
                </a:lnTo>
                <a:lnTo>
                  <a:pt x="1369466" y="133350"/>
                </a:lnTo>
                <a:lnTo>
                  <a:pt x="1371968" y="134620"/>
                </a:lnTo>
                <a:lnTo>
                  <a:pt x="1374254" y="135890"/>
                </a:lnTo>
                <a:lnTo>
                  <a:pt x="1376972" y="137160"/>
                </a:lnTo>
                <a:lnTo>
                  <a:pt x="1377899" y="139700"/>
                </a:lnTo>
                <a:lnTo>
                  <a:pt x="1378724" y="142240"/>
                </a:lnTo>
                <a:lnTo>
                  <a:pt x="1379232" y="143510"/>
                </a:lnTo>
                <a:lnTo>
                  <a:pt x="1379753" y="147320"/>
                </a:lnTo>
                <a:lnTo>
                  <a:pt x="1379982" y="151130"/>
                </a:lnTo>
                <a:lnTo>
                  <a:pt x="1380426" y="151130"/>
                </a:lnTo>
                <a:lnTo>
                  <a:pt x="1397939" y="151130"/>
                </a:lnTo>
                <a:lnTo>
                  <a:pt x="1395615" y="148590"/>
                </a:lnTo>
                <a:lnTo>
                  <a:pt x="1395564" y="146050"/>
                </a:lnTo>
                <a:lnTo>
                  <a:pt x="1399247" y="142240"/>
                </a:lnTo>
                <a:lnTo>
                  <a:pt x="1401749" y="143510"/>
                </a:lnTo>
                <a:lnTo>
                  <a:pt x="1401457" y="142240"/>
                </a:lnTo>
                <a:lnTo>
                  <a:pt x="1400302" y="137160"/>
                </a:lnTo>
                <a:lnTo>
                  <a:pt x="1398524" y="135890"/>
                </a:lnTo>
                <a:lnTo>
                  <a:pt x="1399438" y="129540"/>
                </a:lnTo>
                <a:lnTo>
                  <a:pt x="1398879" y="128270"/>
                </a:lnTo>
                <a:lnTo>
                  <a:pt x="1398168" y="127000"/>
                </a:lnTo>
                <a:lnTo>
                  <a:pt x="1397342" y="124460"/>
                </a:lnTo>
                <a:lnTo>
                  <a:pt x="1403616" y="127571"/>
                </a:lnTo>
                <a:lnTo>
                  <a:pt x="1403540" y="130810"/>
                </a:lnTo>
                <a:lnTo>
                  <a:pt x="1403946" y="127736"/>
                </a:lnTo>
                <a:lnTo>
                  <a:pt x="1403985" y="127000"/>
                </a:lnTo>
                <a:close/>
              </a:path>
              <a:path w="1414145" h="663575">
                <a:moveTo>
                  <a:pt x="1404137" y="203962"/>
                </a:moveTo>
                <a:lnTo>
                  <a:pt x="1401851" y="203682"/>
                </a:lnTo>
                <a:lnTo>
                  <a:pt x="1402537" y="206565"/>
                </a:lnTo>
                <a:lnTo>
                  <a:pt x="1402105" y="209016"/>
                </a:lnTo>
                <a:lnTo>
                  <a:pt x="1404137" y="203962"/>
                </a:lnTo>
                <a:close/>
              </a:path>
              <a:path w="1414145" h="663575">
                <a:moveTo>
                  <a:pt x="1404289" y="255600"/>
                </a:moveTo>
                <a:lnTo>
                  <a:pt x="1403629" y="255600"/>
                </a:lnTo>
                <a:lnTo>
                  <a:pt x="1402956" y="255600"/>
                </a:lnTo>
                <a:lnTo>
                  <a:pt x="1398765" y="257314"/>
                </a:lnTo>
                <a:lnTo>
                  <a:pt x="1401762" y="260350"/>
                </a:lnTo>
                <a:lnTo>
                  <a:pt x="1403477" y="256006"/>
                </a:lnTo>
                <a:lnTo>
                  <a:pt x="1404188" y="256540"/>
                </a:lnTo>
                <a:lnTo>
                  <a:pt x="1404289" y="255600"/>
                </a:lnTo>
                <a:close/>
              </a:path>
              <a:path w="1414145" h="663575">
                <a:moveTo>
                  <a:pt x="1405001" y="128270"/>
                </a:moveTo>
                <a:lnTo>
                  <a:pt x="1404035" y="127050"/>
                </a:lnTo>
                <a:lnTo>
                  <a:pt x="1403946" y="127736"/>
                </a:lnTo>
                <a:lnTo>
                  <a:pt x="1405001" y="128270"/>
                </a:lnTo>
                <a:close/>
              </a:path>
              <a:path w="1414145" h="663575">
                <a:moveTo>
                  <a:pt x="1405089" y="536333"/>
                </a:moveTo>
                <a:lnTo>
                  <a:pt x="1403311" y="532930"/>
                </a:lnTo>
                <a:lnTo>
                  <a:pt x="1402842" y="533882"/>
                </a:lnTo>
                <a:lnTo>
                  <a:pt x="1405089" y="536333"/>
                </a:lnTo>
                <a:close/>
              </a:path>
              <a:path w="1414145" h="663575">
                <a:moveTo>
                  <a:pt x="1406182" y="386080"/>
                </a:moveTo>
                <a:lnTo>
                  <a:pt x="1401216" y="383540"/>
                </a:lnTo>
                <a:lnTo>
                  <a:pt x="1401978" y="388404"/>
                </a:lnTo>
                <a:lnTo>
                  <a:pt x="1406182" y="386080"/>
                </a:lnTo>
                <a:close/>
              </a:path>
              <a:path w="1414145" h="663575">
                <a:moveTo>
                  <a:pt x="1406334" y="407670"/>
                </a:moveTo>
                <a:lnTo>
                  <a:pt x="1401775" y="402590"/>
                </a:lnTo>
                <a:lnTo>
                  <a:pt x="1403553" y="408889"/>
                </a:lnTo>
                <a:lnTo>
                  <a:pt x="1403743" y="407670"/>
                </a:lnTo>
                <a:lnTo>
                  <a:pt x="1406334" y="407670"/>
                </a:lnTo>
                <a:close/>
              </a:path>
              <a:path w="1414145" h="663575">
                <a:moveTo>
                  <a:pt x="1406944" y="456311"/>
                </a:moveTo>
                <a:lnTo>
                  <a:pt x="1406728" y="455828"/>
                </a:lnTo>
                <a:lnTo>
                  <a:pt x="1406080" y="454558"/>
                </a:lnTo>
                <a:lnTo>
                  <a:pt x="1406944" y="456311"/>
                </a:lnTo>
                <a:close/>
              </a:path>
              <a:path w="1414145" h="663575">
                <a:moveTo>
                  <a:pt x="1409471" y="447040"/>
                </a:moveTo>
                <a:lnTo>
                  <a:pt x="1408861" y="447395"/>
                </a:lnTo>
                <a:lnTo>
                  <a:pt x="1408315" y="450850"/>
                </a:lnTo>
                <a:lnTo>
                  <a:pt x="1409471" y="447040"/>
                </a:lnTo>
                <a:close/>
              </a:path>
              <a:path w="1414145" h="663575">
                <a:moveTo>
                  <a:pt x="1410309" y="309880"/>
                </a:moveTo>
                <a:lnTo>
                  <a:pt x="1409026" y="308610"/>
                </a:lnTo>
                <a:lnTo>
                  <a:pt x="1408849" y="309397"/>
                </a:lnTo>
                <a:lnTo>
                  <a:pt x="1410309" y="309880"/>
                </a:lnTo>
                <a:close/>
              </a:path>
              <a:path w="1414145" h="663575">
                <a:moveTo>
                  <a:pt x="1411224" y="542493"/>
                </a:moveTo>
                <a:lnTo>
                  <a:pt x="1365846" y="542493"/>
                </a:lnTo>
                <a:lnTo>
                  <a:pt x="1365326" y="543814"/>
                </a:lnTo>
                <a:lnTo>
                  <a:pt x="1365389" y="544830"/>
                </a:lnTo>
                <a:lnTo>
                  <a:pt x="1365021" y="544563"/>
                </a:lnTo>
                <a:lnTo>
                  <a:pt x="1363395" y="548640"/>
                </a:lnTo>
                <a:lnTo>
                  <a:pt x="1357287" y="548640"/>
                </a:lnTo>
                <a:lnTo>
                  <a:pt x="1355509" y="544830"/>
                </a:lnTo>
                <a:lnTo>
                  <a:pt x="1354874" y="551180"/>
                </a:lnTo>
                <a:lnTo>
                  <a:pt x="1352562" y="549910"/>
                </a:lnTo>
                <a:lnTo>
                  <a:pt x="1352207" y="548894"/>
                </a:lnTo>
                <a:lnTo>
                  <a:pt x="1351838" y="551180"/>
                </a:lnTo>
                <a:lnTo>
                  <a:pt x="1345603" y="554990"/>
                </a:lnTo>
                <a:lnTo>
                  <a:pt x="1347812" y="560070"/>
                </a:lnTo>
                <a:lnTo>
                  <a:pt x="1340827" y="560070"/>
                </a:lnTo>
                <a:lnTo>
                  <a:pt x="1338656" y="572770"/>
                </a:lnTo>
                <a:lnTo>
                  <a:pt x="1332242" y="565150"/>
                </a:lnTo>
                <a:lnTo>
                  <a:pt x="1332915" y="567690"/>
                </a:lnTo>
                <a:lnTo>
                  <a:pt x="1332204" y="576580"/>
                </a:lnTo>
                <a:lnTo>
                  <a:pt x="1329702" y="579120"/>
                </a:lnTo>
                <a:lnTo>
                  <a:pt x="1326642" y="575310"/>
                </a:lnTo>
                <a:lnTo>
                  <a:pt x="1322260" y="577850"/>
                </a:lnTo>
                <a:lnTo>
                  <a:pt x="1317066" y="581660"/>
                </a:lnTo>
                <a:lnTo>
                  <a:pt x="1311592" y="580390"/>
                </a:lnTo>
                <a:lnTo>
                  <a:pt x="1311402" y="588010"/>
                </a:lnTo>
                <a:lnTo>
                  <a:pt x="1307401" y="594360"/>
                </a:lnTo>
                <a:lnTo>
                  <a:pt x="1302258" y="600710"/>
                </a:lnTo>
                <a:lnTo>
                  <a:pt x="1298625" y="608330"/>
                </a:lnTo>
                <a:lnTo>
                  <a:pt x="1298105" y="605155"/>
                </a:lnTo>
                <a:lnTo>
                  <a:pt x="1293964" y="608330"/>
                </a:lnTo>
                <a:lnTo>
                  <a:pt x="1294841" y="609600"/>
                </a:lnTo>
                <a:lnTo>
                  <a:pt x="1295361" y="612140"/>
                </a:lnTo>
                <a:lnTo>
                  <a:pt x="1295158" y="617220"/>
                </a:lnTo>
                <a:lnTo>
                  <a:pt x="1293977" y="621030"/>
                </a:lnTo>
                <a:lnTo>
                  <a:pt x="1291170" y="615950"/>
                </a:lnTo>
                <a:lnTo>
                  <a:pt x="1289075" y="612140"/>
                </a:lnTo>
                <a:lnTo>
                  <a:pt x="1293088" y="610870"/>
                </a:lnTo>
                <a:lnTo>
                  <a:pt x="1289380" y="603250"/>
                </a:lnTo>
                <a:lnTo>
                  <a:pt x="1292085" y="609600"/>
                </a:lnTo>
                <a:lnTo>
                  <a:pt x="1288491" y="609600"/>
                </a:lnTo>
                <a:lnTo>
                  <a:pt x="1289367" y="615950"/>
                </a:lnTo>
                <a:lnTo>
                  <a:pt x="1288923" y="614680"/>
                </a:lnTo>
                <a:lnTo>
                  <a:pt x="1288478" y="613410"/>
                </a:lnTo>
                <a:lnTo>
                  <a:pt x="1287589" y="610870"/>
                </a:lnTo>
                <a:lnTo>
                  <a:pt x="1286281" y="613410"/>
                </a:lnTo>
                <a:lnTo>
                  <a:pt x="1284452" y="605790"/>
                </a:lnTo>
                <a:lnTo>
                  <a:pt x="1283119" y="610870"/>
                </a:lnTo>
                <a:lnTo>
                  <a:pt x="1281061" y="612140"/>
                </a:lnTo>
                <a:lnTo>
                  <a:pt x="1278394" y="612140"/>
                </a:lnTo>
                <a:lnTo>
                  <a:pt x="1275283" y="613410"/>
                </a:lnTo>
                <a:lnTo>
                  <a:pt x="1268133" y="608330"/>
                </a:lnTo>
                <a:lnTo>
                  <a:pt x="1270000" y="607060"/>
                </a:lnTo>
                <a:lnTo>
                  <a:pt x="1273721" y="604520"/>
                </a:lnTo>
                <a:lnTo>
                  <a:pt x="1265580" y="607060"/>
                </a:lnTo>
                <a:lnTo>
                  <a:pt x="1263370" y="604786"/>
                </a:lnTo>
                <a:lnTo>
                  <a:pt x="1264996" y="608330"/>
                </a:lnTo>
                <a:lnTo>
                  <a:pt x="1263103" y="612140"/>
                </a:lnTo>
                <a:lnTo>
                  <a:pt x="1253261" y="614680"/>
                </a:lnTo>
                <a:lnTo>
                  <a:pt x="1258773" y="605790"/>
                </a:lnTo>
                <a:lnTo>
                  <a:pt x="1255560" y="601980"/>
                </a:lnTo>
                <a:lnTo>
                  <a:pt x="1249413" y="604520"/>
                </a:lnTo>
                <a:lnTo>
                  <a:pt x="1244498" y="610870"/>
                </a:lnTo>
                <a:lnTo>
                  <a:pt x="1239951" y="610870"/>
                </a:lnTo>
                <a:lnTo>
                  <a:pt x="1239647" y="609600"/>
                </a:lnTo>
                <a:lnTo>
                  <a:pt x="1238783" y="608330"/>
                </a:lnTo>
                <a:lnTo>
                  <a:pt x="1239875" y="607060"/>
                </a:lnTo>
                <a:lnTo>
                  <a:pt x="1233957" y="609600"/>
                </a:lnTo>
                <a:lnTo>
                  <a:pt x="1226832" y="610870"/>
                </a:lnTo>
                <a:lnTo>
                  <a:pt x="1219492" y="610870"/>
                </a:lnTo>
                <a:lnTo>
                  <a:pt x="1212951" y="614680"/>
                </a:lnTo>
                <a:lnTo>
                  <a:pt x="1212418" y="613410"/>
                </a:lnTo>
                <a:lnTo>
                  <a:pt x="1213065" y="615734"/>
                </a:lnTo>
                <a:lnTo>
                  <a:pt x="1213027" y="622300"/>
                </a:lnTo>
                <a:lnTo>
                  <a:pt x="1212850" y="623570"/>
                </a:lnTo>
                <a:lnTo>
                  <a:pt x="1209179" y="623570"/>
                </a:lnTo>
                <a:lnTo>
                  <a:pt x="1205890" y="627380"/>
                </a:lnTo>
                <a:lnTo>
                  <a:pt x="1204671" y="622300"/>
                </a:lnTo>
                <a:lnTo>
                  <a:pt x="1206919" y="623570"/>
                </a:lnTo>
                <a:lnTo>
                  <a:pt x="1207173" y="621030"/>
                </a:lnTo>
                <a:lnTo>
                  <a:pt x="1208278" y="619760"/>
                </a:lnTo>
                <a:lnTo>
                  <a:pt x="1204366" y="621030"/>
                </a:lnTo>
                <a:lnTo>
                  <a:pt x="1201928" y="616216"/>
                </a:lnTo>
                <a:lnTo>
                  <a:pt x="1193368" y="622300"/>
                </a:lnTo>
                <a:lnTo>
                  <a:pt x="1187691" y="619760"/>
                </a:lnTo>
                <a:lnTo>
                  <a:pt x="1188745" y="617220"/>
                </a:lnTo>
                <a:lnTo>
                  <a:pt x="1189278" y="615950"/>
                </a:lnTo>
                <a:lnTo>
                  <a:pt x="1193152" y="614680"/>
                </a:lnTo>
                <a:lnTo>
                  <a:pt x="1195806" y="613410"/>
                </a:lnTo>
                <a:lnTo>
                  <a:pt x="1193736" y="610870"/>
                </a:lnTo>
                <a:lnTo>
                  <a:pt x="1202537" y="613410"/>
                </a:lnTo>
                <a:lnTo>
                  <a:pt x="1201229" y="610870"/>
                </a:lnTo>
                <a:lnTo>
                  <a:pt x="1200569" y="609600"/>
                </a:lnTo>
                <a:lnTo>
                  <a:pt x="1202080" y="608330"/>
                </a:lnTo>
                <a:lnTo>
                  <a:pt x="1203706" y="608330"/>
                </a:lnTo>
                <a:lnTo>
                  <a:pt x="1202715" y="604520"/>
                </a:lnTo>
                <a:lnTo>
                  <a:pt x="1202067" y="601980"/>
                </a:lnTo>
                <a:lnTo>
                  <a:pt x="1194904" y="601980"/>
                </a:lnTo>
                <a:lnTo>
                  <a:pt x="1184389" y="604520"/>
                </a:lnTo>
                <a:lnTo>
                  <a:pt x="1177264" y="603250"/>
                </a:lnTo>
                <a:lnTo>
                  <a:pt x="1174508" y="607060"/>
                </a:lnTo>
                <a:lnTo>
                  <a:pt x="1177937" y="609600"/>
                </a:lnTo>
                <a:lnTo>
                  <a:pt x="1175181" y="613410"/>
                </a:lnTo>
                <a:lnTo>
                  <a:pt x="1165948" y="613410"/>
                </a:lnTo>
                <a:lnTo>
                  <a:pt x="1161072" y="607060"/>
                </a:lnTo>
                <a:lnTo>
                  <a:pt x="1157008" y="601980"/>
                </a:lnTo>
                <a:lnTo>
                  <a:pt x="1150200" y="604520"/>
                </a:lnTo>
                <a:lnTo>
                  <a:pt x="1146886" y="608330"/>
                </a:lnTo>
                <a:lnTo>
                  <a:pt x="1145374" y="617220"/>
                </a:lnTo>
                <a:lnTo>
                  <a:pt x="1143241" y="615950"/>
                </a:lnTo>
                <a:lnTo>
                  <a:pt x="1136840" y="612140"/>
                </a:lnTo>
                <a:lnTo>
                  <a:pt x="1140066" y="604520"/>
                </a:lnTo>
                <a:lnTo>
                  <a:pt x="1134046" y="605790"/>
                </a:lnTo>
                <a:lnTo>
                  <a:pt x="1130947" y="609600"/>
                </a:lnTo>
                <a:lnTo>
                  <a:pt x="1127772" y="612140"/>
                </a:lnTo>
                <a:lnTo>
                  <a:pt x="1124661" y="610870"/>
                </a:lnTo>
                <a:lnTo>
                  <a:pt x="1123137" y="610247"/>
                </a:lnTo>
                <a:lnTo>
                  <a:pt x="1123251" y="610870"/>
                </a:lnTo>
                <a:lnTo>
                  <a:pt x="1117346" y="610870"/>
                </a:lnTo>
                <a:lnTo>
                  <a:pt x="1117180" y="609600"/>
                </a:lnTo>
                <a:lnTo>
                  <a:pt x="1116355" y="603250"/>
                </a:lnTo>
                <a:lnTo>
                  <a:pt x="1107046" y="604520"/>
                </a:lnTo>
                <a:lnTo>
                  <a:pt x="1087501" y="608317"/>
                </a:lnTo>
                <a:lnTo>
                  <a:pt x="1077417" y="609600"/>
                </a:lnTo>
                <a:lnTo>
                  <a:pt x="1078230" y="608330"/>
                </a:lnTo>
                <a:lnTo>
                  <a:pt x="1080592" y="605790"/>
                </a:lnTo>
                <a:lnTo>
                  <a:pt x="1079055" y="604520"/>
                </a:lnTo>
                <a:lnTo>
                  <a:pt x="1077531" y="603250"/>
                </a:lnTo>
                <a:lnTo>
                  <a:pt x="1068743" y="604113"/>
                </a:lnTo>
                <a:lnTo>
                  <a:pt x="1068743" y="614680"/>
                </a:lnTo>
                <a:lnTo>
                  <a:pt x="1068057" y="615950"/>
                </a:lnTo>
                <a:lnTo>
                  <a:pt x="1066457" y="615950"/>
                </a:lnTo>
                <a:lnTo>
                  <a:pt x="1067371" y="614680"/>
                </a:lnTo>
                <a:lnTo>
                  <a:pt x="1063637" y="613410"/>
                </a:lnTo>
                <a:lnTo>
                  <a:pt x="1061275" y="612140"/>
                </a:lnTo>
                <a:lnTo>
                  <a:pt x="1068247" y="612140"/>
                </a:lnTo>
                <a:lnTo>
                  <a:pt x="1068743" y="614680"/>
                </a:lnTo>
                <a:lnTo>
                  <a:pt x="1068743" y="604113"/>
                </a:lnTo>
                <a:lnTo>
                  <a:pt x="1064514" y="604520"/>
                </a:lnTo>
                <a:lnTo>
                  <a:pt x="1051204" y="603250"/>
                </a:lnTo>
                <a:lnTo>
                  <a:pt x="1038034" y="600710"/>
                </a:lnTo>
                <a:lnTo>
                  <a:pt x="1025486" y="596900"/>
                </a:lnTo>
                <a:lnTo>
                  <a:pt x="1019086" y="603250"/>
                </a:lnTo>
                <a:lnTo>
                  <a:pt x="1017651" y="603250"/>
                </a:lnTo>
                <a:lnTo>
                  <a:pt x="1014526" y="604520"/>
                </a:lnTo>
                <a:lnTo>
                  <a:pt x="1010907" y="605790"/>
                </a:lnTo>
                <a:lnTo>
                  <a:pt x="1009878" y="600710"/>
                </a:lnTo>
                <a:lnTo>
                  <a:pt x="1012215" y="599440"/>
                </a:lnTo>
                <a:lnTo>
                  <a:pt x="1002220" y="603250"/>
                </a:lnTo>
                <a:lnTo>
                  <a:pt x="990422" y="605790"/>
                </a:lnTo>
                <a:lnTo>
                  <a:pt x="978585" y="605790"/>
                </a:lnTo>
                <a:lnTo>
                  <a:pt x="968463" y="603250"/>
                </a:lnTo>
                <a:lnTo>
                  <a:pt x="970826" y="600710"/>
                </a:lnTo>
                <a:lnTo>
                  <a:pt x="965174" y="601980"/>
                </a:lnTo>
                <a:lnTo>
                  <a:pt x="960996" y="605790"/>
                </a:lnTo>
                <a:lnTo>
                  <a:pt x="956957" y="608330"/>
                </a:lnTo>
                <a:lnTo>
                  <a:pt x="951750" y="607060"/>
                </a:lnTo>
                <a:lnTo>
                  <a:pt x="953414" y="605790"/>
                </a:lnTo>
                <a:lnTo>
                  <a:pt x="945222" y="604520"/>
                </a:lnTo>
                <a:lnTo>
                  <a:pt x="917397" y="604520"/>
                </a:lnTo>
                <a:lnTo>
                  <a:pt x="915631" y="603250"/>
                </a:lnTo>
                <a:lnTo>
                  <a:pt x="914031" y="603250"/>
                </a:lnTo>
                <a:lnTo>
                  <a:pt x="913041" y="601980"/>
                </a:lnTo>
                <a:lnTo>
                  <a:pt x="912533" y="600710"/>
                </a:lnTo>
                <a:lnTo>
                  <a:pt x="912393" y="598170"/>
                </a:lnTo>
                <a:lnTo>
                  <a:pt x="912825" y="596900"/>
                </a:lnTo>
                <a:lnTo>
                  <a:pt x="911339" y="598170"/>
                </a:lnTo>
                <a:lnTo>
                  <a:pt x="908685" y="598170"/>
                </a:lnTo>
                <a:lnTo>
                  <a:pt x="905471" y="593090"/>
                </a:lnTo>
                <a:lnTo>
                  <a:pt x="903516" y="590550"/>
                </a:lnTo>
                <a:lnTo>
                  <a:pt x="902525" y="589280"/>
                </a:lnTo>
                <a:lnTo>
                  <a:pt x="899426" y="586740"/>
                </a:lnTo>
                <a:lnTo>
                  <a:pt x="894562" y="590550"/>
                </a:lnTo>
                <a:lnTo>
                  <a:pt x="892937" y="582930"/>
                </a:lnTo>
                <a:lnTo>
                  <a:pt x="892276" y="577850"/>
                </a:lnTo>
                <a:lnTo>
                  <a:pt x="890739" y="572770"/>
                </a:lnTo>
                <a:lnTo>
                  <a:pt x="887082" y="565150"/>
                </a:lnTo>
                <a:lnTo>
                  <a:pt x="886472" y="563880"/>
                </a:lnTo>
                <a:lnTo>
                  <a:pt x="883869" y="561340"/>
                </a:lnTo>
                <a:lnTo>
                  <a:pt x="876477" y="565150"/>
                </a:lnTo>
                <a:lnTo>
                  <a:pt x="871842" y="562610"/>
                </a:lnTo>
                <a:lnTo>
                  <a:pt x="876363" y="557530"/>
                </a:lnTo>
                <a:lnTo>
                  <a:pt x="866470" y="557530"/>
                </a:lnTo>
                <a:lnTo>
                  <a:pt x="867879" y="553720"/>
                </a:lnTo>
                <a:lnTo>
                  <a:pt x="869302" y="549910"/>
                </a:lnTo>
                <a:lnTo>
                  <a:pt x="864628" y="547370"/>
                </a:lnTo>
                <a:lnTo>
                  <a:pt x="865746" y="548640"/>
                </a:lnTo>
                <a:lnTo>
                  <a:pt x="865517" y="552450"/>
                </a:lnTo>
                <a:lnTo>
                  <a:pt x="863981" y="553720"/>
                </a:lnTo>
                <a:lnTo>
                  <a:pt x="861466" y="552450"/>
                </a:lnTo>
                <a:lnTo>
                  <a:pt x="856437" y="549910"/>
                </a:lnTo>
                <a:lnTo>
                  <a:pt x="853897" y="537210"/>
                </a:lnTo>
                <a:lnTo>
                  <a:pt x="856132" y="534670"/>
                </a:lnTo>
                <a:lnTo>
                  <a:pt x="851382" y="532130"/>
                </a:lnTo>
                <a:lnTo>
                  <a:pt x="839495" y="525780"/>
                </a:lnTo>
                <a:lnTo>
                  <a:pt x="841311" y="523240"/>
                </a:lnTo>
                <a:lnTo>
                  <a:pt x="844346" y="524510"/>
                </a:lnTo>
                <a:lnTo>
                  <a:pt x="847166" y="525780"/>
                </a:lnTo>
                <a:lnTo>
                  <a:pt x="842721" y="523240"/>
                </a:lnTo>
                <a:lnTo>
                  <a:pt x="843318" y="521970"/>
                </a:lnTo>
                <a:lnTo>
                  <a:pt x="844829" y="519430"/>
                </a:lnTo>
                <a:lnTo>
                  <a:pt x="843191" y="520700"/>
                </a:lnTo>
                <a:lnTo>
                  <a:pt x="842162" y="521970"/>
                </a:lnTo>
                <a:lnTo>
                  <a:pt x="839939" y="523240"/>
                </a:lnTo>
                <a:lnTo>
                  <a:pt x="838758" y="523240"/>
                </a:lnTo>
                <a:lnTo>
                  <a:pt x="839711" y="521970"/>
                </a:lnTo>
                <a:lnTo>
                  <a:pt x="840092" y="520700"/>
                </a:lnTo>
                <a:lnTo>
                  <a:pt x="840600" y="519430"/>
                </a:lnTo>
                <a:lnTo>
                  <a:pt x="840206" y="518160"/>
                </a:lnTo>
                <a:lnTo>
                  <a:pt x="839254" y="516890"/>
                </a:lnTo>
                <a:lnTo>
                  <a:pt x="843737" y="516890"/>
                </a:lnTo>
                <a:lnTo>
                  <a:pt x="843864" y="518160"/>
                </a:lnTo>
                <a:lnTo>
                  <a:pt x="843902" y="516890"/>
                </a:lnTo>
                <a:lnTo>
                  <a:pt x="843953" y="509270"/>
                </a:lnTo>
                <a:lnTo>
                  <a:pt x="843940" y="508000"/>
                </a:lnTo>
                <a:lnTo>
                  <a:pt x="843216" y="496570"/>
                </a:lnTo>
                <a:lnTo>
                  <a:pt x="841959" y="483870"/>
                </a:lnTo>
                <a:lnTo>
                  <a:pt x="841870" y="480060"/>
                </a:lnTo>
                <a:lnTo>
                  <a:pt x="841921" y="474980"/>
                </a:lnTo>
                <a:lnTo>
                  <a:pt x="839800" y="480060"/>
                </a:lnTo>
                <a:lnTo>
                  <a:pt x="832040" y="478790"/>
                </a:lnTo>
                <a:lnTo>
                  <a:pt x="831329" y="473710"/>
                </a:lnTo>
                <a:lnTo>
                  <a:pt x="832332" y="473519"/>
                </a:lnTo>
                <a:lnTo>
                  <a:pt x="830427" y="471170"/>
                </a:lnTo>
                <a:lnTo>
                  <a:pt x="831265" y="466090"/>
                </a:lnTo>
                <a:lnTo>
                  <a:pt x="838250" y="467360"/>
                </a:lnTo>
                <a:lnTo>
                  <a:pt x="840473" y="471170"/>
                </a:lnTo>
                <a:lnTo>
                  <a:pt x="838911" y="466090"/>
                </a:lnTo>
                <a:lnTo>
                  <a:pt x="838136" y="463550"/>
                </a:lnTo>
                <a:lnTo>
                  <a:pt x="840181" y="463550"/>
                </a:lnTo>
                <a:lnTo>
                  <a:pt x="841260" y="464820"/>
                </a:lnTo>
                <a:lnTo>
                  <a:pt x="843864" y="466090"/>
                </a:lnTo>
                <a:lnTo>
                  <a:pt x="843330" y="463550"/>
                </a:lnTo>
                <a:lnTo>
                  <a:pt x="843051" y="462280"/>
                </a:lnTo>
                <a:lnTo>
                  <a:pt x="844842" y="458470"/>
                </a:lnTo>
                <a:lnTo>
                  <a:pt x="846035" y="453390"/>
                </a:lnTo>
                <a:lnTo>
                  <a:pt x="843457" y="449580"/>
                </a:lnTo>
                <a:lnTo>
                  <a:pt x="845502" y="449580"/>
                </a:lnTo>
                <a:lnTo>
                  <a:pt x="845223" y="439420"/>
                </a:lnTo>
                <a:lnTo>
                  <a:pt x="844435" y="430530"/>
                </a:lnTo>
                <a:lnTo>
                  <a:pt x="843572" y="422910"/>
                </a:lnTo>
                <a:lnTo>
                  <a:pt x="843051" y="414020"/>
                </a:lnTo>
                <a:lnTo>
                  <a:pt x="837145" y="414020"/>
                </a:lnTo>
                <a:lnTo>
                  <a:pt x="838479" y="408940"/>
                </a:lnTo>
                <a:lnTo>
                  <a:pt x="833704" y="405130"/>
                </a:lnTo>
                <a:lnTo>
                  <a:pt x="835571" y="398780"/>
                </a:lnTo>
                <a:lnTo>
                  <a:pt x="837717" y="391160"/>
                </a:lnTo>
                <a:lnTo>
                  <a:pt x="839419" y="383540"/>
                </a:lnTo>
                <a:lnTo>
                  <a:pt x="839927" y="375920"/>
                </a:lnTo>
                <a:lnTo>
                  <a:pt x="839101" y="373380"/>
                </a:lnTo>
                <a:lnTo>
                  <a:pt x="837857" y="369570"/>
                </a:lnTo>
                <a:lnTo>
                  <a:pt x="837031" y="367030"/>
                </a:lnTo>
                <a:lnTo>
                  <a:pt x="836764" y="367830"/>
                </a:lnTo>
                <a:lnTo>
                  <a:pt x="836396" y="358140"/>
                </a:lnTo>
                <a:lnTo>
                  <a:pt x="840232" y="363220"/>
                </a:lnTo>
                <a:lnTo>
                  <a:pt x="839863" y="358140"/>
                </a:lnTo>
                <a:lnTo>
                  <a:pt x="839673" y="355600"/>
                </a:lnTo>
                <a:lnTo>
                  <a:pt x="838911" y="347980"/>
                </a:lnTo>
                <a:lnTo>
                  <a:pt x="837958" y="342900"/>
                </a:lnTo>
                <a:lnTo>
                  <a:pt x="837488" y="340360"/>
                </a:lnTo>
                <a:lnTo>
                  <a:pt x="836231" y="335280"/>
                </a:lnTo>
                <a:lnTo>
                  <a:pt x="836180" y="335076"/>
                </a:lnTo>
                <a:lnTo>
                  <a:pt x="836180" y="369570"/>
                </a:lnTo>
                <a:lnTo>
                  <a:pt x="834936" y="373380"/>
                </a:lnTo>
                <a:lnTo>
                  <a:pt x="831430" y="369570"/>
                </a:lnTo>
                <a:lnTo>
                  <a:pt x="836180" y="369570"/>
                </a:lnTo>
                <a:lnTo>
                  <a:pt x="836180" y="335076"/>
                </a:lnTo>
                <a:lnTo>
                  <a:pt x="835914" y="334010"/>
                </a:lnTo>
                <a:lnTo>
                  <a:pt x="834974" y="330200"/>
                </a:lnTo>
                <a:lnTo>
                  <a:pt x="832751" y="331470"/>
                </a:lnTo>
                <a:lnTo>
                  <a:pt x="831773" y="334010"/>
                </a:lnTo>
                <a:lnTo>
                  <a:pt x="829945" y="332740"/>
                </a:lnTo>
                <a:lnTo>
                  <a:pt x="829081" y="330200"/>
                </a:lnTo>
                <a:lnTo>
                  <a:pt x="832243" y="326390"/>
                </a:lnTo>
                <a:lnTo>
                  <a:pt x="834834" y="326390"/>
                </a:lnTo>
                <a:lnTo>
                  <a:pt x="835393" y="327660"/>
                </a:lnTo>
                <a:lnTo>
                  <a:pt x="835304" y="326390"/>
                </a:lnTo>
                <a:lnTo>
                  <a:pt x="834351" y="312420"/>
                </a:lnTo>
                <a:lnTo>
                  <a:pt x="839000" y="297180"/>
                </a:lnTo>
                <a:lnTo>
                  <a:pt x="841019" y="289560"/>
                </a:lnTo>
                <a:lnTo>
                  <a:pt x="843051" y="281940"/>
                </a:lnTo>
                <a:lnTo>
                  <a:pt x="840206" y="269240"/>
                </a:lnTo>
                <a:lnTo>
                  <a:pt x="840765" y="270510"/>
                </a:lnTo>
                <a:lnTo>
                  <a:pt x="840320" y="269240"/>
                </a:lnTo>
                <a:lnTo>
                  <a:pt x="836777" y="259080"/>
                </a:lnTo>
                <a:lnTo>
                  <a:pt x="834999" y="254000"/>
                </a:lnTo>
                <a:lnTo>
                  <a:pt x="835964" y="247650"/>
                </a:lnTo>
                <a:lnTo>
                  <a:pt x="839025" y="259080"/>
                </a:lnTo>
                <a:lnTo>
                  <a:pt x="842403" y="254000"/>
                </a:lnTo>
                <a:lnTo>
                  <a:pt x="840397" y="247650"/>
                </a:lnTo>
                <a:lnTo>
                  <a:pt x="838784" y="242570"/>
                </a:lnTo>
                <a:lnTo>
                  <a:pt x="839025" y="233680"/>
                </a:lnTo>
                <a:lnTo>
                  <a:pt x="839063" y="232410"/>
                </a:lnTo>
                <a:lnTo>
                  <a:pt x="839419" y="228600"/>
                </a:lnTo>
                <a:lnTo>
                  <a:pt x="839889" y="223520"/>
                </a:lnTo>
                <a:lnTo>
                  <a:pt x="837946" y="213360"/>
                </a:lnTo>
                <a:lnTo>
                  <a:pt x="844715" y="203200"/>
                </a:lnTo>
                <a:lnTo>
                  <a:pt x="844715" y="201930"/>
                </a:lnTo>
                <a:lnTo>
                  <a:pt x="797382" y="201930"/>
                </a:lnTo>
                <a:lnTo>
                  <a:pt x="798372" y="205740"/>
                </a:lnTo>
                <a:lnTo>
                  <a:pt x="804100" y="207010"/>
                </a:lnTo>
                <a:lnTo>
                  <a:pt x="804913" y="210820"/>
                </a:lnTo>
                <a:lnTo>
                  <a:pt x="804684" y="212090"/>
                </a:lnTo>
                <a:lnTo>
                  <a:pt x="803846" y="213360"/>
                </a:lnTo>
                <a:lnTo>
                  <a:pt x="796074" y="226060"/>
                </a:lnTo>
                <a:lnTo>
                  <a:pt x="792314" y="228600"/>
                </a:lnTo>
                <a:lnTo>
                  <a:pt x="793267" y="222250"/>
                </a:lnTo>
                <a:lnTo>
                  <a:pt x="790371" y="222250"/>
                </a:lnTo>
                <a:lnTo>
                  <a:pt x="789330" y="231140"/>
                </a:lnTo>
                <a:lnTo>
                  <a:pt x="784885" y="226060"/>
                </a:lnTo>
                <a:lnTo>
                  <a:pt x="781431" y="232410"/>
                </a:lnTo>
                <a:lnTo>
                  <a:pt x="786041" y="231140"/>
                </a:lnTo>
                <a:lnTo>
                  <a:pt x="788009" y="236220"/>
                </a:lnTo>
                <a:lnTo>
                  <a:pt x="786218" y="241300"/>
                </a:lnTo>
                <a:lnTo>
                  <a:pt x="792200" y="233680"/>
                </a:lnTo>
                <a:lnTo>
                  <a:pt x="793470" y="241300"/>
                </a:lnTo>
                <a:lnTo>
                  <a:pt x="786815" y="250190"/>
                </a:lnTo>
                <a:lnTo>
                  <a:pt x="788035" y="259080"/>
                </a:lnTo>
                <a:lnTo>
                  <a:pt x="784009" y="254000"/>
                </a:lnTo>
                <a:lnTo>
                  <a:pt x="785126" y="261620"/>
                </a:lnTo>
                <a:lnTo>
                  <a:pt x="786066" y="270510"/>
                </a:lnTo>
                <a:lnTo>
                  <a:pt x="788492" y="279400"/>
                </a:lnTo>
                <a:lnTo>
                  <a:pt x="794092" y="287020"/>
                </a:lnTo>
                <a:lnTo>
                  <a:pt x="792581" y="287020"/>
                </a:lnTo>
                <a:lnTo>
                  <a:pt x="789063" y="289560"/>
                </a:lnTo>
                <a:lnTo>
                  <a:pt x="788149" y="285750"/>
                </a:lnTo>
                <a:lnTo>
                  <a:pt x="789038" y="298450"/>
                </a:lnTo>
                <a:lnTo>
                  <a:pt x="792124" y="312420"/>
                </a:lnTo>
                <a:lnTo>
                  <a:pt x="794308" y="325120"/>
                </a:lnTo>
                <a:lnTo>
                  <a:pt x="792492" y="335280"/>
                </a:lnTo>
                <a:lnTo>
                  <a:pt x="789355" y="334010"/>
                </a:lnTo>
                <a:lnTo>
                  <a:pt x="790257" y="337820"/>
                </a:lnTo>
                <a:lnTo>
                  <a:pt x="795248" y="339090"/>
                </a:lnTo>
                <a:lnTo>
                  <a:pt x="792060" y="342900"/>
                </a:lnTo>
                <a:lnTo>
                  <a:pt x="790752" y="342900"/>
                </a:lnTo>
                <a:lnTo>
                  <a:pt x="788911" y="341630"/>
                </a:lnTo>
                <a:lnTo>
                  <a:pt x="788720" y="344170"/>
                </a:lnTo>
                <a:lnTo>
                  <a:pt x="794194" y="351790"/>
                </a:lnTo>
                <a:lnTo>
                  <a:pt x="792340" y="355600"/>
                </a:lnTo>
                <a:lnTo>
                  <a:pt x="788809" y="351790"/>
                </a:lnTo>
                <a:lnTo>
                  <a:pt x="788390" y="363220"/>
                </a:lnTo>
                <a:lnTo>
                  <a:pt x="791730" y="372110"/>
                </a:lnTo>
                <a:lnTo>
                  <a:pt x="796251" y="381000"/>
                </a:lnTo>
                <a:lnTo>
                  <a:pt x="799388" y="391160"/>
                </a:lnTo>
                <a:lnTo>
                  <a:pt x="790105" y="389890"/>
                </a:lnTo>
                <a:lnTo>
                  <a:pt x="785469" y="408940"/>
                </a:lnTo>
                <a:lnTo>
                  <a:pt x="784161" y="408940"/>
                </a:lnTo>
                <a:lnTo>
                  <a:pt x="784847" y="421640"/>
                </a:lnTo>
                <a:lnTo>
                  <a:pt x="787869" y="434340"/>
                </a:lnTo>
                <a:lnTo>
                  <a:pt x="791794" y="445770"/>
                </a:lnTo>
                <a:lnTo>
                  <a:pt x="795197" y="458470"/>
                </a:lnTo>
                <a:lnTo>
                  <a:pt x="790143" y="468630"/>
                </a:lnTo>
                <a:lnTo>
                  <a:pt x="788466" y="482600"/>
                </a:lnTo>
                <a:lnTo>
                  <a:pt x="787603" y="497840"/>
                </a:lnTo>
                <a:lnTo>
                  <a:pt x="785025" y="511810"/>
                </a:lnTo>
                <a:lnTo>
                  <a:pt x="786726" y="509270"/>
                </a:lnTo>
                <a:lnTo>
                  <a:pt x="792238" y="511810"/>
                </a:lnTo>
                <a:lnTo>
                  <a:pt x="793165" y="515620"/>
                </a:lnTo>
                <a:lnTo>
                  <a:pt x="792200" y="516890"/>
                </a:lnTo>
                <a:lnTo>
                  <a:pt x="793788" y="523240"/>
                </a:lnTo>
                <a:lnTo>
                  <a:pt x="795299" y="528320"/>
                </a:lnTo>
                <a:lnTo>
                  <a:pt x="795235" y="530860"/>
                </a:lnTo>
                <a:lnTo>
                  <a:pt x="790981" y="532130"/>
                </a:lnTo>
                <a:lnTo>
                  <a:pt x="791159" y="529590"/>
                </a:lnTo>
                <a:lnTo>
                  <a:pt x="787476" y="532130"/>
                </a:lnTo>
                <a:lnTo>
                  <a:pt x="785812" y="537210"/>
                </a:lnTo>
                <a:lnTo>
                  <a:pt x="785101" y="542290"/>
                </a:lnTo>
                <a:lnTo>
                  <a:pt x="788809" y="547370"/>
                </a:lnTo>
                <a:lnTo>
                  <a:pt x="794931" y="552450"/>
                </a:lnTo>
                <a:lnTo>
                  <a:pt x="799528" y="557530"/>
                </a:lnTo>
                <a:lnTo>
                  <a:pt x="809231" y="552450"/>
                </a:lnTo>
                <a:lnTo>
                  <a:pt x="815517" y="566420"/>
                </a:lnTo>
                <a:lnTo>
                  <a:pt x="827392" y="576580"/>
                </a:lnTo>
                <a:lnTo>
                  <a:pt x="838301" y="585470"/>
                </a:lnTo>
                <a:lnTo>
                  <a:pt x="841667" y="596900"/>
                </a:lnTo>
                <a:lnTo>
                  <a:pt x="846531" y="598170"/>
                </a:lnTo>
                <a:lnTo>
                  <a:pt x="850074" y="600710"/>
                </a:lnTo>
                <a:lnTo>
                  <a:pt x="854925" y="601980"/>
                </a:lnTo>
                <a:lnTo>
                  <a:pt x="850531" y="605790"/>
                </a:lnTo>
                <a:lnTo>
                  <a:pt x="855243" y="612140"/>
                </a:lnTo>
                <a:lnTo>
                  <a:pt x="859675" y="617220"/>
                </a:lnTo>
                <a:lnTo>
                  <a:pt x="864857" y="623570"/>
                </a:lnTo>
                <a:lnTo>
                  <a:pt x="871804" y="628650"/>
                </a:lnTo>
                <a:lnTo>
                  <a:pt x="866775" y="629920"/>
                </a:lnTo>
                <a:lnTo>
                  <a:pt x="872070" y="631190"/>
                </a:lnTo>
                <a:lnTo>
                  <a:pt x="879767" y="631190"/>
                </a:lnTo>
                <a:lnTo>
                  <a:pt x="887844" y="629920"/>
                </a:lnTo>
                <a:lnTo>
                  <a:pt x="894334" y="632460"/>
                </a:lnTo>
                <a:lnTo>
                  <a:pt x="893279" y="637540"/>
                </a:lnTo>
                <a:lnTo>
                  <a:pt x="892416" y="643890"/>
                </a:lnTo>
                <a:lnTo>
                  <a:pt x="894295" y="645160"/>
                </a:lnTo>
                <a:lnTo>
                  <a:pt x="911021" y="647700"/>
                </a:lnTo>
                <a:lnTo>
                  <a:pt x="923404" y="648970"/>
                </a:lnTo>
                <a:lnTo>
                  <a:pt x="933526" y="650240"/>
                </a:lnTo>
                <a:lnTo>
                  <a:pt x="943470" y="646430"/>
                </a:lnTo>
                <a:lnTo>
                  <a:pt x="942708" y="650240"/>
                </a:lnTo>
                <a:lnTo>
                  <a:pt x="940460" y="650240"/>
                </a:lnTo>
                <a:lnTo>
                  <a:pt x="947064" y="651510"/>
                </a:lnTo>
                <a:lnTo>
                  <a:pt x="955128" y="652780"/>
                </a:lnTo>
                <a:lnTo>
                  <a:pt x="961605" y="651510"/>
                </a:lnTo>
                <a:lnTo>
                  <a:pt x="963079" y="646430"/>
                </a:lnTo>
                <a:lnTo>
                  <a:pt x="963447" y="645160"/>
                </a:lnTo>
                <a:lnTo>
                  <a:pt x="965758" y="648970"/>
                </a:lnTo>
                <a:lnTo>
                  <a:pt x="971486" y="648970"/>
                </a:lnTo>
                <a:lnTo>
                  <a:pt x="978649" y="646430"/>
                </a:lnTo>
                <a:lnTo>
                  <a:pt x="981951" y="645160"/>
                </a:lnTo>
                <a:lnTo>
                  <a:pt x="985266" y="643890"/>
                </a:lnTo>
                <a:lnTo>
                  <a:pt x="983919" y="648970"/>
                </a:lnTo>
                <a:lnTo>
                  <a:pt x="988288" y="643890"/>
                </a:lnTo>
                <a:lnTo>
                  <a:pt x="990460" y="641350"/>
                </a:lnTo>
                <a:lnTo>
                  <a:pt x="990727" y="640080"/>
                </a:lnTo>
                <a:lnTo>
                  <a:pt x="999591" y="637540"/>
                </a:lnTo>
                <a:lnTo>
                  <a:pt x="1001649" y="638810"/>
                </a:lnTo>
                <a:lnTo>
                  <a:pt x="1001293" y="642366"/>
                </a:lnTo>
                <a:lnTo>
                  <a:pt x="1005370" y="643890"/>
                </a:lnTo>
                <a:lnTo>
                  <a:pt x="1004328" y="637540"/>
                </a:lnTo>
                <a:lnTo>
                  <a:pt x="1004125" y="636270"/>
                </a:lnTo>
                <a:lnTo>
                  <a:pt x="1012444" y="638810"/>
                </a:lnTo>
                <a:lnTo>
                  <a:pt x="1009192" y="642620"/>
                </a:lnTo>
                <a:lnTo>
                  <a:pt x="1016330" y="643890"/>
                </a:lnTo>
                <a:lnTo>
                  <a:pt x="1015822" y="641350"/>
                </a:lnTo>
                <a:lnTo>
                  <a:pt x="1019898" y="637540"/>
                </a:lnTo>
                <a:lnTo>
                  <a:pt x="1022172" y="636270"/>
                </a:lnTo>
                <a:lnTo>
                  <a:pt x="1024458" y="635000"/>
                </a:lnTo>
                <a:lnTo>
                  <a:pt x="1033399" y="638810"/>
                </a:lnTo>
                <a:lnTo>
                  <a:pt x="1034288" y="643890"/>
                </a:lnTo>
                <a:lnTo>
                  <a:pt x="1035342" y="641350"/>
                </a:lnTo>
                <a:lnTo>
                  <a:pt x="1039406" y="637540"/>
                </a:lnTo>
                <a:lnTo>
                  <a:pt x="1043571" y="638810"/>
                </a:lnTo>
                <a:lnTo>
                  <a:pt x="1044067" y="641350"/>
                </a:lnTo>
                <a:lnTo>
                  <a:pt x="1041704" y="642620"/>
                </a:lnTo>
                <a:lnTo>
                  <a:pt x="1049629" y="643890"/>
                </a:lnTo>
                <a:lnTo>
                  <a:pt x="1056144" y="641350"/>
                </a:lnTo>
                <a:lnTo>
                  <a:pt x="1061935" y="640080"/>
                </a:lnTo>
                <a:lnTo>
                  <a:pt x="1067727" y="642620"/>
                </a:lnTo>
                <a:lnTo>
                  <a:pt x="1067841" y="643890"/>
                </a:lnTo>
                <a:lnTo>
                  <a:pt x="1068336" y="645160"/>
                </a:lnTo>
                <a:lnTo>
                  <a:pt x="1069009" y="646430"/>
                </a:lnTo>
                <a:lnTo>
                  <a:pt x="1059522" y="645160"/>
                </a:lnTo>
                <a:lnTo>
                  <a:pt x="1052576" y="645160"/>
                </a:lnTo>
                <a:lnTo>
                  <a:pt x="1052449" y="650240"/>
                </a:lnTo>
                <a:lnTo>
                  <a:pt x="1060081" y="651510"/>
                </a:lnTo>
                <a:lnTo>
                  <a:pt x="1053744" y="657860"/>
                </a:lnTo>
                <a:lnTo>
                  <a:pt x="1059180" y="655320"/>
                </a:lnTo>
                <a:lnTo>
                  <a:pt x="1065568" y="651510"/>
                </a:lnTo>
                <a:lnTo>
                  <a:pt x="1072159" y="648970"/>
                </a:lnTo>
                <a:lnTo>
                  <a:pt x="1078230" y="648970"/>
                </a:lnTo>
                <a:lnTo>
                  <a:pt x="1078903" y="650240"/>
                </a:lnTo>
                <a:lnTo>
                  <a:pt x="1079157" y="650240"/>
                </a:lnTo>
                <a:lnTo>
                  <a:pt x="1078357" y="651510"/>
                </a:lnTo>
                <a:lnTo>
                  <a:pt x="1081620" y="651510"/>
                </a:lnTo>
                <a:lnTo>
                  <a:pt x="1083106" y="650240"/>
                </a:lnTo>
                <a:lnTo>
                  <a:pt x="1085469" y="651510"/>
                </a:lnTo>
                <a:lnTo>
                  <a:pt x="1086967" y="651510"/>
                </a:lnTo>
                <a:lnTo>
                  <a:pt x="1089253" y="652780"/>
                </a:lnTo>
                <a:lnTo>
                  <a:pt x="1089977" y="656590"/>
                </a:lnTo>
                <a:lnTo>
                  <a:pt x="1097965" y="655320"/>
                </a:lnTo>
                <a:lnTo>
                  <a:pt x="1101775" y="655320"/>
                </a:lnTo>
                <a:lnTo>
                  <a:pt x="1101750" y="654050"/>
                </a:lnTo>
                <a:lnTo>
                  <a:pt x="1101661" y="648970"/>
                </a:lnTo>
                <a:lnTo>
                  <a:pt x="1106627" y="650240"/>
                </a:lnTo>
                <a:lnTo>
                  <a:pt x="1105496" y="648970"/>
                </a:lnTo>
                <a:lnTo>
                  <a:pt x="1103223" y="646430"/>
                </a:lnTo>
                <a:lnTo>
                  <a:pt x="1102093" y="645160"/>
                </a:lnTo>
                <a:lnTo>
                  <a:pt x="1102677" y="646430"/>
                </a:lnTo>
                <a:lnTo>
                  <a:pt x="1094778" y="646430"/>
                </a:lnTo>
                <a:lnTo>
                  <a:pt x="1094778" y="651510"/>
                </a:lnTo>
                <a:lnTo>
                  <a:pt x="1094473" y="652780"/>
                </a:lnTo>
                <a:lnTo>
                  <a:pt x="1093965" y="654050"/>
                </a:lnTo>
                <a:lnTo>
                  <a:pt x="1091387" y="654050"/>
                </a:lnTo>
                <a:lnTo>
                  <a:pt x="1090574" y="652780"/>
                </a:lnTo>
                <a:lnTo>
                  <a:pt x="1090269" y="652780"/>
                </a:lnTo>
                <a:lnTo>
                  <a:pt x="1091463" y="651510"/>
                </a:lnTo>
                <a:lnTo>
                  <a:pt x="1094778" y="651510"/>
                </a:lnTo>
                <a:lnTo>
                  <a:pt x="1094778" y="646430"/>
                </a:lnTo>
                <a:lnTo>
                  <a:pt x="1087907" y="646430"/>
                </a:lnTo>
                <a:lnTo>
                  <a:pt x="1091031" y="643890"/>
                </a:lnTo>
                <a:lnTo>
                  <a:pt x="1094257" y="641350"/>
                </a:lnTo>
                <a:lnTo>
                  <a:pt x="1098384" y="643890"/>
                </a:lnTo>
                <a:lnTo>
                  <a:pt x="1100467" y="641350"/>
                </a:lnTo>
                <a:lnTo>
                  <a:pt x="1101039" y="640080"/>
                </a:lnTo>
                <a:lnTo>
                  <a:pt x="1102194" y="637540"/>
                </a:lnTo>
                <a:lnTo>
                  <a:pt x="1102766" y="636270"/>
                </a:lnTo>
                <a:lnTo>
                  <a:pt x="1104036" y="635000"/>
                </a:lnTo>
                <a:lnTo>
                  <a:pt x="1109014" y="643890"/>
                </a:lnTo>
                <a:lnTo>
                  <a:pt x="1118946" y="647700"/>
                </a:lnTo>
                <a:lnTo>
                  <a:pt x="1120190" y="654050"/>
                </a:lnTo>
                <a:lnTo>
                  <a:pt x="1129588" y="651510"/>
                </a:lnTo>
                <a:lnTo>
                  <a:pt x="1139355" y="650240"/>
                </a:lnTo>
                <a:lnTo>
                  <a:pt x="1148359" y="647700"/>
                </a:lnTo>
                <a:lnTo>
                  <a:pt x="1155458" y="641350"/>
                </a:lnTo>
                <a:lnTo>
                  <a:pt x="1158824" y="640080"/>
                </a:lnTo>
                <a:lnTo>
                  <a:pt x="1159179" y="645160"/>
                </a:lnTo>
                <a:lnTo>
                  <a:pt x="1160360" y="646430"/>
                </a:lnTo>
                <a:lnTo>
                  <a:pt x="1161770" y="646430"/>
                </a:lnTo>
                <a:lnTo>
                  <a:pt x="1175042" y="646430"/>
                </a:lnTo>
                <a:lnTo>
                  <a:pt x="1176566" y="640080"/>
                </a:lnTo>
                <a:lnTo>
                  <a:pt x="1179461" y="642620"/>
                </a:lnTo>
                <a:lnTo>
                  <a:pt x="1178648" y="645160"/>
                </a:lnTo>
                <a:lnTo>
                  <a:pt x="1178445" y="646430"/>
                </a:lnTo>
                <a:lnTo>
                  <a:pt x="1183182" y="646430"/>
                </a:lnTo>
                <a:lnTo>
                  <a:pt x="1181557" y="648970"/>
                </a:lnTo>
                <a:lnTo>
                  <a:pt x="1197152" y="651510"/>
                </a:lnTo>
                <a:lnTo>
                  <a:pt x="1211656" y="646430"/>
                </a:lnTo>
                <a:lnTo>
                  <a:pt x="1226591" y="642620"/>
                </a:lnTo>
                <a:lnTo>
                  <a:pt x="1241513" y="645972"/>
                </a:lnTo>
                <a:lnTo>
                  <a:pt x="1240967" y="645160"/>
                </a:lnTo>
                <a:lnTo>
                  <a:pt x="1240650" y="643890"/>
                </a:lnTo>
                <a:lnTo>
                  <a:pt x="1248181" y="646430"/>
                </a:lnTo>
                <a:lnTo>
                  <a:pt x="1307134" y="646430"/>
                </a:lnTo>
                <a:lnTo>
                  <a:pt x="1309801" y="643890"/>
                </a:lnTo>
                <a:lnTo>
                  <a:pt x="1311135" y="642620"/>
                </a:lnTo>
                <a:lnTo>
                  <a:pt x="1313840" y="640080"/>
                </a:lnTo>
                <a:lnTo>
                  <a:pt x="1315199" y="638810"/>
                </a:lnTo>
                <a:lnTo>
                  <a:pt x="1319669" y="635000"/>
                </a:lnTo>
                <a:lnTo>
                  <a:pt x="1324267" y="631190"/>
                </a:lnTo>
                <a:lnTo>
                  <a:pt x="1326680" y="629920"/>
                </a:lnTo>
                <a:lnTo>
                  <a:pt x="1331506" y="627380"/>
                </a:lnTo>
                <a:lnTo>
                  <a:pt x="1338668" y="623570"/>
                </a:lnTo>
                <a:lnTo>
                  <a:pt x="1336687" y="621030"/>
                </a:lnTo>
                <a:lnTo>
                  <a:pt x="1335697" y="619760"/>
                </a:lnTo>
                <a:lnTo>
                  <a:pt x="1336357" y="613410"/>
                </a:lnTo>
                <a:lnTo>
                  <a:pt x="1342161" y="615950"/>
                </a:lnTo>
                <a:lnTo>
                  <a:pt x="1342263" y="613410"/>
                </a:lnTo>
                <a:lnTo>
                  <a:pt x="1342478" y="608330"/>
                </a:lnTo>
                <a:lnTo>
                  <a:pt x="1342644" y="604520"/>
                </a:lnTo>
                <a:lnTo>
                  <a:pt x="1348511" y="599440"/>
                </a:lnTo>
                <a:lnTo>
                  <a:pt x="1357401" y="595630"/>
                </a:lnTo>
                <a:lnTo>
                  <a:pt x="1366062" y="591820"/>
                </a:lnTo>
                <a:lnTo>
                  <a:pt x="1371206" y="582930"/>
                </a:lnTo>
                <a:lnTo>
                  <a:pt x="1366774" y="581660"/>
                </a:lnTo>
                <a:lnTo>
                  <a:pt x="1369656" y="579120"/>
                </a:lnTo>
                <a:lnTo>
                  <a:pt x="1371092" y="577850"/>
                </a:lnTo>
                <a:lnTo>
                  <a:pt x="1373936" y="572770"/>
                </a:lnTo>
                <a:lnTo>
                  <a:pt x="1376768" y="567690"/>
                </a:lnTo>
                <a:lnTo>
                  <a:pt x="1379715" y="571500"/>
                </a:lnTo>
                <a:lnTo>
                  <a:pt x="1379524" y="570230"/>
                </a:lnTo>
                <a:lnTo>
                  <a:pt x="1377721" y="567690"/>
                </a:lnTo>
                <a:lnTo>
                  <a:pt x="1380794" y="567690"/>
                </a:lnTo>
                <a:lnTo>
                  <a:pt x="1383309" y="568960"/>
                </a:lnTo>
                <a:lnTo>
                  <a:pt x="1383804" y="567690"/>
                </a:lnTo>
                <a:lnTo>
                  <a:pt x="1388351" y="556260"/>
                </a:lnTo>
                <a:lnTo>
                  <a:pt x="1393583" y="554990"/>
                </a:lnTo>
                <a:lnTo>
                  <a:pt x="1397254" y="557530"/>
                </a:lnTo>
                <a:lnTo>
                  <a:pt x="1401292" y="558800"/>
                </a:lnTo>
                <a:lnTo>
                  <a:pt x="1407642" y="556260"/>
                </a:lnTo>
                <a:lnTo>
                  <a:pt x="1408366" y="554990"/>
                </a:lnTo>
                <a:lnTo>
                  <a:pt x="1410563" y="551180"/>
                </a:lnTo>
                <a:lnTo>
                  <a:pt x="1410754" y="548640"/>
                </a:lnTo>
                <a:lnTo>
                  <a:pt x="1411046" y="544830"/>
                </a:lnTo>
                <a:lnTo>
                  <a:pt x="1411224" y="542493"/>
                </a:lnTo>
                <a:close/>
              </a:path>
              <a:path w="1414145" h="663575">
                <a:moveTo>
                  <a:pt x="1411630" y="537210"/>
                </a:moveTo>
                <a:lnTo>
                  <a:pt x="1408569" y="537210"/>
                </a:lnTo>
                <a:lnTo>
                  <a:pt x="1406893" y="539750"/>
                </a:lnTo>
                <a:lnTo>
                  <a:pt x="1403096" y="539750"/>
                </a:lnTo>
                <a:lnTo>
                  <a:pt x="1400568" y="538480"/>
                </a:lnTo>
                <a:lnTo>
                  <a:pt x="1402842" y="533400"/>
                </a:lnTo>
                <a:lnTo>
                  <a:pt x="1401914" y="532130"/>
                </a:lnTo>
                <a:lnTo>
                  <a:pt x="1400987" y="530860"/>
                </a:lnTo>
                <a:lnTo>
                  <a:pt x="1398193" y="527050"/>
                </a:lnTo>
                <a:lnTo>
                  <a:pt x="1395679" y="524484"/>
                </a:lnTo>
                <a:lnTo>
                  <a:pt x="1400568" y="520623"/>
                </a:lnTo>
                <a:lnTo>
                  <a:pt x="1400619" y="515531"/>
                </a:lnTo>
                <a:lnTo>
                  <a:pt x="1395984" y="510374"/>
                </a:lnTo>
                <a:lnTo>
                  <a:pt x="1397508" y="509168"/>
                </a:lnTo>
                <a:lnTo>
                  <a:pt x="1399349" y="510222"/>
                </a:lnTo>
                <a:lnTo>
                  <a:pt x="1400644" y="510451"/>
                </a:lnTo>
                <a:lnTo>
                  <a:pt x="1397165" y="506933"/>
                </a:lnTo>
                <a:lnTo>
                  <a:pt x="1391081" y="502932"/>
                </a:lnTo>
                <a:lnTo>
                  <a:pt x="1384757" y="505485"/>
                </a:lnTo>
                <a:lnTo>
                  <a:pt x="1391564" y="508863"/>
                </a:lnTo>
                <a:lnTo>
                  <a:pt x="1388795" y="509828"/>
                </a:lnTo>
                <a:lnTo>
                  <a:pt x="1396898" y="513435"/>
                </a:lnTo>
                <a:lnTo>
                  <a:pt x="1397800" y="516483"/>
                </a:lnTo>
                <a:lnTo>
                  <a:pt x="1394815" y="518883"/>
                </a:lnTo>
                <a:lnTo>
                  <a:pt x="1392237" y="518439"/>
                </a:lnTo>
                <a:lnTo>
                  <a:pt x="1394066" y="519480"/>
                </a:lnTo>
                <a:lnTo>
                  <a:pt x="1392288" y="521589"/>
                </a:lnTo>
                <a:lnTo>
                  <a:pt x="1386928" y="519430"/>
                </a:lnTo>
                <a:lnTo>
                  <a:pt x="1378254" y="520700"/>
                </a:lnTo>
                <a:lnTo>
                  <a:pt x="1376553" y="530860"/>
                </a:lnTo>
                <a:lnTo>
                  <a:pt x="1371155" y="529590"/>
                </a:lnTo>
                <a:lnTo>
                  <a:pt x="1376032" y="524510"/>
                </a:lnTo>
                <a:lnTo>
                  <a:pt x="1369923" y="524510"/>
                </a:lnTo>
                <a:lnTo>
                  <a:pt x="1370952" y="528320"/>
                </a:lnTo>
                <a:lnTo>
                  <a:pt x="1370863" y="532130"/>
                </a:lnTo>
                <a:lnTo>
                  <a:pt x="1368552" y="530860"/>
                </a:lnTo>
                <a:lnTo>
                  <a:pt x="1366431" y="530860"/>
                </a:lnTo>
                <a:lnTo>
                  <a:pt x="1364551" y="532130"/>
                </a:lnTo>
                <a:lnTo>
                  <a:pt x="1365224" y="542290"/>
                </a:lnTo>
                <a:lnTo>
                  <a:pt x="1365935" y="542290"/>
                </a:lnTo>
                <a:lnTo>
                  <a:pt x="1411249" y="542290"/>
                </a:lnTo>
                <a:lnTo>
                  <a:pt x="1411439" y="539750"/>
                </a:lnTo>
                <a:lnTo>
                  <a:pt x="1411630" y="537210"/>
                </a:lnTo>
                <a:close/>
              </a:path>
              <a:path w="1414145" h="663575">
                <a:moveTo>
                  <a:pt x="1412278" y="245224"/>
                </a:moveTo>
                <a:lnTo>
                  <a:pt x="1411554" y="245237"/>
                </a:lnTo>
                <a:lnTo>
                  <a:pt x="1410855" y="245491"/>
                </a:lnTo>
                <a:lnTo>
                  <a:pt x="1410195" y="245872"/>
                </a:lnTo>
                <a:lnTo>
                  <a:pt x="1411071" y="245732"/>
                </a:lnTo>
                <a:lnTo>
                  <a:pt x="1411846" y="245478"/>
                </a:lnTo>
                <a:lnTo>
                  <a:pt x="1412278" y="245224"/>
                </a:lnTo>
                <a:close/>
              </a:path>
              <a:path w="1414145" h="663575">
                <a:moveTo>
                  <a:pt x="1413586" y="352729"/>
                </a:moveTo>
                <a:lnTo>
                  <a:pt x="1407655" y="352399"/>
                </a:lnTo>
                <a:lnTo>
                  <a:pt x="1405051" y="351942"/>
                </a:lnTo>
                <a:lnTo>
                  <a:pt x="1407502" y="352666"/>
                </a:lnTo>
                <a:lnTo>
                  <a:pt x="1408709" y="353695"/>
                </a:lnTo>
                <a:lnTo>
                  <a:pt x="1408963" y="354330"/>
                </a:lnTo>
                <a:lnTo>
                  <a:pt x="1401546" y="354330"/>
                </a:lnTo>
                <a:lnTo>
                  <a:pt x="1404734" y="345440"/>
                </a:lnTo>
                <a:lnTo>
                  <a:pt x="1405648" y="342900"/>
                </a:lnTo>
                <a:lnTo>
                  <a:pt x="1403223" y="335280"/>
                </a:lnTo>
                <a:lnTo>
                  <a:pt x="1402829" y="334010"/>
                </a:lnTo>
                <a:lnTo>
                  <a:pt x="1404531" y="331470"/>
                </a:lnTo>
                <a:lnTo>
                  <a:pt x="1405953" y="325120"/>
                </a:lnTo>
                <a:lnTo>
                  <a:pt x="1407363" y="316230"/>
                </a:lnTo>
                <a:lnTo>
                  <a:pt x="1408849" y="309397"/>
                </a:lnTo>
                <a:lnTo>
                  <a:pt x="1402537" y="307340"/>
                </a:lnTo>
                <a:lnTo>
                  <a:pt x="1403731" y="299720"/>
                </a:lnTo>
                <a:lnTo>
                  <a:pt x="1403007" y="297180"/>
                </a:lnTo>
                <a:lnTo>
                  <a:pt x="1401940" y="293370"/>
                </a:lnTo>
                <a:lnTo>
                  <a:pt x="1406563" y="293370"/>
                </a:lnTo>
                <a:lnTo>
                  <a:pt x="1408430" y="294640"/>
                </a:lnTo>
                <a:lnTo>
                  <a:pt x="1410601" y="297180"/>
                </a:lnTo>
                <a:lnTo>
                  <a:pt x="1410449" y="293370"/>
                </a:lnTo>
                <a:lnTo>
                  <a:pt x="1410411" y="292620"/>
                </a:lnTo>
                <a:lnTo>
                  <a:pt x="1411185" y="293027"/>
                </a:lnTo>
                <a:lnTo>
                  <a:pt x="1412163" y="293408"/>
                </a:lnTo>
                <a:lnTo>
                  <a:pt x="1413256" y="293776"/>
                </a:lnTo>
                <a:lnTo>
                  <a:pt x="1410322" y="291084"/>
                </a:lnTo>
                <a:lnTo>
                  <a:pt x="1410360" y="292087"/>
                </a:lnTo>
                <a:lnTo>
                  <a:pt x="1407883" y="290830"/>
                </a:lnTo>
                <a:lnTo>
                  <a:pt x="1406512" y="288290"/>
                </a:lnTo>
                <a:lnTo>
                  <a:pt x="1406017" y="287020"/>
                </a:lnTo>
                <a:lnTo>
                  <a:pt x="1405509" y="285750"/>
                </a:lnTo>
                <a:lnTo>
                  <a:pt x="1411338" y="287020"/>
                </a:lnTo>
                <a:lnTo>
                  <a:pt x="1411071" y="285750"/>
                </a:lnTo>
                <a:lnTo>
                  <a:pt x="1410004" y="280670"/>
                </a:lnTo>
                <a:lnTo>
                  <a:pt x="1407922" y="274320"/>
                </a:lnTo>
                <a:lnTo>
                  <a:pt x="1406588" y="267970"/>
                </a:lnTo>
                <a:lnTo>
                  <a:pt x="1407185" y="264160"/>
                </a:lnTo>
                <a:lnTo>
                  <a:pt x="1407591" y="261620"/>
                </a:lnTo>
                <a:lnTo>
                  <a:pt x="1402930" y="261620"/>
                </a:lnTo>
                <a:lnTo>
                  <a:pt x="1397673" y="264160"/>
                </a:lnTo>
                <a:lnTo>
                  <a:pt x="1392707" y="264160"/>
                </a:lnTo>
                <a:lnTo>
                  <a:pt x="1388884" y="259080"/>
                </a:lnTo>
                <a:lnTo>
                  <a:pt x="1391805" y="259080"/>
                </a:lnTo>
                <a:lnTo>
                  <a:pt x="1395755" y="258064"/>
                </a:lnTo>
                <a:lnTo>
                  <a:pt x="1395539" y="257810"/>
                </a:lnTo>
                <a:lnTo>
                  <a:pt x="1396720" y="255270"/>
                </a:lnTo>
                <a:lnTo>
                  <a:pt x="1397723" y="256273"/>
                </a:lnTo>
                <a:lnTo>
                  <a:pt x="1397812" y="255270"/>
                </a:lnTo>
                <a:lnTo>
                  <a:pt x="1397927" y="254000"/>
                </a:lnTo>
                <a:lnTo>
                  <a:pt x="1402092" y="254000"/>
                </a:lnTo>
                <a:lnTo>
                  <a:pt x="1400810" y="251460"/>
                </a:lnTo>
                <a:lnTo>
                  <a:pt x="1404124" y="251460"/>
                </a:lnTo>
                <a:lnTo>
                  <a:pt x="1404556" y="252730"/>
                </a:lnTo>
                <a:lnTo>
                  <a:pt x="1402511" y="255270"/>
                </a:lnTo>
                <a:lnTo>
                  <a:pt x="1403769" y="255270"/>
                </a:lnTo>
                <a:lnTo>
                  <a:pt x="1404340" y="255270"/>
                </a:lnTo>
                <a:lnTo>
                  <a:pt x="1404797" y="251460"/>
                </a:lnTo>
                <a:lnTo>
                  <a:pt x="1407109" y="246380"/>
                </a:lnTo>
                <a:lnTo>
                  <a:pt x="1410208" y="245110"/>
                </a:lnTo>
                <a:lnTo>
                  <a:pt x="1404620" y="245110"/>
                </a:lnTo>
                <a:lnTo>
                  <a:pt x="1403985" y="242570"/>
                </a:lnTo>
                <a:lnTo>
                  <a:pt x="1403438" y="234950"/>
                </a:lnTo>
                <a:lnTo>
                  <a:pt x="1408899" y="240030"/>
                </a:lnTo>
                <a:lnTo>
                  <a:pt x="1410893" y="234950"/>
                </a:lnTo>
                <a:lnTo>
                  <a:pt x="1407960" y="233680"/>
                </a:lnTo>
                <a:lnTo>
                  <a:pt x="1410792" y="228600"/>
                </a:lnTo>
                <a:lnTo>
                  <a:pt x="1404569" y="228600"/>
                </a:lnTo>
                <a:lnTo>
                  <a:pt x="1404518" y="226060"/>
                </a:lnTo>
                <a:lnTo>
                  <a:pt x="1407414" y="226060"/>
                </a:lnTo>
                <a:lnTo>
                  <a:pt x="1409065" y="224790"/>
                </a:lnTo>
                <a:lnTo>
                  <a:pt x="1407541" y="219710"/>
                </a:lnTo>
                <a:lnTo>
                  <a:pt x="1406499" y="214630"/>
                </a:lnTo>
                <a:lnTo>
                  <a:pt x="1405356" y="212090"/>
                </a:lnTo>
                <a:lnTo>
                  <a:pt x="1404785" y="210820"/>
                </a:lnTo>
                <a:lnTo>
                  <a:pt x="1401457" y="210820"/>
                </a:lnTo>
                <a:lnTo>
                  <a:pt x="1401775" y="210439"/>
                </a:lnTo>
                <a:lnTo>
                  <a:pt x="1402016" y="209778"/>
                </a:lnTo>
                <a:lnTo>
                  <a:pt x="1402105" y="209016"/>
                </a:lnTo>
                <a:lnTo>
                  <a:pt x="1401394" y="210820"/>
                </a:lnTo>
                <a:lnTo>
                  <a:pt x="1401229" y="210820"/>
                </a:lnTo>
                <a:lnTo>
                  <a:pt x="1400822" y="212090"/>
                </a:lnTo>
                <a:lnTo>
                  <a:pt x="1398714" y="203200"/>
                </a:lnTo>
                <a:lnTo>
                  <a:pt x="1398117" y="200660"/>
                </a:lnTo>
                <a:lnTo>
                  <a:pt x="1399006" y="190500"/>
                </a:lnTo>
                <a:lnTo>
                  <a:pt x="1400556" y="180340"/>
                </a:lnTo>
                <a:lnTo>
                  <a:pt x="1400124" y="171450"/>
                </a:lnTo>
                <a:lnTo>
                  <a:pt x="1402219" y="170180"/>
                </a:lnTo>
                <a:lnTo>
                  <a:pt x="1401775" y="168910"/>
                </a:lnTo>
                <a:lnTo>
                  <a:pt x="1399590" y="162560"/>
                </a:lnTo>
                <a:lnTo>
                  <a:pt x="1400263" y="153670"/>
                </a:lnTo>
                <a:lnTo>
                  <a:pt x="1384452" y="153670"/>
                </a:lnTo>
                <a:lnTo>
                  <a:pt x="1382750" y="158750"/>
                </a:lnTo>
                <a:lnTo>
                  <a:pt x="1379956" y="163830"/>
                </a:lnTo>
                <a:lnTo>
                  <a:pt x="1380744" y="168910"/>
                </a:lnTo>
                <a:lnTo>
                  <a:pt x="1379867" y="167640"/>
                </a:lnTo>
                <a:lnTo>
                  <a:pt x="1375740" y="167640"/>
                </a:lnTo>
                <a:lnTo>
                  <a:pt x="1375702" y="175260"/>
                </a:lnTo>
                <a:lnTo>
                  <a:pt x="1377378" y="184150"/>
                </a:lnTo>
                <a:lnTo>
                  <a:pt x="1380070" y="193040"/>
                </a:lnTo>
                <a:lnTo>
                  <a:pt x="1383106" y="203200"/>
                </a:lnTo>
                <a:lnTo>
                  <a:pt x="1380172" y="200660"/>
                </a:lnTo>
                <a:lnTo>
                  <a:pt x="1377797" y="207010"/>
                </a:lnTo>
                <a:lnTo>
                  <a:pt x="1379181" y="217170"/>
                </a:lnTo>
                <a:lnTo>
                  <a:pt x="1378077" y="223520"/>
                </a:lnTo>
                <a:lnTo>
                  <a:pt x="1380998" y="224790"/>
                </a:lnTo>
                <a:lnTo>
                  <a:pt x="1380642" y="228600"/>
                </a:lnTo>
                <a:lnTo>
                  <a:pt x="1384757" y="226060"/>
                </a:lnTo>
                <a:lnTo>
                  <a:pt x="1379461" y="240030"/>
                </a:lnTo>
                <a:lnTo>
                  <a:pt x="1382179" y="254000"/>
                </a:lnTo>
                <a:lnTo>
                  <a:pt x="1385392" y="267970"/>
                </a:lnTo>
                <a:lnTo>
                  <a:pt x="1381594" y="280670"/>
                </a:lnTo>
                <a:lnTo>
                  <a:pt x="1381493" y="278130"/>
                </a:lnTo>
                <a:lnTo>
                  <a:pt x="1378927" y="275590"/>
                </a:lnTo>
                <a:lnTo>
                  <a:pt x="1378966" y="278130"/>
                </a:lnTo>
                <a:lnTo>
                  <a:pt x="1382077" y="292100"/>
                </a:lnTo>
                <a:lnTo>
                  <a:pt x="1386916" y="290830"/>
                </a:lnTo>
                <a:lnTo>
                  <a:pt x="1384960" y="290830"/>
                </a:lnTo>
                <a:lnTo>
                  <a:pt x="1388656" y="287020"/>
                </a:lnTo>
                <a:lnTo>
                  <a:pt x="1391602" y="288290"/>
                </a:lnTo>
                <a:lnTo>
                  <a:pt x="1393964" y="293370"/>
                </a:lnTo>
                <a:lnTo>
                  <a:pt x="1394091" y="297180"/>
                </a:lnTo>
                <a:lnTo>
                  <a:pt x="1390662" y="289560"/>
                </a:lnTo>
                <a:lnTo>
                  <a:pt x="1386281" y="297180"/>
                </a:lnTo>
                <a:lnTo>
                  <a:pt x="1383652" y="299720"/>
                </a:lnTo>
                <a:lnTo>
                  <a:pt x="1388300" y="299720"/>
                </a:lnTo>
                <a:lnTo>
                  <a:pt x="1386205" y="303530"/>
                </a:lnTo>
                <a:lnTo>
                  <a:pt x="1389380" y="304800"/>
                </a:lnTo>
                <a:lnTo>
                  <a:pt x="1393101" y="306070"/>
                </a:lnTo>
                <a:lnTo>
                  <a:pt x="1392643" y="311150"/>
                </a:lnTo>
                <a:lnTo>
                  <a:pt x="1390065" y="311150"/>
                </a:lnTo>
                <a:lnTo>
                  <a:pt x="1391500" y="314960"/>
                </a:lnTo>
                <a:lnTo>
                  <a:pt x="1394993" y="318770"/>
                </a:lnTo>
                <a:lnTo>
                  <a:pt x="1394396" y="322580"/>
                </a:lnTo>
                <a:lnTo>
                  <a:pt x="1388821" y="325120"/>
                </a:lnTo>
                <a:lnTo>
                  <a:pt x="1391640" y="318770"/>
                </a:lnTo>
                <a:lnTo>
                  <a:pt x="1387005" y="318770"/>
                </a:lnTo>
                <a:lnTo>
                  <a:pt x="1387500" y="325120"/>
                </a:lnTo>
                <a:lnTo>
                  <a:pt x="1398028" y="330200"/>
                </a:lnTo>
                <a:lnTo>
                  <a:pt x="1392580" y="335280"/>
                </a:lnTo>
                <a:lnTo>
                  <a:pt x="1390942" y="332740"/>
                </a:lnTo>
                <a:lnTo>
                  <a:pt x="1390802" y="328930"/>
                </a:lnTo>
                <a:lnTo>
                  <a:pt x="1389164" y="326390"/>
                </a:lnTo>
                <a:lnTo>
                  <a:pt x="1382725" y="332740"/>
                </a:lnTo>
                <a:lnTo>
                  <a:pt x="1384427" y="334010"/>
                </a:lnTo>
                <a:lnTo>
                  <a:pt x="1383525" y="337820"/>
                </a:lnTo>
                <a:lnTo>
                  <a:pt x="1383665" y="337820"/>
                </a:lnTo>
                <a:lnTo>
                  <a:pt x="1380985" y="347980"/>
                </a:lnTo>
                <a:lnTo>
                  <a:pt x="1382699" y="345440"/>
                </a:lnTo>
                <a:lnTo>
                  <a:pt x="1389646" y="350520"/>
                </a:lnTo>
                <a:lnTo>
                  <a:pt x="1391107" y="356870"/>
                </a:lnTo>
                <a:lnTo>
                  <a:pt x="1391653" y="363220"/>
                </a:lnTo>
                <a:lnTo>
                  <a:pt x="1395793" y="369570"/>
                </a:lnTo>
                <a:lnTo>
                  <a:pt x="1390891" y="365760"/>
                </a:lnTo>
                <a:lnTo>
                  <a:pt x="1388808" y="365760"/>
                </a:lnTo>
                <a:lnTo>
                  <a:pt x="1387284" y="367030"/>
                </a:lnTo>
                <a:lnTo>
                  <a:pt x="1384071" y="368300"/>
                </a:lnTo>
                <a:lnTo>
                  <a:pt x="1382382" y="370840"/>
                </a:lnTo>
                <a:lnTo>
                  <a:pt x="1380515" y="374650"/>
                </a:lnTo>
                <a:lnTo>
                  <a:pt x="1378686" y="373380"/>
                </a:lnTo>
                <a:lnTo>
                  <a:pt x="1380439" y="377190"/>
                </a:lnTo>
                <a:lnTo>
                  <a:pt x="1379728" y="379730"/>
                </a:lnTo>
                <a:lnTo>
                  <a:pt x="1379474" y="383540"/>
                </a:lnTo>
                <a:lnTo>
                  <a:pt x="1382610" y="388620"/>
                </a:lnTo>
                <a:lnTo>
                  <a:pt x="1380578" y="388620"/>
                </a:lnTo>
                <a:lnTo>
                  <a:pt x="1381569" y="391160"/>
                </a:lnTo>
                <a:lnTo>
                  <a:pt x="1383499" y="391160"/>
                </a:lnTo>
                <a:lnTo>
                  <a:pt x="1385519" y="398780"/>
                </a:lnTo>
                <a:lnTo>
                  <a:pt x="1383601" y="407670"/>
                </a:lnTo>
                <a:lnTo>
                  <a:pt x="1382191" y="417830"/>
                </a:lnTo>
                <a:lnTo>
                  <a:pt x="1385747" y="426720"/>
                </a:lnTo>
                <a:lnTo>
                  <a:pt x="1389405" y="434340"/>
                </a:lnTo>
                <a:lnTo>
                  <a:pt x="1397520" y="444500"/>
                </a:lnTo>
                <a:lnTo>
                  <a:pt x="1400873" y="452120"/>
                </a:lnTo>
                <a:lnTo>
                  <a:pt x="1397711" y="455930"/>
                </a:lnTo>
                <a:lnTo>
                  <a:pt x="1393304" y="448310"/>
                </a:lnTo>
                <a:lnTo>
                  <a:pt x="1390459" y="454660"/>
                </a:lnTo>
                <a:lnTo>
                  <a:pt x="1391158" y="459740"/>
                </a:lnTo>
                <a:lnTo>
                  <a:pt x="1393685" y="464820"/>
                </a:lnTo>
                <a:lnTo>
                  <a:pt x="1391856" y="463550"/>
                </a:lnTo>
                <a:lnTo>
                  <a:pt x="1390383" y="464820"/>
                </a:lnTo>
                <a:lnTo>
                  <a:pt x="1388135" y="467360"/>
                </a:lnTo>
                <a:lnTo>
                  <a:pt x="1388821" y="471170"/>
                </a:lnTo>
                <a:lnTo>
                  <a:pt x="1394104" y="470192"/>
                </a:lnTo>
                <a:lnTo>
                  <a:pt x="1393304" y="467360"/>
                </a:lnTo>
                <a:lnTo>
                  <a:pt x="1402168" y="471170"/>
                </a:lnTo>
                <a:lnTo>
                  <a:pt x="1398409" y="467360"/>
                </a:lnTo>
                <a:lnTo>
                  <a:pt x="1395895" y="464820"/>
                </a:lnTo>
                <a:lnTo>
                  <a:pt x="1394650" y="463550"/>
                </a:lnTo>
                <a:lnTo>
                  <a:pt x="1396873" y="461010"/>
                </a:lnTo>
                <a:lnTo>
                  <a:pt x="1401724" y="459740"/>
                </a:lnTo>
                <a:lnTo>
                  <a:pt x="1403159" y="463550"/>
                </a:lnTo>
                <a:lnTo>
                  <a:pt x="1406283" y="459740"/>
                </a:lnTo>
                <a:lnTo>
                  <a:pt x="1407325" y="458470"/>
                </a:lnTo>
                <a:lnTo>
                  <a:pt x="1399882" y="458470"/>
                </a:lnTo>
                <a:lnTo>
                  <a:pt x="1402232" y="455930"/>
                </a:lnTo>
                <a:lnTo>
                  <a:pt x="1404569" y="453390"/>
                </a:lnTo>
                <a:lnTo>
                  <a:pt x="1406093" y="453390"/>
                </a:lnTo>
                <a:lnTo>
                  <a:pt x="1403311" y="448310"/>
                </a:lnTo>
                <a:lnTo>
                  <a:pt x="1405191" y="449580"/>
                </a:lnTo>
                <a:lnTo>
                  <a:pt x="1407337" y="448310"/>
                </a:lnTo>
                <a:lnTo>
                  <a:pt x="1408861" y="447395"/>
                </a:lnTo>
                <a:lnTo>
                  <a:pt x="1409319" y="444500"/>
                </a:lnTo>
                <a:lnTo>
                  <a:pt x="1407375" y="438150"/>
                </a:lnTo>
                <a:lnTo>
                  <a:pt x="1405775" y="434340"/>
                </a:lnTo>
                <a:lnTo>
                  <a:pt x="1407769" y="430530"/>
                </a:lnTo>
                <a:lnTo>
                  <a:pt x="1408341" y="431800"/>
                </a:lnTo>
                <a:lnTo>
                  <a:pt x="1407833" y="430530"/>
                </a:lnTo>
                <a:lnTo>
                  <a:pt x="1405775" y="425450"/>
                </a:lnTo>
                <a:lnTo>
                  <a:pt x="1402854" y="425450"/>
                </a:lnTo>
                <a:lnTo>
                  <a:pt x="1399082" y="424180"/>
                </a:lnTo>
                <a:lnTo>
                  <a:pt x="1393990" y="420370"/>
                </a:lnTo>
                <a:lnTo>
                  <a:pt x="1409649" y="412750"/>
                </a:lnTo>
                <a:lnTo>
                  <a:pt x="1403172" y="411480"/>
                </a:lnTo>
                <a:lnTo>
                  <a:pt x="1403553" y="408940"/>
                </a:lnTo>
                <a:lnTo>
                  <a:pt x="1399311" y="406400"/>
                </a:lnTo>
                <a:lnTo>
                  <a:pt x="1401330" y="400050"/>
                </a:lnTo>
                <a:lnTo>
                  <a:pt x="1401038" y="393700"/>
                </a:lnTo>
                <a:lnTo>
                  <a:pt x="1401445" y="389978"/>
                </a:lnTo>
                <a:lnTo>
                  <a:pt x="1398981" y="384810"/>
                </a:lnTo>
                <a:lnTo>
                  <a:pt x="1403350" y="382270"/>
                </a:lnTo>
                <a:lnTo>
                  <a:pt x="1402626" y="379730"/>
                </a:lnTo>
                <a:lnTo>
                  <a:pt x="1400759" y="374650"/>
                </a:lnTo>
                <a:lnTo>
                  <a:pt x="1401699" y="370840"/>
                </a:lnTo>
                <a:lnTo>
                  <a:pt x="1407439" y="372110"/>
                </a:lnTo>
                <a:lnTo>
                  <a:pt x="1404607" y="378460"/>
                </a:lnTo>
                <a:lnTo>
                  <a:pt x="1409484" y="372110"/>
                </a:lnTo>
                <a:lnTo>
                  <a:pt x="1408201" y="370840"/>
                </a:lnTo>
                <a:lnTo>
                  <a:pt x="1406906" y="369570"/>
                </a:lnTo>
                <a:lnTo>
                  <a:pt x="1405623" y="368300"/>
                </a:lnTo>
                <a:lnTo>
                  <a:pt x="1406448" y="363220"/>
                </a:lnTo>
                <a:lnTo>
                  <a:pt x="1408722" y="358140"/>
                </a:lnTo>
                <a:lnTo>
                  <a:pt x="1409141" y="354787"/>
                </a:lnTo>
                <a:lnTo>
                  <a:pt x="1409204" y="354926"/>
                </a:lnTo>
                <a:lnTo>
                  <a:pt x="1410322" y="354914"/>
                </a:lnTo>
                <a:lnTo>
                  <a:pt x="1411668" y="354698"/>
                </a:lnTo>
                <a:lnTo>
                  <a:pt x="1413370" y="354164"/>
                </a:lnTo>
                <a:lnTo>
                  <a:pt x="1413586" y="352729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1501133" y="4477740"/>
            <a:ext cx="1402715" cy="657860"/>
          </a:xfrm>
          <a:custGeom>
            <a:avLst/>
            <a:gdLst/>
            <a:ahLst/>
            <a:cxnLst/>
            <a:rect l="l" t="t" r="r" b="b"/>
            <a:pathLst>
              <a:path w="1402715" h="657860">
                <a:moveTo>
                  <a:pt x="29895" y="566966"/>
                </a:moveTo>
                <a:lnTo>
                  <a:pt x="28143" y="564680"/>
                </a:lnTo>
                <a:lnTo>
                  <a:pt x="24282" y="563943"/>
                </a:lnTo>
                <a:lnTo>
                  <a:pt x="29895" y="566966"/>
                </a:lnTo>
                <a:close/>
              </a:path>
              <a:path w="1402715" h="657860">
                <a:moveTo>
                  <a:pt x="47752" y="106692"/>
                </a:moveTo>
                <a:lnTo>
                  <a:pt x="47599" y="102273"/>
                </a:lnTo>
                <a:lnTo>
                  <a:pt x="47294" y="102870"/>
                </a:lnTo>
                <a:lnTo>
                  <a:pt x="47752" y="106692"/>
                </a:lnTo>
                <a:close/>
              </a:path>
              <a:path w="1402715" h="657860">
                <a:moveTo>
                  <a:pt x="53822" y="87630"/>
                </a:moveTo>
                <a:lnTo>
                  <a:pt x="50507" y="90170"/>
                </a:lnTo>
                <a:lnTo>
                  <a:pt x="43103" y="99060"/>
                </a:lnTo>
                <a:lnTo>
                  <a:pt x="44234" y="102870"/>
                </a:lnTo>
                <a:lnTo>
                  <a:pt x="45008" y="101600"/>
                </a:lnTo>
                <a:lnTo>
                  <a:pt x="45250" y="97790"/>
                </a:lnTo>
                <a:lnTo>
                  <a:pt x="47447" y="97790"/>
                </a:lnTo>
                <a:lnTo>
                  <a:pt x="47599" y="102273"/>
                </a:lnTo>
                <a:lnTo>
                  <a:pt x="50012" y="97790"/>
                </a:lnTo>
                <a:lnTo>
                  <a:pt x="52057" y="93980"/>
                </a:lnTo>
                <a:lnTo>
                  <a:pt x="53822" y="87630"/>
                </a:lnTo>
                <a:close/>
              </a:path>
              <a:path w="1402715" h="657860">
                <a:moveTo>
                  <a:pt x="54152" y="477520"/>
                </a:moveTo>
                <a:lnTo>
                  <a:pt x="53213" y="473087"/>
                </a:lnTo>
                <a:lnTo>
                  <a:pt x="50901" y="473519"/>
                </a:lnTo>
                <a:lnTo>
                  <a:pt x="54152" y="477520"/>
                </a:lnTo>
                <a:close/>
              </a:path>
              <a:path w="1402715" h="657860">
                <a:moveTo>
                  <a:pt x="56769" y="472440"/>
                </a:moveTo>
                <a:lnTo>
                  <a:pt x="52539" y="469900"/>
                </a:lnTo>
                <a:lnTo>
                  <a:pt x="53213" y="473087"/>
                </a:lnTo>
                <a:lnTo>
                  <a:pt x="56769" y="472440"/>
                </a:lnTo>
                <a:close/>
              </a:path>
              <a:path w="1402715" h="657860">
                <a:moveTo>
                  <a:pt x="61861" y="158000"/>
                </a:moveTo>
                <a:lnTo>
                  <a:pt x="61277" y="158127"/>
                </a:lnTo>
                <a:lnTo>
                  <a:pt x="61772" y="158750"/>
                </a:lnTo>
                <a:lnTo>
                  <a:pt x="61861" y="158000"/>
                </a:lnTo>
                <a:close/>
              </a:path>
              <a:path w="1402715" h="657860">
                <a:moveTo>
                  <a:pt x="65163" y="154940"/>
                </a:moveTo>
                <a:lnTo>
                  <a:pt x="62255" y="154940"/>
                </a:lnTo>
                <a:lnTo>
                  <a:pt x="61861" y="158000"/>
                </a:lnTo>
                <a:lnTo>
                  <a:pt x="64287" y="157480"/>
                </a:lnTo>
                <a:lnTo>
                  <a:pt x="65163" y="154940"/>
                </a:lnTo>
                <a:close/>
              </a:path>
              <a:path w="1402715" h="657860">
                <a:moveTo>
                  <a:pt x="70332" y="77825"/>
                </a:moveTo>
                <a:lnTo>
                  <a:pt x="66776" y="76631"/>
                </a:lnTo>
                <a:lnTo>
                  <a:pt x="62026" y="78232"/>
                </a:lnTo>
                <a:lnTo>
                  <a:pt x="62268" y="82524"/>
                </a:lnTo>
                <a:lnTo>
                  <a:pt x="65201" y="80352"/>
                </a:lnTo>
                <a:lnTo>
                  <a:pt x="69596" y="79705"/>
                </a:lnTo>
                <a:lnTo>
                  <a:pt x="70332" y="77825"/>
                </a:lnTo>
                <a:close/>
              </a:path>
              <a:path w="1402715" h="657860">
                <a:moveTo>
                  <a:pt x="96901" y="558698"/>
                </a:moveTo>
                <a:lnTo>
                  <a:pt x="96037" y="557542"/>
                </a:lnTo>
                <a:lnTo>
                  <a:pt x="94983" y="558622"/>
                </a:lnTo>
                <a:lnTo>
                  <a:pt x="96901" y="558698"/>
                </a:lnTo>
                <a:close/>
              </a:path>
              <a:path w="1402715" h="657860">
                <a:moveTo>
                  <a:pt x="108750" y="51587"/>
                </a:moveTo>
                <a:lnTo>
                  <a:pt x="106730" y="51041"/>
                </a:lnTo>
                <a:lnTo>
                  <a:pt x="107556" y="53340"/>
                </a:lnTo>
                <a:lnTo>
                  <a:pt x="108750" y="51587"/>
                </a:lnTo>
                <a:close/>
              </a:path>
              <a:path w="1402715" h="657860">
                <a:moveTo>
                  <a:pt x="109156" y="48260"/>
                </a:moveTo>
                <a:lnTo>
                  <a:pt x="103619" y="45720"/>
                </a:lnTo>
                <a:lnTo>
                  <a:pt x="101079" y="49530"/>
                </a:lnTo>
                <a:lnTo>
                  <a:pt x="106730" y="51041"/>
                </a:lnTo>
                <a:lnTo>
                  <a:pt x="105714" y="48260"/>
                </a:lnTo>
                <a:lnTo>
                  <a:pt x="109156" y="48260"/>
                </a:lnTo>
                <a:close/>
              </a:path>
              <a:path w="1402715" h="657860">
                <a:moveTo>
                  <a:pt x="197688" y="73660"/>
                </a:moveTo>
                <a:lnTo>
                  <a:pt x="197345" y="72999"/>
                </a:lnTo>
                <a:lnTo>
                  <a:pt x="195021" y="74930"/>
                </a:lnTo>
                <a:lnTo>
                  <a:pt x="197688" y="73660"/>
                </a:lnTo>
                <a:close/>
              </a:path>
              <a:path w="1402715" h="657860">
                <a:moveTo>
                  <a:pt x="219862" y="642366"/>
                </a:moveTo>
                <a:lnTo>
                  <a:pt x="217106" y="641350"/>
                </a:lnTo>
                <a:lnTo>
                  <a:pt x="219837" y="642620"/>
                </a:lnTo>
                <a:lnTo>
                  <a:pt x="219862" y="642366"/>
                </a:lnTo>
                <a:close/>
              </a:path>
              <a:path w="1402715" h="657860">
                <a:moveTo>
                  <a:pt x="229184" y="19342"/>
                </a:moveTo>
                <a:lnTo>
                  <a:pt x="224701" y="21590"/>
                </a:lnTo>
                <a:lnTo>
                  <a:pt x="226263" y="28168"/>
                </a:lnTo>
                <a:lnTo>
                  <a:pt x="228981" y="26835"/>
                </a:lnTo>
                <a:lnTo>
                  <a:pt x="229184" y="19342"/>
                </a:lnTo>
                <a:close/>
              </a:path>
              <a:path w="1402715" h="657860">
                <a:moveTo>
                  <a:pt x="236664" y="598170"/>
                </a:moveTo>
                <a:lnTo>
                  <a:pt x="230403" y="595630"/>
                </a:lnTo>
                <a:lnTo>
                  <a:pt x="236220" y="603250"/>
                </a:lnTo>
                <a:lnTo>
                  <a:pt x="235077" y="599440"/>
                </a:lnTo>
                <a:lnTo>
                  <a:pt x="236664" y="598170"/>
                </a:lnTo>
                <a:close/>
              </a:path>
              <a:path w="1402715" h="657860">
                <a:moveTo>
                  <a:pt x="260451" y="30441"/>
                </a:moveTo>
                <a:lnTo>
                  <a:pt x="260362" y="27940"/>
                </a:lnTo>
                <a:lnTo>
                  <a:pt x="259969" y="29210"/>
                </a:lnTo>
                <a:lnTo>
                  <a:pt x="260451" y="30441"/>
                </a:lnTo>
                <a:close/>
              </a:path>
              <a:path w="1402715" h="657860">
                <a:moveTo>
                  <a:pt x="270433" y="71335"/>
                </a:moveTo>
                <a:lnTo>
                  <a:pt x="269481" y="71386"/>
                </a:lnTo>
                <a:lnTo>
                  <a:pt x="270421" y="71437"/>
                </a:lnTo>
                <a:close/>
              </a:path>
              <a:path w="1402715" h="657860">
                <a:moveTo>
                  <a:pt x="271183" y="643890"/>
                </a:moveTo>
                <a:lnTo>
                  <a:pt x="270446" y="645160"/>
                </a:lnTo>
                <a:lnTo>
                  <a:pt x="271145" y="645160"/>
                </a:lnTo>
                <a:lnTo>
                  <a:pt x="271183" y="643890"/>
                </a:lnTo>
                <a:close/>
              </a:path>
              <a:path w="1402715" h="657860">
                <a:moveTo>
                  <a:pt x="341706" y="610247"/>
                </a:moveTo>
                <a:lnTo>
                  <a:pt x="341325" y="608190"/>
                </a:lnTo>
                <a:lnTo>
                  <a:pt x="340106" y="609600"/>
                </a:lnTo>
                <a:lnTo>
                  <a:pt x="341706" y="610247"/>
                </a:lnTo>
                <a:close/>
              </a:path>
              <a:path w="1402715" h="657860">
                <a:moveTo>
                  <a:pt x="349084" y="608330"/>
                </a:moveTo>
                <a:lnTo>
                  <a:pt x="347408" y="607060"/>
                </a:lnTo>
                <a:lnTo>
                  <a:pt x="339915" y="600710"/>
                </a:lnTo>
                <a:lnTo>
                  <a:pt x="341325" y="608190"/>
                </a:lnTo>
                <a:lnTo>
                  <a:pt x="342315" y="607060"/>
                </a:lnTo>
                <a:lnTo>
                  <a:pt x="349084" y="608330"/>
                </a:lnTo>
                <a:close/>
              </a:path>
              <a:path w="1402715" h="657860">
                <a:moveTo>
                  <a:pt x="376974" y="647700"/>
                </a:moveTo>
                <a:lnTo>
                  <a:pt x="374700" y="647700"/>
                </a:lnTo>
                <a:lnTo>
                  <a:pt x="373608" y="648970"/>
                </a:lnTo>
                <a:lnTo>
                  <a:pt x="376974" y="647700"/>
                </a:lnTo>
                <a:close/>
              </a:path>
              <a:path w="1402715" h="657860">
                <a:moveTo>
                  <a:pt x="386562" y="22174"/>
                </a:moveTo>
                <a:lnTo>
                  <a:pt x="386194" y="21590"/>
                </a:lnTo>
                <a:lnTo>
                  <a:pt x="385775" y="22860"/>
                </a:lnTo>
                <a:lnTo>
                  <a:pt x="386562" y="22174"/>
                </a:lnTo>
                <a:close/>
              </a:path>
              <a:path w="1402715" h="657860">
                <a:moveTo>
                  <a:pt x="416217" y="20320"/>
                </a:moveTo>
                <a:lnTo>
                  <a:pt x="415226" y="20320"/>
                </a:lnTo>
                <a:lnTo>
                  <a:pt x="415340" y="20828"/>
                </a:lnTo>
                <a:lnTo>
                  <a:pt x="416217" y="20320"/>
                </a:lnTo>
                <a:close/>
              </a:path>
              <a:path w="1402715" h="657860">
                <a:moveTo>
                  <a:pt x="420243" y="20320"/>
                </a:moveTo>
                <a:lnTo>
                  <a:pt x="418401" y="19050"/>
                </a:lnTo>
                <a:lnTo>
                  <a:pt x="416217" y="20320"/>
                </a:lnTo>
                <a:lnTo>
                  <a:pt x="420243" y="20320"/>
                </a:lnTo>
                <a:close/>
              </a:path>
              <a:path w="1402715" h="657860">
                <a:moveTo>
                  <a:pt x="421500" y="615734"/>
                </a:moveTo>
                <a:lnTo>
                  <a:pt x="419709" y="614680"/>
                </a:lnTo>
                <a:lnTo>
                  <a:pt x="420497" y="616216"/>
                </a:lnTo>
                <a:lnTo>
                  <a:pt x="420878" y="615950"/>
                </a:lnTo>
                <a:lnTo>
                  <a:pt x="421500" y="615734"/>
                </a:lnTo>
                <a:close/>
              </a:path>
              <a:path w="1402715" h="657860">
                <a:moveTo>
                  <a:pt x="425246" y="56680"/>
                </a:moveTo>
                <a:lnTo>
                  <a:pt x="424865" y="56730"/>
                </a:lnTo>
                <a:lnTo>
                  <a:pt x="424472" y="56832"/>
                </a:lnTo>
                <a:lnTo>
                  <a:pt x="424129" y="56997"/>
                </a:lnTo>
                <a:lnTo>
                  <a:pt x="421525" y="58267"/>
                </a:lnTo>
                <a:lnTo>
                  <a:pt x="423303" y="57734"/>
                </a:lnTo>
                <a:lnTo>
                  <a:pt x="425246" y="56680"/>
                </a:lnTo>
                <a:close/>
              </a:path>
              <a:path w="1402715" h="657860">
                <a:moveTo>
                  <a:pt x="428434" y="613410"/>
                </a:moveTo>
                <a:lnTo>
                  <a:pt x="421500" y="615734"/>
                </a:lnTo>
                <a:lnTo>
                  <a:pt x="428269" y="619760"/>
                </a:lnTo>
                <a:lnTo>
                  <a:pt x="428434" y="613410"/>
                </a:lnTo>
                <a:close/>
              </a:path>
              <a:path w="1402715" h="657860">
                <a:moveTo>
                  <a:pt x="430974" y="613410"/>
                </a:moveTo>
                <a:lnTo>
                  <a:pt x="430606" y="612140"/>
                </a:lnTo>
                <a:lnTo>
                  <a:pt x="430733" y="613410"/>
                </a:lnTo>
                <a:lnTo>
                  <a:pt x="430974" y="613410"/>
                </a:lnTo>
                <a:close/>
              </a:path>
              <a:path w="1402715" h="657860">
                <a:moveTo>
                  <a:pt x="437527" y="5080"/>
                </a:moveTo>
                <a:lnTo>
                  <a:pt x="436130" y="3810"/>
                </a:lnTo>
                <a:lnTo>
                  <a:pt x="434327" y="5080"/>
                </a:lnTo>
                <a:lnTo>
                  <a:pt x="437527" y="5080"/>
                </a:lnTo>
                <a:close/>
              </a:path>
              <a:path w="1402715" h="657860">
                <a:moveTo>
                  <a:pt x="438848" y="5080"/>
                </a:moveTo>
                <a:lnTo>
                  <a:pt x="437527" y="5080"/>
                </a:lnTo>
                <a:lnTo>
                  <a:pt x="438556" y="6007"/>
                </a:lnTo>
                <a:lnTo>
                  <a:pt x="438848" y="5080"/>
                </a:lnTo>
                <a:close/>
              </a:path>
              <a:path w="1402715" h="657860">
                <a:moveTo>
                  <a:pt x="462089" y="646430"/>
                </a:moveTo>
                <a:lnTo>
                  <a:pt x="460082" y="645972"/>
                </a:lnTo>
                <a:lnTo>
                  <a:pt x="460387" y="646430"/>
                </a:lnTo>
                <a:lnTo>
                  <a:pt x="462089" y="646430"/>
                </a:lnTo>
                <a:close/>
              </a:path>
              <a:path w="1402715" h="657860">
                <a:moveTo>
                  <a:pt x="477367" y="0"/>
                </a:moveTo>
                <a:lnTo>
                  <a:pt x="472871" y="1270"/>
                </a:lnTo>
                <a:lnTo>
                  <a:pt x="474675" y="1270"/>
                </a:lnTo>
                <a:lnTo>
                  <a:pt x="477367" y="0"/>
                </a:lnTo>
                <a:close/>
              </a:path>
              <a:path w="1402715" h="657860">
                <a:moveTo>
                  <a:pt x="481203" y="49530"/>
                </a:moveTo>
                <a:lnTo>
                  <a:pt x="481037" y="49110"/>
                </a:lnTo>
                <a:lnTo>
                  <a:pt x="478891" y="49530"/>
                </a:lnTo>
                <a:lnTo>
                  <a:pt x="481203" y="49530"/>
                </a:lnTo>
                <a:close/>
              </a:path>
              <a:path w="1402715" h="657860">
                <a:moveTo>
                  <a:pt x="481939" y="604786"/>
                </a:moveTo>
                <a:lnTo>
                  <a:pt x="481114" y="603008"/>
                </a:lnTo>
                <a:lnTo>
                  <a:pt x="480428" y="603250"/>
                </a:lnTo>
                <a:lnTo>
                  <a:pt x="481939" y="604786"/>
                </a:lnTo>
                <a:close/>
              </a:path>
              <a:path w="1402715" h="657860">
                <a:moveTo>
                  <a:pt x="487692" y="600710"/>
                </a:moveTo>
                <a:lnTo>
                  <a:pt x="479463" y="599440"/>
                </a:lnTo>
                <a:lnTo>
                  <a:pt x="481114" y="603008"/>
                </a:lnTo>
                <a:lnTo>
                  <a:pt x="487692" y="600710"/>
                </a:lnTo>
                <a:close/>
              </a:path>
              <a:path w="1402715" h="657860">
                <a:moveTo>
                  <a:pt x="512508" y="608279"/>
                </a:moveTo>
                <a:lnTo>
                  <a:pt x="511810" y="605790"/>
                </a:lnTo>
                <a:lnTo>
                  <a:pt x="509917" y="604520"/>
                </a:lnTo>
                <a:lnTo>
                  <a:pt x="512508" y="608279"/>
                </a:lnTo>
                <a:close/>
              </a:path>
              <a:path w="1402715" h="657860">
                <a:moveTo>
                  <a:pt x="517512" y="604520"/>
                </a:moveTo>
                <a:lnTo>
                  <a:pt x="516559" y="604520"/>
                </a:lnTo>
                <a:lnTo>
                  <a:pt x="516674" y="605155"/>
                </a:lnTo>
                <a:lnTo>
                  <a:pt x="517512" y="604520"/>
                </a:lnTo>
                <a:close/>
              </a:path>
              <a:path w="1402715" h="657860">
                <a:moveTo>
                  <a:pt x="536282" y="65468"/>
                </a:moveTo>
                <a:lnTo>
                  <a:pt x="535292" y="63652"/>
                </a:lnTo>
                <a:lnTo>
                  <a:pt x="534225" y="61442"/>
                </a:lnTo>
                <a:lnTo>
                  <a:pt x="532206" y="60439"/>
                </a:lnTo>
                <a:lnTo>
                  <a:pt x="532892" y="63093"/>
                </a:lnTo>
                <a:lnTo>
                  <a:pt x="534416" y="64528"/>
                </a:lnTo>
                <a:lnTo>
                  <a:pt x="536282" y="65468"/>
                </a:lnTo>
                <a:close/>
              </a:path>
              <a:path w="1402715" h="657860">
                <a:moveTo>
                  <a:pt x="541312" y="67106"/>
                </a:moveTo>
                <a:lnTo>
                  <a:pt x="537794" y="66230"/>
                </a:lnTo>
                <a:lnTo>
                  <a:pt x="536295" y="65468"/>
                </a:lnTo>
                <a:lnTo>
                  <a:pt x="537527" y="67665"/>
                </a:lnTo>
                <a:lnTo>
                  <a:pt x="538683" y="69202"/>
                </a:lnTo>
                <a:lnTo>
                  <a:pt x="541312" y="67106"/>
                </a:lnTo>
                <a:close/>
              </a:path>
              <a:path w="1402715" h="657860">
                <a:moveTo>
                  <a:pt x="557784" y="92595"/>
                </a:moveTo>
                <a:lnTo>
                  <a:pt x="557288" y="92710"/>
                </a:lnTo>
                <a:lnTo>
                  <a:pt x="557657" y="92710"/>
                </a:lnTo>
                <a:lnTo>
                  <a:pt x="557784" y="92595"/>
                </a:lnTo>
                <a:close/>
              </a:path>
              <a:path w="1402715" h="657860">
                <a:moveTo>
                  <a:pt x="571233" y="546100"/>
                </a:moveTo>
                <a:lnTo>
                  <a:pt x="570687" y="548640"/>
                </a:lnTo>
                <a:lnTo>
                  <a:pt x="570776" y="548894"/>
                </a:lnTo>
                <a:lnTo>
                  <a:pt x="571233" y="546100"/>
                </a:lnTo>
                <a:close/>
              </a:path>
              <a:path w="1402715" h="657860">
                <a:moveTo>
                  <a:pt x="580961" y="120383"/>
                </a:moveTo>
                <a:lnTo>
                  <a:pt x="575957" y="116878"/>
                </a:lnTo>
                <a:lnTo>
                  <a:pt x="575957" y="122097"/>
                </a:lnTo>
                <a:lnTo>
                  <a:pt x="580961" y="120383"/>
                </a:lnTo>
                <a:close/>
              </a:path>
              <a:path w="1402715" h="657860">
                <a:moveTo>
                  <a:pt x="581647" y="543140"/>
                </a:moveTo>
                <a:lnTo>
                  <a:pt x="580478" y="542290"/>
                </a:lnTo>
                <a:lnTo>
                  <a:pt x="581126" y="535940"/>
                </a:lnTo>
                <a:lnTo>
                  <a:pt x="575614" y="538480"/>
                </a:lnTo>
                <a:lnTo>
                  <a:pt x="575995" y="544830"/>
                </a:lnTo>
                <a:lnTo>
                  <a:pt x="581647" y="543140"/>
                </a:lnTo>
                <a:close/>
              </a:path>
              <a:path w="1402715" h="657860">
                <a:moveTo>
                  <a:pt x="581812" y="73812"/>
                </a:moveTo>
                <a:lnTo>
                  <a:pt x="580110" y="66040"/>
                </a:lnTo>
                <a:lnTo>
                  <a:pt x="573671" y="66040"/>
                </a:lnTo>
                <a:lnTo>
                  <a:pt x="581812" y="73812"/>
                </a:lnTo>
                <a:close/>
              </a:path>
              <a:path w="1402715" h="657860">
                <a:moveTo>
                  <a:pt x="582968" y="74930"/>
                </a:moveTo>
                <a:lnTo>
                  <a:pt x="581812" y="73812"/>
                </a:lnTo>
                <a:lnTo>
                  <a:pt x="582053" y="74930"/>
                </a:lnTo>
                <a:lnTo>
                  <a:pt x="582968" y="74930"/>
                </a:lnTo>
                <a:close/>
              </a:path>
              <a:path w="1402715" h="657860">
                <a:moveTo>
                  <a:pt x="583895" y="543814"/>
                </a:moveTo>
                <a:lnTo>
                  <a:pt x="583806" y="542493"/>
                </a:lnTo>
                <a:lnTo>
                  <a:pt x="581647" y="543140"/>
                </a:lnTo>
                <a:lnTo>
                  <a:pt x="583590" y="544563"/>
                </a:lnTo>
                <a:lnTo>
                  <a:pt x="583895" y="543814"/>
                </a:lnTo>
                <a:close/>
              </a:path>
              <a:path w="1402715" h="657860">
                <a:moveTo>
                  <a:pt x="586486" y="78740"/>
                </a:moveTo>
                <a:lnTo>
                  <a:pt x="582333" y="76200"/>
                </a:lnTo>
                <a:lnTo>
                  <a:pt x="582053" y="74930"/>
                </a:lnTo>
                <a:lnTo>
                  <a:pt x="576173" y="74930"/>
                </a:lnTo>
                <a:lnTo>
                  <a:pt x="572236" y="68580"/>
                </a:lnTo>
                <a:lnTo>
                  <a:pt x="575081" y="57150"/>
                </a:lnTo>
                <a:lnTo>
                  <a:pt x="574065" y="55880"/>
                </a:lnTo>
                <a:lnTo>
                  <a:pt x="572020" y="53340"/>
                </a:lnTo>
                <a:lnTo>
                  <a:pt x="569988" y="50800"/>
                </a:lnTo>
                <a:lnTo>
                  <a:pt x="564896" y="49530"/>
                </a:lnTo>
                <a:lnTo>
                  <a:pt x="559562" y="49530"/>
                </a:lnTo>
                <a:lnTo>
                  <a:pt x="555193" y="44450"/>
                </a:lnTo>
                <a:lnTo>
                  <a:pt x="554139" y="46990"/>
                </a:lnTo>
                <a:lnTo>
                  <a:pt x="549821" y="53340"/>
                </a:lnTo>
                <a:lnTo>
                  <a:pt x="543026" y="48260"/>
                </a:lnTo>
                <a:lnTo>
                  <a:pt x="539064" y="41910"/>
                </a:lnTo>
                <a:lnTo>
                  <a:pt x="541147" y="39370"/>
                </a:lnTo>
                <a:lnTo>
                  <a:pt x="543242" y="36830"/>
                </a:lnTo>
                <a:lnTo>
                  <a:pt x="544283" y="35560"/>
                </a:lnTo>
                <a:lnTo>
                  <a:pt x="545325" y="34290"/>
                </a:lnTo>
                <a:lnTo>
                  <a:pt x="549808" y="36830"/>
                </a:lnTo>
                <a:lnTo>
                  <a:pt x="551091" y="38100"/>
                </a:lnTo>
                <a:lnTo>
                  <a:pt x="551014" y="39370"/>
                </a:lnTo>
                <a:lnTo>
                  <a:pt x="550329" y="39370"/>
                </a:lnTo>
                <a:lnTo>
                  <a:pt x="552526" y="40640"/>
                </a:lnTo>
                <a:lnTo>
                  <a:pt x="555332" y="43180"/>
                </a:lnTo>
                <a:lnTo>
                  <a:pt x="555561" y="39370"/>
                </a:lnTo>
                <a:lnTo>
                  <a:pt x="553034" y="39370"/>
                </a:lnTo>
                <a:lnTo>
                  <a:pt x="552678" y="35560"/>
                </a:lnTo>
                <a:lnTo>
                  <a:pt x="551573" y="34290"/>
                </a:lnTo>
                <a:lnTo>
                  <a:pt x="549363" y="31750"/>
                </a:lnTo>
                <a:lnTo>
                  <a:pt x="547090" y="29159"/>
                </a:lnTo>
                <a:lnTo>
                  <a:pt x="547090" y="30480"/>
                </a:lnTo>
                <a:lnTo>
                  <a:pt x="545896" y="27940"/>
                </a:lnTo>
                <a:lnTo>
                  <a:pt x="547077" y="30441"/>
                </a:lnTo>
                <a:lnTo>
                  <a:pt x="547090" y="29159"/>
                </a:lnTo>
                <a:lnTo>
                  <a:pt x="546036" y="27940"/>
                </a:lnTo>
                <a:lnTo>
                  <a:pt x="550697" y="26670"/>
                </a:lnTo>
                <a:lnTo>
                  <a:pt x="547497" y="25400"/>
                </a:lnTo>
                <a:lnTo>
                  <a:pt x="545693" y="24130"/>
                </a:lnTo>
                <a:lnTo>
                  <a:pt x="545820" y="25400"/>
                </a:lnTo>
                <a:lnTo>
                  <a:pt x="545896" y="27838"/>
                </a:lnTo>
                <a:lnTo>
                  <a:pt x="545172" y="26670"/>
                </a:lnTo>
                <a:lnTo>
                  <a:pt x="544398" y="25400"/>
                </a:lnTo>
                <a:lnTo>
                  <a:pt x="542848" y="22860"/>
                </a:lnTo>
                <a:lnTo>
                  <a:pt x="541324" y="21590"/>
                </a:lnTo>
                <a:lnTo>
                  <a:pt x="539445" y="19050"/>
                </a:lnTo>
                <a:lnTo>
                  <a:pt x="536638" y="15240"/>
                </a:lnTo>
                <a:lnTo>
                  <a:pt x="533501" y="12700"/>
                </a:lnTo>
                <a:lnTo>
                  <a:pt x="530110" y="7620"/>
                </a:lnTo>
                <a:lnTo>
                  <a:pt x="522935" y="7620"/>
                </a:lnTo>
                <a:lnTo>
                  <a:pt x="524992" y="8890"/>
                </a:lnTo>
                <a:lnTo>
                  <a:pt x="525919" y="11430"/>
                </a:lnTo>
                <a:lnTo>
                  <a:pt x="513359" y="11430"/>
                </a:lnTo>
                <a:lnTo>
                  <a:pt x="509346" y="13970"/>
                </a:lnTo>
                <a:lnTo>
                  <a:pt x="506996" y="16510"/>
                </a:lnTo>
                <a:lnTo>
                  <a:pt x="501650" y="19050"/>
                </a:lnTo>
                <a:lnTo>
                  <a:pt x="499376" y="16510"/>
                </a:lnTo>
                <a:lnTo>
                  <a:pt x="499122" y="13970"/>
                </a:lnTo>
                <a:lnTo>
                  <a:pt x="498144" y="12700"/>
                </a:lnTo>
                <a:lnTo>
                  <a:pt x="493712" y="12700"/>
                </a:lnTo>
                <a:lnTo>
                  <a:pt x="487743" y="11430"/>
                </a:lnTo>
                <a:lnTo>
                  <a:pt x="489064" y="10160"/>
                </a:lnTo>
                <a:lnTo>
                  <a:pt x="494372" y="5080"/>
                </a:lnTo>
                <a:lnTo>
                  <a:pt x="485876" y="10160"/>
                </a:lnTo>
                <a:lnTo>
                  <a:pt x="481888" y="6350"/>
                </a:lnTo>
                <a:lnTo>
                  <a:pt x="477901" y="2540"/>
                </a:lnTo>
                <a:lnTo>
                  <a:pt x="472871" y="1270"/>
                </a:lnTo>
                <a:lnTo>
                  <a:pt x="470128" y="1270"/>
                </a:lnTo>
                <a:lnTo>
                  <a:pt x="472998" y="6350"/>
                </a:lnTo>
                <a:lnTo>
                  <a:pt x="470268" y="5080"/>
                </a:lnTo>
                <a:lnTo>
                  <a:pt x="467982" y="5080"/>
                </a:lnTo>
                <a:lnTo>
                  <a:pt x="467918" y="2540"/>
                </a:lnTo>
                <a:lnTo>
                  <a:pt x="465302" y="6350"/>
                </a:lnTo>
                <a:lnTo>
                  <a:pt x="470458" y="11430"/>
                </a:lnTo>
                <a:lnTo>
                  <a:pt x="465162" y="16510"/>
                </a:lnTo>
                <a:lnTo>
                  <a:pt x="461429" y="13970"/>
                </a:lnTo>
                <a:lnTo>
                  <a:pt x="454329" y="19050"/>
                </a:lnTo>
                <a:lnTo>
                  <a:pt x="453072" y="13970"/>
                </a:lnTo>
                <a:lnTo>
                  <a:pt x="452767" y="12700"/>
                </a:lnTo>
                <a:lnTo>
                  <a:pt x="457492" y="12700"/>
                </a:lnTo>
                <a:lnTo>
                  <a:pt x="457466" y="11430"/>
                </a:lnTo>
                <a:lnTo>
                  <a:pt x="457454" y="10160"/>
                </a:lnTo>
                <a:lnTo>
                  <a:pt x="457060" y="6350"/>
                </a:lnTo>
                <a:lnTo>
                  <a:pt x="460717" y="5080"/>
                </a:lnTo>
                <a:lnTo>
                  <a:pt x="453898" y="5080"/>
                </a:lnTo>
                <a:lnTo>
                  <a:pt x="453453" y="3810"/>
                </a:lnTo>
                <a:lnTo>
                  <a:pt x="454215" y="3810"/>
                </a:lnTo>
                <a:lnTo>
                  <a:pt x="454926" y="2540"/>
                </a:lnTo>
                <a:lnTo>
                  <a:pt x="449338" y="1270"/>
                </a:lnTo>
                <a:lnTo>
                  <a:pt x="444728" y="8890"/>
                </a:lnTo>
                <a:lnTo>
                  <a:pt x="439077" y="11430"/>
                </a:lnTo>
                <a:lnTo>
                  <a:pt x="440321" y="7620"/>
                </a:lnTo>
                <a:lnTo>
                  <a:pt x="438556" y="6007"/>
                </a:lnTo>
                <a:lnTo>
                  <a:pt x="436803" y="11430"/>
                </a:lnTo>
                <a:lnTo>
                  <a:pt x="432790" y="13970"/>
                </a:lnTo>
                <a:lnTo>
                  <a:pt x="425450" y="11430"/>
                </a:lnTo>
                <a:lnTo>
                  <a:pt x="425069" y="16510"/>
                </a:lnTo>
                <a:lnTo>
                  <a:pt x="421284" y="16510"/>
                </a:lnTo>
                <a:lnTo>
                  <a:pt x="425665" y="17780"/>
                </a:lnTo>
                <a:lnTo>
                  <a:pt x="424383" y="21590"/>
                </a:lnTo>
                <a:lnTo>
                  <a:pt x="420751" y="21590"/>
                </a:lnTo>
                <a:lnTo>
                  <a:pt x="415798" y="22860"/>
                </a:lnTo>
                <a:lnTo>
                  <a:pt x="415505" y="21590"/>
                </a:lnTo>
                <a:lnTo>
                  <a:pt x="415340" y="20828"/>
                </a:lnTo>
                <a:lnTo>
                  <a:pt x="414045" y="21590"/>
                </a:lnTo>
                <a:lnTo>
                  <a:pt x="409016" y="19050"/>
                </a:lnTo>
                <a:lnTo>
                  <a:pt x="403567" y="16510"/>
                </a:lnTo>
                <a:lnTo>
                  <a:pt x="397916" y="17780"/>
                </a:lnTo>
                <a:lnTo>
                  <a:pt x="394195" y="15240"/>
                </a:lnTo>
                <a:lnTo>
                  <a:pt x="396214" y="12700"/>
                </a:lnTo>
                <a:lnTo>
                  <a:pt x="397230" y="11430"/>
                </a:lnTo>
                <a:lnTo>
                  <a:pt x="393979" y="8890"/>
                </a:lnTo>
                <a:lnTo>
                  <a:pt x="388759" y="11430"/>
                </a:lnTo>
                <a:lnTo>
                  <a:pt x="384835" y="10160"/>
                </a:lnTo>
                <a:lnTo>
                  <a:pt x="380834" y="7620"/>
                </a:lnTo>
                <a:lnTo>
                  <a:pt x="375335" y="8890"/>
                </a:lnTo>
                <a:lnTo>
                  <a:pt x="377863" y="13322"/>
                </a:lnTo>
                <a:lnTo>
                  <a:pt x="372427" y="17780"/>
                </a:lnTo>
                <a:lnTo>
                  <a:pt x="387286" y="13970"/>
                </a:lnTo>
                <a:lnTo>
                  <a:pt x="378002" y="21590"/>
                </a:lnTo>
                <a:lnTo>
                  <a:pt x="382536" y="21590"/>
                </a:lnTo>
                <a:lnTo>
                  <a:pt x="387413" y="17780"/>
                </a:lnTo>
                <a:lnTo>
                  <a:pt x="390182" y="19050"/>
                </a:lnTo>
                <a:lnTo>
                  <a:pt x="386562" y="22174"/>
                </a:lnTo>
                <a:lnTo>
                  <a:pt x="388569" y="25400"/>
                </a:lnTo>
                <a:lnTo>
                  <a:pt x="383781" y="22860"/>
                </a:lnTo>
                <a:lnTo>
                  <a:pt x="379120" y="25400"/>
                </a:lnTo>
                <a:lnTo>
                  <a:pt x="374294" y="26670"/>
                </a:lnTo>
                <a:lnTo>
                  <a:pt x="369036" y="25400"/>
                </a:lnTo>
                <a:lnTo>
                  <a:pt x="368630" y="13970"/>
                </a:lnTo>
                <a:lnTo>
                  <a:pt x="360794" y="12700"/>
                </a:lnTo>
                <a:lnTo>
                  <a:pt x="353275" y="15240"/>
                </a:lnTo>
                <a:lnTo>
                  <a:pt x="345173" y="17780"/>
                </a:lnTo>
                <a:lnTo>
                  <a:pt x="335584" y="19050"/>
                </a:lnTo>
                <a:lnTo>
                  <a:pt x="340194" y="20320"/>
                </a:lnTo>
                <a:lnTo>
                  <a:pt x="338569" y="25400"/>
                </a:lnTo>
                <a:lnTo>
                  <a:pt x="336232" y="24130"/>
                </a:lnTo>
                <a:lnTo>
                  <a:pt x="331571" y="21590"/>
                </a:lnTo>
                <a:lnTo>
                  <a:pt x="327126" y="24130"/>
                </a:lnTo>
                <a:lnTo>
                  <a:pt x="327342" y="19050"/>
                </a:lnTo>
                <a:lnTo>
                  <a:pt x="324446" y="17780"/>
                </a:lnTo>
                <a:lnTo>
                  <a:pt x="322364" y="15240"/>
                </a:lnTo>
                <a:lnTo>
                  <a:pt x="322757" y="19050"/>
                </a:lnTo>
                <a:lnTo>
                  <a:pt x="312089" y="15240"/>
                </a:lnTo>
                <a:lnTo>
                  <a:pt x="311226" y="24130"/>
                </a:lnTo>
                <a:lnTo>
                  <a:pt x="304698" y="19050"/>
                </a:lnTo>
                <a:lnTo>
                  <a:pt x="297764" y="20320"/>
                </a:lnTo>
                <a:lnTo>
                  <a:pt x="292862" y="24130"/>
                </a:lnTo>
                <a:lnTo>
                  <a:pt x="288048" y="29210"/>
                </a:lnTo>
                <a:lnTo>
                  <a:pt x="281393" y="30480"/>
                </a:lnTo>
                <a:lnTo>
                  <a:pt x="282917" y="27940"/>
                </a:lnTo>
                <a:lnTo>
                  <a:pt x="284454" y="25400"/>
                </a:lnTo>
                <a:lnTo>
                  <a:pt x="279361" y="22860"/>
                </a:lnTo>
                <a:lnTo>
                  <a:pt x="282917" y="21590"/>
                </a:lnTo>
                <a:lnTo>
                  <a:pt x="286486" y="20320"/>
                </a:lnTo>
                <a:lnTo>
                  <a:pt x="282854" y="20320"/>
                </a:lnTo>
                <a:lnTo>
                  <a:pt x="279539" y="19050"/>
                </a:lnTo>
                <a:lnTo>
                  <a:pt x="279628" y="21590"/>
                </a:lnTo>
                <a:lnTo>
                  <a:pt x="277380" y="19050"/>
                </a:lnTo>
                <a:lnTo>
                  <a:pt x="269824" y="27940"/>
                </a:lnTo>
                <a:lnTo>
                  <a:pt x="266280" y="24130"/>
                </a:lnTo>
                <a:lnTo>
                  <a:pt x="264845" y="26670"/>
                </a:lnTo>
                <a:lnTo>
                  <a:pt x="264553" y="30480"/>
                </a:lnTo>
                <a:lnTo>
                  <a:pt x="260464" y="30480"/>
                </a:lnTo>
                <a:lnTo>
                  <a:pt x="254114" y="31750"/>
                </a:lnTo>
                <a:lnTo>
                  <a:pt x="257911" y="35560"/>
                </a:lnTo>
                <a:lnTo>
                  <a:pt x="250380" y="31750"/>
                </a:lnTo>
                <a:lnTo>
                  <a:pt x="247878" y="30480"/>
                </a:lnTo>
                <a:lnTo>
                  <a:pt x="236562" y="31750"/>
                </a:lnTo>
                <a:lnTo>
                  <a:pt x="225539" y="31750"/>
                </a:lnTo>
                <a:lnTo>
                  <a:pt x="216369" y="27940"/>
                </a:lnTo>
                <a:lnTo>
                  <a:pt x="208508" y="29210"/>
                </a:lnTo>
                <a:lnTo>
                  <a:pt x="199021" y="31750"/>
                </a:lnTo>
                <a:lnTo>
                  <a:pt x="191833" y="31750"/>
                </a:lnTo>
                <a:lnTo>
                  <a:pt x="192239" y="30480"/>
                </a:lnTo>
                <a:lnTo>
                  <a:pt x="187833" y="30480"/>
                </a:lnTo>
                <a:lnTo>
                  <a:pt x="185140" y="34290"/>
                </a:lnTo>
                <a:lnTo>
                  <a:pt x="182206" y="38100"/>
                </a:lnTo>
                <a:lnTo>
                  <a:pt x="176098" y="39370"/>
                </a:lnTo>
                <a:lnTo>
                  <a:pt x="170002" y="33020"/>
                </a:lnTo>
                <a:lnTo>
                  <a:pt x="181927" y="35560"/>
                </a:lnTo>
                <a:lnTo>
                  <a:pt x="178206" y="33020"/>
                </a:lnTo>
                <a:lnTo>
                  <a:pt x="177571" y="31750"/>
                </a:lnTo>
                <a:lnTo>
                  <a:pt x="176301" y="29210"/>
                </a:lnTo>
                <a:lnTo>
                  <a:pt x="175018" y="26670"/>
                </a:lnTo>
                <a:lnTo>
                  <a:pt x="169595" y="27940"/>
                </a:lnTo>
                <a:lnTo>
                  <a:pt x="163093" y="29210"/>
                </a:lnTo>
                <a:lnTo>
                  <a:pt x="156667" y="27940"/>
                </a:lnTo>
                <a:lnTo>
                  <a:pt x="158457" y="26670"/>
                </a:lnTo>
                <a:lnTo>
                  <a:pt x="153581" y="25400"/>
                </a:lnTo>
                <a:lnTo>
                  <a:pt x="148031" y="27940"/>
                </a:lnTo>
                <a:lnTo>
                  <a:pt x="141833" y="30480"/>
                </a:lnTo>
                <a:lnTo>
                  <a:pt x="134988" y="31750"/>
                </a:lnTo>
                <a:lnTo>
                  <a:pt x="135394" y="30480"/>
                </a:lnTo>
                <a:lnTo>
                  <a:pt x="134950" y="30480"/>
                </a:lnTo>
                <a:lnTo>
                  <a:pt x="130365" y="33020"/>
                </a:lnTo>
                <a:lnTo>
                  <a:pt x="124294" y="36830"/>
                </a:lnTo>
                <a:lnTo>
                  <a:pt x="118541" y="38100"/>
                </a:lnTo>
                <a:lnTo>
                  <a:pt x="114693" y="44450"/>
                </a:lnTo>
                <a:lnTo>
                  <a:pt x="110172" y="49530"/>
                </a:lnTo>
                <a:lnTo>
                  <a:pt x="108750" y="51587"/>
                </a:lnTo>
                <a:lnTo>
                  <a:pt x="110515" y="52070"/>
                </a:lnTo>
                <a:lnTo>
                  <a:pt x="105638" y="58420"/>
                </a:lnTo>
                <a:lnTo>
                  <a:pt x="101688" y="58420"/>
                </a:lnTo>
                <a:lnTo>
                  <a:pt x="95643" y="60960"/>
                </a:lnTo>
                <a:lnTo>
                  <a:pt x="94119" y="59690"/>
                </a:lnTo>
                <a:lnTo>
                  <a:pt x="91059" y="57150"/>
                </a:lnTo>
                <a:lnTo>
                  <a:pt x="96418" y="50800"/>
                </a:lnTo>
                <a:lnTo>
                  <a:pt x="88353" y="48260"/>
                </a:lnTo>
                <a:lnTo>
                  <a:pt x="89382" y="58420"/>
                </a:lnTo>
                <a:lnTo>
                  <a:pt x="85534" y="59690"/>
                </a:lnTo>
                <a:lnTo>
                  <a:pt x="83654" y="57150"/>
                </a:lnTo>
                <a:lnTo>
                  <a:pt x="79857" y="63500"/>
                </a:lnTo>
                <a:lnTo>
                  <a:pt x="78422" y="69850"/>
                </a:lnTo>
                <a:lnTo>
                  <a:pt x="76657" y="74930"/>
                </a:lnTo>
                <a:lnTo>
                  <a:pt x="71869" y="81280"/>
                </a:lnTo>
                <a:lnTo>
                  <a:pt x="74536" y="81280"/>
                </a:lnTo>
                <a:lnTo>
                  <a:pt x="73647" y="86360"/>
                </a:lnTo>
                <a:lnTo>
                  <a:pt x="70993" y="87630"/>
                </a:lnTo>
                <a:lnTo>
                  <a:pt x="68059" y="87630"/>
                </a:lnTo>
                <a:lnTo>
                  <a:pt x="66357" y="91440"/>
                </a:lnTo>
                <a:lnTo>
                  <a:pt x="59080" y="87630"/>
                </a:lnTo>
                <a:lnTo>
                  <a:pt x="57264" y="91440"/>
                </a:lnTo>
                <a:lnTo>
                  <a:pt x="54749" y="97790"/>
                </a:lnTo>
                <a:lnTo>
                  <a:pt x="51689" y="105410"/>
                </a:lnTo>
                <a:lnTo>
                  <a:pt x="48209" y="110490"/>
                </a:lnTo>
                <a:lnTo>
                  <a:pt x="47752" y="106692"/>
                </a:lnTo>
                <a:lnTo>
                  <a:pt x="45326" y="113030"/>
                </a:lnTo>
                <a:lnTo>
                  <a:pt x="37807" y="120650"/>
                </a:lnTo>
                <a:lnTo>
                  <a:pt x="33769" y="118110"/>
                </a:lnTo>
                <a:lnTo>
                  <a:pt x="29171" y="118110"/>
                </a:lnTo>
                <a:lnTo>
                  <a:pt x="24079" y="121920"/>
                </a:lnTo>
                <a:lnTo>
                  <a:pt x="18516" y="125730"/>
                </a:lnTo>
                <a:lnTo>
                  <a:pt x="18021" y="133350"/>
                </a:lnTo>
                <a:lnTo>
                  <a:pt x="17119" y="142240"/>
                </a:lnTo>
                <a:lnTo>
                  <a:pt x="15125" y="148590"/>
                </a:lnTo>
                <a:lnTo>
                  <a:pt x="11353" y="151130"/>
                </a:lnTo>
                <a:lnTo>
                  <a:pt x="13423" y="163830"/>
                </a:lnTo>
                <a:lnTo>
                  <a:pt x="12293" y="175260"/>
                </a:lnTo>
                <a:lnTo>
                  <a:pt x="10236" y="187960"/>
                </a:lnTo>
                <a:lnTo>
                  <a:pt x="9537" y="200660"/>
                </a:lnTo>
                <a:lnTo>
                  <a:pt x="15024" y="200660"/>
                </a:lnTo>
                <a:lnTo>
                  <a:pt x="63296" y="200660"/>
                </a:lnTo>
                <a:lnTo>
                  <a:pt x="63258" y="187960"/>
                </a:lnTo>
                <a:lnTo>
                  <a:pt x="62331" y="173990"/>
                </a:lnTo>
                <a:lnTo>
                  <a:pt x="65519" y="162560"/>
                </a:lnTo>
                <a:lnTo>
                  <a:pt x="65874" y="161290"/>
                </a:lnTo>
                <a:lnTo>
                  <a:pt x="62115" y="162560"/>
                </a:lnTo>
                <a:lnTo>
                  <a:pt x="58458" y="158750"/>
                </a:lnTo>
                <a:lnTo>
                  <a:pt x="61277" y="158127"/>
                </a:lnTo>
                <a:lnTo>
                  <a:pt x="59753" y="156210"/>
                </a:lnTo>
                <a:lnTo>
                  <a:pt x="59118" y="151130"/>
                </a:lnTo>
                <a:lnTo>
                  <a:pt x="58762" y="146050"/>
                </a:lnTo>
                <a:lnTo>
                  <a:pt x="58610" y="144780"/>
                </a:lnTo>
                <a:lnTo>
                  <a:pt x="58648" y="143510"/>
                </a:lnTo>
                <a:lnTo>
                  <a:pt x="58839" y="143510"/>
                </a:lnTo>
                <a:lnTo>
                  <a:pt x="59601" y="142240"/>
                </a:lnTo>
                <a:lnTo>
                  <a:pt x="60413" y="142240"/>
                </a:lnTo>
                <a:lnTo>
                  <a:pt x="61239" y="140970"/>
                </a:lnTo>
                <a:lnTo>
                  <a:pt x="62890" y="140970"/>
                </a:lnTo>
                <a:lnTo>
                  <a:pt x="80924" y="128270"/>
                </a:lnTo>
                <a:lnTo>
                  <a:pt x="88620" y="123190"/>
                </a:lnTo>
                <a:lnTo>
                  <a:pt x="91694" y="120650"/>
                </a:lnTo>
                <a:lnTo>
                  <a:pt x="96291" y="116840"/>
                </a:lnTo>
                <a:lnTo>
                  <a:pt x="103835" y="111760"/>
                </a:lnTo>
                <a:lnTo>
                  <a:pt x="105676" y="110490"/>
                </a:lnTo>
                <a:lnTo>
                  <a:pt x="111163" y="106692"/>
                </a:lnTo>
                <a:lnTo>
                  <a:pt x="113982" y="100330"/>
                </a:lnTo>
                <a:lnTo>
                  <a:pt x="112445" y="93980"/>
                </a:lnTo>
                <a:lnTo>
                  <a:pt x="112407" y="91440"/>
                </a:lnTo>
                <a:lnTo>
                  <a:pt x="112356" y="87630"/>
                </a:lnTo>
                <a:lnTo>
                  <a:pt x="119507" y="83820"/>
                </a:lnTo>
                <a:lnTo>
                  <a:pt x="121272" y="91440"/>
                </a:lnTo>
                <a:lnTo>
                  <a:pt x="123761" y="87630"/>
                </a:lnTo>
                <a:lnTo>
                  <a:pt x="126060" y="83820"/>
                </a:lnTo>
                <a:lnTo>
                  <a:pt x="126834" y="82550"/>
                </a:lnTo>
                <a:lnTo>
                  <a:pt x="130263" y="78740"/>
                </a:lnTo>
                <a:lnTo>
                  <a:pt x="132588" y="76200"/>
                </a:lnTo>
                <a:lnTo>
                  <a:pt x="133273" y="74930"/>
                </a:lnTo>
                <a:lnTo>
                  <a:pt x="133692" y="74930"/>
                </a:lnTo>
                <a:lnTo>
                  <a:pt x="134124" y="73660"/>
                </a:lnTo>
                <a:lnTo>
                  <a:pt x="151282" y="73660"/>
                </a:lnTo>
                <a:lnTo>
                  <a:pt x="157937" y="72390"/>
                </a:lnTo>
                <a:lnTo>
                  <a:pt x="164388" y="69850"/>
                </a:lnTo>
                <a:lnTo>
                  <a:pt x="163080" y="71120"/>
                </a:lnTo>
                <a:lnTo>
                  <a:pt x="163156" y="73660"/>
                </a:lnTo>
                <a:lnTo>
                  <a:pt x="160870" y="73660"/>
                </a:lnTo>
                <a:lnTo>
                  <a:pt x="166039" y="78740"/>
                </a:lnTo>
                <a:lnTo>
                  <a:pt x="179057" y="73660"/>
                </a:lnTo>
                <a:lnTo>
                  <a:pt x="178968" y="69850"/>
                </a:lnTo>
                <a:lnTo>
                  <a:pt x="178943" y="68580"/>
                </a:lnTo>
                <a:lnTo>
                  <a:pt x="182575" y="69850"/>
                </a:lnTo>
                <a:lnTo>
                  <a:pt x="179959" y="72390"/>
                </a:lnTo>
                <a:lnTo>
                  <a:pt x="182283" y="74930"/>
                </a:lnTo>
                <a:lnTo>
                  <a:pt x="187363" y="77470"/>
                </a:lnTo>
                <a:lnTo>
                  <a:pt x="193471" y="68580"/>
                </a:lnTo>
                <a:lnTo>
                  <a:pt x="194335" y="67310"/>
                </a:lnTo>
                <a:lnTo>
                  <a:pt x="197345" y="72999"/>
                </a:lnTo>
                <a:lnTo>
                  <a:pt x="198107" y="72390"/>
                </a:lnTo>
                <a:lnTo>
                  <a:pt x="210019" y="74930"/>
                </a:lnTo>
                <a:lnTo>
                  <a:pt x="208673" y="72390"/>
                </a:lnTo>
                <a:lnTo>
                  <a:pt x="206654" y="68580"/>
                </a:lnTo>
                <a:lnTo>
                  <a:pt x="213093" y="69850"/>
                </a:lnTo>
                <a:lnTo>
                  <a:pt x="219163" y="68580"/>
                </a:lnTo>
                <a:lnTo>
                  <a:pt x="224904" y="67310"/>
                </a:lnTo>
                <a:lnTo>
                  <a:pt x="230365" y="68580"/>
                </a:lnTo>
                <a:lnTo>
                  <a:pt x="232448" y="67310"/>
                </a:lnTo>
                <a:lnTo>
                  <a:pt x="234518" y="66040"/>
                </a:lnTo>
                <a:lnTo>
                  <a:pt x="244119" y="66040"/>
                </a:lnTo>
                <a:lnTo>
                  <a:pt x="246456" y="62230"/>
                </a:lnTo>
                <a:lnTo>
                  <a:pt x="248920" y="66040"/>
                </a:lnTo>
                <a:lnTo>
                  <a:pt x="254901" y="68580"/>
                </a:lnTo>
                <a:lnTo>
                  <a:pt x="261899" y="67310"/>
                </a:lnTo>
                <a:lnTo>
                  <a:pt x="267436" y="63500"/>
                </a:lnTo>
                <a:lnTo>
                  <a:pt x="265734" y="67310"/>
                </a:lnTo>
                <a:lnTo>
                  <a:pt x="272389" y="66040"/>
                </a:lnTo>
                <a:lnTo>
                  <a:pt x="270421" y="71120"/>
                </a:lnTo>
                <a:lnTo>
                  <a:pt x="276707" y="69850"/>
                </a:lnTo>
                <a:lnTo>
                  <a:pt x="282397" y="68580"/>
                </a:lnTo>
                <a:lnTo>
                  <a:pt x="281736" y="66040"/>
                </a:lnTo>
                <a:lnTo>
                  <a:pt x="281063" y="63500"/>
                </a:lnTo>
                <a:lnTo>
                  <a:pt x="289890" y="66040"/>
                </a:lnTo>
                <a:lnTo>
                  <a:pt x="297980" y="63500"/>
                </a:lnTo>
                <a:lnTo>
                  <a:pt x="305142" y="62230"/>
                </a:lnTo>
                <a:lnTo>
                  <a:pt x="311200" y="67310"/>
                </a:lnTo>
                <a:lnTo>
                  <a:pt x="329222" y="62230"/>
                </a:lnTo>
                <a:lnTo>
                  <a:pt x="333616" y="60960"/>
                </a:lnTo>
                <a:lnTo>
                  <a:pt x="350901" y="55880"/>
                </a:lnTo>
                <a:lnTo>
                  <a:pt x="363537" y="53340"/>
                </a:lnTo>
                <a:lnTo>
                  <a:pt x="360591" y="58420"/>
                </a:lnTo>
                <a:lnTo>
                  <a:pt x="348361" y="60960"/>
                </a:lnTo>
                <a:lnTo>
                  <a:pt x="346189" y="66040"/>
                </a:lnTo>
                <a:lnTo>
                  <a:pt x="356933" y="62230"/>
                </a:lnTo>
                <a:lnTo>
                  <a:pt x="366382" y="57150"/>
                </a:lnTo>
                <a:lnTo>
                  <a:pt x="375881" y="54610"/>
                </a:lnTo>
                <a:lnTo>
                  <a:pt x="386715" y="53340"/>
                </a:lnTo>
                <a:lnTo>
                  <a:pt x="390880" y="54610"/>
                </a:lnTo>
                <a:lnTo>
                  <a:pt x="384594" y="58420"/>
                </a:lnTo>
                <a:lnTo>
                  <a:pt x="383286" y="59690"/>
                </a:lnTo>
                <a:lnTo>
                  <a:pt x="394995" y="57150"/>
                </a:lnTo>
                <a:lnTo>
                  <a:pt x="406400" y="57150"/>
                </a:lnTo>
                <a:lnTo>
                  <a:pt x="417461" y="55880"/>
                </a:lnTo>
                <a:lnTo>
                  <a:pt x="428129" y="53340"/>
                </a:lnTo>
                <a:lnTo>
                  <a:pt x="428129" y="54610"/>
                </a:lnTo>
                <a:lnTo>
                  <a:pt x="426643" y="54610"/>
                </a:lnTo>
                <a:lnTo>
                  <a:pt x="425234" y="55880"/>
                </a:lnTo>
                <a:lnTo>
                  <a:pt x="428028" y="55880"/>
                </a:lnTo>
                <a:lnTo>
                  <a:pt x="431812" y="57150"/>
                </a:lnTo>
                <a:lnTo>
                  <a:pt x="431292" y="53340"/>
                </a:lnTo>
                <a:lnTo>
                  <a:pt x="428612" y="54610"/>
                </a:lnTo>
                <a:lnTo>
                  <a:pt x="428523" y="53340"/>
                </a:lnTo>
                <a:lnTo>
                  <a:pt x="428244" y="49530"/>
                </a:lnTo>
                <a:lnTo>
                  <a:pt x="432092" y="44450"/>
                </a:lnTo>
                <a:lnTo>
                  <a:pt x="436918" y="40640"/>
                </a:lnTo>
                <a:lnTo>
                  <a:pt x="437743" y="39370"/>
                </a:lnTo>
                <a:lnTo>
                  <a:pt x="439407" y="36830"/>
                </a:lnTo>
                <a:lnTo>
                  <a:pt x="439775" y="43180"/>
                </a:lnTo>
                <a:lnTo>
                  <a:pt x="444106" y="44450"/>
                </a:lnTo>
                <a:lnTo>
                  <a:pt x="447941" y="48260"/>
                </a:lnTo>
                <a:lnTo>
                  <a:pt x="446824" y="55880"/>
                </a:lnTo>
                <a:lnTo>
                  <a:pt x="448614" y="54610"/>
                </a:lnTo>
                <a:lnTo>
                  <a:pt x="450837" y="52070"/>
                </a:lnTo>
                <a:lnTo>
                  <a:pt x="450265" y="49530"/>
                </a:lnTo>
                <a:lnTo>
                  <a:pt x="453047" y="50800"/>
                </a:lnTo>
                <a:lnTo>
                  <a:pt x="453986" y="52070"/>
                </a:lnTo>
                <a:lnTo>
                  <a:pt x="451383" y="55880"/>
                </a:lnTo>
                <a:lnTo>
                  <a:pt x="461289" y="52070"/>
                </a:lnTo>
                <a:lnTo>
                  <a:pt x="458762" y="49530"/>
                </a:lnTo>
                <a:lnTo>
                  <a:pt x="457504" y="48260"/>
                </a:lnTo>
                <a:lnTo>
                  <a:pt x="466585" y="48260"/>
                </a:lnTo>
                <a:lnTo>
                  <a:pt x="466661" y="49530"/>
                </a:lnTo>
                <a:lnTo>
                  <a:pt x="464870" y="50800"/>
                </a:lnTo>
                <a:lnTo>
                  <a:pt x="464045" y="53340"/>
                </a:lnTo>
                <a:lnTo>
                  <a:pt x="469074" y="48260"/>
                </a:lnTo>
                <a:lnTo>
                  <a:pt x="472859" y="44450"/>
                </a:lnTo>
                <a:lnTo>
                  <a:pt x="480606" y="45720"/>
                </a:lnTo>
                <a:lnTo>
                  <a:pt x="480212" y="46990"/>
                </a:lnTo>
                <a:lnTo>
                  <a:pt x="481037" y="49110"/>
                </a:lnTo>
                <a:lnTo>
                  <a:pt x="485470" y="48260"/>
                </a:lnTo>
                <a:lnTo>
                  <a:pt x="490956" y="45720"/>
                </a:lnTo>
                <a:lnTo>
                  <a:pt x="493788" y="44450"/>
                </a:lnTo>
                <a:lnTo>
                  <a:pt x="496620" y="43180"/>
                </a:lnTo>
                <a:lnTo>
                  <a:pt x="499364" y="41910"/>
                </a:lnTo>
                <a:lnTo>
                  <a:pt x="502551" y="40640"/>
                </a:lnTo>
                <a:lnTo>
                  <a:pt x="505206" y="40640"/>
                </a:lnTo>
                <a:lnTo>
                  <a:pt x="507301" y="39370"/>
                </a:lnTo>
                <a:lnTo>
                  <a:pt x="509727" y="39370"/>
                </a:lnTo>
                <a:lnTo>
                  <a:pt x="511873" y="40640"/>
                </a:lnTo>
                <a:lnTo>
                  <a:pt x="510146" y="44450"/>
                </a:lnTo>
                <a:lnTo>
                  <a:pt x="510794" y="46990"/>
                </a:lnTo>
                <a:lnTo>
                  <a:pt x="511746" y="46990"/>
                </a:lnTo>
                <a:lnTo>
                  <a:pt x="510959" y="50800"/>
                </a:lnTo>
                <a:lnTo>
                  <a:pt x="514121" y="50800"/>
                </a:lnTo>
                <a:lnTo>
                  <a:pt x="515289" y="46990"/>
                </a:lnTo>
                <a:lnTo>
                  <a:pt x="517359" y="49530"/>
                </a:lnTo>
                <a:lnTo>
                  <a:pt x="523176" y="46990"/>
                </a:lnTo>
                <a:lnTo>
                  <a:pt x="525716" y="54610"/>
                </a:lnTo>
                <a:lnTo>
                  <a:pt x="519988" y="52070"/>
                </a:lnTo>
                <a:lnTo>
                  <a:pt x="529336" y="60960"/>
                </a:lnTo>
                <a:lnTo>
                  <a:pt x="526986" y="54610"/>
                </a:lnTo>
                <a:lnTo>
                  <a:pt x="534530" y="57150"/>
                </a:lnTo>
                <a:lnTo>
                  <a:pt x="534136" y="46990"/>
                </a:lnTo>
                <a:lnTo>
                  <a:pt x="538289" y="55880"/>
                </a:lnTo>
                <a:lnTo>
                  <a:pt x="536486" y="54610"/>
                </a:lnTo>
                <a:lnTo>
                  <a:pt x="542594" y="60960"/>
                </a:lnTo>
                <a:lnTo>
                  <a:pt x="541324" y="66040"/>
                </a:lnTo>
                <a:lnTo>
                  <a:pt x="545376" y="67310"/>
                </a:lnTo>
                <a:lnTo>
                  <a:pt x="549630" y="68580"/>
                </a:lnTo>
                <a:lnTo>
                  <a:pt x="551370" y="73660"/>
                </a:lnTo>
                <a:lnTo>
                  <a:pt x="550291" y="76200"/>
                </a:lnTo>
                <a:lnTo>
                  <a:pt x="544017" y="78740"/>
                </a:lnTo>
                <a:lnTo>
                  <a:pt x="550468" y="78740"/>
                </a:lnTo>
                <a:lnTo>
                  <a:pt x="586486" y="78740"/>
                </a:lnTo>
                <a:close/>
              </a:path>
              <a:path w="1402715" h="657860">
                <a:moveTo>
                  <a:pt x="591019" y="73875"/>
                </a:moveTo>
                <a:lnTo>
                  <a:pt x="585114" y="69875"/>
                </a:lnTo>
                <a:lnTo>
                  <a:pt x="589280" y="72999"/>
                </a:lnTo>
                <a:lnTo>
                  <a:pt x="591019" y="73875"/>
                </a:lnTo>
                <a:close/>
              </a:path>
              <a:path w="1402715" h="657860">
                <a:moveTo>
                  <a:pt x="598741" y="455231"/>
                </a:moveTo>
                <a:lnTo>
                  <a:pt x="598233" y="453898"/>
                </a:lnTo>
                <a:lnTo>
                  <a:pt x="597484" y="454558"/>
                </a:lnTo>
                <a:lnTo>
                  <a:pt x="598741" y="455231"/>
                </a:lnTo>
                <a:close/>
              </a:path>
              <a:path w="1402715" h="657860">
                <a:moveTo>
                  <a:pt x="599020" y="393179"/>
                </a:moveTo>
                <a:lnTo>
                  <a:pt x="595947" y="392430"/>
                </a:lnTo>
                <a:lnTo>
                  <a:pt x="597763" y="398780"/>
                </a:lnTo>
                <a:lnTo>
                  <a:pt x="599020" y="393179"/>
                </a:lnTo>
                <a:close/>
              </a:path>
              <a:path w="1402715" h="657860">
                <a:moveTo>
                  <a:pt x="600735" y="456311"/>
                </a:moveTo>
                <a:lnTo>
                  <a:pt x="598741" y="455231"/>
                </a:lnTo>
                <a:lnTo>
                  <a:pt x="599020" y="455993"/>
                </a:lnTo>
                <a:lnTo>
                  <a:pt x="600735" y="456311"/>
                </a:lnTo>
                <a:close/>
              </a:path>
              <a:path w="1402715" h="657860">
                <a:moveTo>
                  <a:pt x="601141" y="393700"/>
                </a:moveTo>
                <a:lnTo>
                  <a:pt x="600138" y="391160"/>
                </a:lnTo>
                <a:lnTo>
                  <a:pt x="599478" y="391160"/>
                </a:lnTo>
                <a:lnTo>
                  <a:pt x="599020" y="393179"/>
                </a:lnTo>
                <a:lnTo>
                  <a:pt x="601141" y="393700"/>
                </a:lnTo>
                <a:close/>
              </a:path>
              <a:path w="1402715" h="657860">
                <a:moveTo>
                  <a:pt x="602132" y="497230"/>
                </a:moveTo>
                <a:lnTo>
                  <a:pt x="601383" y="495681"/>
                </a:lnTo>
                <a:lnTo>
                  <a:pt x="601179" y="497103"/>
                </a:lnTo>
                <a:lnTo>
                  <a:pt x="601560" y="497065"/>
                </a:lnTo>
                <a:lnTo>
                  <a:pt x="601903" y="497141"/>
                </a:lnTo>
                <a:lnTo>
                  <a:pt x="602132" y="497230"/>
                </a:lnTo>
                <a:close/>
              </a:path>
              <a:path w="1402715" h="657860">
                <a:moveTo>
                  <a:pt x="602234" y="300456"/>
                </a:moveTo>
                <a:lnTo>
                  <a:pt x="601713" y="300647"/>
                </a:lnTo>
                <a:lnTo>
                  <a:pt x="601179" y="300990"/>
                </a:lnTo>
                <a:lnTo>
                  <a:pt x="600760" y="301675"/>
                </a:lnTo>
                <a:lnTo>
                  <a:pt x="601141" y="301599"/>
                </a:lnTo>
                <a:lnTo>
                  <a:pt x="601662" y="301078"/>
                </a:lnTo>
                <a:lnTo>
                  <a:pt x="602234" y="300456"/>
                </a:lnTo>
                <a:close/>
              </a:path>
              <a:path w="1402715" h="657860">
                <a:moveTo>
                  <a:pt x="602881" y="498792"/>
                </a:moveTo>
                <a:lnTo>
                  <a:pt x="602856" y="498068"/>
                </a:lnTo>
                <a:lnTo>
                  <a:pt x="602805" y="497446"/>
                </a:lnTo>
                <a:lnTo>
                  <a:pt x="602132" y="497230"/>
                </a:lnTo>
                <a:lnTo>
                  <a:pt x="602881" y="498792"/>
                </a:lnTo>
                <a:close/>
              </a:path>
              <a:path w="1402715" h="657860">
                <a:moveTo>
                  <a:pt x="602894" y="456679"/>
                </a:moveTo>
                <a:lnTo>
                  <a:pt x="600735" y="456311"/>
                </a:lnTo>
                <a:lnTo>
                  <a:pt x="601179" y="456539"/>
                </a:lnTo>
                <a:lnTo>
                  <a:pt x="601891" y="456666"/>
                </a:lnTo>
                <a:lnTo>
                  <a:pt x="602894" y="456679"/>
                </a:lnTo>
                <a:close/>
              </a:path>
              <a:path w="1402715" h="657860">
                <a:moveTo>
                  <a:pt x="604481" y="502043"/>
                </a:moveTo>
                <a:lnTo>
                  <a:pt x="602881" y="498792"/>
                </a:lnTo>
                <a:lnTo>
                  <a:pt x="602907" y="499935"/>
                </a:lnTo>
                <a:lnTo>
                  <a:pt x="602767" y="501357"/>
                </a:lnTo>
                <a:lnTo>
                  <a:pt x="604481" y="502043"/>
                </a:lnTo>
                <a:close/>
              </a:path>
              <a:path w="1402715" h="657860">
                <a:moveTo>
                  <a:pt x="605612" y="447446"/>
                </a:moveTo>
                <a:lnTo>
                  <a:pt x="601916" y="444868"/>
                </a:lnTo>
                <a:lnTo>
                  <a:pt x="601510" y="447700"/>
                </a:lnTo>
                <a:lnTo>
                  <a:pt x="597547" y="452094"/>
                </a:lnTo>
                <a:lnTo>
                  <a:pt x="598233" y="453898"/>
                </a:lnTo>
                <a:lnTo>
                  <a:pt x="605612" y="447446"/>
                </a:lnTo>
                <a:close/>
              </a:path>
              <a:path w="1402715" h="657860">
                <a:moveTo>
                  <a:pt x="605675" y="492023"/>
                </a:moveTo>
                <a:lnTo>
                  <a:pt x="605167" y="489750"/>
                </a:lnTo>
                <a:lnTo>
                  <a:pt x="604024" y="490220"/>
                </a:lnTo>
                <a:lnTo>
                  <a:pt x="605675" y="492023"/>
                </a:lnTo>
                <a:close/>
              </a:path>
              <a:path w="1402715" h="657860">
                <a:moveTo>
                  <a:pt x="607529" y="488810"/>
                </a:moveTo>
                <a:lnTo>
                  <a:pt x="605586" y="483870"/>
                </a:lnTo>
                <a:lnTo>
                  <a:pt x="603173" y="482600"/>
                </a:lnTo>
                <a:lnTo>
                  <a:pt x="604964" y="488810"/>
                </a:lnTo>
                <a:lnTo>
                  <a:pt x="605167" y="489750"/>
                </a:lnTo>
                <a:lnTo>
                  <a:pt x="607529" y="488810"/>
                </a:lnTo>
                <a:close/>
              </a:path>
              <a:path w="1402715" h="657860">
                <a:moveTo>
                  <a:pt x="611111" y="487680"/>
                </a:moveTo>
                <a:lnTo>
                  <a:pt x="610374" y="487680"/>
                </a:lnTo>
                <a:lnTo>
                  <a:pt x="607529" y="488810"/>
                </a:lnTo>
                <a:lnTo>
                  <a:pt x="607580" y="488950"/>
                </a:lnTo>
                <a:lnTo>
                  <a:pt x="611111" y="487680"/>
                </a:lnTo>
                <a:close/>
              </a:path>
              <a:path w="1402715" h="657860">
                <a:moveTo>
                  <a:pt x="613613" y="497840"/>
                </a:moveTo>
                <a:lnTo>
                  <a:pt x="609727" y="497840"/>
                </a:lnTo>
                <a:lnTo>
                  <a:pt x="608634" y="495300"/>
                </a:lnTo>
                <a:lnTo>
                  <a:pt x="605675" y="492023"/>
                </a:lnTo>
                <a:lnTo>
                  <a:pt x="606933" y="497840"/>
                </a:lnTo>
                <a:lnTo>
                  <a:pt x="612660" y="500380"/>
                </a:lnTo>
                <a:lnTo>
                  <a:pt x="613613" y="497840"/>
                </a:lnTo>
                <a:close/>
              </a:path>
              <a:path w="1402715" h="657860">
                <a:moveTo>
                  <a:pt x="614273" y="469900"/>
                </a:moveTo>
                <a:lnTo>
                  <a:pt x="612673" y="470192"/>
                </a:lnTo>
                <a:lnTo>
                  <a:pt x="613244" y="472211"/>
                </a:lnTo>
                <a:lnTo>
                  <a:pt x="614273" y="469900"/>
                </a:lnTo>
                <a:close/>
              </a:path>
              <a:path w="1402715" h="657860">
                <a:moveTo>
                  <a:pt x="614895" y="497840"/>
                </a:moveTo>
                <a:lnTo>
                  <a:pt x="614553" y="495300"/>
                </a:lnTo>
                <a:lnTo>
                  <a:pt x="613613" y="497840"/>
                </a:lnTo>
                <a:lnTo>
                  <a:pt x="614895" y="497840"/>
                </a:lnTo>
                <a:close/>
              </a:path>
              <a:path w="1402715" h="657860">
                <a:moveTo>
                  <a:pt x="616623" y="260350"/>
                </a:moveTo>
                <a:lnTo>
                  <a:pt x="615340" y="257810"/>
                </a:lnTo>
                <a:lnTo>
                  <a:pt x="614324" y="258064"/>
                </a:lnTo>
                <a:lnTo>
                  <a:pt x="616204" y="260350"/>
                </a:lnTo>
                <a:lnTo>
                  <a:pt x="616623" y="260350"/>
                </a:lnTo>
                <a:close/>
              </a:path>
              <a:path w="1402715" h="657860">
                <a:moveTo>
                  <a:pt x="617334" y="257314"/>
                </a:moveTo>
                <a:lnTo>
                  <a:pt x="616292" y="256273"/>
                </a:lnTo>
                <a:lnTo>
                  <a:pt x="616153" y="257810"/>
                </a:lnTo>
                <a:lnTo>
                  <a:pt x="617334" y="257314"/>
                </a:lnTo>
                <a:close/>
              </a:path>
              <a:path w="1402715" h="657860">
                <a:moveTo>
                  <a:pt x="618502" y="486410"/>
                </a:moveTo>
                <a:lnTo>
                  <a:pt x="617156" y="481330"/>
                </a:lnTo>
                <a:lnTo>
                  <a:pt x="614832" y="476250"/>
                </a:lnTo>
                <a:lnTo>
                  <a:pt x="613664" y="473710"/>
                </a:lnTo>
                <a:lnTo>
                  <a:pt x="613244" y="472211"/>
                </a:lnTo>
                <a:lnTo>
                  <a:pt x="611428" y="476250"/>
                </a:lnTo>
                <a:lnTo>
                  <a:pt x="609104" y="474980"/>
                </a:lnTo>
                <a:lnTo>
                  <a:pt x="605409" y="473710"/>
                </a:lnTo>
                <a:lnTo>
                  <a:pt x="603046" y="471170"/>
                </a:lnTo>
                <a:lnTo>
                  <a:pt x="605091" y="476250"/>
                </a:lnTo>
                <a:lnTo>
                  <a:pt x="609092" y="481330"/>
                </a:lnTo>
                <a:lnTo>
                  <a:pt x="611111" y="487680"/>
                </a:lnTo>
                <a:lnTo>
                  <a:pt x="612419" y="487680"/>
                </a:lnTo>
                <a:lnTo>
                  <a:pt x="613854" y="491490"/>
                </a:lnTo>
                <a:lnTo>
                  <a:pt x="618502" y="486410"/>
                </a:lnTo>
                <a:close/>
              </a:path>
              <a:path w="1402715" h="657860">
                <a:moveTo>
                  <a:pt x="621182" y="392430"/>
                </a:moveTo>
                <a:lnTo>
                  <a:pt x="620547" y="388404"/>
                </a:lnTo>
                <a:lnTo>
                  <a:pt x="620166" y="388620"/>
                </a:lnTo>
                <a:lnTo>
                  <a:pt x="620014" y="389978"/>
                </a:lnTo>
                <a:lnTo>
                  <a:pt x="621182" y="392430"/>
                </a:lnTo>
                <a:close/>
              </a:path>
              <a:path w="1402715" h="657860">
                <a:moveTo>
                  <a:pt x="622617" y="127000"/>
                </a:moveTo>
                <a:lnTo>
                  <a:pt x="620712" y="123190"/>
                </a:lnTo>
                <a:lnTo>
                  <a:pt x="620166" y="121920"/>
                </a:lnTo>
                <a:lnTo>
                  <a:pt x="619620" y="120650"/>
                </a:lnTo>
                <a:lnTo>
                  <a:pt x="615543" y="115570"/>
                </a:lnTo>
                <a:lnTo>
                  <a:pt x="612470" y="113030"/>
                </a:lnTo>
                <a:lnTo>
                  <a:pt x="608469" y="111760"/>
                </a:lnTo>
                <a:lnTo>
                  <a:pt x="614375" y="110490"/>
                </a:lnTo>
                <a:lnTo>
                  <a:pt x="612584" y="107950"/>
                </a:lnTo>
                <a:lnTo>
                  <a:pt x="609892" y="104140"/>
                </a:lnTo>
                <a:lnTo>
                  <a:pt x="606310" y="101600"/>
                </a:lnTo>
                <a:lnTo>
                  <a:pt x="606856" y="107950"/>
                </a:lnTo>
                <a:lnTo>
                  <a:pt x="603605" y="105410"/>
                </a:lnTo>
                <a:lnTo>
                  <a:pt x="601662" y="102870"/>
                </a:lnTo>
                <a:lnTo>
                  <a:pt x="600989" y="101600"/>
                </a:lnTo>
                <a:lnTo>
                  <a:pt x="599655" y="99060"/>
                </a:lnTo>
                <a:lnTo>
                  <a:pt x="606298" y="96520"/>
                </a:lnTo>
                <a:lnTo>
                  <a:pt x="603262" y="91440"/>
                </a:lnTo>
                <a:lnTo>
                  <a:pt x="602513" y="90170"/>
                </a:lnTo>
                <a:lnTo>
                  <a:pt x="600240" y="86360"/>
                </a:lnTo>
                <a:lnTo>
                  <a:pt x="590638" y="81280"/>
                </a:lnTo>
                <a:lnTo>
                  <a:pt x="588568" y="80010"/>
                </a:lnTo>
                <a:lnTo>
                  <a:pt x="550913" y="80010"/>
                </a:lnTo>
                <a:lnTo>
                  <a:pt x="554951" y="91440"/>
                </a:lnTo>
                <a:lnTo>
                  <a:pt x="560324" y="90589"/>
                </a:lnTo>
                <a:lnTo>
                  <a:pt x="557784" y="92595"/>
                </a:lnTo>
                <a:lnTo>
                  <a:pt x="563181" y="91440"/>
                </a:lnTo>
                <a:lnTo>
                  <a:pt x="563905" y="95250"/>
                </a:lnTo>
                <a:lnTo>
                  <a:pt x="563562" y="96520"/>
                </a:lnTo>
                <a:lnTo>
                  <a:pt x="560717" y="97790"/>
                </a:lnTo>
                <a:lnTo>
                  <a:pt x="563918" y="100330"/>
                </a:lnTo>
                <a:lnTo>
                  <a:pt x="566064" y="97790"/>
                </a:lnTo>
                <a:lnTo>
                  <a:pt x="567944" y="96520"/>
                </a:lnTo>
                <a:lnTo>
                  <a:pt x="570369" y="100330"/>
                </a:lnTo>
                <a:lnTo>
                  <a:pt x="569468" y="100330"/>
                </a:lnTo>
                <a:lnTo>
                  <a:pt x="569112" y="101600"/>
                </a:lnTo>
                <a:lnTo>
                  <a:pt x="567321" y="100330"/>
                </a:lnTo>
                <a:lnTo>
                  <a:pt x="572338" y="106680"/>
                </a:lnTo>
                <a:lnTo>
                  <a:pt x="578319" y="113030"/>
                </a:lnTo>
                <a:lnTo>
                  <a:pt x="584123" y="118110"/>
                </a:lnTo>
                <a:lnTo>
                  <a:pt x="588645" y="124460"/>
                </a:lnTo>
                <a:lnTo>
                  <a:pt x="585724" y="127000"/>
                </a:lnTo>
                <a:lnTo>
                  <a:pt x="583082" y="125730"/>
                </a:lnTo>
                <a:lnTo>
                  <a:pt x="580669" y="123190"/>
                </a:lnTo>
                <a:lnTo>
                  <a:pt x="578446" y="125730"/>
                </a:lnTo>
                <a:lnTo>
                  <a:pt x="581329" y="128270"/>
                </a:lnTo>
                <a:lnTo>
                  <a:pt x="584619" y="130810"/>
                </a:lnTo>
                <a:lnTo>
                  <a:pt x="588035" y="133350"/>
                </a:lnTo>
                <a:lnTo>
                  <a:pt x="590537" y="134620"/>
                </a:lnTo>
                <a:lnTo>
                  <a:pt x="592823" y="135890"/>
                </a:lnTo>
                <a:lnTo>
                  <a:pt x="595541" y="137160"/>
                </a:lnTo>
                <a:lnTo>
                  <a:pt x="596468" y="139700"/>
                </a:lnTo>
                <a:lnTo>
                  <a:pt x="597293" y="142240"/>
                </a:lnTo>
                <a:lnTo>
                  <a:pt x="597801" y="143510"/>
                </a:lnTo>
                <a:lnTo>
                  <a:pt x="598322" y="147320"/>
                </a:lnTo>
                <a:lnTo>
                  <a:pt x="598551" y="151130"/>
                </a:lnTo>
                <a:lnTo>
                  <a:pt x="598995" y="151130"/>
                </a:lnTo>
                <a:lnTo>
                  <a:pt x="616508" y="151130"/>
                </a:lnTo>
                <a:lnTo>
                  <a:pt x="614184" y="148590"/>
                </a:lnTo>
                <a:lnTo>
                  <a:pt x="614133" y="146050"/>
                </a:lnTo>
                <a:lnTo>
                  <a:pt x="617816" y="142240"/>
                </a:lnTo>
                <a:lnTo>
                  <a:pt x="620318" y="143510"/>
                </a:lnTo>
                <a:lnTo>
                  <a:pt x="620026" y="142240"/>
                </a:lnTo>
                <a:lnTo>
                  <a:pt x="618871" y="137160"/>
                </a:lnTo>
                <a:lnTo>
                  <a:pt x="617093" y="135890"/>
                </a:lnTo>
                <a:lnTo>
                  <a:pt x="618007" y="129540"/>
                </a:lnTo>
                <a:lnTo>
                  <a:pt x="617448" y="128270"/>
                </a:lnTo>
                <a:lnTo>
                  <a:pt x="616737" y="127000"/>
                </a:lnTo>
                <a:lnTo>
                  <a:pt x="615911" y="124460"/>
                </a:lnTo>
                <a:lnTo>
                  <a:pt x="622185" y="127571"/>
                </a:lnTo>
                <a:lnTo>
                  <a:pt x="622109" y="130810"/>
                </a:lnTo>
                <a:lnTo>
                  <a:pt x="622515" y="127736"/>
                </a:lnTo>
                <a:lnTo>
                  <a:pt x="622554" y="127000"/>
                </a:lnTo>
                <a:close/>
              </a:path>
              <a:path w="1402715" h="657860">
                <a:moveTo>
                  <a:pt x="622858" y="255600"/>
                </a:moveTo>
                <a:lnTo>
                  <a:pt x="622198" y="255600"/>
                </a:lnTo>
                <a:lnTo>
                  <a:pt x="621525" y="255600"/>
                </a:lnTo>
                <a:lnTo>
                  <a:pt x="617334" y="257314"/>
                </a:lnTo>
                <a:lnTo>
                  <a:pt x="620331" y="260350"/>
                </a:lnTo>
                <a:lnTo>
                  <a:pt x="622046" y="256006"/>
                </a:lnTo>
                <a:lnTo>
                  <a:pt x="622757" y="256540"/>
                </a:lnTo>
                <a:lnTo>
                  <a:pt x="622858" y="255600"/>
                </a:lnTo>
                <a:close/>
              </a:path>
              <a:path w="1402715" h="657860">
                <a:moveTo>
                  <a:pt x="623570" y="128270"/>
                </a:moveTo>
                <a:lnTo>
                  <a:pt x="622604" y="127050"/>
                </a:lnTo>
                <a:lnTo>
                  <a:pt x="622515" y="127736"/>
                </a:lnTo>
                <a:lnTo>
                  <a:pt x="623570" y="128270"/>
                </a:lnTo>
                <a:close/>
              </a:path>
              <a:path w="1402715" h="657860">
                <a:moveTo>
                  <a:pt x="624751" y="386080"/>
                </a:moveTo>
                <a:lnTo>
                  <a:pt x="619785" y="383540"/>
                </a:lnTo>
                <a:lnTo>
                  <a:pt x="620547" y="388404"/>
                </a:lnTo>
                <a:lnTo>
                  <a:pt x="624751" y="386080"/>
                </a:lnTo>
                <a:close/>
              </a:path>
              <a:path w="1402715" h="657860">
                <a:moveTo>
                  <a:pt x="624903" y="407670"/>
                </a:moveTo>
                <a:lnTo>
                  <a:pt x="620344" y="402590"/>
                </a:lnTo>
                <a:lnTo>
                  <a:pt x="622122" y="408889"/>
                </a:lnTo>
                <a:lnTo>
                  <a:pt x="622312" y="407670"/>
                </a:lnTo>
                <a:lnTo>
                  <a:pt x="624903" y="407670"/>
                </a:lnTo>
                <a:close/>
              </a:path>
              <a:path w="1402715" h="657860">
                <a:moveTo>
                  <a:pt x="625678" y="140804"/>
                </a:moveTo>
                <a:lnTo>
                  <a:pt x="622300" y="140690"/>
                </a:lnTo>
                <a:lnTo>
                  <a:pt x="625627" y="141135"/>
                </a:lnTo>
                <a:lnTo>
                  <a:pt x="625678" y="140804"/>
                </a:lnTo>
                <a:close/>
              </a:path>
              <a:path w="1402715" h="657860">
                <a:moveTo>
                  <a:pt x="627697" y="140881"/>
                </a:moveTo>
                <a:lnTo>
                  <a:pt x="626745" y="134645"/>
                </a:lnTo>
                <a:lnTo>
                  <a:pt x="625678" y="140804"/>
                </a:lnTo>
                <a:lnTo>
                  <a:pt x="627697" y="140881"/>
                </a:lnTo>
                <a:close/>
              </a:path>
              <a:path w="1402715" h="657860">
                <a:moveTo>
                  <a:pt x="628040" y="447040"/>
                </a:moveTo>
                <a:lnTo>
                  <a:pt x="627430" y="447395"/>
                </a:lnTo>
                <a:lnTo>
                  <a:pt x="626884" y="450850"/>
                </a:lnTo>
                <a:lnTo>
                  <a:pt x="628040" y="447040"/>
                </a:lnTo>
                <a:close/>
              </a:path>
              <a:path w="1402715" h="657860">
                <a:moveTo>
                  <a:pt x="628878" y="309880"/>
                </a:moveTo>
                <a:lnTo>
                  <a:pt x="627595" y="308610"/>
                </a:lnTo>
                <a:lnTo>
                  <a:pt x="627418" y="309397"/>
                </a:lnTo>
                <a:lnTo>
                  <a:pt x="628878" y="309880"/>
                </a:lnTo>
                <a:close/>
              </a:path>
              <a:path w="1402715" h="657860">
                <a:moveTo>
                  <a:pt x="629793" y="542493"/>
                </a:moveTo>
                <a:lnTo>
                  <a:pt x="584415" y="542493"/>
                </a:lnTo>
                <a:lnTo>
                  <a:pt x="583895" y="543814"/>
                </a:lnTo>
                <a:lnTo>
                  <a:pt x="583958" y="544830"/>
                </a:lnTo>
                <a:lnTo>
                  <a:pt x="583590" y="544563"/>
                </a:lnTo>
                <a:lnTo>
                  <a:pt x="581964" y="548640"/>
                </a:lnTo>
                <a:lnTo>
                  <a:pt x="575856" y="548640"/>
                </a:lnTo>
                <a:lnTo>
                  <a:pt x="574078" y="544830"/>
                </a:lnTo>
                <a:lnTo>
                  <a:pt x="573443" y="551180"/>
                </a:lnTo>
                <a:lnTo>
                  <a:pt x="571131" y="549910"/>
                </a:lnTo>
                <a:lnTo>
                  <a:pt x="570776" y="548894"/>
                </a:lnTo>
                <a:lnTo>
                  <a:pt x="570407" y="551180"/>
                </a:lnTo>
                <a:lnTo>
                  <a:pt x="564172" y="554990"/>
                </a:lnTo>
                <a:lnTo>
                  <a:pt x="566381" y="560070"/>
                </a:lnTo>
                <a:lnTo>
                  <a:pt x="559396" y="560070"/>
                </a:lnTo>
                <a:lnTo>
                  <a:pt x="557225" y="572770"/>
                </a:lnTo>
                <a:lnTo>
                  <a:pt x="550811" y="565150"/>
                </a:lnTo>
                <a:lnTo>
                  <a:pt x="551484" y="567690"/>
                </a:lnTo>
                <a:lnTo>
                  <a:pt x="550773" y="576580"/>
                </a:lnTo>
                <a:lnTo>
                  <a:pt x="548271" y="579120"/>
                </a:lnTo>
                <a:lnTo>
                  <a:pt x="545211" y="575310"/>
                </a:lnTo>
                <a:lnTo>
                  <a:pt x="540829" y="577850"/>
                </a:lnTo>
                <a:lnTo>
                  <a:pt x="535635" y="581660"/>
                </a:lnTo>
                <a:lnTo>
                  <a:pt x="530161" y="580390"/>
                </a:lnTo>
                <a:lnTo>
                  <a:pt x="529971" y="588010"/>
                </a:lnTo>
                <a:lnTo>
                  <a:pt x="525970" y="594360"/>
                </a:lnTo>
                <a:lnTo>
                  <a:pt x="520827" y="600710"/>
                </a:lnTo>
                <a:lnTo>
                  <a:pt x="517194" y="608330"/>
                </a:lnTo>
                <a:lnTo>
                  <a:pt x="516674" y="605155"/>
                </a:lnTo>
                <a:lnTo>
                  <a:pt x="512533" y="608330"/>
                </a:lnTo>
                <a:lnTo>
                  <a:pt x="513410" y="609600"/>
                </a:lnTo>
                <a:lnTo>
                  <a:pt x="513930" y="612140"/>
                </a:lnTo>
                <a:lnTo>
                  <a:pt x="513727" y="617220"/>
                </a:lnTo>
                <a:lnTo>
                  <a:pt x="512546" y="621030"/>
                </a:lnTo>
                <a:lnTo>
                  <a:pt x="509739" y="615950"/>
                </a:lnTo>
                <a:lnTo>
                  <a:pt x="507644" y="612140"/>
                </a:lnTo>
                <a:lnTo>
                  <a:pt x="511657" y="610870"/>
                </a:lnTo>
                <a:lnTo>
                  <a:pt x="507949" y="603250"/>
                </a:lnTo>
                <a:lnTo>
                  <a:pt x="510654" y="609600"/>
                </a:lnTo>
                <a:lnTo>
                  <a:pt x="507060" y="609600"/>
                </a:lnTo>
                <a:lnTo>
                  <a:pt x="507936" y="615950"/>
                </a:lnTo>
                <a:lnTo>
                  <a:pt x="507492" y="614680"/>
                </a:lnTo>
                <a:lnTo>
                  <a:pt x="507047" y="613410"/>
                </a:lnTo>
                <a:lnTo>
                  <a:pt x="506158" y="610870"/>
                </a:lnTo>
                <a:lnTo>
                  <a:pt x="504850" y="613410"/>
                </a:lnTo>
                <a:lnTo>
                  <a:pt x="503021" y="605790"/>
                </a:lnTo>
                <a:lnTo>
                  <a:pt x="501688" y="610870"/>
                </a:lnTo>
                <a:lnTo>
                  <a:pt x="499630" y="612140"/>
                </a:lnTo>
                <a:lnTo>
                  <a:pt x="496963" y="612140"/>
                </a:lnTo>
                <a:lnTo>
                  <a:pt x="493852" y="613410"/>
                </a:lnTo>
                <a:lnTo>
                  <a:pt x="486702" y="608330"/>
                </a:lnTo>
                <a:lnTo>
                  <a:pt x="488569" y="607060"/>
                </a:lnTo>
                <a:lnTo>
                  <a:pt x="492290" y="604520"/>
                </a:lnTo>
                <a:lnTo>
                  <a:pt x="484149" y="607060"/>
                </a:lnTo>
                <a:lnTo>
                  <a:pt x="481939" y="604786"/>
                </a:lnTo>
                <a:lnTo>
                  <a:pt x="483565" y="608330"/>
                </a:lnTo>
                <a:lnTo>
                  <a:pt x="481672" y="612140"/>
                </a:lnTo>
                <a:lnTo>
                  <a:pt x="471830" y="614680"/>
                </a:lnTo>
                <a:lnTo>
                  <a:pt x="477342" y="605790"/>
                </a:lnTo>
                <a:lnTo>
                  <a:pt x="474129" y="601980"/>
                </a:lnTo>
                <a:lnTo>
                  <a:pt x="467982" y="604520"/>
                </a:lnTo>
                <a:lnTo>
                  <a:pt x="463067" y="610870"/>
                </a:lnTo>
                <a:lnTo>
                  <a:pt x="458520" y="610870"/>
                </a:lnTo>
                <a:lnTo>
                  <a:pt x="458216" y="609600"/>
                </a:lnTo>
                <a:lnTo>
                  <a:pt x="457352" y="608330"/>
                </a:lnTo>
                <a:lnTo>
                  <a:pt x="458444" y="607060"/>
                </a:lnTo>
                <a:lnTo>
                  <a:pt x="452526" y="609600"/>
                </a:lnTo>
                <a:lnTo>
                  <a:pt x="445401" y="610870"/>
                </a:lnTo>
                <a:lnTo>
                  <a:pt x="438061" y="610870"/>
                </a:lnTo>
                <a:lnTo>
                  <a:pt x="431520" y="614680"/>
                </a:lnTo>
                <a:lnTo>
                  <a:pt x="430987" y="613410"/>
                </a:lnTo>
                <a:lnTo>
                  <a:pt x="431634" y="615734"/>
                </a:lnTo>
                <a:lnTo>
                  <a:pt x="431596" y="622300"/>
                </a:lnTo>
                <a:lnTo>
                  <a:pt x="431419" y="623570"/>
                </a:lnTo>
                <a:lnTo>
                  <a:pt x="427748" y="623570"/>
                </a:lnTo>
                <a:lnTo>
                  <a:pt x="424459" y="627380"/>
                </a:lnTo>
                <a:lnTo>
                  <a:pt x="423240" y="622300"/>
                </a:lnTo>
                <a:lnTo>
                  <a:pt x="425488" y="623570"/>
                </a:lnTo>
                <a:lnTo>
                  <a:pt x="425742" y="621030"/>
                </a:lnTo>
                <a:lnTo>
                  <a:pt x="426847" y="619760"/>
                </a:lnTo>
                <a:lnTo>
                  <a:pt x="422935" y="621030"/>
                </a:lnTo>
                <a:lnTo>
                  <a:pt x="420497" y="616216"/>
                </a:lnTo>
                <a:lnTo>
                  <a:pt x="411937" y="622300"/>
                </a:lnTo>
                <a:lnTo>
                  <a:pt x="406260" y="619760"/>
                </a:lnTo>
                <a:lnTo>
                  <a:pt x="407314" y="617220"/>
                </a:lnTo>
                <a:lnTo>
                  <a:pt x="407847" y="615950"/>
                </a:lnTo>
                <a:lnTo>
                  <a:pt x="411721" y="614680"/>
                </a:lnTo>
                <a:lnTo>
                  <a:pt x="414375" y="613410"/>
                </a:lnTo>
                <a:lnTo>
                  <a:pt x="412305" y="610870"/>
                </a:lnTo>
                <a:lnTo>
                  <a:pt x="421106" y="613410"/>
                </a:lnTo>
                <a:lnTo>
                  <a:pt x="419798" y="610870"/>
                </a:lnTo>
                <a:lnTo>
                  <a:pt x="419138" y="609600"/>
                </a:lnTo>
                <a:lnTo>
                  <a:pt x="420649" y="608330"/>
                </a:lnTo>
                <a:lnTo>
                  <a:pt x="422275" y="608330"/>
                </a:lnTo>
                <a:lnTo>
                  <a:pt x="421284" y="604520"/>
                </a:lnTo>
                <a:lnTo>
                  <a:pt x="420636" y="601980"/>
                </a:lnTo>
                <a:lnTo>
                  <a:pt x="413473" y="601980"/>
                </a:lnTo>
                <a:lnTo>
                  <a:pt x="402958" y="604520"/>
                </a:lnTo>
                <a:lnTo>
                  <a:pt x="395833" y="603250"/>
                </a:lnTo>
                <a:lnTo>
                  <a:pt x="393077" y="607060"/>
                </a:lnTo>
                <a:lnTo>
                  <a:pt x="396506" y="609600"/>
                </a:lnTo>
                <a:lnTo>
                  <a:pt x="393750" y="613410"/>
                </a:lnTo>
                <a:lnTo>
                  <a:pt x="384517" y="613410"/>
                </a:lnTo>
                <a:lnTo>
                  <a:pt x="379641" y="607060"/>
                </a:lnTo>
                <a:lnTo>
                  <a:pt x="375577" y="601980"/>
                </a:lnTo>
                <a:lnTo>
                  <a:pt x="368769" y="604520"/>
                </a:lnTo>
                <a:lnTo>
                  <a:pt x="365455" y="608330"/>
                </a:lnTo>
                <a:lnTo>
                  <a:pt x="363943" y="617220"/>
                </a:lnTo>
                <a:lnTo>
                  <a:pt x="361810" y="615950"/>
                </a:lnTo>
                <a:lnTo>
                  <a:pt x="355409" y="612140"/>
                </a:lnTo>
                <a:lnTo>
                  <a:pt x="358635" y="604520"/>
                </a:lnTo>
                <a:lnTo>
                  <a:pt x="352615" y="605790"/>
                </a:lnTo>
                <a:lnTo>
                  <a:pt x="349516" y="609600"/>
                </a:lnTo>
                <a:lnTo>
                  <a:pt x="346341" y="612140"/>
                </a:lnTo>
                <a:lnTo>
                  <a:pt x="343230" y="610870"/>
                </a:lnTo>
                <a:lnTo>
                  <a:pt x="341706" y="610247"/>
                </a:lnTo>
                <a:lnTo>
                  <a:pt x="341820" y="610870"/>
                </a:lnTo>
                <a:lnTo>
                  <a:pt x="335915" y="610870"/>
                </a:lnTo>
                <a:lnTo>
                  <a:pt x="335749" y="609600"/>
                </a:lnTo>
                <a:lnTo>
                  <a:pt x="334924" y="603250"/>
                </a:lnTo>
                <a:lnTo>
                  <a:pt x="325615" y="604520"/>
                </a:lnTo>
                <a:lnTo>
                  <a:pt x="306070" y="608317"/>
                </a:lnTo>
                <a:lnTo>
                  <a:pt x="295986" y="609600"/>
                </a:lnTo>
                <a:lnTo>
                  <a:pt x="296799" y="608330"/>
                </a:lnTo>
                <a:lnTo>
                  <a:pt x="299161" y="605790"/>
                </a:lnTo>
                <a:lnTo>
                  <a:pt x="297624" y="604520"/>
                </a:lnTo>
                <a:lnTo>
                  <a:pt x="296100" y="603250"/>
                </a:lnTo>
                <a:lnTo>
                  <a:pt x="287312" y="604113"/>
                </a:lnTo>
                <a:lnTo>
                  <a:pt x="287312" y="614680"/>
                </a:lnTo>
                <a:lnTo>
                  <a:pt x="286626" y="615950"/>
                </a:lnTo>
                <a:lnTo>
                  <a:pt x="285026" y="615950"/>
                </a:lnTo>
                <a:lnTo>
                  <a:pt x="285940" y="614680"/>
                </a:lnTo>
                <a:lnTo>
                  <a:pt x="282206" y="613410"/>
                </a:lnTo>
                <a:lnTo>
                  <a:pt x="279844" y="612140"/>
                </a:lnTo>
                <a:lnTo>
                  <a:pt x="286816" y="612140"/>
                </a:lnTo>
                <a:lnTo>
                  <a:pt x="287312" y="614680"/>
                </a:lnTo>
                <a:lnTo>
                  <a:pt x="287312" y="604113"/>
                </a:lnTo>
                <a:lnTo>
                  <a:pt x="283083" y="604520"/>
                </a:lnTo>
                <a:lnTo>
                  <a:pt x="269773" y="603250"/>
                </a:lnTo>
                <a:lnTo>
                  <a:pt x="256603" y="600710"/>
                </a:lnTo>
                <a:lnTo>
                  <a:pt x="244055" y="596900"/>
                </a:lnTo>
                <a:lnTo>
                  <a:pt x="237655" y="603250"/>
                </a:lnTo>
                <a:lnTo>
                  <a:pt x="236220" y="603250"/>
                </a:lnTo>
                <a:lnTo>
                  <a:pt x="233095" y="604520"/>
                </a:lnTo>
                <a:lnTo>
                  <a:pt x="229476" y="605790"/>
                </a:lnTo>
                <a:lnTo>
                  <a:pt x="228447" y="600710"/>
                </a:lnTo>
                <a:lnTo>
                  <a:pt x="230784" y="599440"/>
                </a:lnTo>
                <a:lnTo>
                  <a:pt x="220789" y="603250"/>
                </a:lnTo>
                <a:lnTo>
                  <a:pt x="208991" y="605790"/>
                </a:lnTo>
                <a:lnTo>
                  <a:pt x="197154" y="605790"/>
                </a:lnTo>
                <a:lnTo>
                  <a:pt x="187032" y="603250"/>
                </a:lnTo>
                <a:lnTo>
                  <a:pt x="189395" y="600710"/>
                </a:lnTo>
                <a:lnTo>
                  <a:pt x="183743" y="601980"/>
                </a:lnTo>
                <a:lnTo>
                  <a:pt x="179565" y="605790"/>
                </a:lnTo>
                <a:lnTo>
                  <a:pt x="175526" y="608330"/>
                </a:lnTo>
                <a:lnTo>
                  <a:pt x="170319" y="607060"/>
                </a:lnTo>
                <a:lnTo>
                  <a:pt x="171983" y="605790"/>
                </a:lnTo>
                <a:lnTo>
                  <a:pt x="163791" y="604520"/>
                </a:lnTo>
                <a:lnTo>
                  <a:pt x="135966" y="604520"/>
                </a:lnTo>
                <a:lnTo>
                  <a:pt x="134200" y="603250"/>
                </a:lnTo>
                <a:lnTo>
                  <a:pt x="132600" y="603250"/>
                </a:lnTo>
                <a:lnTo>
                  <a:pt x="131610" y="601980"/>
                </a:lnTo>
                <a:lnTo>
                  <a:pt x="131102" y="600710"/>
                </a:lnTo>
                <a:lnTo>
                  <a:pt x="130962" y="598170"/>
                </a:lnTo>
                <a:lnTo>
                  <a:pt x="131394" y="596900"/>
                </a:lnTo>
                <a:lnTo>
                  <a:pt x="129908" y="598170"/>
                </a:lnTo>
                <a:lnTo>
                  <a:pt x="127254" y="598170"/>
                </a:lnTo>
                <a:lnTo>
                  <a:pt x="124040" y="593090"/>
                </a:lnTo>
                <a:lnTo>
                  <a:pt x="122085" y="590550"/>
                </a:lnTo>
                <a:lnTo>
                  <a:pt x="121094" y="589280"/>
                </a:lnTo>
                <a:lnTo>
                  <a:pt x="117995" y="586740"/>
                </a:lnTo>
                <a:lnTo>
                  <a:pt x="113131" y="590550"/>
                </a:lnTo>
                <a:lnTo>
                  <a:pt x="111506" y="582930"/>
                </a:lnTo>
                <a:lnTo>
                  <a:pt x="110845" y="577850"/>
                </a:lnTo>
                <a:lnTo>
                  <a:pt x="109308" y="572770"/>
                </a:lnTo>
                <a:lnTo>
                  <a:pt x="105651" y="565150"/>
                </a:lnTo>
                <a:lnTo>
                  <a:pt x="105041" y="563880"/>
                </a:lnTo>
                <a:lnTo>
                  <a:pt x="102438" y="561340"/>
                </a:lnTo>
                <a:lnTo>
                  <a:pt x="95046" y="565150"/>
                </a:lnTo>
                <a:lnTo>
                  <a:pt x="90411" y="562610"/>
                </a:lnTo>
                <a:lnTo>
                  <a:pt x="94932" y="557530"/>
                </a:lnTo>
                <a:lnTo>
                  <a:pt x="85039" y="557530"/>
                </a:lnTo>
                <a:lnTo>
                  <a:pt x="86448" y="553720"/>
                </a:lnTo>
                <a:lnTo>
                  <a:pt x="87871" y="549910"/>
                </a:lnTo>
                <a:lnTo>
                  <a:pt x="83197" y="547370"/>
                </a:lnTo>
                <a:lnTo>
                  <a:pt x="84315" y="548640"/>
                </a:lnTo>
                <a:lnTo>
                  <a:pt x="84086" y="552450"/>
                </a:lnTo>
                <a:lnTo>
                  <a:pt x="82550" y="553720"/>
                </a:lnTo>
                <a:lnTo>
                  <a:pt x="80035" y="552450"/>
                </a:lnTo>
                <a:lnTo>
                  <a:pt x="75006" y="549910"/>
                </a:lnTo>
                <a:lnTo>
                  <a:pt x="72466" y="537210"/>
                </a:lnTo>
                <a:lnTo>
                  <a:pt x="74701" y="534670"/>
                </a:lnTo>
                <a:lnTo>
                  <a:pt x="69951" y="532130"/>
                </a:lnTo>
                <a:lnTo>
                  <a:pt x="58064" y="525780"/>
                </a:lnTo>
                <a:lnTo>
                  <a:pt x="59880" y="523240"/>
                </a:lnTo>
                <a:lnTo>
                  <a:pt x="62915" y="524510"/>
                </a:lnTo>
                <a:lnTo>
                  <a:pt x="65735" y="525780"/>
                </a:lnTo>
                <a:lnTo>
                  <a:pt x="61290" y="523240"/>
                </a:lnTo>
                <a:lnTo>
                  <a:pt x="61887" y="521970"/>
                </a:lnTo>
                <a:lnTo>
                  <a:pt x="63398" y="519430"/>
                </a:lnTo>
                <a:lnTo>
                  <a:pt x="61760" y="520700"/>
                </a:lnTo>
                <a:lnTo>
                  <a:pt x="60731" y="521970"/>
                </a:lnTo>
                <a:lnTo>
                  <a:pt x="58508" y="523240"/>
                </a:lnTo>
                <a:lnTo>
                  <a:pt x="57327" y="523240"/>
                </a:lnTo>
                <a:lnTo>
                  <a:pt x="58280" y="521970"/>
                </a:lnTo>
                <a:lnTo>
                  <a:pt x="58661" y="520700"/>
                </a:lnTo>
                <a:lnTo>
                  <a:pt x="59169" y="519430"/>
                </a:lnTo>
                <a:lnTo>
                  <a:pt x="58775" y="518160"/>
                </a:lnTo>
                <a:lnTo>
                  <a:pt x="57823" y="516890"/>
                </a:lnTo>
                <a:lnTo>
                  <a:pt x="62306" y="516890"/>
                </a:lnTo>
                <a:lnTo>
                  <a:pt x="62433" y="518160"/>
                </a:lnTo>
                <a:lnTo>
                  <a:pt x="62471" y="516890"/>
                </a:lnTo>
                <a:lnTo>
                  <a:pt x="62522" y="509270"/>
                </a:lnTo>
                <a:lnTo>
                  <a:pt x="62509" y="508000"/>
                </a:lnTo>
                <a:lnTo>
                  <a:pt x="61785" y="496570"/>
                </a:lnTo>
                <a:lnTo>
                  <a:pt x="60528" y="483870"/>
                </a:lnTo>
                <a:lnTo>
                  <a:pt x="60439" y="480060"/>
                </a:lnTo>
                <a:lnTo>
                  <a:pt x="60490" y="474980"/>
                </a:lnTo>
                <a:lnTo>
                  <a:pt x="58369" y="480060"/>
                </a:lnTo>
                <a:lnTo>
                  <a:pt x="50609" y="478790"/>
                </a:lnTo>
                <a:lnTo>
                  <a:pt x="49898" y="473710"/>
                </a:lnTo>
                <a:lnTo>
                  <a:pt x="50901" y="473519"/>
                </a:lnTo>
                <a:lnTo>
                  <a:pt x="48996" y="471170"/>
                </a:lnTo>
                <a:lnTo>
                  <a:pt x="49834" y="466090"/>
                </a:lnTo>
                <a:lnTo>
                  <a:pt x="56819" y="467360"/>
                </a:lnTo>
                <a:lnTo>
                  <a:pt x="59042" y="471170"/>
                </a:lnTo>
                <a:lnTo>
                  <a:pt x="57480" y="466090"/>
                </a:lnTo>
                <a:lnTo>
                  <a:pt x="56705" y="463550"/>
                </a:lnTo>
                <a:lnTo>
                  <a:pt x="58750" y="463550"/>
                </a:lnTo>
                <a:lnTo>
                  <a:pt x="59829" y="464820"/>
                </a:lnTo>
                <a:lnTo>
                  <a:pt x="62433" y="466090"/>
                </a:lnTo>
                <a:lnTo>
                  <a:pt x="61899" y="463550"/>
                </a:lnTo>
                <a:lnTo>
                  <a:pt x="61620" y="462280"/>
                </a:lnTo>
                <a:lnTo>
                  <a:pt x="63411" y="458470"/>
                </a:lnTo>
                <a:lnTo>
                  <a:pt x="64604" y="453390"/>
                </a:lnTo>
                <a:lnTo>
                  <a:pt x="62026" y="449580"/>
                </a:lnTo>
                <a:lnTo>
                  <a:pt x="64071" y="449580"/>
                </a:lnTo>
                <a:lnTo>
                  <a:pt x="63792" y="439420"/>
                </a:lnTo>
                <a:lnTo>
                  <a:pt x="63004" y="430530"/>
                </a:lnTo>
                <a:lnTo>
                  <a:pt x="62141" y="422910"/>
                </a:lnTo>
                <a:lnTo>
                  <a:pt x="61620" y="414020"/>
                </a:lnTo>
                <a:lnTo>
                  <a:pt x="55714" y="414020"/>
                </a:lnTo>
                <a:lnTo>
                  <a:pt x="57048" y="408940"/>
                </a:lnTo>
                <a:lnTo>
                  <a:pt x="52273" y="405130"/>
                </a:lnTo>
                <a:lnTo>
                  <a:pt x="54140" y="398780"/>
                </a:lnTo>
                <a:lnTo>
                  <a:pt x="56286" y="391160"/>
                </a:lnTo>
                <a:lnTo>
                  <a:pt x="57988" y="383540"/>
                </a:lnTo>
                <a:lnTo>
                  <a:pt x="58496" y="375920"/>
                </a:lnTo>
                <a:lnTo>
                  <a:pt x="57670" y="373380"/>
                </a:lnTo>
                <a:lnTo>
                  <a:pt x="56426" y="369570"/>
                </a:lnTo>
                <a:lnTo>
                  <a:pt x="55600" y="367030"/>
                </a:lnTo>
                <a:lnTo>
                  <a:pt x="55333" y="367830"/>
                </a:lnTo>
                <a:lnTo>
                  <a:pt x="54965" y="358140"/>
                </a:lnTo>
                <a:lnTo>
                  <a:pt x="58801" y="363220"/>
                </a:lnTo>
                <a:lnTo>
                  <a:pt x="58432" y="358140"/>
                </a:lnTo>
                <a:lnTo>
                  <a:pt x="58242" y="355600"/>
                </a:lnTo>
                <a:lnTo>
                  <a:pt x="57480" y="347980"/>
                </a:lnTo>
                <a:lnTo>
                  <a:pt x="56527" y="342900"/>
                </a:lnTo>
                <a:lnTo>
                  <a:pt x="56057" y="340360"/>
                </a:lnTo>
                <a:lnTo>
                  <a:pt x="54800" y="335280"/>
                </a:lnTo>
                <a:lnTo>
                  <a:pt x="54749" y="335076"/>
                </a:lnTo>
                <a:lnTo>
                  <a:pt x="54749" y="369570"/>
                </a:lnTo>
                <a:lnTo>
                  <a:pt x="53505" y="373380"/>
                </a:lnTo>
                <a:lnTo>
                  <a:pt x="49999" y="369570"/>
                </a:lnTo>
                <a:lnTo>
                  <a:pt x="54749" y="369570"/>
                </a:lnTo>
                <a:lnTo>
                  <a:pt x="54749" y="335076"/>
                </a:lnTo>
                <a:lnTo>
                  <a:pt x="54483" y="334010"/>
                </a:lnTo>
                <a:lnTo>
                  <a:pt x="53543" y="330200"/>
                </a:lnTo>
                <a:lnTo>
                  <a:pt x="51320" y="331470"/>
                </a:lnTo>
                <a:lnTo>
                  <a:pt x="50342" y="334010"/>
                </a:lnTo>
                <a:lnTo>
                  <a:pt x="48514" y="332740"/>
                </a:lnTo>
                <a:lnTo>
                  <a:pt x="47650" y="330200"/>
                </a:lnTo>
                <a:lnTo>
                  <a:pt x="50812" y="326390"/>
                </a:lnTo>
                <a:lnTo>
                  <a:pt x="53403" y="326390"/>
                </a:lnTo>
                <a:lnTo>
                  <a:pt x="53962" y="327660"/>
                </a:lnTo>
                <a:lnTo>
                  <a:pt x="53873" y="326390"/>
                </a:lnTo>
                <a:lnTo>
                  <a:pt x="52920" y="312420"/>
                </a:lnTo>
                <a:lnTo>
                  <a:pt x="57569" y="297180"/>
                </a:lnTo>
                <a:lnTo>
                  <a:pt x="59588" y="289560"/>
                </a:lnTo>
                <a:lnTo>
                  <a:pt x="61620" y="281940"/>
                </a:lnTo>
                <a:lnTo>
                  <a:pt x="58775" y="269240"/>
                </a:lnTo>
                <a:lnTo>
                  <a:pt x="59334" y="270510"/>
                </a:lnTo>
                <a:lnTo>
                  <a:pt x="58889" y="269240"/>
                </a:lnTo>
                <a:lnTo>
                  <a:pt x="55346" y="259080"/>
                </a:lnTo>
                <a:lnTo>
                  <a:pt x="53568" y="254000"/>
                </a:lnTo>
                <a:lnTo>
                  <a:pt x="54533" y="247650"/>
                </a:lnTo>
                <a:lnTo>
                  <a:pt x="57594" y="259080"/>
                </a:lnTo>
                <a:lnTo>
                  <a:pt x="60972" y="254000"/>
                </a:lnTo>
                <a:lnTo>
                  <a:pt x="58966" y="247650"/>
                </a:lnTo>
                <a:lnTo>
                  <a:pt x="57353" y="242570"/>
                </a:lnTo>
                <a:lnTo>
                  <a:pt x="57594" y="233680"/>
                </a:lnTo>
                <a:lnTo>
                  <a:pt x="57632" y="232410"/>
                </a:lnTo>
                <a:lnTo>
                  <a:pt x="57988" y="228600"/>
                </a:lnTo>
                <a:lnTo>
                  <a:pt x="58458" y="223520"/>
                </a:lnTo>
                <a:lnTo>
                  <a:pt x="56515" y="213360"/>
                </a:lnTo>
                <a:lnTo>
                  <a:pt x="63284" y="203200"/>
                </a:lnTo>
                <a:lnTo>
                  <a:pt x="63284" y="201930"/>
                </a:lnTo>
                <a:lnTo>
                  <a:pt x="15951" y="201930"/>
                </a:lnTo>
                <a:lnTo>
                  <a:pt x="16941" y="205740"/>
                </a:lnTo>
                <a:lnTo>
                  <a:pt x="22669" y="207010"/>
                </a:lnTo>
                <a:lnTo>
                  <a:pt x="23482" y="210820"/>
                </a:lnTo>
                <a:lnTo>
                  <a:pt x="23253" y="212090"/>
                </a:lnTo>
                <a:lnTo>
                  <a:pt x="22415" y="213360"/>
                </a:lnTo>
                <a:lnTo>
                  <a:pt x="14643" y="226060"/>
                </a:lnTo>
                <a:lnTo>
                  <a:pt x="10883" y="228600"/>
                </a:lnTo>
                <a:lnTo>
                  <a:pt x="11836" y="222250"/>
                </a:lnTo>
                <a:lnTo>
                  <a:pt x="8940" y="222250"/>
                </a:lnTo>
                <a:lnTo>
                  <a:pt x="7899" y="231140"/>
                </a:lnTo>
                <a:lnTo>
                  <a:pt x="3454" y="226060"/>
                </a:lnTo>
                <a:lnTo>
                  <a:pt x="0" y="232410"/>
                </a:lnTo>
                <a:lnTo>
                  <a:pt x="4610" y="231140"/>
                </a:lnTo>
                <a:lnTo>
                  <a:pt x="6578" y="236220"/>
                </a:lnTo>
                <a:lnTo>
                  <a:pt x="4787" y="241300"/>
                </a:lnTo>
                <a:lnTo>
                  <a:pt x="10769" y="233680"/>
                </a:lnTo>
                <a:lnTo>
                  <a:pt x="12039" y="241300"/>
                </a:lnTo>
                <a:lnTo>
                  <a:pt x="5384" y="250190"/>
                </a:lnTo>
                <a:lnTo>
                  <a:pt x="6604" y="259080"/>
                </a:lnTo>
                <a:lnTo>
                  <a:pt x="2578" y="254000"/>
                </a:lnTo>
                <a:lnTo>
                  <a:pt x="3695" y="261620"/>
                </a:lnTo>
                <a:lnTo>
                  <a:pt x="4635" y="270510"/>
                </a:lnTo>
                <a:lnTo>
                  <a:pt x="7061" y="279400"/>
                </a:lnTo>
                <a:lnTo>
                  <a:pt x="12661" y="287020"/>
                </a:lnTo>
                <a:lnTo>
                  <a:pt x="11150" y="287020"/>
                </a:lnTo>
                <a:lnTo>
                  <a:pt x="7632" y="289560"/>
                </a:lnTo>
                <a:lnTo>
                  <a:pt x="6718" y="285750"/>
                </a:lnTo>
                <a:lnTo>
                  <a:pt x="7607" y="298450"/>
                </a:lnTo>
                <a:lnTo>
                  <a:pt x="10693" y="312420"/>
                </a:lnTo>
                <a:lnTo>
                  <a:pt x="12877" y="325120"/>
                </a:lnTo>
                <a:lnTo>
                  <a:pt x="11061" y="335280"/>
                </a:lnTo>
                <a:lnTo>
                  <a:pt x="7924" y="334010"/>
                </a:lnTo>
                <a:lnTo>
                  <a:pt x="8826" y="337820"/>
                </a:lnTo>
                <a:lnTo>
                  <a:pt x="13817" y="339090"/>
                </a:lnTo>
                <a:lnTo>
                  <a:pt x="10629" y="342900"/>
                </a:lnTo>
                <a:lnTo>
                  <a:pt x="9321" y="342900"/>
                </a:lnTo>
                <a:lnTo>
                  <a:pt x="7480" y="341630"/>
                </a:lnTo>
                <a:lnTo>
                  <a:pt x="7289" y="344170"/>
                </a:lnTo>
                <a:lnTo>
                  <a:pt x="12763" y="351790"/>
                </a:lnTo>
                <a:lnTo>
                  <a:pt x="10909" y="355600"/>
                </a:lnTo>
                <a:lnTo>
                  <a:pt x="7378" y="351790"/>
                </a:lnTo>
                <a:lnTo>
                  <a:pt x="6959" y="363220"/>
                </a:lnTo>
                <a:lnTo>
                  <a:pt x="10299" y="372110"/>
                </a:lnTo>
                <a:lnTo>
                  <a:pt x="14820" y="381000"/>
                </a:lnTo>
                <a:lnTo>
                  <a:pt x="17957" y="391160"/>
                </a:lnTo>
                <a:lnTo>
                  <a:pt x="8674" y="389890"/>
                </a:lnTo>
                <a:lnTo>
                  <a:pt x="4038" y="408940"/>
                </a:lnTo>
                <a:lnTo>
                  <a:pt x="2730" y="408940"/>
                </a:lnTo>
                <a:lnTo>
                  <a:pt x="3416" y="421640"/>
                </a:lnTo>
                <a:lnTo>
                  <a:pt x="6438" y="434340"/>
                </a:lnTo>
                <a:lnTo>
                  <a:pt x="10363" y="445770"/>
                </a:lnTo>
                <a:lnTo>
                  <a:pt x="13766" y="458470"/>
                </a:lnTo>
                <a:lnTo>
                  <a:pt x="8712" y="468630"/>
                </a:lnTo>
                <a:lnTo>
                  <a:pt x="7035" y="482600"/>
                </a:lnTo>
                <a:lnTo>
                  <a:pt x="6172" y="497840"/>
                </a:lnTo>
                <a:lnTo>
                  <a:pt x="3594" y="511810"/>
                </a:lnTo>
                <a:lnTo>
                  <a:pt x="5295" y="509270"/>
                </a:lnTo>
                <a:lnTo>
                  <a:pt x="10807" y="511810"/>
                </a:lnTo>
                <a:lnTo>
                  <a:pt x="11734" y="515620"/>
                </a:lnTo>
                <a:lnTo>
                  <a:pt x="10769" y="516890"/>
                </a:lnTo>
                <a:lnTo>
                  <a:pt x="12357" y="523240"/>
                </a:lnTo>
                <a:lnTo>
                  <a:pt x="13868" y="528320"/>
                </a:lnTo>
                <a:lnTo>
                  <a:pt x="13804" y="530860"/>
                </a:lnTo>
                <a:lnTo>
                  <a:pt x="9550" y="532130"/>
                </a:lnTo>
                <a:lnTo>
                  <a:pt x="9728" y="529590"/>
                </a:lnTo>
                <a:lnTo>
                  <a:pt x="6045" y="532130"/>
                </a:lnTo>
                <a:lnTo>
                  <a:pt x="4381" y="537210"/>
                </a:lnTo>
                <a:lnTo>
                  <a:pt x="3670" y="542290"/>
                </a:lnTo>
                <a:lnTo>
                  <a:pt x="7378" y="547370"/>
                </a:lnTo>
                <a:lnTo>
                  <a:pt x="13500" y="552450"/>
                </a:lnTo>
                <a:lnTo>
                  <a:pt x="18097" y="557530"/>
                </a:lnTo>
                <a:lnTo>
                  <a:pt x="27800" y="552450"/>
                </a:lnTo>
                <a:lnTo>
                  <a:pt x="34086" y="566420"/>
                </a:lnTo>
                <a:lnTo>
                  <a:pt x="45961" y="576580"/>
                </a:lnTo>
                <a:lnTo>
                  <a:pt x="56870" y="585470"/>
                </a:lnTo>
                <a:lnTo>
                  <a:pt x="60236" y="596900"/>
                </a:lnTo>
                <a:lnTo>
                  <a:pt x="65100" y="598170"/>
                </a:lnTo>
                <a:lnTo>
                  <a:pt x="68643" y="600710"/>
                </a:lnTo>
                <a:lnTo>
                  <a:pt x="73494" y="601980"/>
                </a:lnTo>
                <a:lnTo>
                  <a:pt x="69100" y="605790"/>
                </a:lnTo>
                <a:lnTo>
                  <a:pt x="73812" y="612140"/>
                </a:lnTo>
                <a:lnTo>
                  <a:pt x="78244" y="617220"/>
                </a:lnTo>
                <a:lnTo>
                  <a:pt x="83426" y="623570"/>
                </a:lnTo>
                <a:lnTo>
                  <a:pt x="90373" y="628650"/>
                </a:lnTo>
                <a:lnTo>
                  <a:pt x="85344" y="629920"/>
                </a:lnTo>
                <a:lnTo>
                  <a:pt x="90639" y="631190"/>
                </a:lnTo>
                <a:lnTo>
                  <a:pt x="98336" y="631190"/>
                </a:lnTo>
                <a:lnTo>
                  <a:pt x="106413" y="629920"/>
                </a:lnTo>
                <a:lnTo>
                  <a:pt x="112903" y="632460"/>
                </a:lnTo>
                <a:lnTo>
                  <a:pt x="111848" y="637540"/>
                </a:lnTo>
                <a:lnTo>
                  <a:pt x="110985" y="643890"/>
                </a:lnTo>
                <a:lnTo>
                  <a:pt x="112864" y="645160"/>
                </a:lnTo>
                <a:lnTo>
                  <a:pt x="129590" y="647700"/>
                </a:lnTo>
                <a:lnTo>
                  <a:pt x="141973" y="648970"/>
                </a:lnTo>
                <a:lnTo>
                  <a:pt x="152095" y="650240"/>
                </a:lnTo>
                <a:lnTo>
                  <a:pt x="162039" y="646430"/>
                </a:lnTo>
                <a:lnTo>
                  <a:pt x="161277" y="650240"/>
                </a:lnTo>
                <a:lnTo>
                  <a:pt x="159029" y="650240"/>
                </a:lnTo>
                <a:lnTo>
                  <a:pt x="165633" y="651510"/>
                </a:lnTo>
                <a:lnTo>
                  <a:pt x="173697" y="652780"/>
                </a:lnTo>
                <a:lnTo>
                  <a:pt x="180174" y="651510"/>
                </a:lnTo>
                <a:lnTo>
                  <a:pt x="181648" y="646430"/>
                </a:lnTo>
                <a:lnTo>
                  <a:pt x="182016" y="645160"/>
                </a:lnTo>
                <a:lnTo>
                  <a:pt x="184327" y="648970"/>
                </a:lnTo>
                <a:lnTo>
                  <a:pt x="190055" y="648970"/>
                </a:lnTo>
                <a:lnTo>
                  <a:pt x="197218" y="646430"/>
                </a:lnTo>
                <a:lnTo>
                  <a:pt x="200520" y="645160"/>
                </a:lnTo>
                <a:lnTo>
                  <a:pt x="203835" y="643890"/>
                </a:lnTo>
                <a:lnTo>
                  <a:pt x="202488" y="648970"/>
                </a:lnTo>
                <a:lnTo>
                  <a:pt x="206857" y="643890"/>
                </a:lnTo>
                <a:lnTo>
                  <a:pt x="209029" y="641350"/>
                </a:lnTo>
                <a:lnTo>
                  <a:pt x="209296" y="640080"/>
                </a:lnTo>
                <a:lnTo>
                  <a:pt x="218160" y="637540"/>
                </a:lnTo>
                <a:lnTo>
                  <a:pt x="220218" y="638810"/>
                </a:lnTo>
                <a:lnTo>
                  <a:pt x="219862" y="642366"/>
                </a:lnTo>
                <a:lnTo>
                  <a:pt x="223939" y="643890"/>
                </a:lnTo>
                <a:lnTo>
                  <a:pt x="222897" y="637540"/>
                </a:lnTo>
                <a:lnTo>
                  <a:pt x="222694" y="636270"/>
                </a:lnTo>
                <a:lnTo>
                  <a:pt x="231013" y="638810"/>
                </a:lnTo>
                <a:lnTo>
                  <a:pt x="227761" y="642620"/>
                </a:lnTo>
                <a:lnTo>
                  <a:pt x="234899" y="643890"/>
                </a:lnTo>
                <a:lnTo>
                  <a:pt x="234391" y="641350"/>
                </a:lnTo>
                <a:lnTo>
                  <a:pt x="238467" y="637540"/>
                </a:lnTo>
                <a:lnTo>
                  <a:pt x="240741" y="636270"/>
                </a:lnTo>
                <a:lnTo>
                  <a:pt x="243027" y="635000"/>
                </a:lnTo>
                <a:lnTo>
                  <a:pt x="251968" y="638810"/>
                </a:lnTo>
                <a:lnTo>
                  <a:pt x="252857" y="643890"/>
                </a:lnTo>
                <a:lnTo>
                  <a:pt x="253911" y="641350"/>
                </a:lnTo>
                <a:lnTo>
                  <a:pt x="257975" y="637540"/>
                </a:lnTo>
                <a:lnTo>
                  <a:pt x="262140" y="638810"/>
                </a:lnTo>
                <a:lnTo>
                  <a:pt x="262636" y="641350"/>
                </a:lnTo>
                <a:lnTo>
                  <a:pt x="260273" y="642620"/>
                </a:lnTo>
                <a:lnTo>
                  <a:pt x="268198" y="643890"/>
                </a:lnTo>
                <a:lnTo>
                  <a:pt x="274713" y="641350"/>
                </a:lnTo>
                <a:lnTo>
                  <a:pt x="280504" y="640080"/>
                </a:lnTo>
                <a:lnTo>
                  <a:pt x="286296" y="642620"/>
                </a:lnTo>
                <a:lnTo>
                  <a:pt x="286410" y="643890"/>
                </a:lnTo>
                <a:lnTo>
                  <a:pt x="286905" y="645160"/>
                </a:lnTo>
                <a:lnTo>
                  <a:pt x="287578" y="646430"/>
                </a:lnTo>
                <a:lnTo>
                  <a:pt x="278091" y="645160"/>
                </a:lnTo>
                <a:lnTo>
                  <a:pt x="271145" y="645160"/>
                </a:lnTo>
                <a:lnTo>
                  <a:pt x="271018" y="650240"/>
                </a:lnTo>
                <a:lnTo>
                  <a:pt x="278650" y="651510"/>
                </a:lnTo>
                <a:lnTo>
                  <a:pt x="272313" y="657860"/>
                </a:lnTo>
                <a:lnTo>
                  <a:pt x="277749" y="655320"/>
                </a:lnTo>
                <a:lnTo>
                  <a:pt x="284137" y="651510"/>
                </a:lnTo>
                <a:lnTo>
                  <a:pt x="290728" y="648970"/>
                </a:lnTo>
                <a:lnTo>
                  <a:pt x="296799" y="648970"/>
                </a:lnTo>
                <a:lnTo>
                  <a:pt x="297472" y="650240"/>
                </a:lnTo>
                <a:lnTo>
                  <a:pt x="297726" y="650240"/>
                </a:lnTo>
                <a:lnTo>
                  <a:pt x="296926" y="651510"/>
                </a:lnTo>
                <a:lnTo>
                  <a:pt x="300189" y="651510"/>
                </a:lnTo>
                <a:lnTo>
                  <a:pt x="301675" y="650240"/>
                </a:lnTo>
                <a:lnTo>
                  <a:pt x="304038" y="651510"/>
                </a:lnTo>
                <a:lnTo>
                  <a:pt x="305536" y="651510"/>
                </a:lnTo>
                <a:lnTo>
                  <a:pt x="307822" y="652780"/>
                </a:lnTo>
                <a:lnTo>
                  <a:pt x="308546" y="656590"/>
                </a:lnTo>
                <a:lnTo>
                  <a:pt x="316534" y="655320"/>
                </a:lnTo>
                <a:lnTo>
                  <a:pt x="320344" y="655320"/>
                </a:lnTo>
                <a:lnTo>
                  <a:pt x="320319" y="654050"/>
                </a:lnTo>
                <a:lnTo>
                  <a:pt x="320230" y="648970"/>
                </a:lnTo>
                <a:lnTo>
                  <a:pt x="325196" y="650240"/>
                </a:lnTo>
                <a:lnTo>
                  <a:pt x="324065" y="648970"/>
                </a:lnTo>
                <a:lnTo>
                  <a:pt x="321792" y="646430"/>
                </a:lnTo>
                <a:lnTo>
                  <a:pt x="320662" y="645160"/>
                </a:lnTo>
                <a:lnTo>
                  <a:pt x="321246" y="646430"/>
                </a:lnTo>
                <a:lnTo>
                  <a:pt x="318401" y="646430"/>
                </a:lnTo>
                <a:lnTo>
                  <a:pt x="317906" y="645896"/>
                </a:lnTo>
                <a:lnTo>
                  <a:pt x="317436" y="645452"/>
                </a:lnTo>
                <a:lnTo>
                  <a:pt x="316941" y="645058"/>
                </a:lnTo>
                <a:lnTo>
                  <a:pt x="316217" y="646430"/>
                </a:lnTo>
                <a:lnTo>
                  <a:pt x="313347" y="646430"/>
                </a:lnTo>
                <a:lnTo>
                  <a:pt x="313347" y="651510"/>
                </a:lnTo>
                <a:lnTo>
                  <a:pt x="313042" y="652780"/>
                </a:lnTo>
                <a:lnTo>
                  <a:pt x="312534" y="654050"/>
                </a:lnTo>
                <a:lnTo>
                  <a:pt x="309956" y="654050"/>
                </a:lnTo>
                <a:lnTo>
                  <a:pt x="309143" y="652780"/>
                </a:lnTo>
                <a:lnTo>
                  <a:pt x="308838" y="652780"/>
                </a:lnTo>
                <a:lnTo>
                  <a:pt x="310032" y="651510"/>
                </a:lnTo>
                <a:lnTo>
                  <a:pt x="313347" y="651510"/>
                </a:lnTo>
                <a:lnTo>
                  <a:pt x="313347" y="646430"/>
                </a:lnTo>
                <a:lnTo>
                  <a:pt x="306476" y="646430"/>
                </a:lnTo>
                <a:lnTo>
                  <a:pt x="309600" y="643890"/>
                </a:lnTo>
                <a:lnTo>
                  <a:pt x="312826" y="641350"/>
                </a:lnTo>
                <a:lnTo>
                  <a:pt x="316953" y="643890"/>
                </a:lnTo>
                <a:lnTo>
                  <a:pt x="319036" y="641350"/>
                </a:lnTo>
                <a:lnTo>
                  <a:pt x="319608" y="640080"/>
                </a:lnTo>
                <a:lnTo>
                  <a:pt x="320763" y="637540"/>
                </a:lnTo>
                <a:lnTo>
                  <a:pt x="321335" y="636270"/>
                </a:lnTo>
                <a:lnTo>
                  <a:pt x="322605" y="635000"/>
                </a:lnTo>
                <a:lnTo>
                  <a:pt x="327583" y="643890"/>
                </a:lnTo>
                <a:lnTo>
                  <a:pt x="337515" y="647700"/>
                </a:lnTo>
                <a:lnTo>
                  <a:pt x="338759" y="654050"/>
                </a:lnTo>
                <a:lnTo>
                  <a:pt x="348157" y="651510"/>
                </a:lnTo>
                <a:lnTo>
                  <a:pt x="357924" y="650240"/>
                </a:lnTo>
                <a:lnTo>
                  <a:pt x="366928" y="647700"/>
                </a:lnTo>
                <a:lnTo>
                  <a:pt x="374027" y="641350"/>
                </a:lnTo>
                <a:lnTo>
                  <a:pt x="377393" y="640080"/>
                </a:lnTo>
                <a:lnTo>
                  <a:pt x="377748" y="645160"/>
                </a:lnTo>
                <a:lnTo>
                  <a:pt x="378929" y="646430"/>
                </a:lnTo>
                <a:lnTo>
                  <a:pt x="380339" y="646430"/>
                </a:lnTo>
                <a:lnTo>
                  <a:pt x="393611" y="646430"/>
                </a:lnTo>
                <a:lnTo>
                  <a:pt x="395135" y="640080"/>
                </a:lnTo>
                <a:lnTo>
                  <a:pt x="398030" y="642620"/>
                </a:lnTo>
                <a:lnTo>
                  <a:pt x="397217" y="645160"/>
                </a:lnTo>
                <a:lnTo>
                  <a:pt x="397014" y="646430"/>
                </a:lnTo>
                <a:lnTo>
                  <a:pt x="401751" y="646430"/>
                </a:lnTo>
                <a:lnTo>
                  <a:pt x="400126" y="648970"/>
                </a:lnTo>
                <a:lnTo>
                  <a:pt x="415721" y="651510"/>
                </a:lnTo>
                <a:lnTo>
                  <a:pt x="430225" y="646430"/>
                </a:lnTo>
                <a:lnTo>
                  <a:pt x="445160" y="642620"/>
                </a:lnTo>
                <a:lnTo>
                  <a:pt x="460082" y="645972"/>
                </a:lnTo>
                <a:lnTo>
                  <a:pt x="459536" y="645160"/>
                </a:lnTo>
                <a:lnTo>
                  <a:pt x="459219" y="643890"/>
                </a:lnTo>
                <a:lnTo>
                  <a:pt x="466750" y="646430"/>
                </a:lnTo>
                <a:lnTo>
                  <a:pt x="525703" y="646430"/>
                </a:lnTo>
                <a:lnTo>
                  <a:pt x="528370" y="643890"/>
                </a:lnTo>
                <a:lnTo>
                  <a:pt x="529704" y="642620"/>
                </a:lnTo>
                <a:lnTo>
                  <a:pt x="532409" y="640080"/>
                </a:lnTo>
                <a:lnTo>
                  <a:pt x="533768" y="638810"/>
                </a:lnTo>
                <a:lnTo>
                  <a:pt x="538238" y="635000"/>
                </a:lnTo>
                <a:lnTo>
                  <a:pt x="542836" y="631190"/>
                </a:lnTo>
                <a:lnTo>
                  <a:pt x="545249" y="629920"/>
                </a:lnTo>
                <a:lnTo>
                  <a:pt x="550075" y="627380"/>
                </a:lnTo>
                <a:lnTo>
                  <a:pt x="557237" y="623570"/>
                </a:lnTo>
                <a:lnTo>
                  <a:pt x="555256" y="621030"/>
                </a:lnTo>
                <a:lnTo>
                  <a:pt x="554266" y="619760"/>
                </a:lnTo>
                <a:lnTo>
                  <a:pt x="554926" y="613410"/>
                </a:lnTo>
                <a:lnTo>
                  <a:pt x="560730" y="615950"/>
                </a:lnTo>
                <a:lnTo>
                  <a:pt x="560832" y="613410"/>
                </a:lnTo>
                <a:lnTo>
                  <a:pt x="561047" y="608330"/>
                </a:lnTo>
                <a:lnTo>
                  <a:pt x="561213" y="604520"/>
                </a:lnTo>
                <a:lnTo>
                  <a:pt x="567080" y="599440"/>
                </a:lnTo>
                <a:lnTo>
                  <a:pt x="575970" y="595630"/>
                </a:lnTo>
                <a:lnTo>
                  <a:pt x="584631" y="591820"/>
                </a:lnTo>
                <a:lnTo>
                  <a:pt x="589775" y="582930"/>
                </a:lnTo>
                <a:lnTo>
                  <a:pt x="585343" y="581660"/>
                </a:lnTo>
                <a:lnTo>
                  <a:pt x="588225" y="579120"/>
                </a:lnTo>
                <a:lnTo>
                  <a:pt x="589661" y="577850"/>
                </a:lnTo>
                <a:lnTo>
                  <a:pt x="592505" y="572770"/>
                </a:lnTo>
                <a:lnTo>
                  <a:pt x="595337" y="567690"/>
                </a:lnTo>
                <a:lnTo>
                  <a:pt x="598284" y="571500"/>
                </a:lnTo>
                <a:lnTo>
                  <a:pt x="598093" y="570230"/>
                </a:lnTo>
                <a:lnTo>
                  <a:pt x="596290" y="567690"/>
                </a:lnTo>
                <a:lnTo>
                  <a:pt x="599363" y="567690"/>
                </a:lnTo>
                <a:lnTo>
                  <a:pt x="601878" y="568960"/>
                </a:lnTo>
                <a:lnTo>
                  <a:pt x="602373" y="567690"/>
                </a:lnTo>
                <a:lnTo>
                  <a:pt x="606920" y="556260"/>
                </a:lnTo>
                <a:lnTo>
                  <a:pt x="612152" y="554990"/>
                </a:lnTo>
                <a:lnTo>
                  <a:pt x="615823" y="557530"/>
                </a:lnTo>
                <a:lnTo>
                  <a:pt x="619861" y="558800"/>
                </a:lnTo>
                <a:lnTo>
                  <a:pt x="626211" y="556260"/>
                </a:lnTo>
                <a:lnTo>
                  <a:pt x="626935" y="554990"/>
                </a:lnTo>
                <a:lnTo>
                  <a:pt x="629132" y="551180"/>
                </a:lnTo>
                <a:lnTo>
                  <a:pt x="629323" y="548640"/>
                </a:lnTo>
                <a:lnTo>
                  <a:pt x="629615" y="544830"/>
                </a:lnTo>
                <a:lnTo>
                  <a:pt x="629793" y="542493"/>
                </a:lnTo>
                <a:close/>
              </a:path>
              <a:path w="1402715" h="657860">
                <a:moveTo>
                  <a:pt x="629907" y="287020"/>
                </a:moveTo>
                <a:lnTo>
                  <a:pt x="629640" y="285750"/>
                </a:lnTo>
                <a:lnTo>
                  <a:pt x="628573" y="280670"/>
                </a:lnTo>
                <a:lnTo>
                  <a:pt x="626491" y="274320"/>
                </a:lnTo>
                <a:lnTo>
                  <a:pt x="625157" y="267970"/>
                </a:lnTo>
                <a:lnTo>
                  <a:pt x="625754" y="264160"/>
                </a:lnTo>
                <a:lnTo>
                  <a:pt x="626160" y="261620"/>
                </a:lnTo>
                <a:lnTo>
                  <a:pt x="621499" y="261620"/>
                </a:lnTo>
                <a:lnTo>
                  <a:pt x="616242" y="264160"/>
                </a:lnTo>
                <a:lnTo>
                  <a:pt x="611276" y="264160"/>
                </a:lnTo>
                <a:lnTo>
                  <a:pt x="607453" y="259080"/>
                </a:lnTo>
                <a:lnTo>
                  <a:pt x="610374" y="259080"/>
                </a:lnTo>
                <a:lnTo>
                  <a:pt x="614324" y="258064"/>
                </a:lnTo>
                <a:lnTo>
                  <a:pt x="614108" y="257810"/>
                </a:lnTo>
                <a:lnTo>
                  <a:pt x="615289" y="255270"/>
                </a:lnTo>
                <a:lnTo>
                  <a:pt x="616292" y="256273"/>
                </a:lnTo>
                <a:lnTo>
                  <a:pt x="616381" y="255270"/>
                </a:lnTo>
                <a:lnTo>
                  <a:pt x="616496" y="254000"/>
                </a:lnTo>
                <a:lnTo>
                  <a:pt x="620661" y="254000"/>
                </a:lnTo>
                <a:lnTo>
                  <a:pt x="619379" y="251460"/>
                </a:lnTo>
                <a:lnTo>
                  <a:pt x="622693" y="251460"/>
                </a:lnTo>
                <a:lnTo>
                  <a:pt x="623125" y="252730"/>
                </a:lnTo>
                <a:lnTo>
                  <a:pt x="621080" y="255270"/>
                </a:lnTo>
                <a:lnTo>
                  <a:pt x="622338" y="255270"/>
                </a:lnTo>
                <a:lnTo>
                  <a:pt x="622909" y="255270"/>
                </a:lnTo>
                <a:lnTo>
                  <a:pt x="623366" y="251460"/>
                </a:lnTo>
                <a:lnTo>
                  <a:pt x="625678" y="246380"/>
                </a:lnTo>
                <a:lnTo>
                  <a:pt x="628777" y="245110"/>
                </a:lnTo>
                <a:lnTo>
                  <a:pt x="623189" y="245110"/>
                </a:lnTo>
                <a:lnTo>
                  <a:pt x="622554" y="242570"/>
                </a:lnTo>
                <a:lnTo>
                  <a:pt x="622007" y="234950"/>
                </a:lnTo>
                <a:lnTo>
                  <a:pt x="627468" y="240030"/>
                </a:lnTo>
                <a:lnTo>
                  <a:pt x="629462" y="234950"/>
                </a:lnTo>
                <a:lnTo>
                  <a:pt x="626529" y="233680"/>
                </a:lnTo>
                <a:lnTo>
                  <a:pt x="629361" y="228600"/>
                </a:lnTo>
                <a:lnTo>
                  <a:pt x="623138" y="228600"/>
                </a:lnTo>
                <a:lnTo>
                  <a:pt x="623087" y="226060"/>
                </a:lnTo>
                <a:lnTo>
                  <a:pt x="625983" y="226060"/>
                </a:lnTo>
                <a:lnTo>
                  <a:pt x="627634" y="224790"/>
                </a:lnTo>
                <a:lnTo>
                  <a:pt x="626110" y="219710"/>
                </a:lnTo>
                <a:lnTo>
                  <a:pt x="625068" y="214630"/>
                </a:lnTo>
                <a:lnTo>
                  <a:pt x="623925" y="212090"/>
                </a:lnTo>
                <a:lnTo>
                  <a:pt x="623354" y="210820"/>
                </a:lnTo>
                <a:lnTo>
                  <a:pt x="619798" y="210820"/>
                </a:lnTo>
                <a:lnTo>
                  <a:pt x="619633" y="211315"/>
                </a:lnTo>
                <a:lnTo>
                  <a:pt x="619506" y="211480"/>
                </a:lnTo>
                <a:lnTo>
                  <a:pt x="619391" y="212090"/>
                </a:lnTo>
                <a:lnTo>
                  <a:pt x="619277" y="211632"/>
                </a:lnTo>
                <a:lnTo>
                  <a:pt x="619455" y="211543"/>
                </a:lnTo>
                <a:lnTo>
                  <a:pt x="619264" y="211582"/>
                </a:lnTo>
                <a:lnTo>
                  <a:pt x="617283" y="203200"/>
                </a:lnTo>
                <a:lnTo>
                  <a:pt x="616686" y="200660"/>
                </a:lnTo>
                <a:lnTo>
                  <a:pt x="617575" y="190500"/>
                </a:lnTo>
                <a:lnTo>
                  <a:pt x="619125" y="180340"/>
                </a:lnTo>
                <a:lnTo>
                  <a:pt x="618693" y="171450"/>
                </a:lnTo>
                <a:lnTo>
                  <a:pt x="620788" y="170180"/>
                </a:lnTo>
                <a:lnTo>
                  <a:pt x="620344" y="168910"/>
                </a:lnTo>
                <a:lnTo>
                  <a:pt x="618159" y="162560"/>
                </a:lnTo>
                <a:lnTo>
                  <a:pt x="618832" y="153670"/>
                </a:lnTo>
                <a:lnTo>
                  <a:pt x="603021" y="153670"/>
                </a:lnTo>
                <a:lnTo>
                  <a:pt x="601319" y="158750"/>
                </a:lnTo>
                <a:lnTo>
                  <a:pt x="598525" y="163830"/>
                </a:lnTo>
                <a:lnTo>
                  <a:pt x="599313" y="168910"/>
                </a:lnTo>
                <a:lnTo>
                  <a:pt x="598436" y="167640"/>
                </a:lnTo>
                <a:lnTo>
                  <a:pt x="594309" y="167640"/>
                </a:lnTo>
                <a:lnTo>
                  <a:pt x="594271" y="175260"/>
                </a:lnTo>
                <a:lnTo>
                  <a:pt x="595947" y="184150"/>
                </a:lnTo>
                <a:lnTo>
                  <a:pt x="598639" y="193040"/>
                </a:lnTo>
                <a:lnTo>
                  <a:pt x="601675" y="203200"/>
                </a:lnTo>
                <a:lnTo>
                  <a:pt x="598741" y="200660"/>
                </a:lnTo>
                <a:lnTo>
                  <a:pt x="596366" y="207010"/>
                </a:lnTo>
                <a:lnTo>
                  <a:pt x="597750" y="217170"/>
                </a:lnTo>
                <a:lnTo>
                  <a:pt x="596646" y="223520"/>
                </a:lnTo>
                <a:lnTo>
                  <a:pt x="599567" y="224790"/>
                </a:lnTo>
                <a:lnTo>
                  <a:pt x="599211" y="228600"/>
                </a:lnTo>
                <a:lnTo>
                  <a:pt x="603326" y="226060"/>
                </a:lnTo>
                <a:lnTo>
                  <a:pt x="598030" y="240030"/>
                </a:lnTo>
                <a:lnTo>
                  <a:pt x="600748" y="254000"/>
                </a:lnTo>
                <a:lnTo>
                  <a:pt x="603961" y="267970"/>
                </a:lnTo>
                <a:lnTo>
                  <a:pt x="600163" y="280670"/>
                </a:lnTo>
                <a:lnTo>
                  <a:pt x="600062" y="278130"/>
                </a:lnTo>
                <a:lnTo>
                  <a:pt x="597496" y="275590"/>
                </a:lnTo>
                <a:lnTo>
                  <a:pt x="597535" y="278130"/>
                </a:lnTo>
                <a:lnTo>
                  <a:pt x="600646" y="292100"/>
                </a:lnTo>
                <a:lnTo>
                  <a:pt x="605485" y="290830"/>
                </a:lnTo>
                <a:lnTo>
                  <a:pt x="603529" y="290830"/>
                </a:lnTo>
                <a:lnTo>
                  <a:pt x="607225" y="287020"/>
                </a:lnTo>
                <a:lnTo>
                  <a:pt x="610171" y="288290"/>
                </a:lnTo>
                <a:lnTo>
                  <a:pt x="612533" y="293370"/>
                </a:lnTo>
                <a:lnTo>
                  <a:pt x="612660" y="297180"/>
                </a:lnTo>
                <a:lnTo>
                  <a:pt x="609231" y="289560"/>
                </a:lnTo>
                <a:lnTo>
                  <a:pt x="604850" y="297180"/>
                </a:lnTo>
                <a:lnTo>
                  <a:pt x="602221" y="299720"/>
                </a:lnTo>
                <a:lnTo>
                  <a:pt x="606869" y="299720"/>
                </a:lnTo>
                <a:lnTo>
                  <a:pt x="604774" y="303530"/>
                </a:lnTo>
                <a:lnTo>
                  <a:pt x="607949" y="304800"/>
                </a:lnTo>
                <a:lnTo>
                  <a:pt x="611670" y="306070"/>
                </a:lnTo>
                <a:lnTo>
                  <a:pt x="611212" y="311150"/>
                </a:lnTo>
                <a:lnTo>
                  <a:pt x="608634" y="311150"/>
                </a:lnTo>
                <a:lnTo>
                  <a:pt x="610069" y="314960"/>
                </a:lnTo>
                <a:lnTo>
                  <a:pt x="613562" y="318770"/>
                </a:lnTo>
                <a:lnTo>
                  <a:pt x="612965" y="322580"/>
                </a:lnTo>
                <a:lnTo>
                  <a:pt x="607390" y="325120"/>
                </a:lnTo>
                <a:lnTo>
                  <a:pt x="610209" y="318770"/>
                </a:lnTo>
                <a:lnTo>
                  <a:pt x="605574" y="318770"/>
                </a:lnTo>
                <a:lnTo>
                  <a:pt x="606069" y="325120"/>
                </a:lnTo>
                <a:lnTo>
                  <a:pt x="616597" y="330200"/>
                </a:lnTo>
                <a:lnTo>
                  <a:pt x="611149" y="335280"/>
                </a:lnTo>
                <a:lnTo>
                  <a:pt x="609511" y="332740"/>
                </a:lnTo>
                <a:lnTo>
                  <a:pt x="609371" y="328930"/>
                </a:lnTo>
                <a:lnTo>
                  <a:pt x="607733" y="326390"/>
                </a:lnTo>
                <a:lnTo>
                  <a:pt x="601294" y="332740"/>
                </a:lnTo>
                <a:lnTo>
                  <a:pt x="602996" y="334010"/>
                </a:lnTo>
                <a:lnTo>
                  <a:pt x="602094" y="337820"/>
                </a:lnTo>
                <a:lnTo>
                  <a:pt x="602234" y="337820"/>
                </a:lnTo>
                <a:lnTo>
                  <a:pt x="601713" y="339788"/>
                </a:lnTo>
                <a:lnTo>
                  <a:pt x="600151" y="344182"/>
                </a:lnTo>
                <a:lnTo>
                  <a:pt x="601040" y="342303"/>
                </a:lnTo>
                <a:lnTo>
                  <a:pt x="599554" y="347980"/>
                </a:lnTo>
                <a:lnTo>
                  <a:pt x="601268" y="345440"/>
                </a:lnTo>
                <a:lnTo>
                  <a:pt x="608215" y="350520"/>
                </a:lnTo>
                <a:lnTo>
                  <a:pt x="609676" y="356870"/>
                </a:lnTo>
                <a:lnTo>
                  <a:pt x="610222" y="363220"/>
                </a:lnTo>
                <a:lnTo>
                  <a:pt x="614362" y="369570"/>
                </a:lnTo>
                <a:lnTo>
                  <a:pt x="609460" y="365760"/>
                </a:lnTo>
                <a:lnTo>
                  <a:pt x="607377" y="365760"/>
                </a:lnTo>
                <a:lnTo>
                  <a:pt x="605853" y="367030"/>
                </a:lnTo>
                <a:lnTo>
                  <a:pt x="602640" y="368300"/>
                </a:lnTo>
                <a:lnTo>
                  <a:pt x="602437" y="368604"/>
                </a:lnTo>
                <a:lnTo>
                  <a:pt x="600087" y="368211"/>
                </a:lnTo>
                <a:lnTo>
                  <a:pt x="601141" y="368554"/>
                </a:lnTo>
                <a:lnTo>
                  <a:pt x="601929" y="368630"/>
                </a:lnTo>
                <a:lnTo>
                  <a:pt x="602386" y="368681"/>
                </a:lnTo>
                <a:lnTo>
                  <a:pt x="600951" y="370840"/>
                </a:lnTo>
                <a:lnTo>
                  <a:pt x="599084" y="374650"/>
                </a:lnTo>
                <a:lnTo>
                  <a:pt x="597255" y="373380"/>
                </a:lnTo>
                <a:lnTo>
                  <a:pt x="599008" y="377190"/>
                </a:lnTo>
                <a:lnTo>
                  <a:pt x="598297" y="379730"/>
                </a:lnTo>
                <a:lnTo>
                  <a:pt x="598043" y="383540"/>
                </a:lnTo>
                <a:lnTo>
                  <a:pt x="601179" y="388620"/>
                </a:lnTo>
                <a:lnTo>
                  <a:pt x="599147" y="388620"/>
                </a:lnTo>
                <a:lnTo>
                  <a:pt x="600138" y="391160"/>
                </a:lnTo>
                <a:lnTo>
                  <a:pt x="602068" y="391160"/>
                </a:lnTo>
                <a:lnTo>
                  <a:pt x="604088" y="398780"/>
                </a:lnTo>
                <a:lnTo>
                  <a:pt x="602170" y="407670"/>
                </a:lnTo>
                <a:lnTo>
                  <a:pt x="600760" y="417830"/>
                </a:lnTo>
                <a:lnTo>
                  <a:pt x="604316" y="426720"/>
                </a:lnTo>
                <a:lnTo>
                  <a:pt x="607974" y="434340"/>
                </a:lnTo>
                <a:lnTo>
                  <a:pt x="616089" y="444500"/>
                </a:lnTo>
                <a:lnTo>
                  <a:pt x="619442" y="452120"/>
                </a:lnTo>
                <a:lnTo>
                  <a:pt x="616280" y="455930"/>
                </a:lnTo>
                <a:lnTo>
                  <a:pt x="611873" y="448310"/>
                </a:lnTo>
                <a:lnTo>
                  <a:pt x="609028" y="454660"/>
                </a:lnTo>
                <a:lnTo>
                  <a:pt x="609727" y="459740"/>
                </a:lnTo>
                <a:lnTo>
                  <a:pt x="612254" y="464820"/>
                </a:lnTo>
                <a:lnTo>
                  <a:pt x="610425" y="463550"/>
                </a:lnTo>
                <a:lnTo>
                  <a:pt x="608952" y="464820"/>
                </a:lnTo>
                <a:lnTo>
                  <a:pt x="606704" y="467360"/>
                </a:lnTo>
                <a:lnTo>
                  <a:pt x="607390" y="471170"/>
                </a:lnTo>
                <a:lnTo>
                  <a:pt x="612673" y="470192"/>
                </a:lnTo>
                <a:lnTo>
                  <a:pt x="611873" y="467360"/>
                </a:lnTo>
                <a:lnTo>
                  <a:pt x="620737" y="471170"/>
                </a:lnTo>
                <a:lnTo>
                  <a:pt x="616978" y="467360"/>
                </a:lnTo>
                <a:lnTo>
                  <a:pt x="614464" y="464820"/>
                </a:lnTo>
                <a:lnTo>
                  <a:pt x="613219" y="463550"/>
                </a:lnTo>
                <a:lnTo>
                  <a:pt x="615442" y="461010"/>
                </a:lnTo>
                <a:lnTo>
                  <a:pt x="620293" y="459740"/>
                </a:lnTo>
                <a:lnTo>
                  <a:pt x="621728" y="463550"/>
                </a:lnTo>
                <a:lnTo>
                  <a:pt x="624852" y="459740"/>
                </a:lnTo>
                <a:lnTo>
                  <a:pt x="625894" y="458470"/>
                </a:lnTo>
                <a:lnTo>
                  <a:pt x="618451" y="458470"/>
                </a:lnTo>
                <a:lnTo>
                  <a:pt x="620801" y="455930"/>
                </a:lnTo>
                <a:lnTo>
                  <a:pt x="623138" y="453390"/>
                </a:lnTo>
                <a:lnTo>
                  <a:pt x="624662" y="453390"/>
                </a:lnTo>
                <a:lnTo>
                  <a:pt x="621880" y="448310"/>
                </a:lnTo>
                <a:lnTo>
                  <a:pt x="623760" y="449580"/>
                </a:lnTo>
                <a:lnTo>
                  <a:pt x="625906" y="448310"/>
                </a:lnTo>
                <a:lnTo>
                  <a:pt x="627430" y="447395"/>
                </a:lnTo>
                <a:lnTo>
                  <a:pt x="627888" y="444500"/>
                </a:lnTo>
                <a:lnTo>
                  <a:pt x="625944" y="438150"/>
                </a:lnTo>
                <a:lnTo>
                  <a:pt x="624344" y="434340"/>
                </a:lnTo>
                <a:lnTo>
                  <a:pt x="626338" y="430530"/>
                </a:lnTo>
                <a:lnTo>
                  <a:pt x="626910" y="431800"/>
                </a:lnTo>
                <a:lnTo>
                  <a:pt x="626402" y="430530"/>
                </a:lnTo>
                <a:lnTo>
                  <a:pt x="624344" y="425450"/>
                </a:lnTo>
                <a:lnTo>
                  <a:pt x="621423" y="425450"/>
                </a:lnTo>
                <a:lnTo>
                  <a:pt x="617651" y="424180"/>
                </a:lnTo>
                <a:lnTo>
                  <a:pt x="612559" y="420370"/>
                </a:lnTo>
                <a:lnTo>
                  <a:pt x="628218" y="412750"/>
                </a:lnTo>
                <a:lnTo>
                  <a:pt x="621741" y="411480"/>
                </a:lnTo>
                <a:lnTo>
                  <a:pt x="622122" y="408940"/>
                </a:lnTo>
                <a:lnTo>
                  <a:pt x="617880" y="406400"/>
                </a:lnTo>
                <a:lnTo>
                  <a:pt x="619899" y="400050"/>
                </a:lnTo>
                <a:lnTo>
                  <a:pt x="619607" y="393700"/>
                </a:lnTo>
                <a:lnTo>
                  <a:pt x="620014" y="389978"/>
                </a:lnTo>
                <a:lnTo>
                  <a:pt x="617550" y="384810"/>
                </a:lnTo>
                <a:lnTo>
                  <a:pt x="621919" y="382270"/>
                </a:lnTo>
                <a:lnTo>
                  <a:pt x="621195" y="379730"/>
                </a:lnTo>
                <a:lnTo>
                  <a:pt x="619328" y="374650"/>
                </a:lnTo>
                <a:lnTo>
                  <a:pt x="620268" y="370840"/>
                </a:lnTo>
                <a:lnTo>
                  <a:pt x="626008" y="372110"/>
                </a:lnTo>
                <a:lnTo>
                  <a:pt x="623176" y="378460"/>
                </a:lnTo>
                <a:lnTo>
                  <a:pt x="628053" y="372110"/>
                </a:lnTo>
                <a:lnTo>
                  <a:pt x="626770" y="370840"/>
                </a:lnTo>
                <a:lnTo>
                  <a:pt x="625475" y="369570"/>
                </a:lnTo>
                <a:lnTo>
                  <a:pt x="624192" y="368300"/>
                </a:lnTo>
                <a:lnTo>
                  <a:pt x="625017" y="363220"/>
                </a:lnTo>
                <a:lnTo>
                  <a:pt x="627291" y="358140"/>
                </a:lnTo>
                <a:lnTo>
                  <a:pt x="627773" y="354330"/>
                </a:lnTo>
                <a:lnTo>
                  <a:pt x="620115" y="354330"/>
                </a:lnTo>
                <a:lnTo>
                  <a:pt x="623303" y="345440"/>
                </a:lnTo>
                <a:lnTo>
                  <a:pt x="624217" y="342900"/>
                </a:lnTo>
                <a:lnTo>
                  <a:pt x="621792" y="335280"/>
                </a:lnTo>
                <a:lnTo>
                  <a:pt x="621398" y="334010"/>
                </a:lnTo>
                <a:lnTo>
                  <a:pt x="623100" y="331470"/>
                </a:lnTo>
                <a:lnTo>
                  <a:pt x="624522" y="325120"/>
                </a:lnTo>
                <a:lnTo>
                  <a:pt x="625932" y="316230"/>
                </a:lnTo>
                <a:lnTo>
                  <a:pt x="627418" y="309397"/>
                </a:lnTo>
                <a:lnTo>
                  <a:pt x="621106" y="307340"/>
                </a:lnTo>
                <a:lnTo>
                  <a:pt x="622300" y="299720"/>
                </a:lnTo>
                <a:lnTo>
                  <a:pt x="621576" y="297180"/>
                </a:lnTo>
                <a:lnTo>
                  <a:pt x="620509" y="293370"/>
                </a:lnTo>
                <a:lnTo>
                  <a:pt x="625132" y="293370"/>
                </a:lnTo>
                <a:lnTo>
                  <a:pt x="626999" y="294640"/>
                </a:lnTo>
                <a:lnTo>
                  <a:pt x="629170" y="297180"/>
                </a:lnTo>
                <a:lnTo>
                  <a:pt x="629018" y="293370"/>
                </a:lnTo>
                <a:lnTo>
                  <a:pt x="628967" y="292100"/>
                </a:lnTo>
                <a:lnTo>
                  <a:pt x="626452" y="290830"/>
                </a:lnTo>
                <a:lnTo>
                  <a:pt x="625081" y="288290"/>
                </a:lnTo>
                <a:lnTo>
                  <a:pt x="624586" y="287020"/>
                </a:lnTo>
                <a:lnTo>
                  <a:pt x="624078" y="285750"/>
                </a:lnTo>
                <a:lnTo>
                  <a:pt x="629907" y="287020"/>
                </a:lnTo>
                <a:close/>
              </a:path>
              <a:path w="1402715" h="657860">
                <a:moveTo>
                  <a:pt x="630199" y="537210"/>
                </a:moveTo>
                <a:lnTo>
                  <a:pt x="627138" y="537210"/>
                </a:lnTo>
                <a:lnTo>
                  <a:pt x="625462" y="539750"/>
                </a:lnTo>
                <a:lnTo>
                  <a:pt x="621665" y="539750"/>
                </a:lnTo>
                <a:lnTo>
                  <a:pt x="619137" y="538480"/>
                </a:lnTo>
                <a:lnTo>
                  <a:pt x="621411" y="533400"/>
                </a:lnTo>
                <a:lnTo>
                  <a:pt x="620483" y="532130"/>
                </a:lnTo>
                <a:lnTo>
                  <a:pt x="619556" y="530860"/>
                </a:lnTo>
                <a:lnTo>
                  <a:pt x="616762" y="527050"/>
                </a:lnTo>
                <a:lnTo>
                  <a:pt x="611809" y="521970"/>
                </a:lnTo>
                <a:lnTo>
                  <a:pt x="605497" y="519430"/>
                </a:lnTo>
                <a:lnTo>
                  <a:pt x="596823" y="520700"/>
                </a:lnTo>
                <a:lnTo>
                  <a:pt x="595122" y="530860"/>
                </a:lnTo>
                <a:lnTo>
                  <a:pt x="589724" y="529590"/>
                </a:lnTo>
                <a:lnTo>
                  <a:pt x="594601" y="524510"/>
                </a:lnTo>
                <a:lnTo>
                  <a:pt x="588492" y="524510"/>
                </a:lnTo>
                <a:lnTo>
                  <a:pt x="589521" y="528320"/>
                </a:lnTo>
                <a:lnTo>
                  <a:pt x="589432" y="532130"/>
                </a:lnTo>
                <a:lnTo>
                  <a:pt x="587121" y="530860"/>
                </a:lnTo>
                <a:lnTo>
                  <a:pt x="585000" y="530860"/>
                </a:lnTo>
                <a:lnTo>
                  <a:pt x="583120" y="532130"/>
                </a:lnTo>
                <a:lnTo>
                  <a:pt x="583793" y="542290"/>
                </a:lnTo>
                <a:lnTo>
                  <a:pt x="584504" y="542290"/>
                </a:lnTo>
                <a:lnTo>
                  <a:pt x="629818" y="542290"/>
                </a:lnTo>
                <a:lnTo>
                  <a:pt x="630008" y="539750"/>
                </a:lnTo>
                <a:lnTo>
                  <a:pt x="630199" y="537210"/>
                </a:lnTo>
                <a:close/>
              </a:path>
              <a:path w="1402715" h="657860">
                <a:moveTo>
                  <a:pt x="633361" y="399846"/>
                </a:moveTo>
                <a:lnTo>
                  <a:pt x="631380" y="399961"/>
                </a:lnTo>
                <a:lnTo>
                  <a:pt x="628294" y="400011"/>
                </a:lnTo>
                <a:lnTo>
                  <a:pt x="626897" y="394690"/>
                </a:lnTo>
                <a:lnTo>
                  <a:pt x="625487" y="404660"/>
                </a:lnTo>
                <a:lnTo>
                  <a:pt x="627722" y="402844"/>
                </a:lnTo>
                <a:lnTo>
                  <a:pt x="630720" y="400481"/>
                </a:lnTo>
                <a:lnTo>
                  <a:pt x="631418" y="404977"/>
                </a:lnTo>
                <a:lnTo>
                  <a:pt x="633361" y="399846"/>
                </a:lnTo>
                <a:close/>
              </a:path>
              <a:path w="1402715" h="657860">
                <a:moveTo>
                  <a:pt x="633869" y="363943"/>
                </a:moveTo>
                <a:lnTo>
                  <a:pt x="631685" y="360641"/>
                </a:lnTo>
                <a:lnTo>
                  <a:pt x="631139" y="359841"/>
                </a:lnTo>
                <a:lnTo>
                  <a:pt x="629259" y="363867"/>
                </a:lnTo>
                <a:lnTo>
                  <a:pt x="630478" y="369163"/>
                </a:lnTo>
                <a:lnTo>
                  <a:pt x="632574" y="363715"/>
                </a:lnTo>
                <a:lnTo>
                  <a:pt x="633869" y="363943"/>
                </a:lnTo>
                <a:close/>
              </a:path>
              <a:path w="1402715" h="657860">
                <a:moveTo>
                  <a:pt x="818730" y="98996"/>
                </a:moveTo>
                <a:lnTo>
                  <a:pt x="818362" y="94462"/>
                </a:lnTo>
                <a:lnTo>
                  <a:pt x="817994" y="95186"/>
                </a:lnTo>
                <a:lnTo>
                  <a:pt x="818591" y="99301"/>
                </a:lnTo>
                <a:lnTo>
                  <a:pt x="818730" y="98996"/>
                </a:lnTo>
                <a:close/>
              </a:path>
              <a:path w="1402715" h="657860">
                <a:moveTo>
                  <a:pt x="821791" y="464756"/>
                </a:moveTo>
                <a:lnTo>
                  <a:pt x="820801" y="460336"/>
                </a:lnTo>
                <a:lnTo>
                  <a:pt x="818502" y="460756"/>
                </a:lnTo>
                <a:lnTo>
                  <a:pt x="821791" y="464756"/>
                </a:lnTo>
                <a:close/>
              </a:path>
              <a:path w="1402715" h="657860">
                <a:moveTo>
                  <a:pt x="824128" y="78676"/>
                </a:moveTo>
                <a:lnTo>
                  <a:pt x="820877" y="82486"/>
                </a:lnTo>
                <a:lnTo>
                  <a:pt x="813701" y="90106"/>
                </a:lnTo>
                <a:lnTo>
                  <a:pt x="814933" y="95186"/>
                </a:lnTo>
                <a:lnTo>
                  <a:pt x="815657" y="93916"/>
                </a:lnTo>
                <a:lnTo>
                  <a:pt x="815848" y="90106"/>
                </a:lnTo>
                <a:lnTo>
                  <a:pt x="818019" y="90106"/>
                </a:lnTo>
                <a:lnTo>
                  <a:pt x="818362" y="94462"/>
                </a:lnTo>
                <a:lnTo>
                  <a:pt x="820585" y="90106"/>
                </a:lnTo>
                <a:lnTo>
                  <a:pt x="822528" y="86296"/>
                </a:lnTo>
                <a:lnTo>
                  <a:pt x="824128" y="78676"/>
                </a:lnTo>
                <a:close/>
              </a:path>
              <a:path w="1402715" h="657860">
                <a:moveTo>
                  <a:pt x="824357" y="459676"/>
                </a:moveTo>
                <a:lnTo>
                  <a:pt x="820102" y="457136"/>
                </a:lnTo>
                <a:lnTo>
                  <a:pt x="820801" y="460336"/>
                </a:lnTo>
                <a:lnTo>
                  <a:pt x="824357" y="459676"/>
                </a:lnTo>
                <a:close/>
              </a:path>
              <a:path w="1402715" h="657860">
                <a:moveTo>
                  <a:pt x="826160" y="520636"/>
                </a:moveTo>
                <a:lnTo>
                  <a:pt x="825842" y="520636"/>
                </a:lnTo>
                <a:lnTo>
                  <a:pt x="823785" y="521614"/>
                </a:lnTo>
                <a:lnTo>
                  <a:pt x="823277" y="521906"/>
                </a:lnTo>
                <a:lnTo>
                  <a:pt x="826160" y="520636"/>
                </a:lnTo>
                <a:close/>
              </a:path>
              <a:path w="1402715" h="657860">
                <a:moveTo>
                  <a:pt x="829030" y="145986"/>
                </a:moveTo>
                <a:lnTo>
                  <a:pt x="826122" y="145986"/>
                </a:lnTo>
                <a:lnTo>
                  <a:pt x="825665" y="147256"/>
                </a:lnTo>
                <a:lnTo>
                  <a:pt x="825830" y="147256"/>
                </a:lnTo>
                <a:lnTo>
                  <a:pt x="829030" y="145986"/>
                </a:lnTo>
                <a:close/>
              </a:path>
              <a:path w="1402715" h="657860">
                <a:moveTo>
                  <a:pt x="829043" y="519366"/>
                </a:moveTo>
                <a:lnTo>
                  <a:pt x="826160" y="520636"/>
                </a:lnTo>
                <a:lnTo>
                  <a:pt x="827290" y="520636"/>
                </a:lnTo>
                <a:lnTo>
                  <a:pt x="829043" y="519366"/>
                </a:lnTo>
                <a:close/>
              </a:path>
              <a:path w="1402715" h="657860">
                <a:moveTo>
                  <a:pt x="842429" y="537108"/>
                </a:moveTo>
                <a:lnTo>
                  <a:pt x="841971" y="536473"/>
                </a:lnTo>
                <a:lnTo>
                  <a:pt x="841349" y="536130"/>
                </a:lnTo>
                <a:lnTo>
                  <a:pt x="840511" y="536270"/>
                </a:lnTo>
                <a:lnTo>
                  <a:pt x="842429" y="537108"/>
                </a:lnTo>
                <a:close/>
              </a:path>
              <a:path w="1402715" h="657860">
                <a:moveTo>
                  <a:pt x="856399" y="547484"/>
                </a:moveTo>
                <a:lnTo>
                  <a:pt x="855497" y="546366"/>
                </a:lnTo>
                <a:lnTo>
                  <a:pt x="854468" y="547471"/>
                </a:lnTo>
                <a:lnTo>
                  <a:pt x="856399" y="547484"/>
                </a:lnTo>
                <a:close/>
              </a:path>
              <a:path w="1402715" h="657860">
                <a:moveTo>
                  <a:pt x="877811" y="39306"/>
                </a:moveTo>
                <a:lnTo>
                  <a:pt x="872731" y="36766"/>
                </a:lnTo>
                <a:lnTo>
                  <a:pt x="870407" y="40576"/>
                </a:lnTo>
                <a:lnTo>
                  <a:pt x="875804" y="41313"/>
                </a:lnTo>
                <a:lnTo>
                  <a:pt x="875106" y="39306"/>
                </a:lnTo>
                <a:lnTo>
                  <a:pt x="877811" y="39306"/>
                </a:lnTo>
                <a:close/>
              </a:path>
              <a:path w="1402715" h="657860">
                <a:moveTo>
                  <a:pt x="878916" y="41732"/>
                </a:moveTo>
                <a:lnTo>
                  <a:pt x="875804" y="41313"/>
                </a:lnTo>
                <a:lnTo>
                  <a:pt x="876896" y="44386"/>
                </a:lnTo>
                <a:lnTo>
                  <a:pt x="878916" y="41732"/>
                </a:lnTo>
                <a:close/>
              </a:path>
              <a:path w="1402715" h="657860">
                <a:moveTo>
                  <a:pt x="963002" y="63436"/>
                </a:moveTo>
                <a:lnTo>
                  <a:pt x="962571" y="63436"/>
                </a:lnTo>
                <a:lnTo>
                  <a:pt x="962367" y="63042"/>
                </a:lnTo>
                <a:lnTo>
                  <a:pt x="960259" y="64706"/>
                </a:lnTo>
                <a:lnTo>
                  <a:pt x="963002" y="63436"/>
                </a:lnTo>
                <a:close/>
              </a:path>
              <a:path w="1402715" h="657860">
                <a:moveTo>
                  <a:pt x="975169" y="65976"/>
                </a:moveTo>
                <a:lnTo>
                  <a:pt x="973785" y="63042"/>
                </a:lnTo>
                <a:lnTo>
                  <a:pt x="966165" y="63042"/>
                </a:lnTo>
                <a:lnTo>
                  <a:pt x="975169" y="65976"/>
                </a:lnTo>
                <a:close/>
              </a:path>
              <a:path w="1402715" h="657860">
                <a:moveTo>
                  <a:pt x="977087" y="637222"/>
                </a:moveTo>
                <a:lnTo>
                  <a:pt x="974293" y="636206"/>
                </a:lnTo>
                <a:lnTo>
                  <a:pt x="977074" y="637476"/>
                </a:lnTo>
                <a:lnTo>
                  <a:pt x="977087" y="637222"/>
                </a:lnTo>
                <a:close/>
              </a:path>
              <a:path w="1402715" h="657860">
                <a:moveTo>
                  <a:pt x="992022" y="593026"/>
                </a:moveTo>
                <a:lnTo>
                  <a:pt x="985685" y="590486"/>
                </a:lnTo>
                <a:lnTo>
                  <a:pt x="991755" y="596836"/>
                </a:lnTo>
                <a:lnTo>
                  <a:pt x="990485" y="594296"/>
                </a:lnTo>
                <a:lnTo>
                  <a:pt x="992022" y="593026"/>
                </a:lnTo>
                <a:close/>
              </a:path>
              <a:path w="1402715" h="657860">
                <a:moveTo>
                  <a:pt x="1000417" y="66052"/>
                </a:moveTo>
                <a:lnTo>
                  <a:pt x="998931" y="63931"/>
                </a:lnTo>
                <a:lnTo>
                  <a:pt x="997331" y="62699"/>
                </a:lnTo>
                <a:lnTo>
                  <a:pt x="995667" y="61874"/>
                </a:lnTo>
                <a:lnTo>
                  <a:pt x="995311" y="62344"/>
                </a:lnTo>
                <a:lnTo>
                  <a:pt x="994892" y="62712"/>
                </a:lnTo>
                <a:lnTo>
                  <a:pt x="994638" y="63385"/>
                </a:lnTo>
                <a:lnTo>
                  <a:pt x="1000417" y="66052"/>
                </a:lnTo>
                <a:close/>
              </a:path>
              <a:path w="1402715" h="657860">
                <a:moveTo>
                  <a:pt x="1028052" y="22796"/>
                </a:moveTo>
                <a:lnTo>
                  <a:pt x="1027569" y="24066"/>
                </a:lnTo>
                <a:lnTo>
                  <a:pt x="1028001" y="25298"/>
                </a:lnTo>
                <a:lnTo>
                  <a:pt x="1028052" y="22796"/>
                </a:lnTo>
                <a:close/>
              </a:path>
              <a:path w="1402715" h="657860">
                <a:moveTo>
                  <a:pt x="1034364" y="66598"/>
                </a:moveTo>
                <a:lnTo>
                  <a:pt x="1025817" y="65582"/>
                </a:lnTo>
                <a:lnTo>
                  <a:pt x="1028217" y="66192"/>
                </a:lnTo>
                <a:lnTo>
                  <a:pt x="1031316" y="66548"/>
                </a:lnTo>
                <a:lnTo>
                  <a:pt x="1034364" y="66598"/>
                </a:lnTo>
                <a:close/>
              </a:path>
              <a:path w="1402715" h="657860">
                <a:moveTo>
                  <a:pt x="1035329" y="66611"/>
                </a:moveTo>
                <a:lnTo>
                  <a:pt x="1034364" y="66598"/>
                </a:lnTo>
                <a:lnTo>
                  <a:pt x="1035316" y="66713"/>
                </a:lnTo>
                <a:close/>
              </a:path>
              <a:path w="1402715" h="657860">
                <a:moveTo>
                  <a:pt x="1037310" y="19900"/>
                </a:moveTo>
                <a:lnTo>
                  <a:pt x="1035786" y="18935"/>
                </a:lnTo>
                <a:lnTo>
                  <a:pt x="1035913" y="19304"/>
                </a:lnTo>
                <a:lnTo>
                  <a:pt x="1035977" y="19431"/>
                </a:lnTo>
                <a:lnTo>
                  <a:pt x="1037310" y="19900"/>
                </a:lnTo>
                <a:close/>
              </a:path>
              <a:path w="1402715" h="657860">
                <a:moveTo>
                  <a:pt x="1090498" y="14986"/>
                </a:moveTo>
                <a:lnTo>
                  <a:pt x="1090472" y="14376"/>
                </a:lnTo>
                <a:lnTo>
                  <a:pt x="1090180" y="13627"/>
                </a:lnTo>
                <a:lnTo>
                  <a:pt x="1089190" y="12369"/>
                </a:lnTo>
                <a:lnTo>
                  <a:pt x="1089444" y="13411"/>
                </a:lnTo>
                <a:lnTo>
                  <a:pt x="1089964" y="14211"/>
                </a:lnTo>
                <a:lnTo>
                  <a:pt x="1090498" y="14986"/>
                </a:lnTo>
                <a:close/>
              </a:path>
              <a:path w="1402715" h="657860">
                <a:moveTo>
                  <a:pt x="1097013" y="599694"/>
                </a:moveTo>
                <a:lnTo>
                  <a:pt x="1096632" y="597903"/>
                </a:lnTo>
                <a:lnTo>
                  <a:pt x="1095438" y="599376"/>
                </a:lnTo>
                <a:lnTo>
                  <a:pt x="1097013" y="599694"/>
                </a:lnTo>
                <a:close/>
              </a:path>
              <a:path w="1402715" h="657860">
                <a:moveTo>
                  <a:pt x="1104265" y="596836"/>
                </a:moveTo>
                <a:lnTo>
                  <a:pt x="1102550" y="595566"/>
                </a:lnTo>
                <a:lnTo>
                  <a:pt x="1094816" y="589216"/>
                </a:lnTo>
                <a:lnTo>
                  <a:pt x="1096632" y="597903"/>
                </a:lnTo>
                <a:lnTo>
                  <a:pt x="1097495" y="596836"/>
                </a:lnTo>
                <a:lnTo>
                  <a:pt x="1104265" y="596836"/>
                </a:lnTo>
                <a:close/>
              </a:path>
              <a:path w="1402715" h="657860">
                <a:moveTo>
                  <a:pt x="1133678" y="634936"/>
                </a:moveTo>
                <a:lnTo>
                  <a:pt x="1131404" y="634936"/>
                </a:lnTo>
                <a:lnTo>
                  <a:pt x="1130388" y="636206"/>
                </a:lnTo>
                <a:lnTo>
                  <a:pt x="1133678" y="634936"/>
                </a:lnTo>
                <a:close/>
              </a:path>
              <a:path w="1402715" h="657860">
                <a:moveTo>
                  <a:pt x="1153807" y="24714"/>
                </a:moveTo>
                <a:lnTo>
                  <a:pt x="1153541" y="24066"/>
                </a:lnTo>
                <a:lnTo>
                  <a:pt x="1153045" y="25336"/>
                </a:lnTo>
                <a:lnTo>
                  <a:pt x="1153807" y="24714"/>
                </a:lnTo>
                <a:close/>
              </a:path>
              <a:path w="1402715" h="657860">
                <a:moveTo>
                  <a:pt x="1176985" y="601599"/>
                </a:moveTo>
                <a:lnTo>
                  <a:pt x="1174800" y="600646"/>
                </a:lnTo>
                <a:lnTo>
                  <a:pt x="1175664" y="602195"/>
                </a:lnTo>
                <a:lnTo>
                  <a:pt x="1176045" y="601916"/>
                </a:lnTo>
                <a:lnTo>
                  <a:pt x="1176985" y="601599"/>
                </a:lnTo>
                <a:close/>
              </a:path>
              <a:path w="1402715" h="657860">
                <a:moveTo>
                  <a:pt x="1183563" y="604456"/>
                </a:moveTo>
                <a:lnTo>
                  <a:pt x="1183474" y="599376"/>
                </a:lnTo>
                <a:lnTo>
                  <a:pt x="1176985" y="601599"/>
                </a:lnTo>
                <a:lnTo>
                  <a:pt x="1183563" y="604456"/>
                </a:lnTo>
                <a:close/>
              </a:path>
              <a:path w="1402715" h="657860">
                <a:moveTo>
                  <a:pt x="1184198" y="24498"/>
                </a:moveTo>
                <a:lnTo>
                  <a:pt x="1182522" y="24066"/>
                </a:lnTo>
                <a:lnTo>
                  <a:pt x="1182611" y="24955"/>
                </a:lnTo>
                <a:lnTo>
                  <a:pt x="1184198" y="24498"/>
                </a:lnTo>
                <a:close/>
              </a:path>
              <a:path w="1402715" h="657860">
                <a:moveTo>
                  <a:pt x="1186027" y="599376"/>
                </a:moveTo>
                <a:lnTo>
                  <a:pt x="1185608" y="598106"/>
                </a:lnTo>
                <a:lnTo>
                  <a:pt x="1185748" y="599376"/>
                </a:lnTo>
                <a:lnTo>
                  <a:pt x="1186027" y="599376"/>
                </a:lnTo>
                <a:close/>
              </a:path>
              <a:path w="1402715" h="657860">
                <a:moveTo>
                  <a:pt x="1187488" y="25336"/>
                </a:moveTo>
                <a:lnTo>
                  <a:pt x="1185710" y="24066"/>
                </a:lnTo>
                <a:lnTo>
                  <a:pt x="1184198" y="24498"/>
                </a:lnTo>
                <a:lnTo>
                  <a:pt x="1187488" y="25336"/>
                </a:lnTo>
                <a:close/>
              </a:path>
              <a:path w="1402715" h="657860">
                <a:moveTo>
                  <a:pt x="1188732" y="22377"/>
                </a:moveTo>
                <a:lnTo>
                  <a:pt x="1186268" y="21539"/>
                </a:lnTo>
                <a:lnTo>
                  <a:pt x="1187259" y="22098"/>
                </a:lnTo>
                <a:lnTo>
                  <a:pt x="1188046" y="22301"/>
                </a:lnTo>
                <a:lnTo>
                  <a:pt x="1188732" y="22377"/>
                </a:lnTo>
                <a:close/>
              </a:path>
              <a:path w="1402715" h="657860">
                <a:moveTo>
                  <a:pt x="1190129" y="62039"/>
                </a:moveTo>
                <a:lnTo>
                  <a:pt x="1189736" y="62064"/>
                </a:lnTo>
                <a:lnTo>
                  <a:pt x="1189342" y="62141"/>
                </a:lnTo>
                <a:lnTo>
                  <a:pt x="1186319" y="63385"/>
                </a:lnTo>
                <a:lnTo>
                  <a:pt x="1188135" y="62966"/>
                </a:lnTo>
                <a:lnTo>
                  <a:pt x="1190129" y="62039"/>
                </a:lnTo>
                <a:close/>
              </a:path>
              <a:path w="1402715" h="657860">
                <a:moveTo>
                  <a:pt x="1192491" y="592975"/>
                </a:moveTo>
                <a:lnTo>
                  <a:pt x="1182928" y="593496"/>
                </a:lnTo>
                <a:lnTo>
                  <a:pt x="1184148" y="595134"/>
                </a:lnTo>
                <a:lnTo>
                  <a:pt x="1184884" y="596976"/>
                </a:lnTo>
                <a:lnTo>
                  <a:pt x="1185481" y="598766"/>
                </a:lnTo>
                <a:lnTo>
                  <a:pt x="1184592" y="594575"/>
                </a:lnTo>
                <a:lnTo>
                  <a:pt x="1192491" y="592975"/>
                </a:lnTo>
                <a:close/>
              </a:path>
              <a:path w="1402715" h="657860">
                <a:moveTo>
                  <a:pt x="1205636" y="11366"/>
                </a:moveTo>
                <a:lnTo>
                  <a:pt x="1204315" y="10096"/>
                </a:lnTo>
                <a:lnTo>
                  <a:pt x="1202486" y="11366"/>
                </a:lnTo>
                <a:lnTo>
                  <a:pt x="1205636" y="11366"/>
                </a:lnTo>
                <a:close/>
              </a:path>
              <a:path w="1402715" h="657860">
                <a:moveTo>
                  <a:pt x="1206995" y="11366"/>
                </a:moveTo>
                <a:lnTo>
                  <a:pt x="1205636" y="11366"/>
                </a:lnTo>
                <a:lnTo>
                  <a:pt x="1206627" y="12319"/>
                </a:lnTo>
                <a:lnTo>
                  <a:pt x="1206995" y="11366"/>
                </a:lnTo>
                <a:close/>
              </a:path>
              <a:path w="1402715" h="657860">
                <a:moveTo>
                  <a:pt x="1224851" y="10414"/>
                </a:moveTo>
                <a:lnTo>
                  <a:pt x="1223975" y="10502"/>
                </a:lnTo>
                <a:lnTo>
                  <a:pt x="1223060" y="10922"/>
                </a:lnTo>
                <a:lnTo>
                  <a:pt x="1223302" y="11049"/>
                </a:lnTo>
                <a:lnTo>
                  <a:pt x="1224851" y="10414"/>
                </a:lnTo>
                <a:close/>
              </a:path>
              <a:path w="1402715" h="657860">
                <a:moveTo>
                  <a:pt x="1237500" y="589521"/>
                </a:moveTo>
                <a:lnTo>
                  <a:pt x="1235557" y="586181"/>
                </a:lnTo>
                <a:lnTo>
                  <a:pt x="1234630" y="586676"/>
                </a:lnTo>
                <a:lnTo>
                  <a:pt x="1237500" y="589521"/>
                </a:lnTo>
                <a:close/>
              </a:path>
              <a:path w="1402715" h="657860">
                <a:moveTo>
                  <a:pt x="1241691" y="582866"/>
                </a:moveTo>
                <a:lnTo>
                  <a:pt x="1233627" y="582866"/>
                </a:lnTo>
                <a:lnTo>
                  <a:pt x="1235557" y="586181"/>
                </a:lnTo>
                <a:lnTo>
                  <a:pt x="1241691" y="582866"/>
                </a:lnTo>
                <a:close/>
              </a:path>
              <a:path w="1402715" h="657860">
                <a:moveTo>
                  <a:pt x="1246263" y="58356"/>
                </a:moveTo>
                <a:lnTo>
                  <a:pt x="1246073" y="57785"/>
                </a:lnTo>
                <a:lnTo>
                  <a:pt x="1243977" y="58356"/>
                </a:lnTo>
                <a:lnTo>
                  <a:pt x="1246263" y="58356"/>
                </a:lnTo>
                <a:close/>
              </a:path>
              <a:path w="1402715" h="657860">
                <a:moveTo>
                  <a:pt x="1273721" y="591756"/>
                </a:moveTo>
                <a:lnTo>
                  <a:pt x="1273314" y="585406"/>
                </a:lnTo>
                <a:lnTo>
                  <a:pt x="1273022" y="590486"/>
                </a:lnTo>
                <a:lnTo>
                  <a:pt x="1272273" y="591756"/>
                </a:lnTo>
                <a:lnTo>
                  <a:pt x="1273721" y="591756"/>
                </a:lnTo>
                <a:close/>
              </a:path>
              <a:path w="1402715" h="657860">
                <a:moveTo>
                  <a:pt x="1282293" y="62039"/>
                </a:moveTo>
                <a:lnTo>
                  <a:pt x="1282103" y="62166"/>
                </a:lnTo>
                <a:lnTo>
                  <a:pt x="1282268" y="62166"/>
                </a:lnTo>
                <a:lnTo>
                  <a:pt x="1282293" y="62039"/>
                </a:lnTo>
                <a:close/>
              </a:path>
              <a:path w="1402715" h="657860">
                <a:moveTo>
                  <a:pt x="1284185" y="19964"/>
                </a:moveTo>
                <a:lnTo>
                  <a:pt x="1283081" y="19304"/>
                </a:lnTo>
                <a:lnTo>
                  <a:pt x="1281912" y="18935"/>
                </a:lnTo>
                <a:lnTo>
                  <a:pt x="1281188" y="19456"/>
                </a:lnTo>
                <a:lnTo>
                  <a:pt x="1282306" y="19646"/>
                </a:lnTo>
                <a:lnTo>
                  <a:pt x="1283195" y="19799"/>
                </a:lnTo>
                <a:lnTo>
                  <a:pt x="1284185" y="19964"/>
                </a:lnTo>
                <a:close/>
              </a:path>
              <a:path w="1402715" h="657860">
                <a:moveTo>
                  <a:pt x="1287475" y="589216"/>
                </a:moveTo>
                <a:lnTo>
                  <a:pt x="1286776" y="590486"/>
                </a:lnTo>
                <a:lnTo>
                  <a:pt x="1287475" y="589216"/>
                </a:lnTo>
                <a:close/>
              </a:path>
              <a:path w="1402715" h="657860">
                <a:moveTo>
                  <a:pt x="1306576" y="70662"/>
                </a:moveTo>
                <a:lnTo>
                  <a:pt x="1305471" y="68910"/>
                </a:lnTo>
                <a:lnTo>
                  <a:pt x="1304302" y="66751"/>
                </a:lnTo>
                <a:lnTo>
                  <a:pt x="1302245" y="65874"/>
                </a:lnTo>
                <a:lnTo>
                  <a:pt x="1303070" y="68503"/>
                </a:lnTo>
                <a:lnTo>
                  <a:pt x="1304658" y="69824"/>
                </a:lnTo>
                <a:lnTo>
                  <a:pt x="1306576" y="70662"/>
                </a:lnTo>
                <a:close/>
              </a:path>
              <a:path w="1402715" h="657860">
                <a:moveTo>
                  <a:pt x="1311656" y="72009"/>
                </a:moveTo>
                <a:lnTo>
                  <a:pt x="1308100" y="71335"/>
                </a:lnTo>
                <a:lnTo>
                  <a:pt x="1306576" y="70662"/>
                </a:lnTo>
                <a:lnTo>
                  <a:pt x="1307922" y="72783"/>
                </a:lnTo>
                <a:lnTo>
                  <a:pt x="1309128" y="74256"/>
                </a:lnTo>
                <a:lnTo>
                  <a:pt x="1311656" y="72009"/>
                </a:lnTo>
                <a:close/>
              </a:path>
              <a:path w="1402715" h="657860">
                <a:moveTo>
                  <a:pt x="1314869" y="561873"/>
                </a:moveTo>
                <a:lnTo>
                  <a:pt x="1314742" y="561187"/>
                </a:lnTo>
                <a:lnTo>
                  <a:pt x="1314526" y="560806"/>
                </a:lnTo>
                <a:lnTo>
                  <a:pt x="1314157" y="561111"/>
                </a:lnTo>
                <a:lnTo>
                  <a:pt x="1314450" y="561416"/>
                </a:lnTo>
                <a:lnTo>
                  <a:pt x="1314615" y="561606"/>
                </a:lnTo>
                <a:lnTo>
                  <a:pt x="1314869" y="561873"/>
                </a:lnTo>
                <a:close/>
              </a:path>
              <a:path w="1402715" h="657860">
                <a:moveTo>
                  <a:pt x="1319301" y="45008"/>
                </a:moveTo>
                <a:lnTo>
                  <a:pt x="1318069" y="44361"/>
                </a:lnTo>
                <a:lnTo>
                  <a:pt x="1317015" y="43853"/>
                </a:lnTo>
                <a:lnTo>
                  <a:pt x="1316786" y="44513"/>
                </a:lnTo>
                <a:lnTo>
                  <a:pt x="1317879" y="45440"/>
                </a:lnTo>
                <a:lnTo>
                  <a:pt x="1318780" y="45402"/>
                </a:lnTo>
                <a:lnTo>
                  <a:pt x="1319301" y="45008"/>
                </a:lnTo>
                <a:close/>
              </a:path>
              <a:path w="1402715" h="657860">
                <a:moveTo>
                  <a:pt x="1336281" y="543496"/>
                </a:moveTo>
                <a:lnTo>
                  <a:pt x="1335620" y="544766"/>
                </a:lnTo>
                <a:lnTo>
                  <a:pt x="1335760" y="545846"/>
                </a:lnTo>
                <a:lnTo>
                  <a:pt x="1336281" y="543496"/>
                </a:lnTo>
                <a:close/>
              </a:path>
              <a:path w="1402715" h="657860">
                <a:moveTo>
                  <a:pt x="1346847" y="540537"/>
                </a:moveTo>
                <a:lnTo>
                  <a:pt x="1345717" y="539686"/>
                </a:lnTo>
                <a:lnTo>
                  <a:pt x="1346708" y="533336"/>
                </a:lnTo>
                <a:lnTo>
                  <a:pt x="1341069" y="535876"/>
                </a:lnTo>
                <a:lnTo>
                  <a:pt x="1341094" y="542226"/>
                </a:lnTo>
                <a:lnTo>
                  <a:pt x="1346847" y="540537"/>
                </a:lnTo>
                <a:close/>
              </a:path>
              <a:path w="1402715" h="657860">
                <a:moveTo>
                  <a:pt x="1349082" y="541108"/>
                </a:moveTo>
                <a:lnTo>
                  <a:pt x="1349070" y="539877"/>
                </a:lnTo>
                <a:lnTo>
                  <a:pt x="1346847" y="540537"/>
                </a:lnTo>
                <a:lnTo>
                  <a:pt x="1348701" y="541934"/>
                </a:lnTo>
                <a:lnTo>
                  <a:pt x="1349082" y="541108"/>
                </a:lnTo>
                <a:close/>
              </a:path>
              <a:path w="1402715" h="657860">
                <a:moveTo>
                  <a:pt x="1352384" y="76301"/>
                </a:moveTo>
                <a:lnTo>
                  <a:pt x="1350302" y="68516"/>
                </a:lnTo>
                <a:lnTo>
                  <a:pt x="1343875" y="68516"/>
                </a:lnTo>
                <a:lnTo>
                  <a:pt x="1352384" y="76301"/>
                </a:lnTo>
                <a:close/>
              </a:path>
              <a:path w="1402715" h="657860">
                <a:moveTo>
                  <a:pt x="1353591" y="77406"/>
                </a:moveTo>
                <a:lnTo>
                  <a:pt x="1352384" y="76301"/>
                </a:lnTo>
                <a:lnTo>
                  <a:pt x="1352727" y="77571"/>
                </a:lnTo>
                <a:lnTo>
                  <a:pt x="1353591" y="77406"/>
                </a:lnTo>
                <a:close/>
              </a:path>
              <a:path w="1402715" h="657860">
                <a:moveTo>
                  <a:pt x="1353820" y="122961"/>
                </a:moveTo>
                <a:lnTo>
                  <a:pt x="1348663" y="119748"/>
                </a:lnTo>
                <a:lnTo>
                  <a:pt x="1348930" y="124942"/>
                </a:lnTo>
                <a:lnTo>
                  <a:pt x="1353820" y="122961"/>
                </a:lnTo>
                <a:close/>
              </a:path>
              <a:path w="1402715" h="657860">
                <a:moveTo>
                  <a:pt x="1361541" y="76073"/>
                </a:moveTo>
                <a:lnTo>
                  <a:pt x="1355458" y="72428"/>
                </a:lnTo>
                <a:lnTo>
                  <a:pt x="1359750" y="75311"/>
                </a:lnTo>
                <a:lnTo>
                  <a:pt x="1361541" y="76073"/>
                </a:lnTo>
                <a:close/>
              </a:path>
              <a:path w="1402715" h="657860">
                <a:moveTo>
                  <a:pt x="1365732" y="455180"/>
                </a:moveTo>
                <a:lnTo>
                  <a:pt x="1365250" y="453847"/>
                </a:lnTo>
                <a:lnTo>
                  <a:pt x="1364488" y="454494"/>
                </a:lnTo>
                <a:lnTo>
                  <a:pt x="1365732" y="455180"/>
                </a:lnTo>
                <a:close/>
              </a:path>
              <a:path w="1402715" h="657860">
                <a:moveTo>
                  <a:pt x="1367129" y="393115"/>
                </a:moveTo>
                <a:lnTo>
                  <a:pt x="1364056" y="392366"/>
                </a:lnTo>
                <a:lnTo>
                  <a:pt x="1365770" y="398716"/>
                </a:lnTo>
                <a:lnTo>
                  <a:pt x="1367129" y="393115"/>
                </a:lnTo>
                <a:close/>
              </a:path>
              <a:path w="1402715" h="657860">
                <a:moveTo>
                  <a:pt x="1367726" y="456298"/>
                </a:moveTo>
                <a:lnTo>
                  <a:pt x="1365732" y="455180"/>
                </a:lnTo>
                <a:lnTo>
                  <a:pt x="1366012" y="455955"/>
                </a:lnTo>
                <a:lnTo>
                  <a:pt x="1367726" y="456298"/>
                </a:lnTo>
                <a:close/>
              </a:path>
              <a:path w="1402715" h="657860">
                <a:moveTo>
                  <a:pt x="1368425" y="497078"/>
                </a:moveTo>
                <a:lnTo>
                  <a:pt x="1367701" y="495503"/>
                </a:lnTo>
                <a:lnTo>
                  <a:pt x="1367472" y="496912"/>
                </a:lnTo>
                <a:lnTo>
                  <a:pt x="1367853" y="496887"/>
                </a:lnTo>
                <a:lnTo>
                  <a:pt x="1368171" y="496963"/>
                </a:lnTo>
                <a:lnTo>
                  <a:pt x="1368425" y="497078"/>
                </a:lnTo>
                <a:close/>
              </a:path>
              <a:path w="1402715" h="657860">
                <a:moveTo>
                  <a:pt x="1368615" y="467753"/>
                </a:moveTo>
                <a:lnTo>
                  <a:pt x="1368526" y="466902"/>
                </a:lnTo>
                <a:lnTo>
                  <a:pt x="1368463" y="466051"/>
                </a:lnTo>
                <a:lnTo>
                  <a:pt x="1368513" y="465175"/>
                </a:lnTo>
                <a:lnTo>
                  <a:pt x="1368348" y="466356"/>
                </a:lnTo>
                <a:lnTo>
                  <a:pt x="1368374" y="467131"/>
                </a:lnTo>
                <a:lnTo>
                  <a:pt x="1368615" y="467753"/>
                </a:lnTo>
                <a:close/>
              </a:path>
              <a:path w="1402715" h="657860">
                <a:moveTo>
                  <a:pt x="1369148" y="497916"/>
                </a:moveTo>
                <a:lnTo>
                  <a:pt x="1369072" y="497281"/>
                </a:lnTo>
                <a:lnTo>
                  <a:pt x="1368425" y="497078"/>
                </a:lnTo>
                <a:lnTo>
                  <a:pt x="1369148" y="498627"/>
                </a:lnTo>
                <a:lnTo>
                  <a:pt x="1369148" y="497916"/>
                </a:lnTo>
                <a:close/>
              </a:path>
              <a:path w="1402715" h="657860">
                <a:moveTo>
                  <a:pt x="1369225" y="393636"/>
                </a:moveTo>
                <a:lnTo>
                  <a:pt x="1368259" y="391096"/>
                </a:lnTo>
                <a:lnTo>
                  <a:pt x="1367612" y="391096"/>
                </a:lnTo>
                <a:lnTo>
                  <a:pt x="1367129" y="393115"/>
                </a:lnTo>
                <a:lnTo>
                  <a:pt x="1369225" y="393636"/>
                </a:lnTo>
                <a:close/>
              </a:path>
              <a:path w="1402715" h="657860">
                <a:moveTo>
                  <a:pt x="1369733" y="472059"/>
                </a:moveTo>
                <a:lnTo>
                  <a:pt x="1369415" y="471208"/>
                </a:lnTo>
                <a:lnTo>
                  <a:pt x="1369148" y="470382"/>
                </a:lnTo>
                <a:lnTo>
                  <a:pt x="1368958" y="469531"/>
                </a:lnTo>
                <a:lnTo>
                  <a:pt x="1367853" y="469379"/>
                </a:lnTo>
                <a:lnTo>
                  <a:pt x="1368196" y="470420"/>
                </a:lnTo>
                <a:lnTo>
                  <a:pt x="1368882" y="471271"/>
                </a:lnTo>
                <a:lnTo>
                  <a:pt x="1369733" y="472059"/>
                </a:lnTo>
                <a:close/>
              </a:path>
              <a:path w="1402715" h="657860">
                <a:moveTo>
                  <a:pt x="1369860" y="456692"/>
                </a:moveTo>
                <a:lnTo>
                  <a:pt x="1367726" y="456298"/>
                </a:lnTo>
                <a:lnTo>
                  <a:pt x="1368158" y="456526"/>
                </a:lnTo>
                <a:lnTo>
                  <a:pt x="1368856" y="456666"/>
                </a:lnTo>
                <a:lnTo>
                  <a:pt x="1369860" y="456692"/>
                </a:lnTo>
                <a:close/>
              </a:path>
              <a:path w="1402715" h="657860">
                <a:moveTo>
                  <a:pt x="1370685" y="501904"/>
                </a:moveTo>
                <a:lnTo>
                  <a:pt x="1369148" y="498627"/>
                </a:lnTo>
                <a:lnTo>
                  <a:pt x="1369148" y="499770"/>
                </a:lnTo>
                <a:lnTo>
                  <a:pt x="1368983" y="501180"/>
                </a:lnTo>
                <a:lnTo>
                  <a:pt x="1370685" y="501904"/>
                </a:lnTo>
                <a:close/>
              </a:path>
              <a:path w="1402715" h="657860">
                <a:moveTo>
                  <a:pt x="1371193" y="469315"/>
                </a:moveTo>
                <a:lnTo>
                  <a:pt x="1369695" y="469023"/>
                </a:lnTo>
                <a:lnTo>
                  <a:pt x="1368945" y="468566"/>
                </a:lnTo>
                <a:lnTo>
                  <a:pt x="1368628" y="467753"/>
                </a:lnTo>
                <a:lnTo>
                  <a:pt x="1368958" y="469531"/>
                </a:lnTo>
                <a:lnTo>
                  <a:pt x="1369834" y="469671"/>
                </a:lnTo>
                <a:lnTo>
                  <a:pt x="1370672" y="469696"/>
                </a:lnTo>
                <a:lnTo>
                  <a:pt x="1371193" y="469315"/>
                </a:lnTo>
                <a:close/>
              </a:path>
              <a:path w="1402715" h="657860">
                <a:moveTo>
                  <a:pt x="1371803" y="301129"/>
                </a:moveTo>
                <a:lnTo>
                  <a:pt x="1371282" y="301307"/>
                </a:lnTo>
                <a:lnTo>
                  <a:pt x="1370749" y="301637"/>
                </a:lnTo>
                <a:lnTo>
                  <a:pt x="1370304" y="302310"/>
                </a:lnTo>
                <a:lnTo>
                  <a:pt x="1370685" y="302260"/>
                </a:lnTo>
                <a:lnTo>
                  <a:pt x="1371219" y="301752"/>
                </a:lnTo>
                <a:lnTo>
                  <a:pt x="1371803" y="301129"/>
                </a:lnTo>
                <a:close/>
              </a:path>
              <a:path w="1402715" h="657860">
                <a:moveTo>
                  <a:pt x="1372082" y="491947"/>
                </a:moveTo>
                <a:lnTo>
                  <a:pt x="1371638" y="489699"/>
                </a:lnTo>
                <a:lnTo>
                  <a:pt x="1370495" y="490156"/>
                </a:lnTo>
                <a:lnTo>
                  <a:pt x="1372082" y="491947"/>
                </a:lnTo>
                <a:close/>
              </a:path>
              <a:path w="1402715" h="657860">
                <a:moveTo>
                  <a:pt x="1372730" y="447548"/>
                </a:moveTo>
                <a:lnTo>
                  <a:pt x="1369072" y="444931"/>
                </a:lnTo>
                <a:lnTo>
                  <a:pt x="1368628" y="447751"/>
                </a:lnTo>
                <a:lnTo>
                  <a:pt x="1364602" y="452043"/>
                </a:lnTo>
                <a:lnTo>
                  <a:pt x="1365250" y="453847"/>
                </a:lnTo>
                <a:lnTo>
                  <a:pt x="1372730" y="447548"/>
                </a:lnTo>
                <a:close/>
              </a:path>
              <a:path w="1402715" h="657860">
                <a:moveTo>
                  <a:pt x="1374013" y="488746"/>
                </a:moveTo>
                <a:lnTo>
                  <a:pt x="1372133" y="483806"/>
                </a:lnTo>
                <a:lnTo>
                  <a:pt x="1369771" y="482536"/>
                </a:lnTo>
                <a:lnTo>
                  <a:pt x="1371434" y="488746"/>
                </a:lnTo>
                <a:lnTo>
                  <a:pt x="1371638" y="489699"/>
                </a:lnTo>
                <a:lnTo>
                  <a:pt x="1374013" y="488746"/>
                </a:lnTo>
                <a:close/>
              </a:path>
              <a:path w="1402715" h="657860">
                <a:moveTo>
                  <a:pt x="1377619" y="487616"/>
                </a:moveTo>
                <a:lnTo>
                  <a:pt x="1376857" y="487616"/>
                </a:lnTo>
                <a:lnTo>
                  <a:pt x="1374013" y="488746"/>
                </a:lnTo>
                <a:lnTo>
                  <a:pt x="1374063" y="488886"/>
                </a:lnTo>
                <a:lnTo>
                  <a:pt x="1377619" y="487616"/>
                </a:lnTo>
                <a:close/>
              </a:path>
              <a:path w="1402715" h="657860">
                <a:moveTo>
                  <a:pt x="1380261" y="497776"/>
                </a:moveTo>
                <a:lnTo>
                  <a:pt x="1376057" y="497776"/>
                </a:lnTo>
                <a:lnTo>
                  <a:pt x="1375016" y="495236"/>
                </a:lnTo>
                <a:lnTo>
                  <a:pt x="1372082" y="491947"/>
                </a:lnTo>
                <a:lnTo>
                  <a:pt x="1373251" y="497776"/>
                </a:lnTo>
                <a:lnTo>
                  <a:pt x="1378953" y="500316"/>
                </a:lnTo>
                <a:lnTo>
                  <a:pt x="1380261" y="497776"/>
                </a:lnTo>
                <a:close/>
              </a:path>
              <a:path w="1402715" h="657860">
                <a:moveTo>
                  <a:pt x="1381074" y="469836"/>
                </a:moveTo>
                <a:lnTo>
                  <a:pt x="1379334" y="470154"/>
                </a:lnTo>
                <a:lnTo>
                  <a:pt x="1379855" y="472478"/>
                </a:lnTo>
                <a:lnTo>
                  <a:pt x="1381074" y="469836"/>
                </a:lnTo>
                <a:close/>
              </a:path>
              <a:path w="1402715" h="657860">
                <a:moveTo>
                  <a:pt x="1381226" y="497776"/>
                </a:moveTo>
                <a:lnTo>
                  <a:pt x="1380921" y="496506"/>
                </a:lnTo>
                <a:lnTo>
                  <a:pt x="1380261" y="497776"/>
                </a:lnTo>
                <a:lnTo>
                  <a:pt x="1381226" y="497776"/>
                </a:lnTo>
                <a:close/>
              </a:path>
              <a:path w="1402715" h="657860">
                <a:moveTo>
                  <a:pt x="1385011" y="487616"/>
                </a:moveTo>
                <a:lnTo>
                  <a:pt x="1383779" y="481266"/>
                </a:lnTo>
                <a:lnTo>
                  <a:pt x="1381074" y="476186"/>
                </a:lnTo>
                <a:lnTo>
                  <a:pt x="1380388" y="474916"/>
                </a:lnTo>
                <a:lnTo>
                  <a:pt x="1379855" y="472478"/>
                </a:lnTo>
                <a:lnTo>
                  <a:pt x="1378140" y="476186"/>
                </a:lnTo>
                <a:lnTo>
                  <a:pt x="1375816" y="474916"/>
                </a:lnTo>
                <a:lnTo>
                  <a:pt x="1372133" y="473646"/>
                </a:lnTo>
                <a:lnTo>
                  <a:pt x="1369809" y="471106"/>
                </a:lnTo>
                <a:lnTo>
                  <a:pt x="1371777" y="476186"/>
                </a:lnTo>
                <a:lnTo>
                  <a:pt x="1375689" y="481266"/>
                </a:lnTo>
                <a:lnTo>
                  <a:pt x="1377619" y="487616"/>
                </a:lnTo>
                <a:lnTo>
                  <a:pt x="1378915" y="487616"/>
                </a:lnTo>
                <a:lnTo>
                  <a:pt x="1380286" y="491426"/>
                </a:lnTo>
                <a:lnTo>
                  <a:pt x="1385011" y="487616"/>
                </a:lnTo>
                <a:close/>
              </a:path>
              <a:path w="1402715" h="657860">
                <a:moveTo>
                  <a:pt x="1386166" y="260096"/>
                </a:moveTo>
                <a:lnTo>
                  <a:pt x="1385633" y="259016"/>
                </a:lnTo>
                <a:lnTo>
                  <a:pt x="1384401" y="259016"/>
                </a:lnTo>
                <a:lnTo>
                  <a:pt x="1386166" y="260096"/>
                </a:lnTo>
                <a:close/>
              </a:path>
              <a:path w="1402715" h="657860">
                <a:moveTo>
                  <a:pt x="1386878" y="261556"/>
                </a:moveTo>
                <a:lnTo>
                  <a:pt x="1386471" y="260286"/>
                </a:lnTo>
                <a:lnTo>
                  <a:pt x="1386166" y="260096"/>
                </a:lnTo>
                <a:lnTo>
                  <a:pt x="1386878" y="261556"/>
                </a:lnTo>
                <a:close/>
              </a:path>
              <a:path w="1402715" h="657860">
                <a:moveTo>
                  <a:pt x="1388084" y="258356"/>
                </a:moveTo>
                <a:lnTo>
                  <a:pt x="1386649" y="257263"/>
                </a:lnTo>
                <a:lnTo>
                  <a:pt x="1386459" y="259016"/>
                </a:lnTo>
                <a:lnTo>
                  <a:pt x="1388084" y="258356"/>
                </a:lnTo>
                <a:close/>
              </a:path>
              <a:path w="1402715" h="657860">
                <a:moveTo>
                  <a:pt x="1389087" y="536473"/>
                </a:moveTo>
                <a:lnTo>
                  <a:pt x="1387525" y="532980"/>
                </a:lnTo>
                <a:lnTo>
                  <a:pt x="1386992" y="533895"/>
                </a:lnTo>
                <a:lnTo>
                  <a:pt x="1389087" y="536473"/>
                </a:lnTo>
                <a:close/>
              </a:path>
              <a:path w="1402715" h="657860">
                <a:moveTo>
                  <a:pt x="1389253" y="392366"/>
                </a:moveTo>
                <a:lnTo>
                  <a:pt x="1388833" y="389382"/>
                </a:lnTo>
                <a:lnTo>
                  <a:pt x="1388313" y="389826"/>
                </a:lnTo>
                <a:lnTo>
                  <a:pt x="1388224" y="390486"/>
                </a:lnTo>
                <a:lnTo>
                  <a:pt x="1389253" y="392366"/>
                </a:lnTo>
                <a:close/>
              </a:path>
              <a:path w="1402715" h="657860">
                <a:moveTo>
                  <a:pt x="1391729" y="454596"/>
                </a:moveTo>
                <a:lnTo>
                  <a:pt x="1391373" y="453326"/>
                </a:lnTo>
                <a:lnTo>
                  <a:pt x="1391183" y="453326"/>
                </a:lnTo>
                <a:lnTo>
                  <a:pt x="1391729" y="454596"/>
                </a:lnTo>
                <a:close/>
              </a:path>
              <a:path w="1402715" h="657860">
                <a:moveTo>
                  <a:pt x="1392707" y="408876"/>
                </a:moveTo>
                <a:lnTo>
                  <a:pt x="1388224" y="403796"/>
                </a:lnTo>
                <a:lnTo>
                  <a:pt x="1389926" y="410108"/>
                </a:lnTo>
                <a:lnTo>
                  <a:pt x="1390129" y="408876"/>
                </a:lnTo>
                <a:lnTo>
                  <a:pt x="1392707" y="408876"/>
                </a:lnTo>
                <a:close/>
              </a:path>
              <a:path w="1402715" h="657860">
                <a:moveTo>
                  <a:pt x="1393202" y="256819"/>
                </a:moveTo>
                <a:lnTo>
                  <a:pt x="1392491" y="256819"/>
                </a:lnTo>
                <a:lnTo>
                  <a:pt x="1391856" y="256819"/>
                </a:lnTo>
                <a:lnTo>
                  <a:pt x="1388084" y="258356"/>
                </a:lnTo>
                <a:lnTo>
                  <a:pt x="1390599" y="260286"/>
                </a:lnTo>
                <a:lnTo>
                  <a:pt x="1392313" y="257162"/>
                </a:lnTo>
                <a:lnTo>
                  <a:pt x="1393075" y="257746"/>
                </a:lnTo>
                <a:lnTo>
                  <a:pt x="1393202" y="256819"/>
                </a:lnTo>
                <a:close/>
              </a:path>
              <a:path w="1402715" h="657860">
                <a:moveTo>
                  <a:pt x="1393875" y="205384"/>
                </a:moveTo>
                <a:lnTo>
                  <a:pt x="1391602" y="205066"/>
                </a:lnTo>
                <a:lnTo>
                  <a:pt x="1392250" y="207949"/>
                </a:lnTo>
                <a:lnTo>
                  <a:pt x="1391767" y="210388"/>
                </a:lnTo>
                <a:lnTo>
                  <a:pt x="1393875" y="205384"/>
                </a:lnTo>
                <a:close/>
              </a:path>
              <a:path w="1402715" h="657860">
                <a:moveTo>
                  <a:pt x="1395209" y="448246"/>
                </a:moveTo>
                <a:lnTo>
                  <a:pt x="1394383" y="448487"/>
                </a:lnTo>
                <a:lnTo>
                  <a:pt x="1393990" y="450786"/>
                </a:lnTo>
                <a:lnTo>
                  <a:pt x="1395209" y="448246"/>
                </a:lnTo>
                <a:close/>
              </a:path>
              <a:path w="1402715" h="657860">
                <a:moveTo>
                  <a:pt x="1396098" y="129476"/>
                </a:moveTo>
                <a:lnTo>
                  <a:pt x="1395247" y="128041"/>
                </a:lnTo>
                <a:lnTo>
                  <a:pt x="1395539" y="126936"/>
                </a:lnTo>
                <a:lnTo>
                  <a:pt x="1394955" y="125666"/>
                </a:lnTo>
                <a:lnTo>
                  <a:pt x="1394802" y="125349"/>
                </a:lnTo>
                <a:lnTo>
                  <a:pt x="1394802" y="126936"/>
                </a:lnTo>
                <a:lnTo>
                  <a:pt x="1394777" y="127279"/>
                </a:lnTo>
                <a:lnTo>
                  <a:pt x="1393812" y="125666"/>
                </a:lnTo>
                <a:lnTo>
                  <a:pt x="1394802" y="126936"/>
                </a:lnTo>
                <a:lnTo>
                  <a:pt x="1394802" y="125349"/>
                </a:lnTo>
                <a:lnTo>
                  <a:pt x="1392567" y="120586"/>
                </a:lnTo>
                <a:lnTo>
                  <a:pt x="1390256" y="116776"/>
                </a:lnTo>
                <a:lnTo>
                  <a:pt x="1380883" y="112966"/>
                </a:lnTo>
                <a:lnTo>
                  <a:pt x="1386700" y="111696"/>
                </a:lnTo>
                <a:lnTo>
                  <a:pt x="1385087" y="109156"/>
                </a:lnTo>
                <a:lnTo>
                  <a:pt x="1381861" y="104076"/>
                </a:lnTo>
                <a:lnTo>
                  <a:pt x="1378204" y="102806"/>
                </a:lnTo>
                <a:lnTo>
                  <a:pt x="1379080" y="109156"/>
                </a:lnTo>
                <a:lnTo>
                  <a:pt x="1375714" y="106616"/>
                </a:lnTo>
                <a:lnTo>
                  <a:pt x="1373619" y="104076"/>
                </a:lnTo>
                <a:lnTo>
                  <a:pt x="1371460" y="101536"/>
                </a:lnTo>
                <a:lnTo>
                  <a:pt x="1373619" y="100266"/>
                </a:lnTo>
                <a:lnTo>
                  <a:pt x="1377937" y="97726"/>
                </a:lnTo>
                <a:lnTo>
                  <a:pt x="1376070" y="95186"/>
                </a:lnTo>
                <a:lnTo>
                  <a:pt x="1371409" y="88836"/>
                </a:lnTo>
                <a:lnTo>
                  <a:pt x="1361579" y="83756"/>
                </a:lnTo>
                <a:lnTo>
                  <a:pt x="1353019" y="78676"/>
                </a:lnTo>
                <a:lnTo>
                  <a:pt x="1352727" y="77571"/>
                </a:lnTo>
                <a:lnTo>
                  <a:pt x="1346860" y="78676"/>
                </a:lnTo>
                <a:lnTo>
                  <a:pt x="1342631" y="72326"/>
                </a:lnTo>
                <a:lnTo>
                  <a:pt x="1344637" y="60896"/>
                </a:lnTo>
                <a:lnTo>
                  <a:pt x="1344866" y="59626"/>
                </a:lnTo>
                <a:lnTo>
                  <a:pt x="1342161" y="57086"/>
                </a:lnTo>
                <a:lnTo>
                  <a:pt x="1339443" y="54546"/>
                </a:lnTo>
                <a:lnTo>
                  <a:pt x="1334325" y="53276"/>
                </a:lnTo>
                <a:lnTo>
                  <a:pt x="1328991" y="53276"/>
                </a:lnTo>
                <a:lnTo>
                  <a:pt x="1324419" y="49466"/>
                </a:lnTo>
                <a:lnTo>
                  <a:pt x="1323505" y="52006"/>
                </a:lnTo>
                <a:lnTo>
                  <a:pt x="1319479" y="57086"/>
                </a:lnTo>
                <a:lnTo>
                  <a:pt x="1312468" y="53276"/>
                </a:lnTo>
                <a:lnTo>
                  <a:pt x="1311617" y="52006"/>
                </a:lnTo>
                <a:lnTo>
                  <a:pt x="1310767" y="50736"/>
                </a:lnTo>
                <a:lnTo>
                  <a:pt x="1308227" y="46926"/>
                </a:lnTo>
                <a:lnTo>
                  <a:pt x="1311160" y="43116"/>
                </a:lnTo>
                <a:lnTo>
                  <a:pt x="1314094" y="39306"/>
                </a:lnTo>
                <a:lnTo>
                  <a:pt x="1318679" y="41846"/>
                </a:lnTo>
                <a:lnTo>
                  <a:pt x="1320012" y="43116"/>
                </a:lnTo>
                <a:lnTo>
                  <a:pt x="1319987" y="44386"/>
                </a:lnTo>
                <a:lnTo>
                  <a:pt x="1319326" y="44386"/>
                </a:lnTo>
                <a:lnTo>
                  <a:pt x="1321574" y="45656"/>
                </a:lnTo>
                <a:lnTo>
                  <a:pt x="1324444" y="46926"/>
                </a:lnTo>
                <a:lnTo>
                  <a:pt x="1324483" y="43116"/>
                </a:lnTo>
                <a:lnTo>
                  <a:pt x="1322019" y="44386"/>
                </a:lnTo>
                <a:lnTo>
                  <a:pt x="1321523" y="41846"/>
                </a:lnTo>
                <a:lnTo>
                  <a:pt x="1320317" y="39306"/>
                </a:lnTo>
                <a:lnTo>
                  <a:pt x="1317625" y="35496"/>
                </a:lnTo>
                <a:lnTo>
                  <a:pt x="1315847" y="32956"/>
                </a:lnTo>
                <a:lnTo>
                  <a:pt x="1314272" y="29146"/>
                </a:lnTo>
                <a:lnTo>
                  <a:pt x="1316913" y="29146"/>
                </a:lnTo>
                <a:lnTo>
                  <a:pt x="1309179" y="24066"/>
                </a:lnTo>
                <a:lnTo>
                  <a:pt x="1311084" y="28422"/>
                </a:lnTo>
                <a:lnTo>
                  <a:pt x="1307668" y="24066"/>
                </a:lnTo>
                <a:lnTo>
                  <a:pt x="1303782" y="20256"/>
                </a:lnTo>
                <a:lnTo>
                  <a:pt x="1291920" y="20256"/>
                </a:lnTo>
                <a:lnTo>
                  <a:pt x="1284224" y="18986"/>
                </a:lnTo>
                <a:lnTo>
                  <a:pt x="1286598" y="20256"/>
                </a:lnTo>
                <a:lnTo>
                  <a:pt x="1288211" y="24066"/>
                </a:lnTo>
                <a:lnTo>
                  <a:pt x="1285976" y="24066"/>
                </a:lnTo>
                <a:lnTo>
                  <a:pt x="1280337" y="22796"/>
                </a:lnTo>
                <a:lnTo>
                  <a:pt x="1275842" y="22796"/>
                </a:lnTo>
                <a:lnTo>
                  <a:pt x="1275207" y="24066"/>
                </a:lnTo>
                <a:lnTo>
                  <a:pt x="1273683" y="26606"/>
                </a:lnTo>
                <a:lnTo>
                  <a:pt x="1273251" y="29146"/>
                </a:lnTo>
                <a:lnTo>
                  <a:pt x="1268488" y="29146"/>
                </a:lnTo>
                <a:lnTo>
                  <a:pt x="1267447" y="27876"/>
                </a:lnTo>
                <a:lnTo>
                  <a:pt x="1266405" y="26606"/>
                </a:lnTo>
                <a:lnTo>
                  <a:pt x="1266329" y="24066"/>
                </a:lnTo>
                <a:lnTo>
                  <a:pt x="1265440" y="22796"/>
                </a:lnTo>
                <a:lnTo>
                  <a:pt x="1260957" y="22796"/>
                </a:lnTo>
                <a:lnTo>
                  <a:pt x="1255166" y="20256"/>
                </a:lnTo>
                <a:lnTo>
                  <a:pt x="1256563" y="18986"/>
                </a:lnTo>
                <a:lnTo>
                  <a:pt x="1262176" y="13906"/>
                </a:lnTo>
                <a:lnTo>
                  <a:pt x="1253401" y="18986"/>
                </a:lnTo>
                <a:lnTo>
                  <a:pt x="1248448" y="13906"/>
                </a:lnTo>
                <a:lnTo>
                  <a:pt x="1245971" y="11366"/>
                </a:lnTo>
                <a:lnTo>
                  <a:pt x="1241005" y="10096"/>
                </a:lnTo>
                <a:lnTo>
                  <a:pt x="1245628" y="8826"/>
                </a:lnTo>
                <a:lnTo>
                  <a:pt x="1238326" y="8826"/>
                </a:lnTo>
                <a:lnTo>
                  <a:pt x="1240866" y="13906"/>
                </a:lnTo>
                <a:lnTo>
                  <a:pt x="1235913" y="13906"/>
                </a:lnTo>
                <a:lnTo>
                  <a:pt x="1236002" y="11366"/>
                </a:lnTo>
                <a:lnTo>
                  <a:pt x="1233170" y="13906"/>
                </a:lnTo>
                <a:lnTo>
                  <a:pt x="1237983" y="18986"/>
                </a:lnTo>
                <a:lnTo>
                  <a:pt x="1232408" y="24066"/>
                </a:lnTo>
                <a:lnTo>
                  <a:pt x="1228852" y="21526"/>
                </a:lnTo>
                <a:lnTo>
                  <a:pt x="1221435" y="26606"/>
                </a:lnTo>
                <a:lnTo>
                  <a:pt x="1220304" y="20256"/>
                </a:lnTo>
                <a:lnTo>
                  <a:pt x="1225016" y="20256"/>
                </a:lnTo>
                <a:lnTo>
                  <a:pt x="1225143" y="17716"/>
                </a:lnTo>
                <a:lnTo>
                  <a:pt x="1224965" y="13906"/>
                </a:lnTo>
                <a:lnTo>
                  <a:pt x="1228737" y="12636"/>
                </a:lnTo>
                <a:lnTo>
                  <a:pt x="1221943" y="12636"/>
                </a:lnTo>
                <a:lnTo>
                  <a:pt x="1221536" y="11366"/>
                </a:lnTo>
                <a:lnTo>
                  <a:pt x="1222336" y="10096"/>
                </a:lnTo>
                <a:lnTo>
                  <a:pt x="1223086" y="10096"/>
                </a:lnTo>
                <a:lnTo>
                  <a:pt x="1217599" y="8826"/>
                </a:lnTo>
                <a:lnTo>
                  <a:pt x="1215123" y="11366"/>
                </a:lnTo>
                <a:lnTo>
                  <a:pt x="1212570" y="15176"/>
                </a:lnTo>
                <a:lnTo>
                  <a:pt x="1206804" y="17716"/>
                </a:lnTo>
                <a:lnTo>
                  <a:pt x="1208278" y="13906"/>
                </a:lnTo>
                <a:lnTo>
                  <a:pt x="1206627" y="12319"/>
                </a:lnTo>
                <a:lnTo>
                  <a:pt x="1204544" y="17716"/>
                </a:lnTo>
                <a:lnTo>
                  <a:pt x="1200353" y="20256"/>
                </a:lnTo>
                <a:lnTo>
                  <a:pt x="1193215" y="16446"/>
                </a:lnTo>
                <a:lnTo>
                  <a:pt x="1192504" y="21526"/>
                </a:lnTo>
                <a:lnTo>
                  <a:pt x="1188758" y="21526"/>
                </a:lnTo>
                <a:lnTo>
                  <a:pt x="1193025" y="22796"/>
                </a:lnTo>
                <a:lnTo>
                  <a:pt x="1191514" y="26606"/>
                </a:lnTo>
                <a:lnTo>
                  <a:pt x="1187932" y="26606"/>
                </a:lnTo>
                <a:lnTo>
                  <a:pt x="1182903" y="27876"/>
                </a:lnTo>
                <a:lnTo>
                  <a:pt x="1182649" y="25336"/>
                </a:lnTo>
                <a:lnTo>
                  <a:pt x="1182611" y="24955"/>
                </a:lnTo>
                <a:lnTo>
                  <a:pt x="1181252" y="25336"/>
                </a:lnTo>
                <a:lnTo>
                  <a:pt x="1176388" y="24066"/>
                </a:lnTo>
                <a:lnTo>
                  <a:pt x="1171117" y="21526"/>
                </a:lnTo>
                <a:lnTo>
                  <a:pt x="1165440" y="21526"/>
                </a:lnTo>
                <a:lnTo>
                  <a:pt x="1163675" y="20256"/>
                </a:lnTo>
                <a:lnTo>
                  <a:pt x="1161897" y="18986"/>
                </a:lnTo>
                <a:lnTo>
                  <a:pt x="1164374" y="15176"/>
                </a:lnTo>
                <a:lnTo>
                  <a:pt x="1165212" y="13906"/>
                </a:lnTo>
                <a:lnTo>
                  <a:pt x="1162075" y="12636"/>
                </a:lnTo>
                <a:lnTo>
                  <a:pt x="1156779" y="13906"/>
                </a:lnTo>
                <a:lnTo>
                  <a:pt x="1152982" y="12636"/>
                </a:lnTo>
                <a:lnTo>
                  <a:pt x="1149108" y="10096"/>
                </a:lnTo>
                <a:lnTo>
                  <a:pt x="1143571" y="11366"/>
                </a:lnTo>
                <a:lnTo>
                  <a:pt x="1145794" y="15798"/>
                </a:lnTo>
                <a:lnTo>
                  <a:pt x="1140091" y="20256"/>
                </a:lnTo>
                <a:lnTo>
                  <a:pt x="1155153" y="16446"/>
                </a:lnTo>
                <a:lnTo>
                  <a:pt x="1145400" y="24066"/>
                </a:lnTo>
                <a:lnTo>
                  <a:pt x="1149921" y="24066"/>
                </a:lnTo>
                <a:lnTo>
                  <a:pt x="1155001" y="20256"/>
                </a:lnTo>
                <a:lnTo>
                  <a:pt x="1157706" y="21526"/>
                </a:lnTo>
                <a:lnTo>
                  <a:pt x="1153807" y="24714"/>
                </a:lnTo>
                <a:lnTo>
                  <a:pt x="1155649" y="29146"/>
                </a:lnTo>
                <a:lnTo>
                  <a:pt x="1151039" y="26606"/>
                </a:lnTo>
                <a:lnTo>
                  <a:pt x="1146302" y="26606"/>
                </a:lnTo>
                <a:lnTo>
                  <a:pt x="1141374" y="29146"/>
                </a:lnTo>
                <a:lnTo>
                  <a:pt x="1136205" y="27876"/>
                </a:lnTo>
                <a:lnTo>
                  <a:pt x="1136243" y="26606"/>
                </a:lnTo>
                <a:lnTo>
                  <a:pt x="1136281" y="25336"/>
                </a:lnTo>
                <a:lnTo>
                  <a:pt x="1136611" y="15176"/>
                </a:lnTo>
                <a:lnTo>
                  <a:pt x="1128890" y="13906"/>
                </a:lnTo>
                <a:lnTo>
                  <a:pt x="1121244" y="15176"/>
                </a:lnTo>
                <a:lnTo>
                  <a:pt x="1113002" y="17716"/>
                </a:lnTo>
                <a:lnTo>
                  <a:pt x="1103439" y="17716"/>
                </a:lnTo>
                <a:lnTo>
                  <a:pt x="1107897" y="20256"/>
                </a:lnTo>
                <a:lnTo>
                  <a:pt x="1105941" y="25336"/>
                </a:lnTo>
                <a:lnTo>
                  <a:pt x="1102601" y="22796"/>
                </a:lnTo>
                <a:lnTo>
                  <a:pt x="1099261" y="20256"/>
                </a:lnTo>
                <a:lnTo>
                  <a:pt x="1094689" y="22796"/>
                </a:lnTo>
                <a:lnTo>
                  <a:pt x="1094854" y="21526"/>
                </a:lnTo>
                <a:lnTo>
                  <a:pt x="1095184" y="18986"/>
                </a:lnTo>
                <a:lnTo>
                  <a:pt x="1093787" y="17716"/>
                </a:lnTo>
                <a:lnTo>
                  <a:pt x="1092377" y="16446"/>
                </a:lnTo>
                <a:lnTo>
                  <a:pt x="1090498" y="13906"/>
                </a:lnTo>
                <a:lnTo>
                  <a:pt x="1090676" y="17716"/>
                </a:lnTo>
                <a:lnTo>
                  <a:pt x="1080262" y="13906"/>
                </a:lnTo>
                <a:lnTo>
                  <a:pt x="1078852" y="21526"/>
                </a:lnTo>
                <a:lnTo>
                  <a:pt x="1072692" y="16446"/>
                </a:lnTo>
                <a:lnTo>
                  <a:pt x="1065745" y="17716"/>
                </a:lnTo>
                <a:lnTo>
                  <a:pt x="1060589" y="21526"/>
                </a:lnTo>
                <a:lnTo>
                  <a:pt x="1055522" y="25336"/>
                </a:lnTo>
                <a:lnTo>
                  <a:pt x="1048804" y="26606"/>
                </a:lnTo>
                <a:lnTo>
                  <a:pt x="1051026" y="24066"/>
                </a:lnTo>
                <a:lnTo>
                  <a:pt x="1052144" y="22796"/>
                </a:lnTo>
                <a:lnTo>
                  <a:pt x="1047254" y="18986"/>
                </a:lnTo>
                <a:lnTo>
                  <a:pt x="1050912" y="17716"/>
                </a:lnTo>
                <a:lnTo>
                  <a:pt x="1054569" y="16446"/>
                </a:lnTo>
                <a:lnTo>
                  <a:pt x="1050950" y="16446"/>
                </a:lnTo>
                <a:lnTo>
                  <a:pt x="1047711" y="15176"/>
                </a:lnTo>
                <a:lnTo>
                  <a:pt x="1047597" y="17716"/>
                </a:lnTo>
                <a:lnTo>
                  <a:pt x="1045527" y="15176"/>
                </a:lnTo>
                <a:lnTo>
                  <a:pt x="1037475" y="24066"/>
                </a:lnTo>
                <a:lnTo>
                  <a:pt x="1034618" y="19646"/>
                </a:lnTo>
                <a:lnTo>
                  <a:pt x="1034897" y="19304"/>
                </a:lnTo>
                <a:lnTo>
                  <a:pt x="1035735" y="18961"/>
                </a:lnTo>
                <a:lnTo>
                  <a:pt x="1035545" y="18605"/>
                </a:lnTo>
                <a:lnTo>
                  <a:pt x="1034275" y="19126"/>
                </a:lnTo>
                <a:lnTo>
                  <a:pt x="1034199" y="18986"/>
                </a:lnTo>
                <a:lnTo>
                  <a:pt x="1034046" y="19227"/>
                </a:lnTo>
                <a:lnTo>
                  <a:pt x="1033691" y="19367"/>
                </a:lnTo>
                <a:lnTo>
                  <a:pt x="1033818" y="19608"/>
                </a:lnTo>
                <a:lnTo>
                  <a:pt x="1032637" y="21526"/>
                </a:lnTo>
                <a:lnTo>
                  <a:pt x="1032065" y="25336"/>
                </a:lnTo>
                <a:lnTo>
                  <a:pt x="1021626" y="25336"/>
                </a:lnTo>
                <a:lnTo>
                  <a:pt x="1025118" y="30416"/>
                </a:lnTo>
                <a:lnTo>
                  <a:pt x="1020292" y="27876"/>
                </a:lnTo>
                <a:lnTo>
                  <a:pt x="1015479" y="25336"/>
                </a:lnTo>
                <a:lnTo>
                  <a:pt x="1004214" y="24066"/>
                </a:lnTo>
                <a:lnTo>
                  <a:pt x="993228" y="24066"/>
                </a:lnTo>
                <a:lnTo>
                  <a:pt x="990269" y="22796"/>
                </a:lnTo>
                <a:lnTo>
                  <a:pt x="984427" y="20294"/>
                </a:lnTo>
                <a:lnTo>
                  <a:pt x="986116" y="20002"/>
                </a:lnTo>
                <a:lnTo>
                  <a:pt x="983437" y="19075"/>
                </a:lnTo>
                <a:lnTo>
                  <a:pt x="983716" y="19532"/>
                </a:lnTo>
                <a:lnTo>
                  <a:pt x="984084" y="19875"/>
                </a:lnTo>
                <a:lnTo>
                  <a:pt x="984364" y="20256"/>
                </a:lnTo>
                <a:lnTo>
                  <a:pt x="976439" y="21526"/>
                </a:lnTo>
                <a:lnTo>
                  <a:pt x="966889" y="21526"/>
                </a:lnTo>
                <a:lnTo>
                  <a:pt x="959713" y="22796"/>
                </a:lnTo>
                <a:lnTo>
                  <a:pt x="960183" y="21526"/>
                </a:lnTo>
                <a:lnTo>
                  <a:pt x="959777" y="20256"/>
                </a:lnTo>
                <a:lnTo>
                  <a:pt x="955814" y="20256"/>
                </a:lnTo>
                <a:lnTo>
                  <a:pt x="952893" y="24066"/>
                </a:lnTo>
                <a:lnTo>
                  <a:pt x="949718" y="27876"/>
                </a:lnTo>
                <a:lnTo>
                  <a:pt x="943648" y="27876"/>
                </a:lnTo>
                <a:lnTo>
                  <a:pt x="938009" y="21526"/>
                </a:lnTo>
                <a:lnTo>
                  <a:pt x="949693" y="24066"/>
                </a:lnTo>
                <a:lnTo>
                  <a:pt x="946150" y="21526"/>
                </a:lnTo>
                <a:lnTo>
                  <a:pt x="944740" y="18986"/>
                </a:lnTo>
                <a:lnTo>
                  <a:pt x="944029" y="17716"/>
                </a:lnTo>
                <a:lnTo>
                  <a:pt x="943330" y="16446"/>
                </a:lnTo>
                <a:lnTo>
                  <a:pt x="937895" y="16446"/>
                </a:lnTo>
                <a:lnTo>
                  <a:pt x="931303" y="17716"/>
                </a:lnTo>
                <a:lnTo>
                  <a:pt x="925055" y="15176"/>
                </a:lnTo>
                <a:lnTo>
                  <a:pt x="926896" y="15176"/>
                </a:lnTo>
                <a:lnTo>
                  <a:pt x="924039" y="12636"/>
                </a:lnTo>
                <a:lnTo>
                  <a:pt x="920483" y="13906"/>
                </a:lnTo>
                <a:lnTo>
                  <a:pt x="916457" y="15176"/>
                </a:lnTo>
                <a:lnTo>
                  <a:pt x="913218" y="16446"/>
                </a:lnTo>
                <a:lnTo>
                  <a:pt x="906538" y="18986"/>
                </a:lnTo>
                <a:lnTo>
                  <a:pt x="899502" y="18986"/>
                </a:lnTo>
                <a:lnTo>
                  <a:pt x="899934" y="17716"/>
                </a:lnTo>
                <a:lnTo>
                  <a:pt x="899134" y="16446"/>
                </a:lnTo>
                <a:lnTo>
                  <a:pt x="896874" y="17716"/>
                </a:lnTo>
                <a:lnTo>
                  <a:pt x="894181" y="20256"/>
                </a:lnTo>
                <a:lnTo>
                  <a:pt x="891298" y="21526"/>
                </a:lnTo>
                <a:lnTo>
                  <a:pt x="887450" y="27876"/>
                </a:lnTo>
                <a:lnTo>
                  <a:pt x="883462" y="34226"/>
                </a:lnTo>
                <a:lnTo>
                  <a:pt x="879792" y="40576"/>
                </a:lnTo>
                <a:lnTo>
                  <a:pt x="878916" y="41732"/>
                </a:lnTo>
                <a:lnTo>
                  <a:pt x="879767" y="41846"/>
                </a:lnTo>
                <a:lnTo>
                  <a:pt x="875106" y="49466"/>
                </a:lnTo>
                <a:lnTo>
                  <a:pt x="871156" y="49466"/>
                </a:lnTo>
                <a:lnTo>
                  <a:pt x="865187" y="52006"/>
                </a:lnTo>
                <a:lnTo>
                  <a:pt x="863625" y="50736"/>
                </a:lnTo>
                <a:lnTo>
                  <a:pt x="860526" y="48196"/>
                </a:lnTo>
                <a:lnTo>
                  <a:pt x="865720" y="41846"/>
                </a:lnTo>
                <a:lnTo>
                  <a:pt x="857618" y="39306"/>
                </a:lnTo>
                <a:lnTo>
                  <a:pt x="858875" y="49466"/>
                </a:lnTo>
                <a:lnTo>
                  <a:pt x="855091" y="50736"/>
                </a:lnTo>
                <a:lnTo>
                  <a:pt x="853135" y="48196"/>
                </a:lnTo>
                <a:lnTo>
                  <a:pt x="849515" y="54546"/>
                </a:lnTo>
                <a:lnTo>
                  <a:pt x="848220" y="60896"/>
                </a:lnTo>
                <a:lnTo>
                  <a:pt x="846594" y="65976"/>
                </a:lnTo>
                <a:lnTo>
                  <a:pt x="841959" y="72326"/>
                </a:lnTo>
                <a:lnTo>
                  <a:pt x="844651" y="73596"/>
                </a:lnTo>
                <a:lnTo>
                  <a:pt x="843876" y="77406"/>
                </a:lnTo>
                <a:lnTo>
                  <a:pt x="841248" y="78676"/>
                </a:lnTo>
                <a:lnTo>
                  <a:pt x="838339" y="78676"/>
                </a:lnTo>
                <a:lnTo>
                  <a:pt x="836739" y="83756"/>
                </a:lnTo>
                <a:lnTo>
                  <a:pt x="829373" y="78676"/>
                </a:lnTo>
                <a:lnTo>
                  <a:pt x="827659" y="83756"/>
                </a:lnTo>
                <a:lnTo>
                  <a:pt x="825309" y="90106"/>
                </a:lnTo>
                <a:lnTo>
                  <a:pt x="822426" y="96456"/>
                </a:lnTo>
                <a:lnTo>
                  <a:pt x="819099" y="102806"/>
                </a:lnTo>
                <a:lnTo>
                  <a:pt x="818591" y="99301"/>
                </a:lnTo>
                <a:lnTo>
                  <a:pt x="815860" y="105346"/>
                </a:lnTo>
                <a:lnTo>
                  <a:pt x="809383" y="111696"/>
                </a:lnTo>
                <a:lnTo>
                  <a:pt x="805510" y="107886"/>
                </a:lnTo>
                <a:lnTo>
                  <a:pt x="801789" y="107886"/>
                </a:lnTo>
                <a:lnTo>
                  <a:pt x="797941" y="110426"/>
                </a:lnTo>
                <a:lnTo>
                  <a:pt x="793318" y="114236"/>
                </a:lnTo>
                <a:lnTo>
                  <a:pt x="786879" y="120586"/>
                </a:lnTo>
                <a:lnTo>
                  <a:pt x="780529" y="125666"/>
                </a:lnTo>
                <a:lnTo>
                  <a:pt x="779665" y="129476"/>
                </a:lnTo>
                <a:lnTo>
                  <a:pt x="778103" y="133286"/>
                </a:lnTo>
                <a:lnTo>
                  <a:pt x="775017" y="135826"/>
                </a:lnTo>
                <a:lnTo>
                  <a:pt x="776312" y="142176"/>
                </a:lnTo>
                <a:lnTo>
                  <a:pt x="776681" y="145986"/>
                </a:lnTo>
                <a:lnTo>
                  <a:pt x="777036" y="148526"/>
                </a:lnTo>
                <a:lnTo>
                  <a:pt x="777189" y="149796"/>
                </a:lnTo>
                <a:lnTo>
                  <a:pt x="777316" y="156146"/>
                </a:lnTo>
                <a:lnTo>
                  <a:pt x="776249" y="165036"/>
                </a:lnTo>
                <a:lnTo>
                  <a:pt x="775271" y="171386"/>
                </a:lnTo>
                <a:lnTo>
                  <a:pt x="774331" y="177736"/>
                </a:lnTo>
                <a:lnTo>
                  <a:pt x="773849" y="182816"/>
                </a:lnTo>
                <a:lnTo>
                  <a:pt x="773722" y="190436"/>
                </a:lnTo>
                <a:lnTo>
                  <a:pt x="779259" y="189166"/>
                </a:lnTo>
                <a:lnTo>
                  <a:pt x="780224" y="190436"/>
                </a:lnTo>
                <a:lnTo>
                  <a:pt x="781240" y="194246"/>
                </a:lnTo>
                <a:lnTo>
                  <a:pt x="786980" y="195516"/>
                </a:lnTo>
                <a:lnTo>
                  <a:pt x="787831" y="199326"/>
                </a:lnTo>
                <a:lnTo>
                  <a:pt x="787641" y="200596"/>
                </a:lnTo>
                <a:lnTo>
                  <a:pt x="786803" y="201866"/>
                </a:lnTo>
                <a:lnTo>
                  <a:pt x="784466" y="202806"/>
                </a:lnTo>
                <a:lnTo>
                  <a:pt x="777494" y="193738"/>
                </a:lnTo>
                <a:lnTo>
                  <a:pt x="774090" y="201295"/>
                </a:lnTo>
                <a:lnTo>
                  <a:pt x="777481" y="200113"/>
                </a:lnTo>
                <a:lnTo>
                  <a:pt x="780224" y="202768"/>
                </a:lnTo>
                <a:lnTo>
                  <a:pt x="783082" y="204851"/>
                </a:lnTo>
                <a:lnTo>
                  <a:pt x="786714" y="202006"/>
                </a:lnTo>
                <a:lnTo>
                  <a:pt x="779183" y="214566"/>
                </a:lnTo>
                <a:lnTo>
                  <a:pt x="775449" y="217106"/>
                </a:lnTo>
                <a:lnTo>
                  <a:pt x="776312" y="210756"/>
                </a:lnTo>
                <a:lnTo>
                  <a:pt x="773430" y="210756"/>
                </a:lnTo>
                <a:lnTo>
                  <a:pt x="772490" y="219646"/>
                </a:lnTo>
                <a:lnTo>
                  <a:pt x="767994" y="214566"/>
                </a:lnTo>
                <a:lnTo>
                  <a:pt x="764603" y="220916"/>
                </a:lnTo>
                <a:lnTo>
                  <a:pt x="769200" y="219646"/>
                </a:lnTo>
                <a:lnTo>
                  <a:pt x="771220" y="224726"/>
                </a:lnTo>
                <a:lnTo>
                  <a:pt x="769493" y="229806"/>
                </a:lnTo>
                <a:lnTo>
                  <a:pt x="775385" y="222186"/>
                </a:lnTo>
                <a:lnTo>
                  <a:pt x="776732" y="229806"/>
                </a:lnTo>
                <a:lnTo>
                  <a:pt x="770191" y="238696"/>
                </a:lnTo>
                <a:lnTo>
                  <a:pt x="771499" y="246316"/>
                </a:lnTo>
                <a:lnTo>
                  <a:pt x="767422" y="242506"/>
                </a:lnTo>
                <a:lnTo>
                  <a:pt x="768616" y="250126"/>
                </a:lnTo>
                <a:lnTo>
                  <a:pt x="769658" y="259016"/>
                </a:lnTo>
                <a:lnTo>
                  <a:pt x="772198" y="267906"/>
                </a:lnTo>
                <a:lnTo>
                  <a:pt x="777875" y="274256"/>
                </a:lnTo>
                <a:lnTo>
                  <a:pt x="776401" y="275526"/>
                </a:lnTo>
                <a:lnTo>
                  <a:pt x="772883" y="278066"/>
                </a:lnTo>
                <a:lnTo>
                  <a:pt x="771931" y="274256"/>
                </a:lnTo>
                <a:lnTo>
                  <a:pt x="772960" y="286956"/>
                </a:lnTo>
                <a:lnTo>
                  <a:pt x="776198" y="300926"/>
                </a:lnTo>
                <a:lnTo>
                  <a:pt x="778535" y="312356"/>
                </a:lnTo>
                <a:lnTo>
                  <a:pt x="776846" y="323786"/>
                </a:lnTo>
                <a:lnTo>
                  <a:pt x="773684" y="322516"/>
                </a:lnTo>
                <a:lnTo>
                  <a:pt x="774611" y="325056"/>
                </a:lnTo>
                <a:lnTo>
                  <a:pt x="779640" y="327596"/>
                </a:lnTo>
                <a:lnTo>
                  <a:pt x="776490" y="331406"/>
                </a:lnTo>
                <a:lnTo>
                  <a:pt x="775182" y="331406"/>
                </a:lnTo>
                <a:lnTo>
                  <a:pt x="773341" y="330136"/>
                </a:lnTo>
                <a:lnTo>
                  <a:pt x="773163" y="331406"/>
                </a:lnTo>
                <a:lnTo>
                  <a:pt x="774255" y="333946"/>
                </a:lnTo>
                <a:lnTo>
                  <a:pt x="778738" y="340296"/>
                </a:lnTo>
                <a:lnTo>
                  <a:pt x="776909" y="344106"/>
                </a:lnTo>
                <a:lnTo>
                  <a:pt x="773353" y="340296"/>
                </a:lnTo>
                <a:lnTo>
                  <a:pt x="773061" y="351726"/>
                </a:lnTo>
                <a:lnTo>
                  <a:pt x="776503" y="360616"/>
                </a:lnTo>
                <a:lnTo>
                  <a:pt x="781138" y="369506"/>
                </a:lnTo>
                <a:lnTo>
                  <a:pt x="784364" y="378396"/>
                </a:lnTo>
                <a:lnTo>
                  <a:pt x="775093" y="378396"/>
                </a:lnTo>
                <a:lnTo>
                  <a:pt x="770674" y="397446"/>
                </a:lnTo>
                <a:lnTo>
                  <a:pt x="769366" y="397446"/>
                </a:lnTo>
                <a:lnTo>
                  <a:pt x="770216" y="410146"/>
                </a:lnTo>
                <a:lnTo>
                  <a:pt x="773379" y="421576"/>
                </a:lnTo>
                <a:lnTo>
                  <a:pt x="777430" y="433006"/>
                </a:lnTo>
                <a:lnTo>
                  <a:pt x="780973" y="445706"/>
                </a:lnTo>
                <a:lnTo>
                  <a:pt x="776033" y="455866"/>
                </a:lnTo>
                <a:lnTo>
                  <a:pt x="774509" y="469836"/>
                </a:lnTo>
                <a:lnTo>
                  <a:pt x="773836" y="485076"/>
                </a:lnTo>
                <a:lnTo>
                  <a:pt x="771410" y="499046"/>
                </a:lnTo>
                <a:lnTo>
                  <a:pt x="773087" y="496506"/>
                </a:lnTo>
                <a:lnTo>
                  <a:pt x="778649" y="499046"/>
                </a:lnTo>
                <a:lnTo>
                  <a:pt x="779589" y="502856"/>
                </a:lnTo>
                <a:lnTo>
                  <a:pt x="777735" y="506666"/>
                </a:lnTo>
                <a:lnTo>
                  <a:pt x="786091" y="514286"/>
                </a:lnTo>
                <a:lnTo>
                  <a:pt x="777582" y="513016"/>
                </a:lnTo>
                <a:lnTo>
                  <a:pt x="777735" y="511746"/>
                </a:lnTo>
                <a:lnTo>
                  <a:pt x="773582" y="514286"/>
                </a:lnTo>
                <a:lnTo>
                  <a:pt x="772058" y="514286"/>
                </a:lnTo>
                <a:lnTo>
                  <a:pt x="771588" y="521906"/>
                </a:lnTo>
                <a:lnTo>
                  <a:pt x="771194" y="526986"/>
                </a:lnTo>
                <a:lnTo>
                  <a:pt x="771321" y="530796"/>
                </a:lnTo>
                <a:lnTo>
                  <a:pt x="771525" y="533336"/>
                </a:lnTo>
                <a:lnTo>
                  <a:pt x="771550" y="540956"/>
                </a:lnTo>
                <a:lnTo>
                  <a:pt x="782269" y="538505"/>
                </a:lnTo>
                <a:lnTo>
                  <a:pt x="783170" y="544766"/>
                </a:lnTo>
                <a:lnTo>
                  <a:pt x="788085" y="552386"/>
                </a:lnTo>
                <a:lnTo>
                  <a:pt x="794092" y="557466"/>
                </a:lnTo>
                <a:lnTo>
                  <a:pt x="797979" y="562546"/>
                </a:lnTo>
                <a:lnTo>
                  <a:pt x="806361" y="567626"/>
                </a:lnTo>
                <a:lnTo>
                  <a:pt x="812444" y="571436"/>
                </a:lnTo>
                <a:lnTo>
                  <a:pt x="817460" y="576516"/>
                </a:lnTo>
                <a:lnTo>
                  <a:pt x="820597" y="581596"/>
                </a:lnTo>
                <a:lnTo>
                  <a:pt x="821029" y="586676"/>
                </a:lnTo>
                <a:lnTo>
                  <a:pt x="825906" y="587946"/>
                </a:lnTo>
                <a:lnTo>
                  <a:pt x="829564" y="590486"/>
                </a:lnTo>
                <a:lnTo>
                  <a:pt x="834415" y="591756"/>
                </a:lnTo>
                <a:lnTo>
                  <a:pt x="830160" y="595566"/>
                </a:lnTo>
                <a:lnTo>
                  <a:pt x="835063" y="601916"/>
                </a:lnTo>
                <a:lnTo>
                  <a:pt x="839647" y="606996"/>
                </a:lnTo>
                <a:lnTo>
                  <a:pt x="844981" y="612076"/>
                </a:lnTo>
                <a:lnTo>
                  <a:pt x="852106" y="617156"/>
                </a:lnTo>
                <a:lnTo>
                  <a:pt x="847102" y="618426"/>
                </a:lnTo>
                <a:lnTo>
                  <a:pt x="852474" y="620966"/>
                </a:lnTo>
                <a:lnTo>
                  <a:pt x="859370" y="618426"/>
                </a:lnTo>
                <a:lnTo>
                  <a:pt x="866279" y="617156"/>
                </a:lnTo>
                <a:lnTo>
                  <a:pt x="871702" y="618426"/>
                </a:lnTo>
                <a:lnTo>
                  <a:pt x="867181" y="626046"/>
                </a:lnTo>
                <a:lnTo>
                  <a:pt x="868311" y="627316"/>
                </a:lnTo>
                <a:lnTo>
                  <a:pt x="870381" y="629856"/>
                </a:lnTo>
                <a:lnTo>
                  <a:pt x="875677" y="634936"/>
                </a:lnTo>
                <a:lnTo>
                  <a:pt x="886523" y="647636"/>
                </a:lnTo>
                <a:lnTo>
                  <a:pt x="892987" y="647636"/>
                </a:lnTo>
                <a:lnTo>
                  <a:pt x="899795" y="648906"/>
                </a:lnTo>
                <a:lnTo>
                  <a:pt x="906589" y="647636"/>
                </a:lnTo>
                <a:lnTo>
                  <a:pt x="912368" y="647636"/>
                </a:lnTo>
                <a:lnTo>
                  <a:pt x="914107" y="646366"/>
                </a:lnTo>
                <a:lnTo>
                  <a:pt x="916000" y="646366"/>
                </a:lnTo>
                <a:lnTo>
                  <a:pt x="919746" y="643826"/>
                </a:lnTo>
                <a:lnTo>
                  <a:pt x="919175" y="647636"/>
                </a:lnTo>
                <a:lnTo>
                  <a:pt x="916952" y="648906"/>
                </a:lnTo>
                <a:lnTo>
                  <a:pt x="923582" y="648906"/>
                </a:lnTo>
                <a:lnTo>
                  <a:pt x="931646" y="650176"/>
                </a:lnTo>
                <a:lnTo>
                  <a:pt x="938034" y="647636"/>
                </a:lnTo>
                <a:lnTo>
                  <a:pt x="939203" y="643826"/>
                </a:lnTo>
                <a:lnTo>
                  <a:pt x="939584" y="642556"/>
                </a:lnTo>
                <a:lnTo>
                  <a:pt x="942035" y="645096"/>
                </a:lnTo>
                <a:lnTo>
                  <a:pt x="947712" y="645096"/>
                </a:lnTo>
                <a:lnTo>
                  <a:pt x="954722" y="642556"/>
                </a:lnTo>
                <a:lnTo>
                  <a:pt x="961186" y="638746"/>
                </a:lnTo>
                <a:lnTo>
                  <a:pt x="960107" y="645096"/>
                </a:lnTo>
                <a:lnTo>
                  <a:pt x="965250" y="638746"/>
                </a:lnTo>
                <a:lnTo>
                  <a:pt x="966279" y="637476"/>
                </a:lnTo>
                <a:lnTo>
                  <a:pt x="966457" y="634936"/>
                </a:lnTo>
                <a:lnTo>
                  <a:pt x="975194" y="633666"/>
                </a:lnTo>
                <a:lnTo>
                  <a:pt x="977277" y="633666"/>
                </a:lnTo>
                <a:lnTo>
                  <a:pt x="977087" y="637222"/>
                </a:lnTo>
                <a:lnTo>
                  <a:pt x="981265" y="638746"/>
                </a:lnTo>
                <a:lnTo>
                  <a:pt x="980173" y="633666"/>
                </a:lnTo>
                <a:lnTo>
                  <a:pt x="979614" y="631126"/>
                </a:lnTo>
                <a:lnTo>
                  <a:pt x="988047" y="633666"/>
                </a:lnTo>
                <a:lnTo>
                  <a:pt x="984973" y="637476"/>
                </a:lnTo>
                <a:lnTo>
                  <a:pt x="992111" y="637476"/>
                </a:lnTo>
                <a:lnTo>
                  <a:pt x="991501" y="636206"/>
                </a:lnTo>
                <a:lnTo>
                  <a:pt x="995375" y="631126"/>
                </a:lnTo>
                <a:lnTo>
                  <a:pt x="999820" y="628586"/>
                </a:lnTo>
                <a:lnTo>
                  <a:pt x="1008900" y="632396"/>
                </a:lnTo>
                <a:lnTo>
                  <a:pt x="1010031" y="637476"/>
                </a:lnTo>
                <a:lnTo>
                  <a:pt x="1010945" y="634936"/>
                </a:lnTo>
                <a:lnTo>
                  <a:pt x="1014793" y="629856"/>
                </a:lnTo>
                <a:lnTo>
                  <a:pt x="1019009" y="632396"/>
                </a:lnTo>
                <a:lnTo>
                  <a:pt x="1019606" y="633666"/>
                </a:lnTo>
                <a:lnTo>
                  <a:pt x="1018095" y="634936"/>
                </a:lnTo>
                <a:lnTo>
                  <a:pt x="1017333" y="636206"/>
                </a:lnTo>
                <a:lnTo>
                  <a:pt x="1025258" y="636206"/>
                </a:lnTo>
                <a:lnTo>
                  <a:pt x="1031659" y="633666"/>
                </a:lnTo>
                <a:lnTo>
                  <a:pt x="1037361" y="632396"/>
                </a:lnTo>
                <a:lnTo>
                  <a:pt x="1043216" y="633666"/>
                </a:lnTo>
                <a:lnTo>
                  <a:pt x="1043419" y="636206"/>
                </a:lnTo>
                <a:lnTo>
                  <a:pt x="1043952" y="637476"/>
                </a:lnTo>
                <a:lnTo>
                  <a:pt x="1028280" y="637476"/>
                </a:lnTo>
                <a:lnTo>
                  <a:pt x="1028357" y="642556"/>
                </a:lnTo>
                <a:lnTo>
                  <a:pt x="1036015" y="643826"/>
                </a:lnTo>
                <a:lnTo>
                  <a:pt x="1030033" y="651446"/>
                </a:lnTo>
                <a:lnTo>
                  <a:pt x="1035291" y="647636"/>
                </a:lnTo>
                <a:lnTo>
                  <a:pt x="1041476" y="642556"/>
                </a:lnTo>
                <a:lnTo>
                  <a:pt x="1047927" y="640016"/>
                </a:lnTo>
                <a:lnTo>
                  <a:pt x="1053960" y="640016"/>
                </a:lnTo>
                <a:lnTo>
                  <a:pt x="1054696" y="641286"/>
                </a:lnTo>
                <a:lnTo>
                  <a:pt x="1054976" y="642556"/>
                </a:lnTo>
                <a:lnTo>
                  <a:pt x="1057465" y="642556"/>
                </a:lnTo>
                <a:lnTo>
                  <a:pt x="1058900" y="641286"/>
                </a:lnTo>
                <a:lnTo>
                  <a:pt x="1061288" y="642556"/>
                </a:lnTo>
                <a:lnTo>
                  <a:pt x="1062799" y="643826"/>
                </a:lnTo>
                <a:lnTo>
                  <a:pt x="1065085" y="643826"/>
                </a:lnTo>
                <a:lnTo>
                  <a:pt x="1066038" y="647636"/>
                </a:lnTo>
                <a:lnTo>
                  <a:pt x="1073886" y="645096"/>
                </a:lnTo>
                <a:lnTo>
                  <a:pt x="1077696" y="645096"/>
                </a:lnTo>
                <a:lnTo>
                  <a:pt x="1077404" y="641286"/>
                </a:lnTo>
                <a:lnTo>
                  <a:pt x="1077302" y="640016"/>
                </a:lnTo>
                <a:lnTo>
                  <a:pt x="1082294" y="641286"/>
                </a:lnTo>
                <a:lnTo>
                  <a:pt x="1081112" y="640016"/>
                </a:lnTo>
                <a:lnTo>
                  <a:pt x="1077569" y="636206"/>
                </a:lnTo>
                <a:lnTo>
                  <a:pt x="1076845" y="636206"/>
                </a:lnTo>
                <a:lnTo>
                  <a:pt x="1075283" y="636993"/>
                </a:lnTo>
                <a:lnTo>
                  <a:pt x="1075105" y="636816"/>
                </a:lnTo>
                <a:lnTo>
                  <a:pt x="1075105" y="637082"/>
                </a:lnTo>
                <a:lnTo>
                  <a:pt x="1074737" y="637273"/>
                </a:lnTo>
                <a:lnTo>
                  <a:pt x="1074864" y="637108"/>
                </a:lnTo>
                <a:lnTo>
                  <a:pt x="1075105" y="637082"/>
                </a:lnTo>
                <a:lnTo>
                  <a:pt x="1075105" y="636816"/>
                </a:lnTo>
                <a:lnTo>
                  <a:pt x="1074826" y="636524"/>
                </a:lnTo>
                <a:lnTo>
                  <a:pt x="1074318" y="636092"/>
                </a:lnTo>
                <a:lnTo>
                  <a:pt x="1073810" y="635723"/>
                </a:lnTo>
                <a:lnTo>
                  <a:pt x="1072997" y="637476"/>
                </a:lnTo>
                <a:lnTo>
                  <a:pt x="1070825" y="637476"/>
                </a:lnTo>
                <a:lnTo>
                  <a:pt x="1070825" y="641286"/>
                </a:lnTo>
                <a:lnTo>
                  <a:pt x="1070597" y="642556"/>
                </a:lnTo>
                <a:lnTo>
                  <a:pt x="1070330" y="643826"/>
                </a:lnTo>
                <a:lnTo>
                  <a:pt x="1069860" y="645096"/>
                </a:lnTo>
                <a:lnTo>
                  <a:pt x="1067333" y="645096"/>
                </a:lnTo>
                <a:lnTo>
                  <a:pt x="1066469" y="643826"/>
                </a:lnTo>
                <a:lnTo>
                  <a:pt x="1066114" y="643826"/>
                </a:lnTo>
                <a:lnTo>
                  <a:pt x="1067295" y="642556"/>
                </a:lnTo>
                <a:lnTo>
                  <a:pt x="1070533" y="642556"/>
                </a:lnTo>
                <a:lnTo>
                  <a:pt x="1070825" y="641286"/>
                </a:lnTo>
                <a:lnTo>
                  <a:pt x="1070825" y="637476"/>
                </a:lnTo>
                <a:lnTo>
                  <a:pt x="1063498" y="637476"/>
                </a:lnTo>
                <a:lnTo>
                  <a:pt x="1066457" y="634936"/>
                </a:lnTo>
                <a:lnTo>
                  <a:pt x="1069568" y="632396"/>
                </a:lnTo>
                <a:lnTo>
                  <a:pt x="1073823" y="634936"/>
                </a:lnTo>
                <a:lnTo>
                  <a:pt x="1075093" y="632396"/>
                </a:lnTo>
                <a:lnTo>
                  <a:pt x="1075728" y="631126"/>
                </a:lnTo>
                <a:lnTo>
                  <a:pt x="1076426" y="629856"/>
                </a:lnTo>
                <a:lnTo>
                  <a:pt x="1077125" y="628586"/>
                </a:lnTo>
                <a:lnTo>
                  <a:pt x="1077836" y="627316"/>
                </a:lnTo>
                <a:lnTo>
                  <a:pt x="1079017" y="626046"/>
                </a:lnTo>
                <a:lnTo>
                  <a:pt x="1084338" y="633666"/>
                </a:lnTo>
                <a:lnTo>
                  <a:pt x="1094435" y="637476"/>
                </a:lnTo>
                <a:lnTo>
                  <a:pt x="1095921" y="642556"/>
                </a:lnTo>
                <a:lnTo>
                  <a:pt x="1105192" y="641286"/>
                </a:lnTo>
                <a:lnTo>
                  <a:pt x="1114844" y="638746"/>
                </a:lnTo>
                <a:lnTo>
                  <a:pt x="1123670" y="636206"/>
                </a:lnTo>
                <a:lnTo>
                  <a:pt x="1130452" y="629856"/>
                </a:lnTo>
                <a:lnTo>
                  <a:pt x="1133741" y="627316"/>
                </a:lnTo>
                <a:lnTo>
                  <a:pt x="1134313" y="632396"/>
                </a:lnTo>
                <a:lnTo>
                  <a:pt x="1135557" y="633666"/>
                </a:lnTo>
                <a:lnTo>
                  <a:pt x="1136954" y="633666"/>
                </a:lnTo>
                <a:lnTo>
                  <a:pt x="1150213" y="633666"/>
                </a:lnTo>
                <a:lnTo>
                  <a:pt x="1151445" y="627316"/>
                </a:lnTo>
                <a:lnTo>
                  <a:pt x="1154442" y="629856"/>
                </a:lnTo>
                <a:lnTo>
                  <a:pt x="1153718" y="632396"/>
                </a:lnTo>
                <a:lnTo>
                  <a:pt x="1153566" y="633666"/>
                </a:lnTo>
                <a:lnTo>
                  <a:pt x="1158290" y="633666"/>
                </a:lnTo>
                <a:lnTo>
                  <a:pt x="1156779" y="636206"/>
                </a:lnTo>
                <a:lnTo>
                  <a:pt x="1172425" y="637476"/>
                </a:lnTo>
                <a:lnTo>
                  <a:pt x="1186611" y="632396"/>
                </a:lnTo>
                <a:lnTo>
                  <a:pt x="1201280" y="627316"/>
                </a:lnTo>
                <a:lnTo>
                  <a:pt x="1218336" y="631126"/>
                </a:lnTo>
                <a:lnTo>
                  <a:pt x="1216596" y="629856"/>
                </a:lnTo>
                <a:lnTo>
                  <a:pt x="1215720" y="629856"/>
                </a:lnTo>
                <a:lnTo>
                  <a:pt x="1215339" y="628586"/>
                </a:lnTo>
                <a:lnTo>
                  <a:pt x="1225219" y="629856"/>
                </a:lnTo>
                <a:lnTo>
                  <a:pt x="1245196" y="629856"/>
                </a:lnTo>
                <a:lnTo>
                  <a:pt x="1265326" y="628586"/>
                </a:lnTo>
                <a:lnTo>
                  <a:pt x="1275232" y="627316"/>
                </a:lnTo>
                <a:lnTo>
                  <a:pt x="1286395" y="627316"/>
                </a:lnTo>
                <a:lnTo>
                  <a:pt x="1300200" y="629856"/>
                </a:lnTo>
                <a:lnTo>
                  <a:pt x="1302880" y="627316"/>
                </a:lnTo>
                <a:lnTo>
                  <a:pt x="1305661" y="626046"/>
                </a:lnTo>
                <a:lnTo>
                  <a:pt x="1308658" y="624776"/>
                </a:lnTo>
                <a:lnTo>
                  <a:pt x="1319149" y="618426"/>
                </a:lnTo>
                <a:lnTo>
                  <a:pt x="1317764" y="617156"/>
                </a:lnTo>
                <a:lnTo>
                  <a:pt x="1314996" y="614616"/>
                </a:lnTo>
                <a:lnTo>
                  <a:pt x="1315262" y="613346"/>
                </a:lnTo>
                <a:lnTo>
                  <a:pt x="1316329" y="608266"/>
                </a:lnTo>
                <a:lnTo>
                  <a:pt x="1321930" y="612076"/>
                </a:lnTo>
                <a:lnTo>
                  <a:pt x="1322311" y="608266"/>
                </a:lnTo>
                <a:lnTo>
                  <a:pt x="1322920" y="601916"/>
                </a:lnTo>
                <a:lnTo>
                  <a:pt x="1323047" y="600646"/>
                </a:lnTo>
                <a:lnTo>
                  <a:pt x="1329232" y="595566"/>
                </a:lnTo>
                <a:lnTo>
                  <a:pt x="1333741" y="594296"/>
                </a:lnTo>
                <a:lnTo>
                  <a:pt x="1347076" y="590486"/>
                </a:lnTo>
                <a:lnTo>
                  <a:pt x="1352715" y="581596"/>
                </a:lnTo>
                <a:lnTo>
                  <a:pt x="1348384" y="579056"/>
                </a:lnTo>
                <a:lnTo>
                  <a:pt x="1352880" y="576516"/>
                </a:lnTo>
                <a:lnTo>
                  <a:pt x="1353667" y="575246"/>
                </a:lnTo>
                <a:lnTo>
                  <a:pt x="1359141" y="566356"/>
                </a:lnTo>
                <a:lnTo>
                  <a:pt x="1361846" y="570166"/>
                </a:lnTo>
                <a:lnTo>
                  <a:pt x="1361706" y="568896"/>
                </a:lnTo>
                <a:lnTo>
                  <a:pt x="1360639" y="566356"/>
                </a:lnTo>
                <a:lnTo>
                  <a:pt x="1360106" y="565086"/>
                </a:lnTo>
                <a:lnTo>
                  <a:pt x="1363154" y="566356"/>
                </a:lnTo>
                <a:lnTo>
                  <a:pt x="1365542" y="567626"/>
                </a:lnTo>
                <a:lnTo>
                  <a:pt x="1366697" y="565086"/>
                </a:lnTo>
                <a:lnTo>
                  <a:pt x="1367282" y="563816"/>
                </a:lnTo>
                <a:lnTo>
                  <a:pt x="1371320" y="554926"/>
                </a:lnTo>
                <a:lnTo>
                  <a:pt x="1376578" y="553656"/>
                </a:lnTo>
                <a:lnTo>
                  <a:pt x="1380083" y="557466"/>
                </a:lnTo>
                <a:lnTo>
                  <a:pt x="1384007" y="558736"/>
                </a:lnTo>
                <a:lnTo>
                  <a:pt x="1390535" y="556196"/>
                </a:lnTo>
                <a:lnTo>
                  <a:pt x="1392123" y="553656"/>
                </a:lnTo>
                <a:lnTo>
                  <a:pt x="1393723" y="551116"/>
                </a:lnTo>
                <a:lnTo>
                  <a:pt x="1394079" y="548576"/>
                </a:lnTo>
                <a:lnTo>
                  <a:pt x="1394434" y="546036"/>
                </a:lnTo>
                <a:lnTo>
                  <a:pt x="1394980" y="542226"/>
                </a:lnTo>
                <a:lnTo>
                  <a:pt x="1395158" y="540956"/>
                </a:lnTo>
                <a:lnTo>
                  <a:pt x="1395514" y="538416"/>
                </a:lnTo>
                <a:lnTo>
                  <a:pt x="1392466" y="538416"/>
                </a:lnTo>
                <a:lnTo>
                  <a:pt x="1390713" y="539686"/>
                </a:lnTo>
                <a:lnTo>
                  <a:pt x="1386852" y="540956"/>
                </a:lnTo>
                <a:lnTo>
                  <a:pt x="1385658" y="539686"/>
                </a:lnTo>
                <a:lnTo>
                  <a:pt x="1384465" y="538416"/>
                </a:lnTo>
                <a:lnTo>
                  <a:pt x="1387005" y="533336"/>
                </a:lnTo>
                <a:lnTo>
                  <a:pt x="1385277" y="530796"/>
                </a:lnTo>
                <a:lnTo>
                  <a:pt x="1384427" y="529526"/>
                </a:lnTo>
                <a:lnTo>
                  <a:pt x="1382699" y="526986"/>
                </a:lnTo>
                <a:lnTo>
                  <a:pt x="1380223" y="524306"/>
                </a:lnTo>
                <a:lnTo>
                  <a:pt x="1385036" y="520636"/>
                </a:lnTo>
                <a:lnTo>
                  <a:pt x="1385163" y="515569"/>
                </a:lnTo>
                <a:lnTo>
                  <a:pt x="1380629" y="510349"/>
                </a:lnTo>
                <a:lnTo>
                  <a:pt x="1382166" y="509193"/>
                </a:lnTo>
                <a:lnTo>
                  <a:pt x="1383995" y="510260"/>
                </a:lnTo>
                <a:lnTo>
                  <a:pt x="1385290" y="510501"/>
                </a:lnTo>
                <a:lnTo>
                  <a:pt x="1381861" y="506958"/>
                </a:lnTo>
                <a:lnTo>
                  <a:pt x="1375854" y="502869"/>
                </a:lnTo>
                <a:lnTo>
                  <a:pt x="1369479" y="505307"/>
                </a:lnTo>
                <a:lnTo>
                  <a:pt x="1376235" y="508787"/>
                </a:lnTo>
                <a:lnTo>
                  <a:pt x="1373454" y="509689"/>
                </a:lnTo>
                <a:lnTo>
                  <a:pt x="1381480" y="513422"/>
                </a:lnTo>
                <a:lnTo>
                  <a:pt x="1382344" y="516470"/>
                </a:lnTo>
                <a:lnTo>
                  <a:pt x="1379334" y="518807"/>
                </a:lnTo>
                <a:lnTo>
                  <a:pt x="1376756" y="518325"/>
                </a:lnTo>
                <a:lnTo>
                  <a:pt x="1378559" y="519391"/>
                </a:lnTo>
                <a:lnTo>
                  <a:pt x="1376946" y="521233"/>
                </a:lnTo>
                <a:lnTo>
                  <a:pt x="1371917" y="518096"/>
                </a:lnTo>
                <a:lnTo>
                  <a:pt x="1363230" y="519366"/>
                </a:lnTo>
                <a:lnTo>
                  <a:pt x="1360957" y="529526"/>
                </a:lnTo>
                <a:lnTo>
                  <a:pt x="1355661" y="528256"/>
                </a:lnTo>
                <a:lnTo>
                  <a:pt x="1360817" y="521906"/>
                </a:lnTo>
                <a:lnTo>
                  <a:pt x="1354734" y="521906"/>
                </a:lnTo>
                <a:lnTo>
                  <a:pt x="1355496" y="526986"/>
                </a:lnTo>
                <a:lnTo>
                  <a:pt x="1355191" y="530796"/>
                </a:lnTo>
                <a:lnTo>
                  <a:pt x="1352956" y="529526"/>
                </a:lnTo>
                <a:lnTo>
                  <a:pt x="1350860" y="528256"/>
                </a:lnTo>
                <a:lnTo>
                  <a:pt x="1348955" y="529526"/>
                </a:lnTo>
                <a:lnTo>
                  <a:pt x="1349070" y="539877"/>
                </a:lnTo>
                <a:lnTo>
                  <a:pt x="1349730" y="539686"/>
                </a:lnTo>
                <a:lnTo>
                  <a:pt x="1349146" y="540956"/>
                </a:lnTo>
                <a:lnTo>
                  <a:pt x="1349095" y="542226"/>
                </a:lnTo>
                <a:lnTo>
                  <a:pt x="1348701" y="541934"/>
                </a:lnTo>
                <a:lnTo>
                  <a:pt x="1346835" y="546036"/>
                </a:lnTo>
                <a:lnTo>
                  <a:pt x="1340751" y="546036"/>
                </a:lnTo>
                <a:lnTo>
                  <a:pt x="1339164" y="542226"/>
                </a:lnTo>
                <a:lnTo>
                  <a:pt x="1338186" y="548576"/>
                </a:lnTo>
                <a:lnTo>
                  <a:pt x="1335963" y="547306"/>
                </a:lnTo>
                <a:lnTo>
                  <a:pt x="1335760" y="545846"/>
                </a:lnTo>
                <a:lnTo>
                  <a:pt x="1335163" y="548576"/>
                </a:lnTo>
                <a:lnTo>
                  <a:pt x="1328724" y="552386"/>
                </a:lnTo>
                <a:lnTo>
                  <a:pt x="1330642" y="557466"/>
                </a:lnTo>
                <a:lnTo>
                  <a:pt x="1326095" y="558736"/>
                </a:lnTo>
                <a:lnTo>
                  <a:pt x="1322412" y="561276"/>
                </a:lnTo>
                <a:lnTo>
                  <a:pt x="1318895" y="563816"/>
                </a:lnTo>
                <a:lnTo>
                  <a:pt x="1314869" y="561276"/>
                </a:lnTo>
                <a:lnTo>
                  <a:pt x="1315389" y="563816"/>
                </a:lnTo>
                <a:lnTo>
                  <a:pt x="1314234" y="571436"/>
                </a:lnTo>
                <a:lnTo>
                  <a:pt x="1311567" y="575246"/>
                </a:lnTo>
                <a:lnTo>
                  <a:pt x="1308747" y="570166"/>
                </a:lnTo>
                <a:lnTo>
                  <a:pt x="1304201" y="573976"/>
                </a:lnTo>
                <a:lnTo>
                  <a:pt x="1298829" y="576516"/>
                </a:lnTo>
                <a:lnTo>
                  <a:pt x="1293482" y="573976"/>
                </a:lnTo>
                <a:lnTo>
                  <a:pt x="1294841" y="579056"/>
                </a:lnTo>
                <a:lnTo>
                  <a:pt x="1292377" y="584136"/>
                </a:lnTo>
                <a:lnTo>
                  <a:pt x="1289088" y="587946"/>
                </a:lnTo>
                <a:lnTo>
                  <a:pt x="1286840" y="590410"/>
                </a:lnTo>
                <a:lnTo>
                  <a:pt x="1286421" y="591756"/>
                </a:lnTo>
                <a:lnTo>
                  <a:pt x="1286129" y="591756"/>
                </a:lnTo>
                <a:lnTo>
                  <a:pt x="1285963" y="594296"/>
                </a:lnTo>
                <a:lnTo>
                  <a:pt x="1285646" y="594296"/>
                </a:lnTo>
                <a:lnTo>
                  <a:pt x="1285506" y="593026"/>
                </a:lnTo>
                <a:lnTo>
                  <a:pt x="1283576" y="591756"/>
                </a:lnTo>
                <a:lnTo>
                  <a:pt x="1281874" y="586676"/>
                </a:lnTo>
                <a:lnTo>
                  <a:pt x="1281899" y="591756"/>
                </a:lnTo>
                <a:lnTo>
                  <a:pt x="1283042" y="594296"/>
                </a:lnTo>
                <a:lnTo>
                  <a:pt x="1279740" y="595566"/>
                </a:lnTo>
                <a:lnTo>
                  <a:pt x="1277023" y="598106"/>
                </a:lnTo>
                <a:lnTo>
                  <a:pt x="1273835" y="599376"/>
                </a:lnTo>
                <a:lnTo>
                  <a:pt x="1271612" y="601916"/>
                </a:lnTo>
                <a:lnTo>
                  <a:pt x="1270863" y="600646"/>
                </a:lnTo>
                <a:lnTo>
                  <a:pt x="1269352" y="598106"/>
                </a:lnTo>
                <a:lnTo>
                  <a:pt x="1270762" y="594296"/>
                </a:lnTo>
                <a:lnTo>
                  <a:pt x="1272273" y="591756"/>
                </a:lnTo>
                <a:lnTo>
                  <a:pt x="1261960" y="591756"/>
                </a:lnTo>
                <a:lnTo>
                  <a:pt x="1264272" y="598106"/>
                </a:lnTo>
                <a:lnTo>
                  <a:pt x="1262989" y="596836"/>
                </a:lnTo>
                <a:lnTo>
                  <a:pt x="1261719" y="595566"/>
                </a:lnTo>
                <a:lnTo>
                  <a:pt x="1259166" y="593026"/>
                </a:lnTo>
                <a:lnTo>
                  <a:pt x="1259890" y="595566"/>
                </a:lnTo>
                <a:lnTo>
                  <a:pt x="1257211" y="587946"/>
                </a:lnTo>
                <a:lnTo>
                  <a:pt x="1256093" y="593026"/>
                </a:lnTo>
                <a:lnTo>
                  <a:pt x="1254086" y="594296"/>
                </a:lnTo>
                <a:lnTo>
                  <a:pt x="1251432" y="594296"/>
                </a:lnTo>
                <a:lnTo>
                  <a:pt x="1248448" y="596836"/>
                </a:lnTo>
                <a:lnTo>
                  <a:pt x="1241094" y="591756"/>
                </a:lnTo>
                <a:lnTo>
                  <a:pt x="1242428" y="590486"/>
                </a:lnTo>
                <a:lnTo>
                  <a:pt x="1246428" y="586676"/>
                </a:lnTo>
                <a:lnTo>
                  <a:pt x="1238465" y="590486"/>
                </a:lnTo>
                <a:lnTo>
                  <a:pt x="1237500" y="589521"/>
                </a:lnTo>
                <a:lnTo>
                  <a:pt x="1238059" y="590486"/>
                </a:lnTo>
                <a:lnTo>
                  <a:pt x="1236383" y="595566"/>
                </a:lnTo>
                <a:lnTo>
                  <a:pt x="1226667" y="598106"/>
                </a:lnTo>
                <a:lnTo>
                  <a:pt x="1228140" y="595566"/>
                </a:lnTo>
                <a:lnTo>
                  <a:pt x="1231798" y="589216"/>
                </a:lnTo>
                <a:lnTo>
                  <a:pt x="1228432" y="585406"/>
                </a:lnTo>
                <a:lnTo>
                  <a:pt x="1222375" y="587946"/>
                </a:lnTo>
                <a:lnTo>
                  <a:pt x="1217815" y="595566"/>
                </a:lnTo>
                <a:lnTo>
                  <a:pt x="1213281" y="595566"/>
                </a:lnTo>
                <a:lnTo>
                  <a:pt x="1212938" y="594296"/>
                </a:lnTo>
                <a:lnTo>
                  <a:pt x="1212049" y="593026"/>
                </a:lnTo>
                <a:lnTo>
                  <a:pt x="1213053" y="591756"/>
                </a:lnTo>
                <a:lnTo>
                  <a:pt x="1207287" y="594296"/>
                </a:lnTo>
                <a:lnTo>
                  <a:pt x="1192961" y="596836"/>
                </a:lnTo>
                <a:lnTo>
                  <a:pt x="1186599" y="600646"/>
                </a:lnTo>
                <a:lnTo>
                  <a:pt x="1186040" y="599376"/>
                </a:lnTo>
                <a:lnTo>
                  <a:pt x="1186764" y="601599"/>
                </a:lnTo>
                <a:lnTo>
                  <a:pt x="1186891" y="602195"/>
                </a:lnTo>
                <a:lnTo>
                  <a:pt x="1187030" y="604456"/>
                </a:lnTo>
                <a:lnTo>
                  <a:pt x="1187005" y="606996"/>
                </a:lnTo>
                <a:lnTo>
                  <a:pt x="1186891" y="608266"/>
                </a:lnTo>
                <a:lnTo>
                  <a:pt x="1183233" y="609536"/>
                </a:lnTo>
                <a:lnTo>
                  <a:pt x="1180185" y="613346"/>
                </a:lnTo>
                <a:lnTo>
                  <a:pt x="1178725" y="608266"/>
                </a:lnTo>
                <a:lnTo>
                  <a:pt x="1180973" y="609536"/>
                </a:lnTo>
                <a:lnTo>
                  <a:pt x="1181138" y="606996"/>
                </a:lnTo>
                <a:lnTo>
                  <a:pt x="1182166" y="605726"/>
                </a:lnTo>
                <a:lnTo>
                  <a:pt x="1178356" y="606996"/>
                </a:lnTo>
                <a:lnTo>
                  <a:pt x="1175664" y="602195"/>
                </a:lnTo>
                <a:lnTo>
                  <a:pt x="1167409" y="608266"/>
                </a:lnTo>
                <a:lnTo>
                  <a:pt x="1161669" y="605726"/>
                </a:lnTo>
                <a:lnTo>
                  <a:pt x="1163091" y="603186"/>
                </a:lnTo>
                <a:lnTo>
                  <a:pt x="1166888" y="601916"/>
                </a:lnTo>
                <a:lnTo>
                  <a:pt x="1169492" y="600646"/>
                </a:lnTo>
                <a:lnTo>
                  <a:pt x="1167295" y="596836"/>
                </a:lnTo>
                <a:lnTo>
                  <a:pt x="1176185" y="599376"/>
                </a:lnTo>
                <a:lnTo>
                  <a:pt x="1174737" y="596836"/>
                </a:lnTo>
                <a:lnTo>
                  <a:pt x="1174013" y="595566"/>
                </a:lnTo>
                <a:lnTo>
                  <a:pt x="1175499" y="594296"/>
                </a:lnTo>
                <a:lnTo>
                  <a:pt x="1177074" y="594296"/>
                </a:lnTo>
                <a:lnTo>
                  <a:pt x="1175207" y="589216"/>
                </a:lnTo>
                <a:lnTo>
                  <a:pt x="1168057" y="587946"/>
                </a:lnTo>
                <a:lnTo>
                  <a:pt x="1157681" y="590486"/>
                </a:lnTo>
                <a:lnTo>
                  <a:pt x="1150569" y="590486"/>
                </a:lnTo>
                <a:lnTo>
                  <a:pt x="1147991" y="594296"/>
                </a:lnTo>
                <a:lnTo>
                  <a:pt x="1151509" y="596836"/>
                </a:lnTo>
                <a:lnTo>
                  <a:pt x="1148943" y="600646"/>
                </a:lnTo>
                <a:lnTo>
                  <a:pt x="1139748" y="600646"/>
                </a:lnTo>
                <a:lnTo>
                  <a:pt x="1134643" y="595566"/>
                </a:lnTo>
                <a:lnTo>
                  <a:pt x="1130376" y="590486"/>
                </a:lnTo>
                <a:lnTo>
                  <a:pt x="1123657" y="591756"/>
                </a:lnTo>
                <a:lnTo>
                  <a:pt x="1120584" y="596836"/>
                </a:lnTo>
                <a:lnTo>
                  <a:pt x="1119479" y="605726"/>
                </a:lnTo>
                <a:lnTo>
                  <a:pt x="1116584" y="604456"/>
                </a:lnTo>
                <a:lnTo>
                  <a:pt x="1110767" y="601916"/>
                </a:lnTo>
                <a:lnTo>
                  <a:pt x="1111173" y="600646"/>
                </a:lnTo>
                <a:lnTo>
                  <a:pt x="1113624" y="593026"/>
                </a:lnTo>
                <a:lnTo>
                  <a:pt x="1107681" y="594296"/>
                </a:lnTo>
                <a:lnTo>
                  <a:pt x="1104747" y="598106"/>
                </a:lnTo>
                <a:lnTo>
                  <a:pt x="1101712" y="600646"/>
                </a:lnTo>
                <a:lnTo>
                  <a:pt x="1097013" y="599694"/>
                </a:lnTo>
                <a:lnTo>
                  <a:pt x="1097203" y="600646"/>
                </a:lnTo>
                <a:lnTo>
                  <a:pt x="1091311" y="600646"/>
                </a:lnTo>
                <a:lnTo>
                  <a:pt x="1090002" y="594296"/>
                </a:lnTo>
                <a:lnTo>
                  <a:pt x="1080795" y="595566"/>
                </a:lnTo>
                <a:lnTo>
                  <a:pt x="1061478" y="600646"/>
                </a:lnTo>
                <a:lnTo>
                  <a:pt x="1051547" y="601916"/>
                </a:lnTo>
                <a:lnTo>
                  <a:pt x="1052258" y="599376"/>
                </a:lnTo>
                <a:lnTo>
                  <a:pt x="1054506" y="596836"/>
                </a:lnTo>
                <a:lnTo>
                  <a:pt x="1051369" y="595566"/>
                </a:lnTo>
                <a:lnTo>
                  <a:pt x="1042987" y="596392"/>
                </a:lnTo>
                <a:lnTo>
                  <a:pt x="1042987" y="605726"/>
                </a:lnTo>
                <a:lnTo>
                  <a:pt x="1042403" y="608266"/>
                </a:lnTo>
                <a:lnTo>
                  <a:pt x="1040790" y="608266"/>
                </a:lnTo>
                <a:lnTo>
                  <a:pt x="1041641" y="606996"/>
                </a:lnTo>
                <a:lnTo>
                  <a:pt x="1037856" y="605726"/>
                </a:lnTo>
                <a:lnTo>
                  <a:pt x="1035443" y="604456"/>
                </a:lnTo>
                <a:lnTo>
                  <a:pt x="1042390" y="604456"/>
                </a:lnTo>
                <a:lnTo>
                  <a:pt x="1042987" y="605726"/>
                </a:lnTo>
                <a:lnTo>
                  <a:pt x="1042987" y="596392"/>
                </a:lnTo>
                <a:lnTo>
                  <a:pt x="1038453" y="596836"/>
                </a:lnTo>
                <a:lnTo>
                  <a:pt x="1011923" y="594296"/>
                </a:lnTo>
                <a:lnTo>
                  <a:pt x="999286" y="590486"/>
                </a:lnTo>
                <a:lnTo>
                  <a:pt x="993178" y="596836"/>
                </a:lnTo>
                <a:lnTo>
                  <a:pt x="991755" y="596836"/>
                </a:lnTo>
                <a:lnTo>
                  <a:pt x="988758" y="599376"/>
                </a:lnTo>
                <a:lnTo>
                  <a:pt x="985164" y="599376"/>
                </a:lnTo>
                <a:lnTo>
                  <a:pt x="983970" y="595566"/>
                </a:lnTo>
                <a:lnTo>
                  <a:pt x="986218" y="594296"/>
                </a:lnTo>
                <a:lnTo>
                  <a:pt x="976426" y="598106"/>
                </a:lnTo>
                <a:lnTo>
                  <a:pt x="964806" y="600646"/>
                </a:lnTo>
                <a:lnTo>
                  <a:pt x="953046" y="601916"/>
                </a:lnTo>
                <a:lnTo>
                  <a:pt x="942835" y="599376"/>
                </a:lnTo>
                <a:lnTo>
                  <a:pt x="945095" y="598106"/>
                </a:lnTo>
                <a:lnTo>
                  <a:pt x="939507" y="598106"/>
                </a:lnTo>
                <a:lnTo>
                  <a:pt x="935520" y="601916"/>
                </a:lnTo>
                <a:lnTo>
                  <a:pt x="931646" y="605726"/>
                </a:lnTo>
                <a:lnTo>
                  <a:pt x="926414" y="604456"/>
                </a:lnTo>
                <a:lnTo>
                  <a:pt x="928014" y="603186"/>
                </a:lnTo>
                <a:lnTo>
                  <a:pt x="903922" y="603186"/>
                </a:lnTo>
                <a:lnTo>
                  <a:pt x="902385" y="601916"/>
                </a:lnTo>
                <a:lnTo>
                  <a:pt x="900976" y="599376"/>
                </a:lnTo>
                <a:lnTo>
                  <a:pt x="897991" y="594296"/>
                </a:lnTo>
                <a:lnTo>
                  <a:pt x="895807" y="590486"/>
                </a:lnTo>
                <a:lnTo>
                  <a:pt x="894778" y="586676"/>
                </a:lnTo>
                <a:lnTo>
                  <a:pt x="889368" y="586676"/>
                </a:lnTo>
                <a:lnTo>
                  <a:pt x="884758" y="581596"/>
                </a:lnTo>
                <a:lnTo>
                  <a:pt x="882332" y="579056"/>
                </a:lnTo>
                <a:lnTo>
                  <a:pt x="879906" y="576516"/>
                </a:lnTo>
                <a:lnTo>
                  <a:pt x="873785" y="579056"/>
                </a:lnTo>
                <a:lnTo>
                  <a:pt x="871943" y="571436"/>
                </a:lnTo>
                <a:lnTo>
                  <a:pt x="871131" y="566356"/>
                </a:lnTo>
                <a:lnTo>
                  <a:pt x="869429" y="561276"/>
                </a:lnTo>
                <a:lnTo>
                  <a:pt x="865657" y="554926"/>
                </a:lnTo>
                <a:lnTo>
                  <a:pt x="864895" y="553656"/>
                </a:lnTo>
                <a:lnTo>
                  <a:pt x="862190" y="549846"/>
                </a:lnTo>
                <a:lnTo>
                  <a:pt x="854951" y="554926"/>
                </a:lnTo>
                <a:lnTo>
                  <a:pt x="850226" y="551116"/>
                </a:lnTo>
                <a:lnTo>
                  <a:pt x="854595" y="547306"/>
                </a:lnTo>
                <a:lnTo>
                  <a:pt x="844727" y="547306"/>
                </a:lnTo>
                <a:lnTo>
                  <a:pt x="846188" y="542226"/>
                </a:lnTo>
                <a:lnTo>
                  <a:pt x="847293" y="538416"/>
                </a:lnTo>
                <a:lnTo>
                  <a:pt x="842556" y="535876"/>
                </a:lnTo>
                <a:lnTo>
                  <a:pt x="843711" y="538416"/>
                </a:lnTo>
                <a:lnTo>
                  <a:pt x="843597" y="540956"/>
                </a:lnTo>
                <a:lnTo>
                  <a:pt x="842098" y="542226"/>
                </a:lnTo>
                <a:lnTo>
                  <a:pt x="834453" y="539686"/>
                </a:lnTo>
                <a:lnTo>
                  <a:pt x="834161" y="538416"/>
                </a:lnTo>
                <a:lnTo>
                  <a:pt x="831519" y="526986"/>
                </a:lnTo>
                <a:lnTo>
                  <a:pt x="833666" y="524446"/>
                </a:lnTo>
                <a:lnTo>
                  <a:pt x="831024" y="521906"/>
                </a:lnTo>
                <a:lnTo>
                  <a:pt x="823277" y="521906"/>
                </a:lnTo>
                <a:lnTo>
                  <a:pt x="823150" y="521906"/>
                </a:lnTo>
                <a:lnTo>
                  <a:pt x="823785" y="521614"/>
                </a:lnTo>
                <a:lnTo>
                  <a:pt x="827620" y="519366"/>
                </a:lnTo>
                <a:lnTo>
                  <a:pt x="829792" y="518096"/>
                </a:lnTo>
                <a:lnTo>
                  <a:pt x="828878" y="518096"/>
                </a:lnTo>
                <a:lnTo>
                  <a:pt x="827392" y="519366"/>
                </a:lnTo>
                <a:lnTo>
                  <a:pt x="823696" y="519366"/>
                </a:lnTo>
                <a:lnTo>
                  <a:pt x="825652" y="518096"/>
                </a:lnTo>
                <a:lnTo>
                  <a:pt x="826643" y="516826"/>
                </a:lnTo>
                <a:lnTo>
                  <a:pt x="826935" y="515556"/>
                </a:lnTo>
                <a:lnTo>
                  <a:pt x="827201" y="511746"/>
                </a:lnTo>
                <a:lnTo>
                  <a:pt x="826770" y="507936"/>
                </a:lnTo>
                <a:lnTo>
                  <a:pt x="825919" y="504126"/>
                </a:lnTo>
                <a:lnTo>
                  <a:pt x="830402" y="505396"/>
                </a:lnTo>
                <a:lnTo>
                  <a:pt x="830414" y="504126"/>
                </a:lnTo>
                <a:lnTo>
                  <a:pt x="830478" y="496506"/>
                </a:lnTo>
                <a:lnTo>
                  <a:pt x="830491" y="495236"/>
                </a:lnTo>
                <a:lnTo>
                  <a:pt x="829640" y="483806"/>
                </a:lnTo>
                <a:lnTo>
                  <a:pt x="828598" y="473646"/>
                </a:lnTo>
                <a:lnTo>
                  <a:pt x="828319" y="467296"/>
                </a:lnTo>
                <a:lnTo>
                  <a:pt x="828090" y="462216"/>
                </a:lnTo>
                <a:lnTo>
                  <a:pt x="826033" y="467296"/>
                </a:lnTo>
                <a:lnTo>
                  <a:pt x="818261" y="466026"/>
                </a:lnTo>
                <a:lnTo>
                  <a:pt x="817486" y="460946"/>
                </a:lnTo>
                <a:lnTo>
                  <a:pt x="818502" y="460756"/>
                </a:lnTo>
                <a:lnTo>
                  <a:pt x="816559" y="458406"/>
                </a:lnTo>
                <a:lnTo>
                  <a:pt x="817321" y="453326"/>
                </a:lnTo>
                <a:lnTo>
                  <a:pt x="824344" y="454596"/>
                </a:lnTo>
                <a:lnTo>
                  <a:pt x="826604" y="458406"/>
                </a:lnTo>
                <a:lnTo>
                  <a:pt x="824992" y="453326"/>
                </a:lnTo>
                <a:lnTo>
                  <a:pt x="824179" y="450786"/>
                </a:lnTo>
                <a:lnTo>
                  <a:pt x="826211" y="450786"/>
                </a:lnTo>
                <a:lnTo>
                  <a:pt x="827303" y="452056"/>
                </a:lnTo>
                <a:lnTo>
                  <a:pt x="829919" y="452056"/>
                </a:lnTo>
                <a:lnTo>
                  <a:pt x="829500" y="450786"/>
                </a:lnTo>
                <a:lnTo>
                  <a:pt x="829068" y="449516"/>
                </a:lnTo>
                <a:lnTo>
                  <a:pt x="830795" y="444436"/>
                </a:lnTo>
                <a:lnTo>
                  <a:pt x="831938" y="440626"/>
                </a:lnTo>
                <a:lnTo>
                  <a:pt x="829310" y="436816"/>
                </a:lnTo>
                <a:lnTo>
                  <a:pt x="831354" y="435546"/>
                </a:lnTo>
                <a:lnTo>
                  <a:pt x="830961" y="426656"/>
                </a:lnTo>
                <a:lnTo>
                  <a:pt x="830084" y="417766"/>
                </a:lnTo>
                <a:lnTo>
                  <a:pt x="829132" y="410146"/>
                </a:lnTo>
                <a:lnTo>
                  <a:pt x="828509" y="401256"/>
                </a:lnTo>
                <a:lnTo>
                  <a:pt x="822579" y="401256"/>
                </a:lnTo>
                <a:lnTo>
                  <a:pt x="823874" y="396176"/>
                </a:lnTo>
                <a:lnTo>
                  <a:pt x="819061" y="393636"/>
                </a:lnTo>
                <a:lnTo>
                  <a:pt x="820826" y="386016"/>
                </a:lnTo>
                <a:lnTo>
                  <a:pt x="822896" y="378396"/>
                </a:lnTo>
                <a:lnTo>
                  <a:pt x="824509" y="370776"/>
                </a:lnTo>
                <a:lnTo>
                  <a:pt x="824928" y="363156"/>
                </a:lnTo>
                <a:lnTo>
                  <a:pt x="823925" y="360616"/>
                </a:lnTo>
                <a:lnTo>
                  <a:pt x="822439" y="356806"/>
                </a:lnTo>
                <a:lnTo>
                  <a:pt x="821944" y="355536"/>
                </a:lnTo>
                <a:lnTo>
                  <a:pt x="821715" y="356120"/>
                </a:lnTo>
                <a:lnTo>
                  <a:pt x="821436" y="350494"/>
                </a:lnTo>
                <a:lnTo>
                  <a:pt x="821436" y="356806"/>
                </a:lnTo>
                <a:lnTo>
                  <a:pt x="819912" y="360616"/>
                </a:lnTo>
                <a:lnTo>
                  <a:pt x="816356" y="356806"/>
                </a:lnTo>
                <a:lnTo>
                  <a:pt x="821436" y="356806"/>
                </a:lnTo>
                <a:lnTo>
                  <a:pt x="821436" y="350494"/>
                </a:lnTo>
                <a:lnTo>
                  <a:pt x="821182" y="345376"/>
                </a:lnTo>
                <a:lnTo>
                  <a:pt x="825093" y="351726"/>
                </a:lnTo>
                <a:lnTo>
                  <a:pt x="824623" y="345376"/>
                </a:lnTo>
                <a:lnTo>
                  <a:pt x="824534" y="344106"/>
                </a:lnTo>
                <a:lnTo>
                  <a:pt x="824445" y="342836"/>
                </a:lnTo>
                <a:lnTo>
                  <a:pt x="823595" y="336486"/>
                </a:lnTo>
                <a:lnTo>
                  <a:pt x="822591" y="331406"/>
                </a:lnTo>
                <a:lnTo>
                  <a:pt x="822083" y="328866"/>
                </a:lnTo>
                <a:lnTo>
                  <a:pt x="820915" y="323786"/>
                </a:lnTo>
                <a:lnTo>
                  <a:pt x="820318" y="321246"/>
                </a:lnTo>
                <a:lnTo>
                  <a:pt x="819442" y="317436"/>
                </a:lnTo>
                <a:lnTo>
                  <a:pt x="817232" y="319976"/>
                </a:lnTo>
                <a:lnTo>
                  <a:pt x="816292" y="321246"/>
                </a:lnTo>
                <a:lnTo>
                  <a:pt x="814438" y="321246"/>
                </a:lnTo>
                <a:lnTo>
                  <a:pt x="813523" y="317436"/>
                </a:lnTo>
                <a:lnTo>
                  <a:pt x="816660" y="313626"/>
                </a:lnTo>
                <a:lnTo>
                  <a:pt x="819264" y="314896"/>
                </a:lnTo>
                <a:lnTo>
                  <a:pt x="819823" y="314896"/>
                </a:lnTo>
                <a:lnTo>
                  <a:pt x="819721" y="313626"/>
                </a:lnTo>
                <a:lnTo>
                  <a:pt x="818603" y="299656"/>
                </a:lnTo>
                <a:lnTo>
                  <a:pt x="823074" y="284416"/>
                </a:lnTo>
                <a:lnTo>
                  <a:pt x="824826" y="278066"/>
                </a:lnTo>
                <a:lnTo>
                  <a:pt x="826947" y="270446"/>
                </a:lnTo>
                <a:lnTo>
                  <a:pt x="823963" y="257746"/>
                </a:lnTo>
                <a:lnTo>
                  <a:pt x="824522" y="257746"/>
                </a:lnTo>
                <a:lnTo>
                  <a:pt x="820064" y="246316"/>
                </a:lnTo>
                <a:lnTo>
                  <a:pt x="818578" y="242506"/>
                </a:lnTo>
                <a:lnTo>
                  <a:pt x="819467" y="236156"/>
                </a:lnTo>
                <a:lnTo>
                  <a:pt x="822667" y="246316"/>
                </a:lnTo>
                <a:lnTo>
                  <a:pt x="825969" y="241236"/>
                </a:lnTo>
                <a:lnTo>
                  <a:pt x="824306" y="236156"/>
                </a:lnTo>
                <a:lnTo>
                  <a:pt x="822223" y="229806"/>
                </a:lnTo>
                <a:lnTo>
                  <a:pt x="822363" y="222186"/>
                </a:lnTo>
                <a:lnTo>
                  <a:pt x="822477" y="219646"/>
                </a:lnTo>
                <a:lnTo>
                  <a:pt x="822655" y="217106"/>
                </a:lnTo>
                <a:lnTo>
                  <a:pt x="823112" y="210756"/>
                </a:lnTo>
                <a:lnTo>
                  <a:pt x="821055" y="201866"/>
                </a:lnTo>
                <a:lnTo>
                  <a:pt x="827697" y="190436"/>
                </a:lnTo>
                <a:lnTo>
                  <a:pt x="827684" y="189166"/>
                </a:lnTo>
                <a:lnTo>
                  <a:pt x="827595" y="176466"/>
                </a:lnTo>
                <a:lnTo>
                  <a:pt x="826414" y="162496"/>
                </a:lnTo>
                <a:lnTo>
                  <a:pt x="829462" y="151066"/>
                </a:lnTo>
                <a:lnTo>
                  <a:pt x="829805" y="149796"/>
                </a:lnTo>
                <a:lnTo>
                  <a:pt x="826058" y="151066"/>
                </a:lnTo>
                <a:lnTo>
                  <a:pt x="824204" y="148526"/>
                </a:lnTo>
                <a:lnTo>
                  <a:pt x="824738" y="147256"/>
                </a:lnTo>
                <a:lnTo>
                  <a:pt x="825665" y="147256"/>
                </a:lnTo>
                <a:lnTo>
                  <a:pt x="823620" y="145986"/>
                </a:lnTo>
                <a:lnTo>
                  <a:pt x="823036" y="144716"/>
                </a:lnTo>
                <a:lnTo>
                  <a:pt x="822680" y="143446"/>
                </a:lnTo>
                <a:lnTo>
                  <a:pt x="822528" y="142176"/>
                </a:lnTo>
                <a:lnTo>
                  <a:pt x="824293" y="140906"/>
                </a:lnTo>
                <a:lnTo>
                  <a:pt x="823696" y="142176"/>
                </a:lnTo>
                <a:lnTo>
                  <a:pt x="825093" y="140906"/>
                </a:lnTo>
                <a:lnTo>
                  <a:pt x="830681" y="135826"/>
                </a:lnTo>
                <a:lnTo>
                  <a:pt x="836091" y="130746"/>
                </a:lnTo>
                <a:lnTo>
                  <a:pt x="847559" y="123126"/>
                </a:lnTo>
                <a:lnTo>
                  <a:pt x="863257" y="111696"/>
                </a:lnTo>
                <a:lnTo>
                  <a:pt x="873594" y="104076"/>
                </a:lnTo>
                <a:lnTo>
                  <a:pt x="875258" y="102806"/>
                </a:lnTo>
                <a:lnTo>
                  <a:pt x="881938" y="97726"/>
                </a:lnTo>
                <a:lnTo>
                  <a:pt x="884580" y="91376"/>
                </a:lnTo>
                <a:lnTo>
                  <a:pt x="882891" y="85026"/>
                </a:lnTo>
                <a:lnTo>
                  <a:pt x="882853" y="83756"/>
                </a:lnTo>
                <a:lnTo>
                  <a:pt x="882662" y="78676"/>
                </a:lnTo>
                <a:lnTo>
                  <a:pt x="889685" y="74866"/>
                </a:lnTo>
                <a:lnTo>
                  <a:pt x="891654" y="82486"/>
                </a:lnTo>
                <a:lnTo>
                  <a:pt x="894499" y="76136"/>
                </a:lnTo>
                <a:lnTo>
                  <a:pt x="895438" y="74866"/>
                </a:lnTo>
                <a:lnTo>
                  <a:pt x="898232" y="71056"/>
                </a:lnTo>
                <a:lnTo>
                  <a:pt x="902385" y="65976"/>
                </a:lnTo>
                <a:lnTo>
                  <a:pt x="906157" y="62166"/>
                </a:lnTo>
                <a:lnTo>
                  <a:pt x="907681" y="60896"/>
                </a:lnTo>
                <a:lnTo>
                  <a:pt x="918997" y="60896"/>
                </a:lnTo>
                <a:lnTo>
                  <a:pt x="930122" y="58356"/>
                </a:lnTo>
                <a:lnTo>
                  <a:pt x="928712" y="59626"/>
                </a:lnTo>
                <a:lnTo>
                  <a:pt x="928624" y="62166"/>
                </a:lnTo>
                <a:lnTo>
                  <a:pt x="926363" y="62166"/>
                </a:lnTo>
                <a:lnTo>
                  <a:pt x="931176" y="67246"/>
                </a:lnTo>
                <a:lnTo>
                  <a:pt x="944486" y="62166"/>
                </a:lnTo>
                <a:lnTo>
                  <a:pt x="944626" y="58356"/>
                </a:lnTo>
                <a:lnTo>
                  <a:pt x="948232" y="58356"/>
                </a:lnTo>
                <a:lnTo>
                  <a:pt x="945400" y="62166"/>
                </a:lnTo>
                <a:lnTo>
                  <a:pt x="947597" y="64706"/>
                </a:lnTo>
                <a:lnTo>
                  <a:pt x="952461" y="67246"/>
                </a:lnTo>
                <a:lnTo>
                  <a:pt x="960043" y="58356"/>
                </a:lnTo>
                <a:lnTo>
                  <a:pt x="961936" y="62166"/>
                </a:lnTo>
                <a:lnTo>
                  <a:pt x="963485" y="62166"/>
                </a:lnTo>
                <a:lnTo>
                  <a:pt x="973378" y="62166"/>
                </a:lnTo>
                <a:lnTo>
                  <a:pt x="972185" y="59626"/>
                </a:lnTo>
                <a:lnTo>
                  <a:pt x="978547" y="60896"/>
                </a:lnTo>
                <a:lnTo>
                  <a:pt x="984631" y="60896"/>
                </a:lnTo>
                <a:lnTo>
                  <a:pt x="990384" y="59626"/>
                </a:lnTo>
                <a:lnTo>
                  <a:pt x="995768" y="60896"/>
                </a:lnTo>
                <a:lnTo>
                  <a:pt x="997915" y="59626"/>
                </a:lnTo>
                <a:lnTo>
                  <a:pt x="1000061" y="58356"/>
                </a:lnTo>
                <a:lnTo>
                  <a:pt x="1005128" y="59626"/>
                </a:lnTo>
                <a:lnTo>
                  <a:pt x="1009611" y="59626"/>
                </a:lnTo>
                <a:lnTo>
                  <a:pt x="1010475" y="58356"/>
                </a:lnTo>
                <a:lnTo>
                  <a:pt x="1012202" y="55816"/>
                </a:lnTo>
                <a:lnTo>
                  <a:pt x="1014323" y="60896"/>
                </a:lnTo>
                <a:lnTo>
                  <a:pt x="1020165" y="62166"/>
                </a:lnTo>
                <a:lnTo>
                  <a:pt x="1027214" y="62166"/>
                </a:lnTo>
                <a:lnTo>
                  <a:pt x="1032903" y="58356"/>
                </a:lnTo>
                <a:lnTo>
                  <a:pt x="1031024" y="62166"/>
                </a:lnTo>
                <a:lnTo>
                  <a:pt x="1037640" y="62166"/>
                </a:lnTo>
                <a:lnTo>
                  <a:pt x="1035418" y="65976"/>
                </a:lnTo>
                <a:lnTo>
                  <a:pt x="1041717" y="65976"/>
                </a:lnTo>
                <a:lnTo>
                  <a:pt x="1047496" y="64706"/>
                </a:lnTo>
                <a:lnTo>
                  <a:pt x="1046467" y="59626"/>
                </a:lnTo>
                <a:lnTo>
                  <a:pt x="1055027" y="63436"/>
                </a:lnTo>
                <a:lnTo>
                  <a:pt x="1063231" y="60896"/>
                </a:lnTo>
                <a:lnTo>
                  <a:pt x="1070470" y="59626"/>
                </a:lnTo>
                <a:lnTo>
                  <a:pt x="1076159" y="64706"/>
                </a:lnTo>
                <a:lnTo>
                  <a:pt x="1103312" y="59626"/>
                </a:lnTo>
                <a:lnTo>
                  <a:pt x="1109814" y="58356"/>
                </a:lnTo>
                <a:lnTo>
                  <a:pt x="1116304" y="57086"/>
                </a:lnTo>
                <a:lnTo>
                  <a:pt x="1129030" y="55816"/>
                </a:lnTo>
                <a:lnTo>
                  <a:pt x="1125816" y="59626"/>
                </a:lnTo>
                <a:lnTo>
                  <a:pt x="1119530" y="60896"/>
                </a:lnTo>
                <a:lnTo>
                  <a:pt x="1113497" y="60896"/>
                </a:lnTo>
                <a:lnTo>
                  <a:pt x="1111021" y="65976"/>
                </a:lnTo>
                <a:lnTo>
                  <a:pt x="1121968" y="62166"/>
                </a:lnTo>
                <a:lnTo>
                  <a:pt x="1141260" y="57086"/>
                </a:lnTo>
                <a:lnTo>
                  <a:pt x="1152080" y="57086"/>
                </a:lnTo>
                <a:lnTo>
                  <a:pt x="1156144" y="58356"/>
                </a:lnTo>
                <a:lnTo>
                  <a:pt x="1149692" y="60896"/>
                </a:lnTo>
                <a:lnTo>
                  <a:pt x="1148283" y="62166"/>
                </a:lnTo>
                <a:lnTo>
                  <a:pt x="1160056" y="60896"/>
                </a:lnTo>
                <a:lnTo>
                  <a:pt x="1182484" y="60896"/>
                </a:lnTo>
                <a:lnTo>
                  <a:pt x="1193266" y="58356"/>
                </a:lnTo>
                <a:lnTo>
                  <a:pt x="1193228" y="59626"/>
                </a:lnTo>
                <a:lnTo>
                  <a:pt x="1191666" y="60896"/>
                </a:lnTo>
                <a:lnTo>
                  <a:pt x="1193025" y="60896"/>
                </a:lnTo>
                <a:lnTo>
                  <a:pt x="1196695" y="63436"/>
                </a:lnTo>
                <a:lnTo>
                  <a:pt x="1196505" y="59626"/>
                </a:lnTo>
                <a:lnTo>
                  <a:pt x="1196441" y="58356"/>
                </a:lnTo>
                <a:lnTo>
                  <a:pt x="1193711" y="59626"/>
                </a:lnTo>
                <a:lnTo>
                  <a:pt x="1193685" y="58356"/>
                </a:lnTo>
                <a:lnTo>
                  <a:pt x="1193673" y="57086"/>
                </a:lnTo>
                <a:lnTo>
                  <a:pt x="1193660" y="55816"/>
                </a:lnTo>
                <a:lnTo>
                  <a:pt x="1193634" y="54546"/>
                </a:lnTo>
                <a:lnTo>
                  <a:pt x="1196403" y="52006"/>
                </a:lnTo>
                <a:lnTo>
                  <a:pt x="1197787" y="50736"/>
                </a:lnTo>
                <a:lnTo>
                  <a:pt x="1202855" y="46926"/>
                </a:lnTo>
                <a:lnTo>
                  <a:pt x="1205547" y="43116"/>
                </a:lnTo>
                <a:lnTo>
                  <a:pt x="1205509" y="49466"/>
                </a:lnTo>
                <a:lnTo>
                  <a:pt x="1209687" y="52006"/>
                </a:lnTo>
                <a:lnTo>
                  <a:pt x="1213319" y="54546"/>
                </a:lnTo>
                <a:lnTo>
                  <a:pt x="1211694" y="62166"/>
                </a:lnTo>
                <a:lnTo>
                  <a:pt x="1213548" y="62166"/>
                </a:lnTo>
                <a:lnTo>
                  <a:pt x="1215872" y="59626"/>
                </a:lnTo>
                <a:lnTo>
                  <a:pt x="1215504" y="57086"/>
                </a:lnTo>
                <a:lnTo>
                  <a:pt x="1218209" y="57086"/>
                </a:lnTo>
                <a:lnTo>
                  <a:pt x="1219047" y="59626"/>
                </a:lnTo>
                <a:lnTo>
                  <a:pt x="1216228" y="62166"/>
                </a:lnTo>
                <a:lnTo>
                  <a:pt x="1226261" y="60896"/>
                </a:lnTo>
                <a:lnTo>
                  <a:pt x="1223645" y="57086"/>
                </a:lnTo>
                <a:lnTo>
                  <a:pt x="1222781" y="55816"/>
                </a:lnTo>
                <a:lnTo>
                  <a:pt x="1231836" y="55816"/>
                </a:lnTo>
                <a:lnTo>
                  <a:pt x="1231773" y="58356"/>
                </a:lnTo>
                <a:lnTo>
                  <a:pt x="1229918" y="58356"/>
                </a:lnTo>
                <a:lnTo>
                  <a:pt x="1228953" y="60896"/>
                </a:lnTo>
                <a:lnTo>
                  <a:pt x="1235151" y="55816"/>
                </a:lnTo>
                <a:lnTo>
                  <a:pt x="1238262" y="53276"/>
                </a:lnTo>
                <a:lnTo>
                  <a:pt x="1245882" y="54546"/>
                </a:lnTo>
                <a:lnTo>
                  <a:pt x="1245400" y="55816"/>
                </a:lnTo>
                <a:lnTo>
                  <a:pt x="1246073" y="57785"/>
                </a:lnTo>
                <a:lnTo>
                  <a:pt x="1253261" y="55816"/>
                </a:lnTo>
                <a:lnTo>
                  <a:pt x="1261999" y="53276"/>
                </a:lnTo>
                <a:lnTo>
                  <a:pt x="1270901" y="50736"/>
                </a:lnTo>
                <a:lnTo>
                  <a:pt x="1280680" y="52006"/>
                </a:lnTo>
                <a:lnTo>
                  <a:pt x="1277607" y="60896"/>
                </a:lnTo>
                <a:lnTo>
                  <a:pt x="1283792" y="54546"/>
                </a:lnTo>
                <a:lnTo>
                  <a:pt x="1282293" y="62039"/>
                </a:lnTo>
                <a:lnTo>
                  <a:pt x="1285786" y="59626"/>
                </a:lnTo>
                <a:lnTo>
                  <a:pt x="1285951" y="59626"/>
                </a:lnTo>
                <a:lnTo>
                  <a:pt x="1285951" y="55816"/>
                </a:lnTo>
                <a:lnTo>
                  <a:pt x="1288021" y="55816"/>
                </a:lnTo>
                <a:lnTo>
                  <a:pt x="1290434" y="57086"/>
                </a:lnTo>
                <a:lnTo>
                  <a:pt x="1294752" y="55816"/>
                </a:lnTo>
                <a:lnTo>
                  <a:pt x="1295615" y="60896"/>
                </a:lnTo>
                <a:lnTo>
                  <a:pt x="1295247" y="59626"/>
                </a:lnTo>
                <a:lnTo>
                  <a:pt x="1291285" y="60896"/>
                </a:lnTo>
                <a:lnTo>
                  <a:pt x="1292072" y="60896"/>
                </a:lnTo>
                <a:lnTo>
                  <a:pt x="1294688" y="63436"/>
                </a:lnTo>
                <a:lnTo>
                  <a:pt x="1299565" y="67246"/>
                </a:lnTo>
                <a:lnTo>
                  <a:pt x="1296835" y="59626"/>
                </a:lnTo>
                <a:lnTo>
                  <a:pt x="1304493" y="62166"/>
                </a:lnTo>
                <a:lnTo>
                  <a:pt x="1304277" y="59626"/>
                </a:lnTo>
                <a:lnTo>
                  <a:pt x="1303959" y="55816"/>
                </a:lnTo>
                <a:lnTo>
                  <a:pt x="1303845" y="54546"/>
                </a:lnTo>
                <a:lnTo>
                  <a:pt x="1303629" y="52006"/>
                </a:lnTo>
                <a:lnTo>
                  <a:pt x="1308188" y="60896"/>
                </a:lnTo>
                <a:lnTo>
                  <a:pt x="1306347" y="59626"/>
                </a:lnTo>
                <a:lnTo>
                  <a:pt x="1312748" y="65976"/>
                </a:lnTo>
                <a:lnTo>
                  <a:pt x="1311757" y="71056"/>
                </a:lnTo>
                <a:lnTo>
                  <a:pt x="1315859" y="72326"/>
                </a:lnTo>
                <a:lnTo>
                  <a:pt x="1320139" y="72326"/>
                </a:lnTo>
                <a:lnTo>
                  <a:pt x="1322133" y="77406"/>
                </a:lnTo>
                <a:lnTo>
                  <a:pt x="1321181" y="79946"/>
                </a:lnTo>
                <a:lnTo>
                  <a:pt x="1315046" y="82486"/>
                </a:lnTo>
                <a:lnTo>
                  <a:pt x="1314411" y="85026"/>
                </a:lnTo>
                <a:lnTo>
                  <a:pt x="1319415" y="85026"/>
                </a:lnTo>
                <a:lnTo>
                  <a:pt x="1324140" y="88836"/>
                </a:lnTo>
                <a:lnTo>
                  <a:pt x="1329029" y="92646"/>
                </a:lnTo>
                <a:lnTo>
                  <a:pt x="1334554" y="93916"/>
                </a:lnTo>
                <a:lnTo>
                  <a:pt x="1332395" y="93916"/>
                </a:lnTo>
                <a:lnTo>
                  <a:pt x="1329334" y="96456"/>
                </a:lnTo>
                <a:lnTo>
                  <a:pt x="1329016" y="97726"/>
                </a:lnTo>
                <a:lnTo>
                  <a:pt x="1334833" y="95186"/>
                </a:lnTo>
                <a:lnTo>
                  <a:pt x="1335722" y="98996"/>
                </a:lnTo>
                <a:lnTo>
                  <a:pt x="1335430" y="100266"/>
                </a:lnTo>
                <a:lnTo>
                  <a:pt x="1332674" y="101536"/>
                </a:lnTo>
                <a:lnTo>
                  <a:pt x="1335989" y="104076"/>
                </a:lnTo>
                <a:lnTo>
                  <a:pt x="1338021" y="101536"/>
                </a:lnTo>
                <a:lnTo>
                  <a:pt x="1339824" y="100266"/>
                </a:lnTo>
                <a:lnTo>
                  <a:pt x="1342440" y="104076"/>
                </a:lnTo>
                <a:lnTo>
                  <a:pt x="1339380" y="104076"/>
                </a:lnTo>
                <a:lnTo>
                  <a:pt x="1344726" y="110426"/>
                </a:lnTo>
                <a:lnTo>
                  <a:pt x="1350962" y="115506"/>
                </a:lnTo>
                <a:lnTo>
                  <a:pt x="1357020" y="120586"/>
                </a:lnTo>
                <a:lnTo>
                  <a:pt x="1361846" y="126936"/>
                </a:lnTo>
                <a:lnTo>
                  <a:pt x="1359052" y="129476"/>
                </a:lnTo>
                <a:lnTo>
                  <a:pt x="1356347" y="128206"/>
                </a:lnTo>
                <a:lnTo>
                  <a:pt x="1353858" y="126936"/>
                </a:lnTo>
                <a:lnTo>
                  <a:pt x="1351749" y="128206"/>
                </a:lnTo>
                <a:lnTo>
                  <a:pt x="1354315" y="130746"/>
                </a:lnTo>
                <a:lnTo>
                  <a:pt x="1358239" y="133286"/>
                </a:lnTo>
                <a:lnTo>
                  <a:pt x="1364945" y="137096"/>
                </a:lnTo>
                <a:lnTo>
                  <a:pt x="1367497" y="138366"/>
                </a:lnTo>
                <a:lnTo>
                  <a:pt x="1368501" y="139636"/>
                </a:lnTo>
                <a:lnTo>
                  <a:pt x="1369415" y="142176"/>
                </a:lnTo>
                <a:lnTo>
                  <a:pt x="1370533" y="147256"/>
                </a:lnTo>
                <a:lnTo>
                  <a:pt x="1370736" y="152336"/>
                </a:lnTo>
                <a:lnTo>
                  <a:pt x="1371168" y="152336"/>
                </a:lnTo>
                <a:lnTo>
                  <a:pt x="1388592" y="152336"/>
                </a:lnTo>
                <a:lnTo>
                  <a:pt x="1386319" y="149796"/>
                </a:lnTo>
                <a:lnTo>
                  <a:pt x="1386293" y="147256"/>
                </a:lnTo>
                <a:lnTo>
                  <a:pt x="1390027" y="143446"/>
                </a:lnTo>
                <a:lnTo>
                  <a:pt x="1392529" y="144716"/>
                </a:lnTo>
                <a:lnTo>
                  <a:pt x="1392224" y="143446"/>
                </a:lnTo>
                <a:lnTo>
                  <a:pt x="1391043" y="138366"/>
                </a:lnTo>
                <a:lnTo>
                  <a:pt x="1389062" y="137096"/>
                </a:lnTo>
                <a:lnTo>
                  <a:pt x="1390573" y="129476"/>
                </a:lnTo>
                <a:lnTo>
                  <a:pt x="1390688" y="128892"/>
                </a:lnTo>
                <a:lnTo>
                  <a:pt x="1390738" y="128041"/>
                </a:lnTo>
                <a:lnTo>
                  <a:pt x="1389583" y="125666"/>
                </a:lnTo>
                <a:lnTo>
                  <a:pt x="1394714" y="128663"/>
                </a:lnTo>
                <a:lnTo>
                  <a:pt x="1394536" y="132016"/>
                </a:lnTo>
                <a:lnTo>
                  <a:pt x="1394841" y="130746"/>
                </a:lnTo>
                <a:lnTo>
                  <a:pt x="1395107" y="128892"/>
                </a:lnTo>
                <a:lnTo>
                  <a:pt x="1396098" y="129476"/>
                </a:lnTo>
                <a:close/>
              </a:path>
              <a:path w="1402715" h="657860">
                <a:moveTo>
                  <a:pt x="1397901" y="142671"/>
                </a:moveTo>
                <a:lnTo>
                  <a:pt x="1394536" y="142468"/>
                </a:lnTo>
                <a:lnTo>
                  <a:pt x="1397838" y="142989"/>
                </a:lnTo>
                <a:lnTo>
                  <a:pt x="1397901" y="142671"/>
                </a:lnTo>
                <a:close/>
              </a:path>
              <a:path w="1402715" h="657860">
                <a:moveTo>
                  <a:pt x="1399933" y="142786"/>
                </a:moveTo>
                <a:lnTo>
                  <a:pt x="1399070" y="136563"/>
                </a:lnTo>
                <a:lnTo>
                  <a:pt x="1397901" y="142671"/>
                </a:lnTo>
                <a:lnTo>
                  <a:pt x="1399933" y="142786"/>
                </a:lnTo>
                <a:close/>
              </a:path>
              <a:path w="1402715" h="657860">
                <a:moveTo>
                  <a:pt x="1401267" y="400596"/>
                </a:moveTo>
                <a:lnTo>
                  <a:pt x="1399298" y="400685"/>
                </a:lnTo>
                <a:lnTo>
                  <a:pt x="1396212" y="400685"/>
                </a:lnTo>
                <a:lnTo>
                  <a:pt x="1394904" y="395376"/>
                </a:lnTo>
                <a:lnTo>
                  <a:pt x="1393329" y="405269"/>
                </a:lnTo>
                <a:lnTo>
                  <a:pt x="1395590" y="403517"/>
                </a:lnTo>
                <a:lnTo>
                  <a:pt x="1398638" y="401205"/>
                </a:lnTo>
                <a:lnTo>
                  <a:pt x="1399247" y="405676"/>
                </a:lnTo>
                <a:lnTo>
                  <a:pt x="1401267" y="400596"/>
                </a:lnTo>
                <a:close/>
              </a:path>
              <a:path w="1402715" h="657860">
                <a:moveTo>
                  <a:pt x="1401343" y="246595"/>
                </a:moveTo>
                <a:lnTo>
                  <a:pt x="1400606" y="246608"/>
                </a:lnTo>
                <a:lnTo>
                  <a:pt x="1399908" y="246849"/>
                </a:lnTo>
                <a:lnTo>
                  <a:pt x="1399235" y="247205"/>
                </a:lnTo>
                <a:lnTo>
                  <a:pt x="1400124" y="247091"/>
                </a:lnTo>
                <a:lnTo>
                  <a:pt x="1400886" y="246849"/>
                </a:lnTo>
                <a:lnTo>
                  <a:pt x="1401343" y="246595"/>
                </a:lnTo>
                <a:close/>
              </a:path>
              <a:path w="1402715" h="657860">
                <a:moveTo>
                  <a:pt x="1401508" y="294944"/>
                </a:moveTo>
                <a:lnTo>
                  <a:pt x="1398625" y="292227"/>
                </a:lnTo>
                <a:lnTo>
                  <a:pt x="1398638" y="293281"/>
                </a:lnTo>
                <a:lnTo>
                  <a:pt x="1396212" y="292036"/>
                </a:lnTo>
                <a:lnTo>
                  <a:pt x="1394866" y="289496"/>
                </a:lnTo>
                <a:lnTo>
                  <a:pt x="1394561" y="288226"/>
                </a:lnTo>
                <a:lnTo>
                  <a:pt x="1393939" y="285686"/>
                </a:lnTo>
                <a:lnTo>
                  <a:pt x="1399730" y="288226"/>
                </a:lnTo>
                <a:lnTo>
                  <a:pt x="1399247" y="285686"/>
                </a:lnTo>
                <a:lnTo>
                  <a:pt x="1398511" y="281876"/>
                </a:lnTo>
                <a:lnTo>
                  <a:pt x="1396517" y="275526"/>
                </a:lnTo>
                <a:lnTo>
                  <a:pt x="1395298" y="269176"/>
                </a:lnTo>
                <a:lnTo>
                  <a:pt x="1395971" y="265366"/>
                </a:lnTo>
                <a:lnTo>
                  <a:pt x="1396415" y="262826"/>
                </a:lnTo>
                <a:lnTo>
                  <a:pt x="1391742" y="262826"/>
                </a:lnTo>
                <a:lnTo>
                  <a:pt x="1386459" y="265366"/>
                </a:lnTo>
                <a:lnTo>
                  <a:pt x="1381493" y="264096"/>
                </a:lnTo>
                <a:lnTo>
                  <a:pt x="1377746" y="260286"/>
                </a:lnTo>
                <a:lnTo>
                  <a:pt x="1380655" y="259016"/>
                </a:lnTo>
                <a:lnTo>
                  <a:pt x="1384401" y="259016"/>
                </a:lnTo>
                <a:lnTo>
                  <a:pt x="1385620" y="256476"/>
                </a:lnTo>
                <a:lnTo>
                  <a:pt x="1386649" y="257263"/>
                </a:lnTo>
                <a:lnTo>
                  <a:pt x="1386725" y="256476"/>
                </a:lnTo>
                <a:lnTo>
                  <a:pt x="1386865" y="255206"/>
                </a:lnTo>
                <a:lnTo>
                  <a:pt x="1391018" y="255206"/>
                </a:lnTo>
                <a:lnTo>
                  <a:pt x="1389786" y="252666"/>
                </a:lnTo>
                <a:lnTo>
                  <a:pt x="1393101" y="252666"/>
                </a:lnTo>
                <a:lnTo>
                  <a:pt x="1393507" y="253936"/>
                </a:lnTo>
                <a:lnTo>
                  <a:pt x="1391424" y="256476"/>
                </a:lnTo>
                <a:lnTo>
                  <a:pt x="1392682" y="256476"/>
                </a:lnTo>
                <a:lnTo>
                  <a:pt x="1393240" y="256476"/>
                </a:lnTo>
                <a:lnTo>
                  <a:pt x="1393761" y="252666"/>
                </a:lnTo>
                <a:lnTo>
                  <a:pt x="1396149" y="248856"/>
                </a:lnTo>
                <a:lnTo>
                  <a:pt x="1397711" y="247586"/>
                </a:lnTo>
                <a:lnTo>
                  <a:pt x="1399286" y="246316"/>
                </a:lnTo>
                <a:lnTo>
                  <a:pt x="1396911" y="247586"/>
                </a:lnTo>
                <a:lnTo>
                  <a:pt x="1393685" y="246316"/>
                </a:lnTo>
                <a:lnTo>
                  <a:pt x="1393101" y="243776"/>
                </a:lnTo>
                <a:lnTo>
                  <a:pt x="1392669" y="236156"/>
                </a:lnTo>
                <a:lnTo>
                  <a:pt x="1398054" y="241236"/>
                </a:lnTo>
                <a:lnTo>
                  <a:pt x="1400136" y="236156"/>
                </a:lnTo>
                <a:lnTo>
                  <a:pt x="1397215" y="234886"/>
                </a:lnTo>
                <a:lnTo>
                  <a:pt x="1400149" y="229806"/>
                </a:lnTo>
                <a:lnTo>
                  <a:pt x="1393926" y="229806"/>
                </a:lnTo>
                <a:lnTo>
                  <a:pt x="1393926" y="227266"/>
                </a:lnTo>
                <a:lnTo>
                  <a:pt x="1396822" y="227266"/>
                </a:lnTo>
                <a:lnTo>
                  <a:pt x="1398485" y="225996"/>
                </a:lnTo>
                <a:lnTo>
                  <a:pt x="1397038" y="220916"/>
                </a:lnTo>
                <a:lnTo>
                  <a:pt x="1396085" y="215836"/>
                </a:lnTo>
                <a:lnTo>
                  <a:pt x="1394980" y="213296"/>
                </a:lnTo>
                <a:lnTo>
                  <a:pt x="1394434" y="212026"/>
                </a:lnTo>
                <a:lnTo>
                  <a:pt x="1391221" y="212026"/>
                </a:lnTo>
                <a:lnTo>
                  <a:pt x="1391424" y="211797"/>
                </a:lnTo>
                <a:lnTo>
                  <a:pt x="1391666" y="211124"/>
                </a:lnTo>
                <a:lnTo>
                  <a:pt x="1391767" y="210388"/>
                </a:lnTo>
                <a:lnTo>
                  <a:pt x="1391081" y="212026"/>
                </a:lnTo>
                <a:lnTo>
                  <a:pt x="1390878" y="212026"/>
                </a:lnTo>
                <a:lnTo>
                  <a:pt x="1390650" y="212699"/>
                </a:lnTo>
                <a:lnTo>
                  <a:pt x="1390446" y="213296"/>
                </a:lnTo>
                <a:lnTo>
                  <a:pt x="1390357" y="212940"/>
                </a:lnTo>
                <a:lnTo>
                  <a:pt x="1390497" y="212877"/>
                </a:lnTo>
                <a:lnTo>
                  <a:pt x="1390345" y="212877"/>
                </a:lnTo>
                <a:lnTo>
                  <a:pt x="1388491" y="204406"/>
                </a:lnTo>
                <a:lnTo>
                  <a:pt x="1387932" y="201866"/>
                </a:lnTo>
                <a:lnTo>
                  <a:pt x="1388986" y="192976"/>
                </a:lnTo>
                <a:lnTo>
                  <a:pt x="1390713" y="182816"/>
                </a:lnTo>
                <a:lnTo>
                  <a:pt x="1390434" y="172656"/>
                </a:lnTo>
                <a:lnTo>
                  <a:pt x="1392529" y="172656"/>
                </a:lnTo>
                <a:lnTo>
                  <a:pt x="1391691" y="170116"/>
                </a:lnTo>
                <a:lnTo>
                  <a:pt x="1390040" y="165036"/>
                </a:lnTo>
                <a:lnTo>
                  <a:pt x="1390865" y="154876"/>
                </a:lnTo>
                <a:lnTo>
                  <a:pt x="1375143" y="154876"/>
                </a:lnTo>
                <a:lnTo>
                  <a:pt x="1373365" y="159956"/>
                </a:lnTo>
                <a:lnTo>
                  <a:pt x="1370482" y="165036"/>
                </a:lnTo>
                <a:lnTo>
                  <a:pt x="1371180" y="170116"/>
                </a:lnTo>
                <a:lnTo>
                  <a:pt x="1370330" y="168846"/>
                </a:lnTo>
                <a:lnTo>
                  <a:pt x="1366189" y="168846"/>
                </a:lnTo>
                <a:lnTo>
                  <a:pt x="1366037" y="176466"/>
                </a:lnTo>
                <a:lnTo>
                  <a:pt x="1367561" y="184086"/>
                </a:lnTo>
                <a:lnTo>
                  <a:pt x="1370101" y="194246"/>
                </a:lnTo>
                <a:lnTo>
                  <a:pt x="1372958" y="204406"/>
                </a:lnTo>
                <a:lnTo>
                  <a:pt x="1370063" y="201866"/>
                </a:lnTo>
                <a:lnTo>
                  <a:pt x="1367586" y="208216"/>
                </a:lnTo>
                <a:lnTo>
                  <a:pt x="1368818" y="217106"/>
                </a:lnTo>
                <a:lnTo>
                  <a:pt x="1367599" y="223456"/>
                </a:lnTo>
                <a:lnTo>
                  <a:pt x="1370507" y="225996"/>
                </a:lnTo>
                <a:lnTo>
                  <a:pt x="1370088" y="229806"/>
                </a:lnTo>
                <a:lnTo>
                  <a:pt x="1374228" y="227266"/>
                </a:lnTo>
                <a:lnTo>
                  <a:pt x="1368691" y="241236"/>
                </a:lnTo>
                <a:lnTo>
                  <a:pt x="1371180" y="255206"/>
                </a:lnTo>
                <a:lnTo>
                  <a:pt x="1374178" y="267906"/>
                </a:lnTo>
                <a:lnTo>
                  <a:pt x="1370164" y="281876"/>
                </a:lnTo>
                <a:lnTo>
                  <a:pt x="1370114" y="279336"/>
                </a:lnTo>
                <a:lnTo>
                  <a:pt x="1367586" y="276796"/>
                </a:lnTo>
                <a:lnTo>
                  <a:pt x="1367599" y="278066"/>
                </a:lnTo>
                <a:lnTo>
                  <a:pt x="1370457" y="293306"/>
                </a:lnTo>
                <a:lnTo>
                  <a:pt x="1375321" y="292036"/>
                </a:lnTo>
                <a:lnTo>
                  <a:pt x="1373378" y="290766"/>
                </a:lnTo>
                <a:lnTo>
                  <a:pt x="1377124" y="288226"/>
                </a:lnTo>
                <a:lnTo>
                  <a:pt x="1380032" y="289496"/>
                </a:lnTo>
                <a:lnTo>
                  <a:pt x="1382344" y="293306"/>
                </a:lnTo>
                <a:lnTo>
                  <a:pt x="1382395" y="297116"/>
                </a:lnTo>
                <a:lnTo>
                  <a:pt x="1379067" y="290766"/>
                </a:lnTo>
                <a:lnTo>
                  <a:pt x="1371904" y="300926"/>
                </a:lnTo>
                <a:lnTo>
                  <a:pt x="1373378" y="299656"/>
                </a:lnTo>
                <a:lnTo>
                  <a:pt x="1375041" y="300926"/>
                </a:lnTo>
                <a:lnTo>
                  <a:pt x="1376553" y="300926"/>
                </a:lnTo>
                <a:lnTo>
                  <a:pt x="1374394" y="304736"/>
                </a:lnTo>
                <a:lnTo>
                  <a:pt x="1377543" y="306006"/>
                </a:lnTo>
                <a:lnTo>
                  <a:pt x="1381239" y="307276"/>
                </a:lnTo>
                <a:lnTo>
                  <a:pt x="1380693" y="312356"/>
                </a:lnTo>
                <a:lnTo>
                  <a:pt x="1378127" y="312356"/>
                </a:lnTo>
                <a:lnTo>
                  <a:pt x="1379474" y="316166"/>
                </a:lnTo>
                <a:lnTo>
                  <a:pt x="1382928" y="318706"/>
                </a:lnTo>
                <a:lnTo>
                  <a:pt x="1382242" y="323786"/>
                </a:lnTo>
                <a:lnTo>
                  <a:pt x="1376641" y="325056"/>
                </a:lnTo>
                <a:lnTo>
                  <a:pt x="1379562" y="319976"/>
                </a:lnTo>
                <a:lnTo>
                  <a:pt x="1374914" y="318706"/>
                </a:lnTo>
                <a:lnTo>
                  <a:pt x="1375333" y="325056"/>
                </a:lnTo>
                <a:lnTo>
                  <a:pt x="1385760" y="331406"/>
                </a:lnTo>
                <a:lnTo>
                  <a:pt x="1380223" y="336486"/>
                </a:lnTo>
                <a:lnTo>
                  <a:pt x="1378610" y="333946"/>
                </a:lnTo>
                <a:lnTo>
                  <a:pt x="1378534" y="330136"/>
                </a:lnTo>
                <a:lnTo>
                  <a:pt x="1376934" y="327596"/>
                </a:lnTo>
                <a:lnTo>
                  <a:pt x="1370406" y="333946"/>
                </a:lnTo>
                <a:lnTo>
                  <a:pt x="1372095" y="333946"/>
                </a:lnTo>
                <a:lnTo>
                  <a:pt x="1371117" y="339026"/>
                </a:lnTo>
                <a:lnTo>
                  <a:pt x="1371257" y="337756"/>
                </a:lnTo>
                <a:lnTo>
                  <a:pt x="1370291" y="341210"/>
                </a:lnTo>
                <a:lnTo>
                  <a:pt x="1368996" y="344652"/>
                </a:lnTo>
                <a:lnTo>
                  <a:pt x="1369745" y="343141"/>
                </a:lnTo>
                <a:lnTo>
                  <a:pt x="1368412" y="347916"/>
                </a:lnTo>
                <a:lnTo>
                  <a:pt x="1370164" y="345376"/>
                </a:lnTo>
                <a:lnTo>
                  <a:pt x="1377010" y="351726"/>
                </a:lnTo>
                <a:lnTo>
                  <a:pt x="1378381" y="356806"/>
                </a:lnTo>
                <a:lnTo>
                  <a:pt x="1378813" y="363156"/>
                </a:lnTo>
                <a:lnTo>
                  <a:pt x="1382826" y="370776"/>
                </a:lnTo>
                <a:lnTo>
                  <a:pt x="1378000" y="366966"/>
                </a:lnTo>
                <a:lnTo>
                  <a:pt x="1375918" y="365696"/>
                </a:lnTo>
                <a:lnTo>
                  <a:pt x="1374368" y="368236"/>
                </a:lnTo>
                <a:lnTo>
                  <a:pt x="1371155" y="368236"/>
                </a:lnTo>
                <a:lnTo>
                  <a:pt x="1370660" y="368960"/>
                </a:lnTo>
                <a:lnTo>
                  <a:pt x="1368526" y="368566"/>
                </a:lnTo>
                <a:lnTo>
                  <a:pt x="1369568" y="368922"/>
                </a:lnTo>
                <a:lnTo>
                  <a:pt x="1370355" y="369011"/>
                </a:lnTo>
                <a:lnTo>
                  <a:pt x="1370596" y="369049"/>
                </a:lnTo>
                <a:lnTo>
                  <a:pt x="1369415" y="370776"/>
                </a:lnTo>
                <a:lnTo>
                  <a:pt x="1367485" y="374586"/>
                </a:lnTo>
                <a:lnTo>
                  <a:pt x="1365669" y="373316"/>
                </a:lnTo>
                <a:lnTo>
                  <a:pt x="1367370" y="377126"/>
                </a:lnTo>
                <a:lnTo>
                  <a:pt x="1366608" y="380936"/>
                </a:lnTo>
                <a:lnTo>
                  <a:pt x="1366291" y="383476"/>
                </a:lnTo>
                <a:lnTo>
                  <a:pt x="1369364" y="388556"/>
                </a:lnTo>
                <a:lnTo>
                  <a:pt x="1367294" y="388556"/>
                </a:lnTo>
                <a:lnTo>
                  <a:pt x="1368259" y="391096"/>
                </a:lnTo>
                <a:lnTo>
                  <a:pt x="1370203" y="391096"/>
                </a:lnTo>
                <a:lnTo>
                  <a:pt x="1372095" y="398716"/>
                </a:lnTo>
                <a:lnTo>
                  <a:pt x="1370012" y="407606"/>
                </a:lnTo>
                <a:lnTo>
                  <a:pt x="1368450" y="417766"/>
                </a:lnTo>
                <a:lnTo>
                  <a:pt x="1371841" y="427926"/>
                </a:lnTo>
                <a:lnTo>
                  <a:pt x="1375384" y="434276"/>
                </a:lnTo>
                <a:lnTo>
                  <a:pt x="1383309" y="445706"/>
                </a:lnTo>
                <a:lnTo>
                  <a:pt x="1386560" y="452056"/>
                </a:lnTo>
                <a:lnTo>
                  <a:pt x="1383322" y="455866"/>
                </a:lnTo>
                <a:lnTo>
                  <a:pt x="1379029" y="449516"/>
                </a:lnTo>
                <a:lnTo>
                  <a:pt x="1376083" y="454596"/>
                </a:lnTo>
                <a:lnTo>
                  <a:pt x="1376718" y="459676"/>
                </a:lnTo>
                <a:lnTo>
                  <a:pt x="1379143" y="464756"/>
                </a:lnTo>
                <a:lnTo>
                  <a:pt x="1377340" y="463486"/>
                </a:lnTo>
                <a:lnTo>
                  <a:pt x="1375829" y="464756"/>
                </a:lnTo>
                <a:lnTo>
                  <a:pt x="1373543" y="467296"/>
                </a:lnTo>
                <a:lnTo>
                  <a:pt x="1374165" y="471106"/>
                </a:lnTo>
                <a:lnTo>
                  <a:pt x="1379334" y="470154"/>
                </a:lnTo>
                <a:lnTo>
                  <a:pt x="1378712" y="467296"/>
                </a:lnTo>
                <a:lnTo>
                  <a:pt x="1387525" y="471106"/>
                </a:lnTo>
                <a:lnTo>
                  <a:pt x="1383830" y="467296"/>
                </a:lnTo>
                <a:lnTo>
                  <a:pt x="1381366" y="464756"/>
                </a:lnTo>
                <a:lnTo>
                  <a:pt x="1380134" y="463486"/>
                </a:lnTo>
                <a:lnTo>
                  <a:pt x="1382395" y="460946"/>
                </a:lnTo>
                <a:lnTo>
                  <a:pt x="1387259" y="459676"/>
                </a:lnTo>
                <a:lnTo>
                  <a:pt x="1388630" y="463486"/>
                </a:lnTo>
                <a:lnTo>
                  <a:pt x="1391818" y="459676"/>
                </a:lnTo>
                <a:lnTo>
                  <a:pt x="1392885" y="458406"/>
                </a:lnTo>
                <a:lnTo>
                  <a:pt x="1385443" y="458406"/>
                </a:lnTo>
                <a:lnTo>
                  <a:pt x="1388605" y="455866"/>
                </a:lnTo>
                <a:lnTo>
                  <a:pt x="1390192" y="454596"/>
                </a:lnTo>
                <a:lnTo>
                  <a:pt x="1390942" y="453326"/>
                </a:lnTo>
                <a:lnTo>
                  <a:pt x="1391183" y="453326"/>
                </a:lnTo>
                <a:lnTo>
                  <a:pt x="1389024" y="448246"/>
                </a:lnTo>
                <a:lnTo>
                  <a:pt x="1390891" y="449516"/>
                </a:lnTo>
                <a:lnTo>
                  <a:pt x="1394383" y="448487"/>
                </a:lnTo>
                <a:lnTo>
                  <a:pt x="1394434" y="448246"/>
                </a:lnTo>
                <a:lnTo>
                  <a:pt x="1395095" y="444436"/>
                </a:lnTo>
                <a:lnTo>
                  <a:pt x="1393253" y="439356"/>
                </a:lnTo>
                <a:lnTo>
                  <a:pt x="1391716" y="434276"/>
                </a:lnTo>
                <a:lnTo>
                  <a:pt x="1393761" y="431736"/>
                </a:lnTo>
                <a:lnTo>
                  <a:pt x="1394307" y="433006"/>
                </a:lnTo>
                <a:lnTo>
                  <a:pt x="1393812" y="431736"/>
                </a:lnTo>
                <a:lnTo>
                  <a:pt x="1391843" y="426656"/>
                </a:lnTo>
                <a:lnTo>
                  <a:pt x="1388935" y="425386"/>
                </a:lnTo>
                <a:lnTo>
                  <a:pt x="1385176" y="425386"/>
                </a:lnTo>
                <a:lnTo>
                  <a:pt x="1380159" y="421576"/>
                </a:lnTo>
                <a:lnTo>
                  <a:pt x="1395933" y="413956"/>
                </a:lnTo>
                <a:lnTo>
                  <a:pt x="1389481" y="412686"/>
                </a:lnTo>
                <a:lnTo>
                  <a:pt x="1389913" y="410146"/>
                </a:lnTo>
                <a:lnTo>
                  <a:pt x="1385735" y="406336"/>
                </a:lnTo>
                <a:lnTo>
                  <a:pt x="1387843" y="401256"/>
                </a:lnTo>
                <a:lnTo>
                  <a:pt x="1387817" y="393636"/>
                </a:lnTo>
                <a:lnTo>
                  <a:pt x="1388224" y="390486"/>
                </a:lnTo>
                <a:lnTo>
                  <a:pt x="1385760" y="386016"/>
                </a:lnTo>
                <a:lnTo>
                  <a:pt x="1388173" y="384619"/>
                </a:lnTo>
                <a:lnTo>
                  <a:pt x="1388833" y="389382"/>
                </a:lnTo>
                <a:lnTo>
                  <a:pt x="1392936" y="386016"/>
                </a:lnTo>
                <a:lnTo>
                  <a:pt x="1389151" y="384060"/>
                </a:lnTo>
                <a:lnTo>
                  <a:pt x="1390154" y="383476"/>
                </a:lnTo>
                <a:lnTo>
                  <a:pt x="1389494" y="379666"/>
                </a:lnTo>
                <a:lnTo>
                  <a:pt x="1387703" y="375856"/>
                </a:lnTo>
                <a:lnTo>
                  <a:pt x="1387957" y="374586"/>
                </a:lnTo>
                <a:lnTo>
                  <a:pt x="1388706" y="370776"/>
                </a:lnTo>
                <a:lnTo>
                  <a:pt x="1394421" y="373316"/>
                </a:lnTo>
                <a:lnTo>
                  <a:pt x="1391500" y="378396"/>
                </a:lnTo>
                <a:lnTo>
                  <a:pt x="1396492" y="372046"/>
                </a:lnTo>
                <a:lnTo>
                  <a:pt x="1392682" y="369506"/>
                </a:lnTo>
                <a:lnTo>
                  <a:pt x="1393583" y="364426"/>
                </a:lnTo>
                <a:lnTo>
                  <a:pt x="1395945" y="359346"/>
                </a:lnTo>
                <a:lnTo>
                  <a:pt x="1396453" y="355803"/>
                </a:lnTo>
                <a:lnTo>
                  <a:pt x="1397558" y="355803"/>
                </a:lnTo>
                <a:lnTo>
                  <a:pt x="1398905" y="355600"/>
                </a:lnTo>
                <a:lnTo>
                  <a:pt x="1400606" y="355092"/>
                </a:lnTo>
                <a:lnTo>
                  <a:pt x="1400848" y="353669"/>
                </a:lnTo>
                <a:lnTo>
                  <a:pt x="1394917" y="353250"/>
                </a:lnTo>
                <a:lnTo>
                  <a:pt x="1392326" y="352755"/>
                </a:lnTo>
                <a:lnTo>
                  <a:pt x="1394777" y="353517"/>
                </a:lnTo>
                <a:lnTo>
                  <a:pt x="1395958" y="354558"/>
                </a:lnTo>
                <a:lnTo>
                  <a:pt x="1396326" y="355536"/>
                </a:lnTo>
                <a:lnTo>
                  <a:pt x="1388846" y="355536"/>
                </a:lnTo>
                <a:lnTo>
                  <a:pt x="1392656" y="345376"/>
                </a:lnTo>
                <a:lnTo>
                  <a:pt x="1393139" y="344106"/>
                </a:lnTo>
                <a:lnTo>
                  <a:pt x="1391602" y="339026"/>
                </a:lnTo>
                <a:lnTo>
                  <a:pt x="1390840" y="336486"/>
                </a:lnTo>
                <a:lnTo>
                  <a:pt x="1390446" y="335216"/>
                </a:lnTo>
                <a:lnTo>
                  <a:pt x="1392199" y="332676"/>
                </a:lnTo>
                <a:lnTo>
                  <a:pt x="1393736" y="326326"/>
                </a:lnTo>
                <a:lnTo>
                  <a:pt x="1393952" y="325056"/>
                </a:lnTo>
                <a:lnTo>
                  <a:pt x="1395272" y="317436"/>
                </a:lnTo>
                <a:lnTo>
                  <a:pt x="1397063" y="309816"/>
                </a:lnTo>
                <a:lnTo>
                  <a:pt x="1398346" y="309816"/>
                </a:lnTo>
                <a:lnTo>
                  <a:pt x="1390586" y="308546"/>
                </a:lnTo>
                <a:lnTo>
                  <a:pt x="1391932" y="300926"/>
                </a:lnTo>
                <a:lnTo>
                  <a:pt x="1391589" y="299656"/>
                </a:lnTo>
                <a:lnTo>
                  <a:pt x="1390916" y="297116"/>
                </a:lnTo>
                <a:lnTo>
                  <a:pt x="1390243" y="294576"/>
                </a:lnTo>
                <a:lnTo>
                  <a:pt x="1394866" y="294576"/>
                </a:lnTo>
                <a:lnTo>
                  <a:pt x="1396707" y="295846"/>
                </a:lnTo>
                <a:lnTo>
                  <a:pt x="1398828" y="298386"/>
                </a:lnTo>
                <a:lnTo>
                  <a:pt x="1398739" y="294576"/>
                </a:lnTo>
                <a:lnTo>
                  <a:pt x="1398714" y="293776"/>
                </a:lnTo>
                <a:lnTo>
                  <a:pt x="1399451" y="294170"/>
                </a:lnTo>
                <a:lnTo>
                  <a:pt x="1400429" y="294563"/>
                </a:lnTo>
                <a:lnTo>
                  <a:pt x="1401508" y="294944"/>
                </a:lnTo>
                <a:close/>
              </a:path>
              <a:path w="1402715" h="657860">
                <a:moveTo>
                  <a:pt x="1402384" y="364883"/>
                </a:moveTo>
                <a:lnTo>
                  <a:pt x="1400251" y="361543"/>
                </a:lnTo>
                <a:lnTo>
                  <a:pt x="1399717" y="360730"/>
                </a:lnTo>
                <a:lnTo>
                  <a:pt x="1397762" y="364718"/>
                </a:lnTo>
                <a:lnTo>
                  <a:pt x="1398905" y="370014"/>
                </a:lnTo>
                <a:lnTo>
                  <a:pt x="1401089" y="364617"/>
                </a:lnTo>
                <a:lnTo>
                  <a:pt x="1402384" y="364883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2279059" y="4477448"/>
            <a:ext cx="2945765" cy="659130"/>
          </a:xfrm>
          <a:custGeom>
            <a:avLst/>
            <a:gdLst/>
            <a:ahLst/>
            <a:cxnLst/>
            <a:rect l="l" t="t" r="r" b="b"/>
            <a:pathLst>
              <a:path w="2945765" h="659129">
                <a:moveTo>
                  <a:pt x="9550" y="556196"/>
                </a:moveTo>
                <a:lnTo>
                  <a:pt x="6159" y="552500"/>
                </a:lnTo>
                <a:lnTo>
                  <a:pt x="0" y="549744"/>
                </a:lnTo>
                <a:lnTo>
                  <a:pt x="9550" y="556196"/>
                </a:lnTo>
                <a:close/>
              </a:path>
              <a:path w="2945765" h="659129">
                <a:moveTo>
                  <a:pt x="62420" y="69557"/>
                </a:moveTo>
                <a:lnTo>
                  <a:pt x="58839" y="68453"/>
                </a:lnTo>
                <a:lnTo>
                  <a:pt x="54140" y="70142"/>
                </a:lnTo>
                <a:lnTo>
                  <a:pt x="54483" y="74422"/>
                </a:lnTo>
                <a:lnTo>
                  <a:pt x="57365" y="72186"/>
                </a:lnTo>
                <a:lnTo>
                  <a:pt x="61734" y="71462"/>
                </a:lnTo>
                <a:lnTo>
                  <a:pt x="62420" y="69557"/>
                </a:lnTo>
                <a:close/>
              </a:path>
              <a:path w="2945765" h="659129">
                <a:moveTo>
                  <a:pt x="219786" y="12344"/>
                </a:moveTo>
                <a:lnTo>
                  <a:pt x="215176" y="14287"/>
                </a:lnTo>
                <a:lnTo>
                  <a:pt x="216306" y="20955"/>
                </a:lnTo>
                <a:lnTo>
                  <a:pt x="219087" y="19799"/>
                </a:lnTo>
                <a:lnTo>
                  <a:pt x="219786" y="12344"/>
                </a:lnTo>
                <a:close/>
              </a:path>
              <a:path w="2945765" h="659129">
                <a:moveTo>
                  <a:pt x="583615" y="76365"/>
                </a:moveTo>
                <a:lnTo>
                  <a:pt x="577532" y="72720"/>
                </a:lnTo>
                <a:lnTo>
                  <a:pt x="581825" y="75603"/>
                </a:lnTo>
                <a:lnTo>
                  <a:pt x="583615" y="76365"/>
                </a:lnTo>
                <a:close/>
              </a:path>
              <a:path w="2945765" h="659129">
                <a:moveTo>
                  <a:pt x="1564017" y="549922"/>
                </a:moveTo>
                <a:lnTo>
                  <a:pt x="1560957" y="545922"/>
                </a:lnTo>
                <a:lnTo>
                  <a:pt x="1556219" y="543242"/>
                </a:lnTo>
                <a:lnTo>
                  <a:pt x="1555686" y="542163"/>
                </a:lnTo>
                <a:lnTo>
                  <a:pt x="1555953" y="543356"/>
                </a:lnTo>
                <a:lnTo>
                  <a:pt x="1564017" y="549922"/>
                </a:lnTo>
                <a:close/>
              </a:path>
              <a:path w="2945765" h="659129">
                <a:moveTo>
                  <a:pt x="1589798" y="146812"/>
                </a:moveTo>
                <a:lnTo>
                  <a:pt x="1588223" y="146469"/>
                </a:lnTo>
                <a:lnTo>
                  <a:pt x="1589112" y="147002"/>
                </a:lnTo>
                <a:lnTo>
                  <a:pt x="1589684" y="147193"/>
                </a:lnTo>
                <a:lnTo>
                  <a:pt x="1589798" y="146812"/>
                </a:lnTo>
                <a:close/>
              </a:path>
              <a:path w="2945765" h="659129">
                <a:moveTo>
                  <a:pt x="1592618" y="92036"/>
                </a:moveTo>
                <a:lnTo>
                  <a:pt x="1592122" y="92710"/>
                </a:lnTo>
                <a:lnTo>
                  <a:pt x="1592211" y="96913"/>
                </a:lnTo>
                <a:lnTo>
                  <a:pt x="1592453" y="96520"/>
                </a:lnTo>
                <a:lnTo>
                  <a:pt x="1592618" y="92036"/>
                </a:lnTo>
                <a:close/>
              </a:path>
              <a:path w="2945765" h="659129">
                <a:moveTo>
                  <a:pt x="1593037" y="147320"/>
                </a:moveTo>
                <a:lnTo>
                  <a:pt x="1590052" y="146050"/>
                </a:lnTo>
                <a:lnTo>
                  <a:pt x="1589798" y="146812"/>
                </a:lnTo>
                <a:lnTo>
                  <a:pt x="1592148" y="147320"/>
                </a:lnTo>
                <a:lnTo>
                  <a:pt x="1593037" y="147320"/>
                </a:lnTo>
                <a:close/>
              </a:path>
              <a:path w="2945765" h="659129">
                <a:moveTo>
                  <a:pt x="1600200" y="77470"/>
                </a:moveTo>
                <a:lnTo>
                  <a:pt x="1596580" y="81280"/>
                </a:lnTo>
                <a:lnTo>
                  <a:pt x="1588389" y="87630"/>
                </a:lnTo>
                <a:lnTo>
                  <a:pt x="1589074" y="92710"/>
                </a:lnTo>
                <a:lnTo>
                  <a:pt x="1590014" y="91440"/>
                </a:lnTo>
                <a:lnTo>
                  <a:pt x="1590573" y="87630"/>
                </a:lnTo>
                <a:lnTo>
                  <a:pt x="1592795" y="87630"/>
                </a:lnTo>
                <a:lnTo>
                  <a:pt x="1592618" y="92036"/>
                </a:lnTo>
                <a:lnTo>
                  <a:pt x="1595882" y="87630"/>
                </a:lnTo>
                <a:lnTo>
                  <a:pt x="1597761" y="85090"/>
                </a:lnTo>
                <a:lnTo>
                  <a:pt x="1600200" y="77470"/>
                </a:lnTo>
                <a:close/>
              </a:path>
              <a:path w="2945765" h="659129">
                <a:moveTo>
                  <a:pt x="1601076" y="458470"/>
                </a:moveTo>
                <a:lnTo>
                  <a:pt x="1600034" y="454647"/>
                </a:lnTo>
                <a:lnTo>
                  <a:pt x="1598320" y="455295"/>
                </a:lnTo>
                <a:lnTo>
                  <a:pt x="1601076" y="458470"/>
                </a:lnTo>
                <a:close/>
              </a:path>
              <a:path w="2945765" h="659129">
                <a:moveTo>
                  <a:pt x="1603400" y="453390"/>
                </a:moveTo>
                <a:lnTo>
                  <a:pt x="1599006" y="450850"/>
                </a:lnTo>
                <a:lnTo>
                  <a:pt x="1600034" y="454647"/>
                </a:lnTo>
                <a:lnTo>
                  <a:pt x="1603400" y="453390"/>
                </a:lnTo>
                <a:close/>
              </a:path>
              <a:path w="2945765" h="659129">
                <a:moveTo>
                  <a:pt x="1617726" y="69837"/>
                </a:moveTo>
                <a:lnTo>
                  <a:pt x="1614297" y="68326"/>
                </a:lnTo>
                <a:lnTo>
                  <a:pt x="1609394" y="69469"/>
                </a:lnTo>
                <a:lnTo>
                  <a:pt x="1609217" y="73761"/>
                </a:lnTo>
                <a:lnTo>
                  <a:pt x="1612353" y="71882"/>
                </a:lnTo>
                <a:lnTo>
                  <a:pt x="1616811" y="71666"/>
                </a:lnTo>
                <a:lnTo>
                  <a:pt x="1617726" y="69837"/>
                </a:lnTo>
                <a:close/>
              </a:path>
              <a:path w="2945765" h="659129">
                <a:moveTo>
                  <a:pt x="1621726" y="537438"/>
                </a:moveTo>
                <a:lnTo>
                  <a:pt x="1621320" y="536778"/>
                </a:lnTo>
                <a:lnTo>
                  <a:pt x="1620723" y="536371"/>
                </a:lnTo>
                <a:lnTo>
                  <a:pt x="1619885" y="536422"/>
                </a:lnTo>
                <a:lnTo>
                  <a:pt x="1621726" y="537438"/>
                </a:lnTo>
                <a:close/>
              </a:path>
              <a:path w="2945765" h="659129">
                <a:moveTo>
                  <a:pt x="1634832" y="549109"/>
                </a:moveTo>
                <a:lnTo>
                  <a:pt x="1634020" y="547916"/>
                </a:lnTo>
                <a:lnTo>
                  <a:pt x="1632915" y="548919"/>
                </a:lnTo>
                <a:lnTo>
                  <a:pt x="1634832" y="549109"/>
                </a:lnTo>
                <a:close/>
              </a:path>
              <a:path w="2945765" h="659129">
                <a:moveTo>
                  <a:pt x="1660334" y="46583"/>
                </a:moveTo>
                <a:lnTo>
                  <a:pt x="1657819" y="45516"/>
                </a:lnTo>
                <a:lnTo>
                  <a:pt x="1657807" y="49530"/>
                </a:lnTo>
                <a:lnTo>
                  <a:pt x="1660334" y="46583"/>
                </a:lnTo>
                <a:close/>
              </a:path>
              <a:path w="2945765" h="659129">
                <a:moveTo>
                  <a:pt x="1660702" y="43180"/>
                </a:moveTo>
                <a:lnTo>
                  <a:pt x="1659216" y="41910"/>
                </a:lnTo>
                <a:lnTo>
                  <a:pt x="1656257" y="39370"/>
                </a:lnTo>
                <a:lnTo>
                  <a:pt x="1652270" y="43180"/>
                </a:lnTo>
                <a:lnTo>
                  <a:pt x="1657819" y="45516"/>
                </a:lnTo>
                <a:lnTo>
                  <a:pt x="1657819" y="41910"/>
                </a:lnTo>
                <a:lnTo>
                  <a:pt x="1660702" y="43180"/>
                </a:lnTo>
                <a:close/>
              </a:path>
              <a:path w="2945765" h="659129">
                <a:moveTo>
                  <a:pt x="1745322" y="31750"/>
                </a:moveTo>
                <a:lnTo>
                  <a:pt x="1743938" y="31750"/>
                </a:lnTo>
                <a:lnTo>
                  <a:pt x="1744052" y="32042"/>
                </a:lnTo>
                <a:lnTo>
                  <a:pt x="1745322" y="31750"/>
                </a:lnTo>
                <a:close/>
              </a:path>
              <a:path w="2945765" h="659129">
                <a:moveTo>
                  <a:pt x="1750110" y="74930"/>
                </a:moveTo>
                <a:lnTo>
                  <a:pt x="1749831" y="74218"/>
                </a:lnTo>
                <a:lnTo>
                  <a:pt x="1747431" y="76200"/>
                </a:lnTo>
                <a:lnTo>
                  <a:pt x="1748320" y="76200"/>
                </a:lnTo>
                <a:lnTo>
                  <a:pt x="1750110" y="74930"/>
                </a:lnTo>
                <a:close/>
              </a:path>
              <a:path w="2945765" h="659129">
                <a:moveTo>
                  <a:pt x="1750580" y="643636"/>
                </a:moveTo>
                <a:lnTo>
                  <a:pt x="1747824" y="642620"/>
                </a:lnTo>
                <a:lnTo>
                  <a:pt x="1750555" y="643890"/>
                </a:lnTo>
                <a:lnTo>
                  <a:pt x="1750580" y="643636"/>
                </a:lnTo>
                <a:close/>
              </a:path>
              <a:path w="2945765" h="659129">
                <a:moveTo>
                  <a:pt x="1762493" y="76200"/>
                </a:moveTo>
                <a:lnTo>
                  <a:pt x="1761426" y="74218"/>
                </a:lnTo>
                <a:lnTo>
                  <a:pt x="1753146" y="74218"/>
                </a:lnTo>
                <a:lnTo>
                  <a:pt x="1762493" y="76200"/>
                </a:lnTo>
                <a:close/>
              </a:path>
              <a:path w="2945765" h="659129">
                <a:moveTo>
                  <a:pt x="1767332" y="599440"/>
                </a:moveTo>
                <a:lnTo>
                  <a:pt x="1761032" y="596900"/>
                </a:lnTo>
                <a:lnTo>
                  <a:pt x="1766887" y="603250"/>
                </a:lnTo>
                <a:lnTo>
                  <a:pt x="1765719" y="600710"/>
                </a:lnTo>
                <a:lnTo>
                  <a:pt x="1767332" y="599440"/>
                </a:lnTo>
                <a:close/>
              </a:path>
              <a:path w="2945765" h="659129">
                <a:moveTo>
                  <a:pt x="1781492" y="20764"/>
                </a:moveTo>
                <a:lnTo>
                  <a:pt x="1776984" y="23012"/>
                </a:lnTo>
                <a:lnTo>
                  <a:pt x="1778596" y="29578"/>
                </a:lnTo>
                <a:lnTo>
                  <a:pt x="1781302" y="28244"/>
                </a:lnTo>
                <a:lnTo>
                  <a:pt x="1781492" y="20764"/>
                </a:lnTo>
                <a:close/>
              </a:path>
              <a:path w="2945765" h="659129">
                <a:moveTo>
                  <a:pt x="1788007" y="74434"/>
                </a:moveTo>
                <a:lnTo>
                  <a:pt x="1786356" y="72440"/>
                </a:lnTo>
                <a:lnTo>
                  <a:pt x="1784654" y="71310"/>
                </a:lnTo>
                <a:lnTo>
                  <a:pt x="1782927" y="70612"/>
                </a:lnTo>
                <a:lnTo>
                  <a:pt x="1782597" y="71094"/>
                </a:lnTo>
                <a:lnTo>
                  <a:pt x="1782216" y="71501"/>
                </a:lnTo>
                <a:lnTo>
                  <a:pt x="1782013" y="72199"/>
                </a:lnTo>
                <a:lnTo>
                  <a:pt x="1788007" y="74434"/>
                </a:lnTo>
                <a:close/>
              </a:path>
              <a:path w="2945765" h="659129">
                <a:moveTo>
                  <a:pt x="1802142" y="645160"/>
                </a:moveTo>
                <a:lnTo>
                  <a:pt x="1801418" y="645160"/>
                </a:lnTo>
                <a:lnTo>
                  <a:pt x="1802142" y="645274"/>
                </a:lnTo>
                <a:close/>
              </a:path>
              <a:path w="2945765" h="659129">
                <a:moveTo>
                  <a:pt x="1812925" y="31750"/>
                </a:moveTo>
                <a:lnTo>
                  <a:pt x="1812836" y="29210"/>
                </a:lnTo>
                <a:lnTo>
                  <a:pt x="1812442" y="30480"/>
                </a:lnTo>
                <a:lnTo>
                  <a:pt x="1812925" y="31750"/>
                </a:lnTo>
                <a:close/>
              </a:path>
              <a:path w="2945765" h="659129">
                <a:moveTo>
                  <a:pt x="1821865" y="25781"/>
                </a:moveTo>
                <a:lnTo>
                  <a:pt x="1820278" y="24930"/>
                </a:lnTo>
                <a:lnTo>
                  <a:pt x="1820481" y="25400"/>
                </a:lnTo>
                <a:lnTo>
                  <a:pt x="1821865" y="25781"/>
                </a:lnTo>
                <a:close/>
              </a:path>
              <a:path w="2945765" h="659129">
                <a:moveTo>
                  <a:pt x="1822196" y="72567"/>
                </a:moveTo>
                <a:lnTo>
                  <a:pt x="1813534" y="72161"/>
                </a:lnTo>
                <a:lnTo>
                  <a:pt x="1815973" y="72605"/>
                </a:lnTo>
                <a:lnTo>
                  <a:pt x="1819135" y="72732"/>
                </a:lnTo>
                <a:lnTo>
                  <a:pt x="1822196" y="72567"/>
                </a:lnTo>
                <a:close/>
              </a:path>
              <a:path w="2945765" h="659129">
                <a:moveTo>
                  <a:pt x="1823173" y="72517"/>
                </a:moveTo>
                <a:lnTo>
                  <a:pt x="1822196" y="72567"/>
                </a:lnTo>
                <a:lnTo>
                  <a:pt x="1823161" y="72618"/>
                </a:lnTo>
                <a:close/>
              </a:path>
              <a:path w="2945765" h="659129">
                <a:moveTo>
                  <a:pt x="1872805" y="611187"/>
                </a:moveTo>
                <a:lnTo>
                  <a:pt x="1872399" y="608850"/>
                </a:lnTo>
                <a:lnTo>
                  <a:pt x="1871230" y="610870"/>
                </a:lnTo>
                <a:lnTo>
                  <a:pt x="1872805" y="611187"/>
                </a:lnTo>
                <a:close/>
              </a:path>
              <a:path w="2945765" h="659129">
                <a:moveTo>
                  <a:pt x="1875053" y="17106"/>
                </a:moveTo>
                <a:lnTo>
                  <a:pt x="1874964" y="16497"/>
                </a:lnTo>
                <a:lnTo>
                  <a:pt x="1874608" y="15786"/>
                </a:lnTo>
                <a:lnTo>
                  <a:pt x="1873529" y="14592"/>
                </a:lnTo>
                <a:lnTo>
                  <a:pt x="1873872" y="15621"/>
                </a:lnTo>
                <a:lnTo>
                  <a:pt x="1874443" y="16383"/>
                </a:lnTo>
                <a:lnTo>
                  <a:pt x="1875053" y="17106"/>
                </a:lnTo>
                <a:close/>
              </a:path>
              <a:path w="2945765" h="659129">
                <a:moveTo>
                  <a:pt x="1880247" y="608330"/>
                </a:moveTo>
                <a:lnTo>
                  <a:pt x="1878558" y="607060"/>
                </a:lnTo>
                <a:lnTo>
                  <a:pt x="1871014" y="600710"/>
                </a:lnTo>
                <a:lnTo>
                  <a:pt x="1872399" y="608850"/>
                </a:lnTo>
                <a:lnTo>
                  <a:pt x="1873440" y="607060"/>
                </a:lnTo>
                <a:lnTo>
                  <a:pt x="1880247" y="608330"/>
                </a:lnTo>
                <a:close/>
              </a:path>
              <a:path w="2945765" h="659129">
                <a:moveTo>
                  <a:pt x="1939429" y="22237"/>
                </a:moveTo>
                <a:lnTo>
                  <a:pt x="1939124" y="21590"/>
                </a:lnTo>
                <a:lnTo>
                  <a:pt x="1938718" y="22860"/>
                </a:lnTo>
                <a:lnTo>
                  <a:pt x="1939429" y="22237"/>
                </a:lnTo>
                <a:close/>
              </a:path>
              <a:path w="2945765" h="659129">
                <a:moveTo>
                  <a:pt x="1953133" y="615810"/>
                </a:moveTo>
                <a:lnTo>
                  <a:pt x="1951202" y="614680"/>
                </a:lnTo>
                <a:lnTo>
                  <a:pt x="1951888" y="616280"/>
                </a:lnTo>
                <a:lnTo>
                  <a:pt x="1952371" y="615950"/>
                </a:lnTo>
                <a:lnTo>
                  <a:pt x="1953133" y="615810"/>
                </a:lnTo>
                <a:close/>
              </a:path>
              <a:path w="2945765" h="659129">
                <a:moveTo>
                  <a:pt x="1959965" y="614680"/>
                </a:moveTo>
                <a:lnTo>
                  <a:pt x="1953133" y="615810"/>
                </a:lnTo>
                <a:lnTo>
                  <a:pt x="1959800" y="619760"/>
                </a:lnTo>
                <a:lnTo>
                  <a:pt x="1959965" y="614680"/>
                </a:lnTo>
                <a:close/>
              </a:path>
              <a:path w="2945765" h="659129">
                <a:moveTo>
                  <a:pt x="1969274" y="20320"/>
                </a:moveTo>
                <a:lnTo>
                  <a:pt x="1968258" y="20320"/>
                </a:lnTo>
                <a:lnTo>
                  <a:pt x="1968385" y="20828"/>
                </a:lnTo>
                <a:lnTo>
                  <a:pt x="1969274" y="20320"/>
                </a:lnTo>
                <a:close/>
              </a:path>
              <a:path w="2945765" h="659129">
                <a:moveTo>
                  <a:pt x="1973313" y="20320"/>
                </a:moveTo>
                <a:lnTo>
                  <a:pt x="1971459" y="19050"/>
                </a:lnTo>
                <a:lnTo>
                  <a:pt x="1969274" y="20320"/>
                </a:lnTo>
                <a:lnTo>
                  <a:pt x="1973313" y="20320"/>
                </a:lnTo>
                <a:close/>
              </a:path>
              <a:path w="2945765" h="659129">
                <a:moveTo>
                  <a:pt x="1974367" y="17538"/>
                </a:moveTo>
                <a:lnTo>
                  <a:pt x="1971840" y="16891"/>
                </a:lnTo>
                <a:lnTo>
                  <a:pt x="1972856" y="17360"/>
                </a:lnTo>
                <a:lnTo>
                  <a:pt x="1973668" y="17513"/>
                </a:lnTo>
                <a:lnTo>
                  <a:pt x="1974367" y="17538"/>
                </a:lnTo>
                <a:close/>
              </a:path>
              <a:path w="2945765" h="659129">
                <a:moveTo>
                  <a:pt x="1978558" y="56997"/>
                </a:moveTo>
                <a:lnTo>
                  <a:pt x="1978177" y="57048"/>
                </a:lnTo>
                <a:lnTo>
                  <a:pt x="1977771" y="57150"/>
                </a:lnTo>
                <a:lnTo>
                  <a:pt x="1977440" y="57327"/>
                </a:lnTo>
                <a:lnTo>
                  <a:pt x="1974824" y="58623"/>
                </a:lnTo>
                <a:lnTo>
                  <a:pt x="1976615" y="58077"/>
                </a:lnTo>
                <a:lnTo>
                  <a:pt x="1978558" y="56997"/>
                </a:lnTo>
                <a:close/>
              </a:path>
              <a:path w="2945765" h="659129">
                <a:moveTo>
                  <a:pt x="1990598" y="5080"/>
                </a:moveTo>
                <a:lnTo>
                  <a:pt x="1989188" y="3810"/>
                </a:lnTo>
                <a:lnTo>
                  <a:pt x="1987384" y="5080"/>
                </a:lnTo>
                <a:lnTo>
                  <a:pt x="1990598" y="5080"/>
                </a:lnTo>
                <a:close/>
              </a:path>
              <a:path w="2945765" h="659129">
                <a:moveTo>
                  <a:pt x="1991931" y="5080"/>
                </a:moveTo>
                <a:lnTo>
                  <a:pt x="1990598" y="5080"/>
                </a:lnTo>
                <a:lnTo>
                  <a:pt x="1991639" y="6007"/>
                </a:lnTo>
                <a:lnTo>
                  <a:pt x="1991931" y="5080"/>
                </a:lnTo>
                <a:close/>
              </a:path>
              <a:path w="2945765" h="659129">
                <a:moveTo>
                  <a:pt x="2009838" y="3022"/>
                </a:moveTo>
                <a:lnTo>
                  <a:pt x="2008974" y="3200"/>
                </a:lnTo>
                <a:lnTo>
                  <a:pt x="2008073" y="3695"/>
                </a:lnTo>
                <a:lnTo>
                  <a:pt x="2008225" y="3759"/>
                </a:lnTo>
                <a:lnTo>
                  <a:pt x="2009838" y="3022"/>
                </a:lnTo>
                <a:close/>
              </a:path>
              <a:path w="2945765" h="659129">
                <a:moveTo>
                  <a:pt x="2013851" y="605663"/>
                </a:moveTo>
                <a:lnTo>
                  <a:pt x="2013000" y="604075"/>
                </a:lnTo>
                <a:lnTo>
                  <a:pt x="2012162" y="604520"/>
                </a:lnTo>
                <a:lnTo>
                  <a:pt x="2013851" y="605663"/>
                </a:lnTo>
                <a:close/>
              </a:path>
              <a:path w="2945765" h="659129">
                <a:moveTo>
                  <a:pt x="2019452" y="600710"/>
                </a:moveTo>
                <a:lnTo>
                  <a:pt x="2011172" y="600710"/>
                </a:lnTo>
                <a:lnTo>
                  <a:pt x="2013000" y="604075"/>
                </a:lnTo>
                <a:lnTo>
                  <a:pt x="2019452" y="600710"/>
                </a:lnTo>
                <a:close/>
              </a:path>
              <a:path w="2945765" h="659129">
                <a:moveTo>
                  <a:pt x="2030564" y="0"/>
                </a:moveTo>
                <a:lnTo>
                  <a:pt x="2026056" y="1270"/>
                </a:lnTo>
                <a:lnTo>
                  <a:pt x="2027872" y="1270"/>
                </a:lnTo>
                <a:lnTo>
                  <a:pt x="2030564" y="0"/>
                </a:lnTo>
                <a:close/>
              </a:path>
              <a:path w="2945765" h="659129">
                <a:moveTo>
                  <a:pt x="2034667" y="49530"/>
                </a:moveTo>
                <a:lnTo>
                  <a:pt x="2034489" y="49072"/>
                </a:lnTo>
                <a:lnTo>
                  <a:pt x="2032368" y="49530"/>
                </a:lnTo>
                <a:lnTo>
                  <a:pt x="2034667" y="49530"/>
                </a:lnTo>
                <a:close/>
              </a:path>
              <a:path w="2945765" h="659129">
                <a:moveTo>
                  <a:pt x="2051850" y="610870"/>
                </a:moveTo>
                <a:lnTo>
                  <a:pt x="2048637" y="603250"/>
                </a:lnTo>
                <a:lnTo>
                  <a:pt x="2049030" y="607060"/>
                </a:lnTo>
                <a:lnTo>
                  <a:pt x="2048852" y="609600"/>
                </a:lnTo>
                <a:lnTo>
                  <a:pt x="2048624" y="610527"/>
                </a:lnTo>
                <a:lnTo>
                  <a:pt x="2051850" y="610870"/>
                </a:lnTo>
                <a:close/>
              </a:path>
              <a:path w="2945765" h="659129">
                <a:moveTo>
                  <a:pt x="2063089" y="55880"/>
                </a:moveTo>
                <a:lnTo>
                  <a:pt x="2062848" y="55651"/>
                </a:lnTo>
                <a:lnTo>
                  <a:pt x="2062835" y="55880"/>
                </a:lnTo>
                <a:lnTo>
                  <a:pt x="2063089" y="55880"/>
                </a:lnTo>
                <a:close/>
              </a:path>
              <a:path w="2945765" h="659129">
                <a:moveTo>
                  <a:pt x="2078913" y="14516"/>
                </a:moveTo>
                <a:lnTo>
                  <a:pt x="2078405" y="13106"/>
                </a:lnTo>
                <a:lnTo>
                  <a:pt x="2077732" y="11938"/>
                </a:lnTo>
                <a:lnTo>
                  <a:pt x="2076970" y="11925"/>
                </a:lnTo>
                <a:lnTo>
                  <a:pt x="2077681" y="12877"/>
                </a:lnTo>
                <a:lnTo>
                  <a:pt x="2078278" y="13652"/>
                </a:lnTo>
                <a:lnTo>
                  <a:pt x="2078913" y="14516"/>
                </a:lnTo>
                <a:close/>
              </a:path>
              <a:path w="2945765" h="659129">
                <a:moveTo>
                  <a:pt x="2080971" y="572795"/>
                </a:moveTo>
                <a:lnTo>
                  <a:pt x="2080742" y="572135"/>
                </a:lnTo>
                <a:lnTo>
                  <a:pt x="2080488" y="571779"/>
                </a:lnTo>
                <a:lnTo>
                  <a:pt x="2080145" y="572135"/>
                </a:lnTo>
                <a:lnTo>
                  <a:pt x="2080475" y="572401"/>
                </a:lnTo>
                <a:lnTo>
                  <a:pt x="2080691" y="572554"/>
                </a:lnTo>
                <a:lnTo>
                  <a:pt x="2080971" y="572795"/>
                </a:lnTo>
                <a:close/>
              </a:path>
              <a:path w="2945765" h="659129">
                <a:moveTo>
                  <a:pt x="2090305" y="71589"/>
                </a:moveTo>
                <a:lnTo>
                  <a:pt x="2089137" y="69862"/>
                </a:lnTo>
                <a:lnTo>
                  <a:pt x="2087867" y="67741"/>
                </a:lnTo>
                <a:lnTo>
                  <a:pt x="2085759" y="66941"/>
                </a:lnTo>
                <a:lnTo>
                  <a:pt x="2086686" y="69532"/>
                </a:lnTo>
                <a:lnTo>
                  <a:pt x="2088349" y="70815"/>
                </a:lnTo>
                <a:lnTo>
                  <a:pt x="2090305" y="71589"/>
                </a:lnTo>
                <a:close/>
              </a:path>
              <a:path w="2945765" h="659129">
                <a:moveTo>
                  <a:pt x="2095474" y="72758"/>
                </a:moveTo>
                <a:lnTo>
                  <a:pt x="2091880" y="72199"/>
                </a:lnTo>
                <a:lnTo>
                  <a:pt x="2090305" y="71589"/>
                </a:lnTo>
                <a:lnTo>
                  <a:pt x="2091753" y="73660"/>
                </a:lnTo>
                <a:lnTo>
                  <a:pt x="2093036" y="75107"/>
                </a:lnTo>
                <a:lnTo>
                  <a:pt x="2095474" y="72758"/>
                </a:lnTo>
                <a:close/>
              </a:path>
              <a:path w="2945765" h="659129">
                <a:moveTo>
                  <a:pt x="2099678" y="551180"/>
                </a:moveTo>
                <a:lnTo>
                  <a:pt x="2099322" y="553720"/>
                </a:lnTo>
                <a:lnTo>
                  <a:pt x="2099475" y="554024"/>
                </a:lnTo>
                <a:lnTo>
                  <a:pt x="2099678" y="551180"/>
                </a:lnTo>
                <a:close/>
              </a:path>
              <a:path w="2945765" h="659129">
                <a:moveTo>
                  <a:pt x="2101938" y="45377"/>
                </a:moveTo>
                <a:lnTo>
                  <a:pt x="2100668" y="44767"/>
                </a:lnTo>
                <a:lnTo>
                  <a:pt x="2099589" y="44310"/>
                </a:lnTo>
                <a:lnTo>
                  <a:pt x="2099386" y="44958"/>
                </a:lnTo>
                <a:lnTo>
                  <a:pt x="2100516" y="45847"/>
                </a:lnTo>
                <a:lnTo>
                  <a:pt x="2101443" y="45783"/>
                </a:lnTo>
                <a:lnTo>
                  <a:pt x="2101938" y="45377"/>
                </a:lnTo>
                <a:close/>
              </a:path>
              <a:path w="2945765" h="659129">
                <a:moveTo>
                  <a:pt x="2110448" y="546747"/>
                </a:moveTo>
                <a:lnTo>
                  <a:pt x="2108581" y="546100"/>
                </a:lnTo>
                <a:lnTo>
                  <a:pt x="2108695" y="539750"/>
                </a:lnTo>
                <a:lnTo>
                  <a:pt x="2103437" y="543560"/>
                </a:lnTo>
                <a:lnTo>
                  <a:pt x="2104301" y="548640"/>
                </a:lnTo>
                <a:lnTo>
                  <a:pt x="2110448" y="546747"/>
                </a:lnTo>
                <a:close/>
              </a:path>
              <a:path w="2945765" h="659129">
                <a:moveTo>
                  <a:pt x="2112175" y="547344"/>
                </a:moveTo>
                <a:lnTo>
                  <a:pt x="2112137" y="546747"/>
                </a:lnTo>
                <a:lnTo>
                  <a:pt x="2112060" y="546252"/>
                </a:lnTo>
                <a:lnTo>
                  <a:pt x="2110448" y="546747"/>
                </a:lnTo>
                <a:lnTo>
                  <a:pt x="2112175" y="547344"/>
                </a:lnTo>
                <a:close/>
              </a:path>
              <a:path w="2945765" h="659129">
                <a:moveTo>
                  <a:pt x="2132190" y="495884"/>
                </a:moveTo>
                <a:lnTo>
                  <a:pt x="2131580" y="494271"/>
                </a:lnTo>
                <a:lnTo>
                  <a:pt x="2131250" y="495681"/>
                </a:lnTo>
                <a:lnTo>
                  <a:pt x="2131657" y="495681"/>
                </a:lnTo>
                <a:lnTo>
                  <a:pt x="2131961" y="495769"/>
                </a:lnTo>
                <a:lnTo>
                  <a:pt x="2132190" y="495896"/>
                </a:lnTo>
                <a:close/>
              </a:path>
              <a:path w="2945765" h="659129">
                <a:moveTo>
                  <a:pt x="2132419" y="453567"/>
                </a:moveTo>
                <a:lnTo>
                  <a:pt x="2132038" y="452208"/>
                </a:lnTo>
                <a:lnTo>
                  <a:pt x="2131237" y="452780"/>
                </a:lnTo>
                <a:lnTo>
                  <a:pt x="2132419" y="453567"/>
                </a:lnTo>
                <a:close/>
              </a:path>
              <a:path w="2945765" h="659129">
                <a:moveTo>
                  <a:pt x="2132850" y="496773"/>
                </a:moveTo>
                <a:lnTo>
                  <a:pt x="2132838" y="496150"/>
                </a:lnTo>
                <a:lnTo>
                  <a:pt x="2132203" y="495896"/>
                </a:lnTo>
                <a:lnTo>
                  <a:pt x="2132800" y="497497"/>
                </a:lnTo>
                <a:lnTo>
                  <a:pt x="2132850" y="496773"/>
                </a:lnTo>
                <a:close/>
              </a:path>
              <a:path w="2945765" h="659129">
                <a:moveTo>
                  <a:pt x="2134120" y="500913"/>
                </a:moveTo>
                <a:lnTo>
                  <a:pt x="2132800" y="497509"/>
                </a:lnTo>
                <a:lnTo>
                  <a:pt x="2132736" y="498652"/>
                </a:lnTo>
                <a:lnTo>
                  <a:pt x="2132469" y="500062"/>
                </a:lnTo>
                <a:lnTo>
                  <a:pt x="2134120" y="500913"/>
                </a:lnTo>
                <a:close/>
              </a:path>
              <a:path w="2945765" h="659129">
                <a:moveTo>
                  <a:pt x="2134311" y="454825"/>
                </a:moveTo>
                <a:lnTo>
                  <a:pt x="2132419" y="453567"/>
                </a:lnTo>
                <a:lnTo>
                  <a:pt x="2132634" y="454355"/>
                </a:lnTo>
                <a:lnTo>
                  <a:pt x="2134311" y="454825"/>
                </a:lnTo>
                <a:close/>
              </a:path>
              <a:path w="2945765" h="659129">
                <a:moveTo>
                  <a:pt x="2134527" y="463816"/>
                </a:moveTo>
                <a:lnTo>
                  <a:pt x="2134247" y="464985"/>
                </a:lnTo>
                <a:lnTo>
                  <a:pt x="2134235" y="465785"/>
                </a:lnTo>
                <a:lnTo>
                  <a:pt x="2134438" y="466407"/>
                </a:lnTo>
                <a:lnTo>
                  <a:pt x="2134412" y="465543"/>
                </a:lnTo>
                <a:lnTo>
                  <a:pt x="2134412" y="464680"/>
                </a:lnTo>
                <a:lnTo>
                  <a:pt x="2134527" y="463816"/>
                </a:lnTo>
                <a:close/>
              </a:path>
              <a:path w="2945765" h="659129">
                <a:moveTo>
                  <a:pt x="2135251" y="470814"/>
                </a:moveTo>
                <a:lnTo>
                  <a:pt x="2134997" y="469938"/>
                </a:lnTo>
                <a:lnTo>
                  <a:pt x="2134781" y="469099"/>
                </a:lnTo>
                <a:lnTo>
                  <a:pt x="2134654" y="468223"/>
                </a:lnTo>
                <a:lnTo>
                  <a:pt x="2133574" y="467995"/>
                </a:lnTo>
                <a:lnTo>
                  <a:pt x="2133854" y="469061"/>
                </a:lnTo>
                <a:lnTo>
                  <a:pt x="2134451" y="469963"/>
                </a:lnTo>
                <a:lnTo>
                  <a:pt x="2135251" y="470814"/>
                </a:lnTo>
                <a:close/>
              </a:path>
              <a:path w="2945765" h="659129">
                <a:moveTo>
                  <a:pt x="2136114" y="491286"/>
                </a:moveTo>
                <a:lnTo>
                  <a:pt x="2135835" y="488696"/>
                </a:lnTo>
                <a:lnTo>
                  <a:pt x="2134578" y="488950"/>
                </a:lnTo>
                <a:lnTo>
                  <a:pt x="2136114" y="491286"/>
                </a:lnTo>
                <a:close/>
              </a:path>
              <a:path w="2945765" h="659129">
                <a:moveTo>
                  <a:pt x="2136457" y="455383"/>
                </a:moveTo>
                <a:lnTo>
                  <a:pt x="2134324" y="454825"/>
                </a:lnTo>
                <a:lnTo>
                  <a:pt x="2134755" y="455091"/>
                </a:lnTo>
                <a:lnTo>
                  <a:pt x="2135441" y="455282"/>
                </a:lnTo>
                <a:lnTo>
                  <a:pt x="2136457" y="455383"/>
                </a:lnTo>
                <a:close/>
              </a:path>
              <a:path w="2945765" h="659129">
                <a:moveTo>
                  <a:pt x="2136559" y="75298"/>
                </a:moveTo>
                <a:lnTo>
                  <a:pt x="2134057" y="67310"/>
                </a:lnTo>
                <a:lnTo>
                  <a:pt x="2127631" y="68580"/>
                </a:lnTo>
                <a:lnTo>
                  <a:pt x="2136559" y="75298"/>
                </a:lnTo>
                <a:close/>
              </a:path>
              <a:path w="2945765" h="659129">
                <a:moveTo>
                  <a:pt x="2136889" y="468160"/>
                </a:moveTo>
                <a:lnTo>
                  <a:pt x="2135416" y="467766"/>
                </a:lnTo>
                <a:lnTo>
                  <a:pt x="2134717" y="467258"/>
                </a:lnTo>
                <a:lnTo>
                  <a:pt x="2134438" y="466407"/>
                </a:lnTo>
                <a:lnTo>
                  <a:pt x="2134654" y="468223"/>
                </a:lnTo>
                <a:lnTo>
                  <a:pt x="2135530" y="468439"/>
                </a:lnTo>
                <a:lnTo>
                  <a:pt x="2136356" y="468515"/>
                </a:lnTo>
                <a:lnTo>
                  <a:pt x="2136889" y="468160"/>
                </a:lnTo>
                <a:close/>
              </a:path>
              <a:path w="2945765" h="659129">
                <a:moveTo>
                  <a:pt x="2137740" y="76200"/>
                </a:moveTo>
                <a:lnTo>
                  <a:pt x="2136559" y="75298"/>
                </a:lnTo>
                <a:lnTo>
                  <a:pt x="2136889" y="76352"/>
                </a:lnTo>
                <a:lnTo>
                  <a:pt x="2137740" y="76200"/>
                </a:lnTo>
                <a:close/>
              </a:path>
              <a:path w="2945765" h="659129">
                <a:moveTo>
                  <a:pt x="2138019" y="390639"/>
                </a:moveTo>
                <a:lnTo>
                  <a:pt x="2134997" y="389890"/>
                </a:lnTo>
                <a:lnTo>
                  <a:pt x="2136267" y="396240"/>
                </a:lnTo>
                <a:lnTo>
                  <a:pt x="2138019" y="390639"/>
                </a:lnTo>
                <a:close/>
              </a:path>
              <a:path w="2945765" h="659129">
                <a:moveTo>
                  <a:pt x="2139950" y="446379"/>
                </a:moveTo>
                <a:lnTo>
                  <a:pt x="2136483" y="443484"/>
                </a:lnTo>
                <a:lnTo>
                  <a:pt x="2135848" y="446290"/>
                </a:lnTo>
                <a:lnTo>
                  <a:pt x="2131504" y="450342"/>
                </a:lnTo>
                <a:lnTo>
                  <a:pt x="2132038" y="452208"/>
                </a:lnTo>
                <a:lnTo>
                  <a:pt x="2139950" y="446379"/>
                </a:lnTo>
                <a:close/>
              </a:path>
              <a:path w="2945765" h="659129">
                <a:moveTo>
                  <a:pt x="2140077" y="122351"/>
                </a:moveTo>
                <a:lnTo>
                  <a:pt x="2134743" y="119303"/>
                </a:lnTo>
                <a:lnTo>
                  <a:pt x="2135238" y="124498"/>
                </a:lnTo>
                <a:lnTo>
                  <a:pt x="2140077" y="122351"/>
                </a:lnTo>
                <a:close/>
              </a:path>
              <a:path w="2945765" h="659129">
                <a:moveTo>
                  <a:pt x="2140089" y="391160"/>
                </a:moveTo>
                <a:lnTo>
                  <a:pt x="2139124" y="388848"/>
                </a:lnTo>
                <a:lnTo>
                  <a:pt x="2138654" y="388620"/>
                </a:lnTo>
                <a:lnTo>
                  <a:pt x="2138019" y="390639"/>
                </a:lnTo>
                <a:lnTo>
                  <a:pt x="2140089" y="391160"/>
                </a:lnTo>
                <a:close/>
              </a:path>
              <a:path w="2945765" h="659129">
                <a:moveTo>
                  <a:pt x="2143315" y="497471"/>
                </a:moveTo>
                <a:lnTo>
                  <a:pt x="2139670" y="496570"/>
                </a:lnTo>
                <a:lnTo>
                  <a:pt x="2138730" y="495300"/>
                </a:lnTo>
                <a:lnTo>
                  <a:pt x="2136114" y="491286"/>
                </a:lnTo>
                <a:lnTo>
                  <a:pt x="2136813" y="497840"/>
                </a:lnTo>
                <a:lnTo>
                  <a:pt x="2142363" y="499110"/>
                </a:lnTo>
                <a:lnTo>
                  <a:pt x="2143315" y="497471"/>
                </a:lnTo>
                <a:close/>
              </a:path>
              <a:path w="2945765" h="659129">
                <a:moveTo>
                  <a:pt x="2144738" y="497840"/>
                </a:moveTo>
                <a:lnTo>
                  <a:pt x="2144598" y="495300"/>
                </a:lnTo>
                <a:lnTo>
                  <a:pt x="2143315" y="497471"/>
                </a:lnTo>
                <a:lnTo>
                  <a:pt x="2144738" y="497840"/>
                </a:lnTo>
                <a:close/>
              </a:path>
              <a:path w="2945765" h="659129">
                <a:moveTo>
                  <a:pt x="2145703" y="75018"/>
                </a:moveTo>
                <a:lnTo>
                  <a:pt x="2139429" y="71564"/>
                </a:lnTo>
                <a:lnTo>
                  <a:pt x="2143874" y="74295"/>
                </a:lnTo>
                <a:lnTo>
                  <a:pt x="2145703" y="75018"/>
                </a:lnTo>
                <a:close/>
              </a:path>
              <a:path w="2945765" h="659129">
                <a:moveTo>
                  <a:pt x="2146579" y="469900"/>
                </a:moveTo>
                <a:lnTo>
                  <a:pt x="2144852" y="469900"/>
                </a:lnTo>
                <a:lnTo>
                  <a:pt x="2145246" y="471919"/>
                </a:lnTo>
                <a:lnTo>
                  <a:pt x="2146579" y="469900"/>
                </a:lnTo>
                <a:close/>
              </a:path>
              <a:path w="2945765" h="659129">
                <a:moveTo>
                  <a:pt x="2148078" y="510565"/>
                </a:moveTo>
                <a:lnTo>
                  <a:pt x="2144903" y="506755"/>
                </a:lnTo>
                <a:lnTo>
                  <a:pt x="2139200" y="502234"/>
                </a:lnTo>
                <a:lnTo>
                  <a:pt x="2132660" y="504240"/>
                </a:lnTo>
                <a:lnTo>
                  <a:pt x="2139150" y="508203"/>
                </a:lnTo>
                <a:lnTo>
                  <a:pt x="2136317" y="508927"/>
                </a:lnTo>
                <a:lnTo>
                  <a:pt x="2144077" y="513232"/>
                </a:lnTo>
                <a:lnTo>
                  <a:pt x="2144712" y="516369"/>
                </a:lnTo>
                <a:lnTo>
                  <a:pt x="2141550" y="518515"/>
                </a:lnTo>
                <a:lnTo>
                  <a:pt x="2139010" y="517842"/>
                </a:lnTo>
                <a:lnTo>
                  <a:pt x="2140737" y="519036"/>
                </a:lnTo>
                <a:lnTo>
                  <a:pt x="2137219" y="522566"/>
                </a:lnTo>
                <a:lnTo>
                  <a:pt x="2141499" y="524471"/>
                </a:lnTo>
                <a:lnTo>
                  <a:pt x="2147112" y="520738"/>
                </a:lnTo>
                <a:lnTo>
                  <a:pt x="2147595" y="515645"/>
                </a:lnTo>
                <a:lnTo>
                  <a:pt x="2143442" y="510095"/>
                </a:lnTo>
                <a:lnTo>
                  <a:pt x="2145042" y="509041"/>
                </a:lnTo>
                <a:lnTo>
                  <a:pt x="2146808" y="510247"/>
                </a:lnTo>
                <a:lnTo>
                  <a:pt x="2148078" y="510565"/>
                </a:lnTo>
                <a:close/>
              </a:path>
              <a:path w="2945765" h="659129">
                <a:moveTo>
                  <a:pt x="2149246" y="299021"/>
                </a:moveTo>
                <a:lnTo>
                  <a:pt x="2148713" y="299173"/>
                </a:lnTo>
                <a:lnTo>
                  <a:pt x="2148154" y="299478"/>
                </a:lnTo>
                <a:lnTo>
                  <a:pt x="2147684" y="300113"/>
                </a:lnTo>
                <a:lnTo>
                  <a:pt x="2148065" y="300075"/>
                </a:lnTo>
                <a:lnTo>
                  <a:pt x="2148624" y="299593"/>
                </a:lnTo>
                <a:lnTo>
                  <a:pt x="2149246" y="299021"/>
                </a:lnTo>
                <a:close/>
              </a:path>
              <a:path w="2945765" h="659129">
                <a:moveTo>
                  <a:pt x="2149310" y="486410"/>
                </a:moveTo>
                <a:lnTo>
                  <a:pt x="2148484" y="481330"/>
                </a:lnTo>
                <a:lnTo>
                  <a:pt x="2146071" y="474980"/>
                </a:lnTo>
                <a:lnTo>
                  <a:pt x="2145588" y="473710"/>
                </a:lnTo>
                <a:lnTo>
                  <a:pt x="2145246" y="471919"/>
                </a:lnTo>
                <a:lnTo>
                  <a:pt x="2143226" y="474980"/>
                </a:lnTo>
                <a:lnTo>
                  <a:pt x="2140991" y="473710"/>
                </a:lnTo>
                <a:lnTo>
                  <a:pt x="2137397" y="472440"/>
                </a:lnTo>
                <a:lnTo>
                  <a:pt x="2135225" y="469900"/>
                </a:lnTo>
                <a:lnTo>
                  <a:pt x="2136825" y="476250"/>
                </a:lnTo>
                <a:lnTo>
                  <a:pt x="2140381" y="481330"/>
                </a:lnTo>
                <a:lnTo>
                  <a:pt x="2141918" y="486410"/>
                </a:lnTo>
                <a:lnTo>
                  <a:pt x="2138261" y="487680"/>
                </a:lnTo>
                <a:lnTo>
                  <a:pt x="2136686" y="482600"/>
                </a:lnTo>
                <a:lnTo>
                  <a:pt x="2134451" y="481330"/>
                </a:lnTo>
                <a:lnTo>
                  <a:pt x="2135721" y="487680"/>
                </a:lnTo>
                <a:lnTo>
                  <a:pt x="2135835" y="488696"/>
                </a:lnTo>
                <a:lnTo>
                  <a:pt x="2141105" y="487680"/>
                </a:lnTo>
                <a:lnTo>
                  <a:pt x="2143188" y="487680"/>
                </a:lnTo>
                <a:lnTo>
                  <a:pt x="2144293" y="491490"/>
                </a:lnTo>
                <a:lnTo>
                  <a:pt x="2149310" y="486410"/>
                </a:lnTo>
                <a:close/>
              </a:path>
              <a:path w="2945765" h="659129">
                <a:moveTo>
                  <a:pt x="2151075" y="536384"/>
                </a:moveTo>
                <a:lnTo>
                  <a:pt x="2149005" y="533133"/>
                </a:lnTo>
                <a:lnTo>
                  <a:pt x="2148624" y="534136"/>
                </a:lnTo>
                <a:lnTo>
                  <a:pt x="2151075" y="536384"/>
                </a:lnTo>
                <a:close/>
              </a:path>
              <a:path w="2945765" h="659129">
                <a:moveTo>
                  <a:pt x="2152726" y="165100"/>
                </a:moveTo>
                <a:lnTo>
                  <a:pt x="2151507" y="165100"/>
                </a:lnTo>
                <a:lnTo>
                  <a:pt x="2152700" y="165379"/>
                </a:lnTo>
                <a:lnTo>
                  <a:pt x="2152726" y="165100"/>
                </a:lnTo>
                <a:close/>
              </a:path>
              <a:path w="2945765" h="659129">
                <a:moveTo>
                  <a:pt x="2157857" y="546100"/>
                </a:moveTo>
                <a:lnTo>
                  <a:pt x="2157819" y="541020"/>
                </a:lnTo>
                <a:lnTo>
                  <a:pt x="2157793" y="537210"/>
                </a:lnTo>
                <a:lnTo>
                  <a:pt x="2154745" y="537210"/>
                </a:lnTo>
                <a:lnTo>
                  <a:pt x="2153196" y="538480"/>
                </a:lnTo>
                <a:lnTo>
                  <a:pt x="2149500" y="541020"/>
                </a:lnTo>
                <a:lnTo>
                  <a:pt x="2146808" y="538480"/>
                </a:lnTo>
                <a:lnTo>
                  <a:pt x="2147722" y="535940"/>
                </a:lnTo>
                <a:lnTo>
                  <a:pt x="2148649" y="533400"/>
                </a:lnTo>
                <a:lnTo>
                  <a:pt x="2143518" y="528320"/>
                </a:lnTo>
                <a:lnTo>
                  <a:pt x="2138121" y="523240"/>
                </a:lnTo>
                <a:lnTo>
                  <a:pt x="2131580" y="520700"/>
                </a:lnTo>
                <a:lnTo>
                  <a:pt x="2122995" y="523240"/>
                </a:lnTo>
                <a:lnTo>
                  <a:pt x="2122195" y="533400"/>
                </a:lnTo>
                <a:lnTo>
                  <a:pt x="2116721" y="532130"/>
                </a:lnTo>
                <a:lnTo>
                  <a:pt x="2121090" y="527050"/>
                </a:lnTo>
                <a:lnTo>
                  <a:pt x="2114994" y="527050"/>
                </a:lnTo>
                <a:lnTo>
                  <a:pt x="2116417" y="532130"/>
                </a:lnTo>
                <a:lnTo>
                  <a:pt x="2116683" y="535940"/>
                </a:lnTo>
                <a:lnTo>
                  <a:pt x="2114270" y="534670"/>
                </a:lnTo>
                <a:lnTo>
                  <a:pt x="2110295" y="534670"/>
                </a:lnTo>
                <a:lnTo>
                  <a:pt x="2112035" y="546100"/>
                </a:lnTo>
                <a:lnTo>
                  <a:pt x="2112556" y="546100"/>
                </a:lnTo>
                <a:lnTo>
                  <a:pt x="2157857" y="546100"/>
                </a:lnTo>
                <a:close/>
              </a:path>
              <a:path w="2945765" h="659129">
                <a:moveTo>
                  <a:pt x="2157895" y="549910"/>
                </a:moveTo>
                <a:lnTo>
                  <a:pt x="2157869" y="547370"/>
                </a:lnTo>
                <a:lnTo>
                  <a:pt x="2157857" y="546252"/>
                </a:lnTo>
                <a:lnTo>
                  <a:pt x="2112505" y="546252"/>
                </a:lnTo>
                <a:lnTo>
                  <a:pt x="2112213" y="547243"/>
                </a:lnTo>
                <a:lnTo>
                  <a:pt x="2112226" y="547370"/>
                </a:lnTo>
                <a:lnTo>
                  <a:pt x="2110613" y="552450"/>
                </a:lnTo>
                <a:lnTo>
                  <a:pt x="2104529" y="553720"/>
                </a:lnTo>
                <a:lnTo>
                  <a:pt x="2102446" y="549910"/>
                </a:lnTo>
                <a:lnTo>
                  <a:pt x="2102345" y="556260"/>
                </a:lnTo>
                <a:lnTo>
                  <a:pt x="2099932" y="554990"/>
                </a:lnTo>
                <a:lnTo>
                  <a:pt x="2099475" y="554024"/>
                </a:lnTo>
                <a:lnTo>
                  <a:pt x="2099310" y="556260"/>
                </a:lnTo>
                <a:lnTo>
                  <a:pt x="2093429" y="561340"/>
                </a:lnTo>
                <a:lnTo>
                  <a:pt x="2096096" y="566420"/>
                </a:lnTo>
                <a:lnTo>
                  <a:pt x="2089061" y="566420"/>
                </a:lnTo>
                <a:lnTo>
                  <a:pt x="2087968" y="577850"/>
                </a:lnTo>
                <a:lnTo>
                  <a:pt x="2080983" y="572770"/>
                </a:lnTo>
                <a:lnTo>
                  <a:pt x="2081860" y="574040"/>
                </a:lnTo>
                <a:lnTo>
                  <a:pt x="2081860" y="582930"/>
                </a:lnTo>
                <a:lnTo>
                  <a:pt x="2079637" y="586740"/>
                </a:lnTo>
                <a:lnTo>
                  <a:pt x="2076246" y="582930"/>
                </a:lnTo>
                <a:lnTo>
                  <a:pt x="2072144" y="585470"/>
                </a:lnTo>
                <a:lnTo>
                  <a:pt x="2067293" y="590550"/>
                </a:lnTo>
                <a:lnTo>
                  <a:pt x="2061641" y="588010"/>
                </a:lnTo>
                <a:lnTo>
                  <a:pt x="2063838" y="594360"/>
                </a:lnTo>
                <a:lnTo>
                  <a:pt x="2058670" y="603250"/>
                </a:lnTo>
                <a:lnTo>
                  <a:pt x="2055583" y="607060"/>
                </a:lnTo>
                <a:lnTo>
                  <a:pt x="2055888" y="607060"/>
                </a:lnTo>
                <a:lnTo>
                  <a:pt x="2055647" y="608330"/>
                </a:lnTo>
                <a:lnTo>
                  <a:pt x="2055444" y="608330"/>
                </a:lnTo>
                <a:lnTo>
                  <a:pt x="2055545" y="611187"/>
                </a:lnTo>
                <a:lnTo>
                  <a:pt x="2055634" y="612140"/>
                </a:lnTo>
                <a:lnTo>
                  <a:pt x="2055317" y="610870"/>
                </a:lnTo>
                <a:lnTo>
                  <a:pt x="2054555" y="609600"/>
                </a:lnTo>
                <a:lnTo>
                  <a:pt x="2053856" y="609600"/>
                </a:lnTo>
                <a:lnTo>
                  <a:pt x="2052561" y="608330"/>
                </a:lnTo>
                <a:lnTo>
                  <a:pt x="2051545" y="607060"/>
                </a:lnTo>
                <a:lnTo>
                  <a:pt x="2050427" y="605790"/>
                </a:lnTo>
                <a:lnTo>
                  <a:pt x="2053869" y="614680"/>
                </a:lnTo>
                <a:lnTo>
                  <a:pt x="2051177" y="615950"/>
                </a:lnTo>
                <a:lnTo>
                  <a:pt x="2048433" y="621030"/>
                </a:lnTo>
                <a:lnTo>
                  <a:pt x="2045893" y="617220"/>
                </a:lnTo>
                <a:lnTo>
                  <a:pt x="2046236" y="615950"/>
                </a:lnTo>
                <a:lnTo>
                  <a:pt x="2046579" y="614680"/>
                </a:lnTo>
                <a:lnTo>
                  <a:pt x="2048217" y="612140"/>
                </a:lnTo>
                <a:lnTo>
                  <a:pt x="2048624" y="610527"/>
                </a:lnTo>
                <a:lnTo>
                  <a:pt x="2039607" y="609600"/>
                </a:lnTo>
                <a:lnTo>
                  <a:pt x="2041588" y="615950"/>
                </a:lnTo>
                <a:lnTo>
                  <a:pt x="2040356" y="614680"/>
                </a:lnTo>
                <a:lnTo>
                  <a:pt x="2039124" y="613410"/>
                </a:lnTo>
                <a:lnTo>
                  <a:pt x="2036660" y="610870"/>
                </a:lnTo>
                <a:lnTo>
                  <a:pt x="2037283" y="613410"/>
                </a:lnTo>
                <a:lnTo>
                  <a:pt x="2034870" y="605790"/>
                </a:lnTo>
                <a:lnTo>
                  <a:pt x="2033549" y="610870"/>
                </a:lnTo>
                <a:lnTo>
                  <a:pt x="2031479" y="612140"/>
                </a:lnTo>
                <a:lnTo>
                  <a:pt x="2028799" y="612140"/>
                </a:lnTo>
                <a:lnTo>
                  <a:pt x="2025688" y="614680"/>
                </a:lnTo>
                <a:lnTo>
                  <a:pt x="2018499" y="608330"/>
                </a:lnTo>
                <a:lnTo>
                  <a:pt x="2020354" y="607060"/>
                </a:lnTo>
                <a:lnTo>
                  <a:pt x="2024075" y="604520"/>
                </a:lnTo>
                <a:lnTo>
                  <a:pt x="2015909" y="607060"/>
                </a:lnTo>
                <a:lnTo>
                  <a:pt x="2013851" y="605663"/>
                </a:lnTo>
                <a:lnTo>
                  <a:pt x="2015299" y="608330"/>
                </a:lnTo>
                <a:lnTo>
                  <a:pt x="2013432" y="612140"/>
                </a:lnTo>
                <a:lnTo>
                  <a:pt x="2003564" y="614680"/>
                </a:lnTo>
                <a:lnTo>
                  <a:pt x="2009063" y="607060"/>
                </a:lnTo>
                <a:lnTo>
                  <a:pt x="2005838" y="601980"/>
                </a:lnTo>
                <a:lnTo>
                  <a:pt x="1999653" y="604520"/>
                </a:lnTo>
                <a:lnTo>
                  <a:pt x="1994738" y="610870"/>
                </a:lnTo>
                <a:lnTo>
                  <a:pt x="1990178" y="610870"/>
                </a:lnTo>
                <a:lnTo>
                  <a:pt x="1989874" y="609600"/>
                </a:lnTo>
                <a:lnTo>
                  <a:pt x="1988997" y="609600"/>
                </a:lnTo>
                <a:lnTo>
                  <a:pt x="1990090" y="607060"/>
                </a:lnTo>
                <a:lnTo>
                  <a:pt x="1984146" y="609600"/>
                </a:lnTo>
                <a:lnTo>
                  <a:pt x="1976996" y="610870"/>
                </a:lnTo>
                <a:lnTo>
                  <a:pt x="1969643" y="610870"/>
                </a:lnTo>
                <a:lnTo>
                  <a:pt x="1963077" y="614680"/>
                </a:lnTo>
                <a:lnTo>
                  <a:pt x="1962531" y="614680"/>
                </a:lnTo>
                <a:lnTo>
                  <a:pt x="1962264" y="613410"/>
                </a:lnTo>
                <a:lnTo>
                  <a:pt x="1961476" y="609320"/>
                </a:lnTo>
                <a:lnTo>
                  <a:pt x="1969516" y="608037"/>
                </a:lnTo>
                <a:lnTo>
                  <a:pt x="1959851" y="608139"/>
                </a:lnTo>
                <a:lnTo>
                  <a:pt x="1960994" y="609841"/>
                </a:lnTo>
                <a:lnTo>
                  <a:pt x="1961680" y="611708"/>
                </a:lnTo>
                <a:lnTo>
                  <a:pt x="1962150" y="613410"/>
                </a:lnTo>
                <a:lnTo>
                  <a:pt x="1963254" y="617220"/>
                </a:lnTo>
                <a:lnTo>
                  <a:pt x="1963166" y="622300"/>
                </a:lnTo>
                <a:lnTo>
                  <a:pt x="1963000" y="623570"/>
                </a:lnTo>
                <a:lnTo>
                  <a:pt x="1959317" y="623570"/>
                </a:lnTo>
                <a:lnTo>
                  <a:pt x="1956015" y="628650"/>
                </a:lnTo>
                <a:lnTo>
                  <a:pt x="1954784" y="623570"/>
                </a:lnTo>
                <a:lnTo>
                  <a:pt x="1957031" y="623570"/>
                </a:lnTo>
                <a:lnTo>
                  <a:pt x="1957146" y="622300"/>
                </a:lnTo>
                <a:lnTo>
                  <a:pt x="1957273" y="621030"/>
                </a:lnTo>
                <a:lnTo>
                  <a:pt x="1958378" y="619760"/>
                </a:lnTo>
                <a:lnTo>
                  <a:pt x="1954453" y="622300"/>
                </a:lnTo>
                <a:lnTo>
                  <a:pt x="1951888" y="616280"/>
                </a:lnTo>
                <a:lnTo>
                  <a:pt x="1943404" y="622300"/>
                </a:lnTo>
                <a:lnTo>
                  <a:pt x="1937702" y="619760"/>
                </a:lnTo>
                <a:lnTo>
                  <a:pt x="1938223" y="618490"/>
                </a:lnTo>
                <a:lnTo>
                  <a:pt x="1939277" y="615950"/>
                </a:lnTo>
                <a:lnTo>
                  <a:pt x="1943176" y="615950"/>
                </a:lnTo>
                <a:lnTo>
                  <a:pt x="1945843" y="614680"/>
                </a:lnTo>
                <a:lnTo>
                  <a:pt x="1945144" y="613410"/>
                </a:lnTo>
                <a:lnTo>
                  <a:pt x="1943747" y="610870"/>
                </a:lnTo>
                <a:lnTo>
                  <a:pt x="1952599" y="614680"/>
                </a:lnTo>
                <a:lnTo>
                  <a:pt x="1951101" y="610870"/>
                </a:lnTo>
                <a:lnTo>
                  <a:pt x="1950605" y="609600"/>
                </a:lnTo>
                <a:lnTo>
                  <a:pt x="1952117" y="608330"/>
                </a:lnTo>
                <a:lnTo>
                  <a:pt x="1953742" y="608330"/>
                </a:lnTo>
                <a:lnTo>
                  <a:pt x="1952498" y="604520"/>
                </a:lnTo>
                <a:lnTo>
                  <a:pt x="1952078" y="603250"/>
                </a:lnTo>
                <a:lnTo>
                  <a:pt x="1944890" y="601980"/>
                </a:lnTo>
                <a:lnTo>
                  <a:pt x="1934337" y="604520"/>
                </a:lnTo>
                <a:lnTo>
                  <a:pt x="1927174" y="603250"/>
                </a:lnTo>
                <a:lnTo>
                  <a:pt x="1924418" y="608330"/>
                </a:lnTo>
                <a:lnTo>
                  <a:pt x="1927872" y="609600"/>
                </a:lnTo>
                <a:lnTo>
                  <a:pt x="1925116" y="613410"/>
                </a:lnTo>
                <a:lnTo>
                  <a:pt x="1915833" y="613410"/>
                </a:lnTo>
                <a:lnTo>
                  <a:pt x="1910930" y="608330"/>
                </a:lnTo>
                <a:lnTo>
                  <a:pt x="1906841" y="603250"/>
                </a:lnTo>
                <a:lnTo>
                  <a:pt x="1899996" y="604520"/>
                </a:lnTo>
                <a:lnTo>
                  <a:pt x="1896681" y="609600"/>
                </a:lnTo>
                <a:lnTo>
                  <a:pt x="1895195" y="618490"/>
                </a:lnTo>
                <a:lnTo>
                  <a:pt x="1893049" y="617220"/>
                </a:lnTo>
                <a:lnTo>
                  <a:pt x="1886623" y="613410"/>
                </a:lnTo>
                <a:lnTo>
                  <a:pt x="1889823" y="604520"/>
                </a:lnTo>
                <a:lnTo>
                  <a:pt x="1883778" y="605790"/>
                </a:lnTo>
                <a:lnTo>
                  <a:pt x="1880679" y="609600"/>
                </a:lnTo>
                <a:lnTo>
                  <a:pt x="1877504" y="612140"/>
                </a:lnTo>
                <a:lnTo>
                  <a:pt x="1872805" y="611187"/>
                </a:lnTo>
                <a:lnTo>
                  <a:pt x="1872957" y="612140"/>
                </a:lnTo>
                <a:lnTo>
                  <a:pt x="1867027" y="612140"/>
                </a:lnTo>
                <a:lnTo>
                  <a:pt x="1866861" y="610870"/>
                </a:lnTo>
                <a:lnTo>
                  <a:pt x="1866011" y="604520"/>
                </a:lnTo>
                <a:lnTo>
                  <a:pt x="1856663" y="605790"/>
                </a:lnTo>
                <a:lnTo>
                  <a:pt x="1837004" y="609600"/>
                </a:lnTo>
                <a:lnTo>
                  <a:pt x="1830895" y="610374"/>
                </a:lnTo>
                <a:lnTo>
                  <a:pt x="1830895" y="612140"/>
                </a:lnTo>
                <a:lnTo>
                  <a:pt x="1826920" y="613410"/>
                </a:lnTo>
                <a:lnTo>
                  <a:pt x="1826920" y="612140"/>
                </a:lnTo>
                <a:lnTo>
                  <a:pt x="1830895" y="612140"/>
                </a:lnTo>
                <a:lnTo>
                  <a:pt x="1830895" y="610374"/>
                </a:lnTo>
                <a:lnTo>
                  <a:pt x="1826920" y="610870"/>
                </a:lnTo>
                <a:lnTo>
                  <a:pt x="1827326" y="609600"/>
                </a:lnTo>
                <a:lnTo>
                  <a:pt x="1827733" y="608330"/>
                </a:lnTo>
                <a:lnTo>
                  <a:pt x="1830082" y="607060"/>
                </a:lnTo>
                <a:lnTo>
                  <a:pt x="1828546" y="605790"/>
                </a:lnTo>
                <a:lnTo>
                  <a:pt x="1827009" y="604520"/>
                </a:lnTo>
                <a:lnTo>
                  <a:pt x="1818297" y="605370"/>
                </a:lnTo>
                <a:lnTo>
                  <a:pt x="1818297" y="614680"/>
                </a:lnTo>
                <a:lnTo>
                  <a:pt x="1817611" y="617220"/>
                </a:lnTo>
                <a:lnTo>
                  <a:pt x="1815985" y="617220"/>
                </a:lnTo>
                <a:lnTo>
                  <a:pt x="1816912" y="615950"/>
                </a:lnTo>
                <a:lnTo>
                  <a:pt x="1813140" y="614680"/>
                </a:lnTo>
                <a:lnTo>
                  <a:pt x="1810778" y="612140"/>
                </a:lnTo>
                <a:lnTo>
                  <a:pt x="1812747" y="613410"/>
                </a:lnTo>
                <a:lnTo>
                  <a:pt x="1817776" y="613410"/>
                </a:lnTo>
                <a:lnTo>
                  <a:pt x="1818297" y="614680"/>
                </a:lnTo>
                <a:lnTo>
                  <a:pt x="1818297" y="605370"/>
                </a:lnTo>
                <a:lnTo>
                  <a:pt x="1813941" y="605790"/>
                </a:lnTo>
                <a:lnTo>
                  <a:pt x="1800567" y="604520"/>
                </a:lnTo>
                <a:lnTo>
                  <a:pt x="1796161" y="603250"/>
                </a:lnTo>
                <a:lnTo>
                  <a:pt x="1787347" y="600710"/>
                </a:lnTo>
                <a:lnTo>
                  <a:pt x="1774736" y="598170"/>
                </a:lnTo>
                <a:lnTo>
                  <a:pt x="1768322" y="603250"/>
                </a:lnTo>
                <a:lnTo>
                  <a:pt x="1766887" y="603250"/>
                </a:lnTo>
                <a:lnTo>
                  <a:pt x="1763763" y="605790"/>
                </a:lnTo>
                <a:lnTo>
                  <a:pt x="1760143" y="605790"/>
                </a:lnTo>
                <a:lnTo>
                  <a:pt x="1759089" y="601980"/>
                </a:lnTo>
                <a:lnTo>
                  <a:pt x="1761439" y="600710"/>
                </a:lnTo>
                <a:lnTo>
                  <a:pt x="1751406" y="604520"/>
                </a:lnTo>
                <a:lnTo>
                  <a:pt x="1739569" y="607060"/>
                </a:lnTo>
                <a:lnTo>
                  <a:pt x="1727682" y="607060"/>
                </a:lnTo>
                <a:lnTo>
                  <a:pt x="1717509" y="603250"/>
                </a:lnTo>
                <a:lnTo>
                  <a:pt x="1719859" y="601980"/>
                </a:lnTo>
                <a:lnTo>
                  <a:pt x="1714207" y="603250"/>
                </a:lnTo>
                <a:lnTo>
                  <a:pt x="1710016" y="607060"/>
                </a:lnTo>
                <a:lnTo>
                  <a:pt x="1705978" y="609600"/>
                </a:lnTo>
                <a:lnTo>
                  <a:pt x="1700745" y="608330"/>
                </a:lnTo>
                <a:lnTo>
                  <a:pt x="1702409" y="607060"/>
                </a:lnTo>
                <a:lnTo>
                  <a:pt x="1696542" y="607060"/>
                </a:lnTo>
                <a:lnTo>
                  <a:pt x="1690446" y="605790"/>
                </a:lnTo>
                <a:lnTo>
                  <a:pt x="1674660" y="605790"/>
                </a:lnTo>
                <a:lnTo>
                  <a:pt x="1672132" y="601980"/>
                </a:lnTo>
                <a:lnTo>
                  <a:pt x="1672196" y="600710"/>
                </a:lnTo>
                <a:lnTo>
                  <a:pt x="1669745" y="591820"/>
                </a:lnTo>
                <a:lnTo>
                  <a:pt x="1664373" y="590550"/>
                </a:lnTo>
                <a:lnTo>
                  <a:pt x="1660156" y="585470"/>
                </a:lnTo>
                <a:lnTo>
                  <a:pt x="1656791" y="581660"/>
                </a:lnTo>
                <a:lnTo>
                  <a:pt x="1655660" y="580390"/>
                </a:lnTo>
                <a:lnTo>
                  <a:pt x="1649425" y="581660"/>
                </a:lnTo>
                <a:lnTo>
                  <a:pt x="1648167" y="574040"/>
                </a:lnTo>
                <a:lnTo>
                  <a:pt x="1647774" y="568960"/>
                </a:lnTo>
                <a:lnTo>
                  <a:pt x="1646504" y="563880"/>
                </a:lnTo>
                <a:lnTo>
                  <a:pt x="1643214" y="556260"/>
                </a:lnTo>
                <a:lnTo>
                  <a:pt x="1642668" y="554990"/>
                </a:lnTo>
                <a:lnTo>
                  <a:pt x="1640230" y="552450"/>
                </a:lnTo>
                <a:lnTo>
                  <a:pt x="1632610" y="556260"/>
                </a:lnTo>
                <a:lnTo>
                  <a:pt x="1628114" y="552450"/>
                </a:lnTo>
                <a:lnTo>
                  <a:pt x="1632877" y="548640"/>
                </a:lnTo>
                <a:lnTo>
                  <a:pt x="1622996" y="547370"/>
                </a:lnTo>
                <a:lnTo>
                  <a:pt x="1625155" y="542290"/>
                </a:lnTo>
                <a:lnTo>
                  <a:pt x="1626235" y="539750"/>
                </a:lnTo>
                <a:lnTo>
                  <a:pt x="1621675" y="537210"/>
                </a:lnTo>
                <a:lnTo>
                  <a:pt x="1622704" y="538480"/>
                </a:lnTo>
                <a:lnTo>
                  <a:pt x="1622298" y="542290"/>
                </a:lnTo>
                <a:lnTo>
                  <a:pt x="1620710" y="542290"/>
                </a:lnTo>
                <a:lnTo>
                  <a:pt x="1613344" y="538480"/>
                </a:lnTo>
                <a:lnTo>
                  <a:pt x="1612226" y="530860"/>
                </a:lnTo>
                <a:lnTo>
                  <a:pt x="1565148" y="530860"/>
                </a:lnTo>
                <a:lnTo>
                  <a:pt x="1564157" y="533400"/>
                </a:lnTo>
                <a:lnTo>
                  <a:pt x="1563090" y="535940"/>
                </a:lnTo>
                <a:lnTo>
                  <a:pt x="1562354" y="539750"/>
                </a:lnTo>
                <a:lnTo>
                  <a:pt x="1564627" y="546100"/>
                </a:lnTo>
                <a:lnTo>
                  <a:pt x="1570748" y="553720"/>
                </a:lnTo>
                <a:lnTo>
                  <a:pt x="1574647" y="557530"/>
                </a:lnTo>
                <a:lnTo>
                  <a:pt x="1577924" y="561340"/>
                </a:lnTo>
                <a:lnTo>
                  <a:pt x="1581746" y="563880"/>
                </a:lnTo>
                <a:lnTo>
                  <a:pt x="1592326" y="572770"/>
                </a:lnTo>
                <a:lnTo>
                  <a:pt x="1598218" y="577850"/>
                </a:lnTo>
                <a:lnTo>
                  <a:pt x="1596148" y="585470"/>
                </a:lnTo>
                <a:lnTo>
                  <a:pt x="1600962" y="586740"/>
                </a:lnTo>
                <a:lnTo>
                  <a:pt x="1604327" y="590550"/>
                </a:lnTo>
                <a:lnTo>
                  <a:pt x="1609128" y="591820"/>
                </a:lnTo>
                <a:lnTo>
                  <a:pt x="1604518" y="595630"/>
                </a:lnTo>
                <a:lnTo>
                  <a:pt x="1608924" y="601980"/>
                </a:lnTo>
                <a:lnTo>
                  <a:pt x="1613103" y="607060"/>
                </a:lnTo>
                <a:lnTo>
                  <a:pt x="1618018" y="612140"/>
                </a:lnTo>
                <a:lnTo>
                  <a:pt x="1624660" y="618490"/>
                </a:lnTo>
                <a:lnTo>
                  <a:pt x="1619567" y="619760"/>
                </a:lnTo>
                <a:lnTo>
                  <a:pt x="1624812" y="622300"/>
                </a:lnTo>
                <a:lnTo>
                  <a:pt x="1638922" y="619760"/>
                </a:lnTo>
                <a:lnTo>
                  <a:pt x="1644230" y="621030"/>
                </a:lnTo>
                <a:lnTo>
                  <a:pt x="1639087" y="628650"/>
                </a:lnTo>
                <a:lnTo>
                  <a:pt x="1643087" y="633730"/>
                </a:lnTo>
                <a:lnTo>
                  <a:pt x="1646961" y="638810"/>
                </a:lnTo>
                <a:lnTo>
                  <a:pt x="1650796" y="643890"/>
                </a:lnTo>
                <a:lnTo>
                  <a:pt x="1654670" y="648970"/>
                </a:lnTo>
                <a:lnTo>
                  <a:pt x="1662125" y="650240"/>
                </a:lnTo>
                <a:lnTo>
                  <a:pt x="1670050" y="650240"/>
                </a:lnTo>
                <a:lnTo>
                  <a:pt x="1684401" y="651510"/>
                </a:lnTo>
                <a:lnTo>
                  <a:pt x="1687601" y="650240"/>
                </a:lnTo>
                <a:lnTo>
                  <a:pt x="1692541" y="647700"/>
                </a:lnTo>
                <a:lnTo>
                  <a:pt x="1692275" y="648970"/>
                </a:lnTo>
                <a:lnTo>
                  <a:pt x="1691792" y="651510"/>
                </a:lnTo>
                <a:lnTo>
                  <a:pt x="1689531" y="651510"/>
                </a:lnTo>
                <a:lnTo>
                  <a:pt x="1696173" y="652780"/>
                </a:lnTo>
                <a:lnTo>
                  <a:pt x="1704276" y="654050"/>
                </a:lnTo>
                <a:lnTo>
                  <a:pt x="1710766" y="652780"/>
                </a:lnTo>
                <a:lnTo>
                  <a:pt x="1712239" y="647700"/>
                </a:lnTo>
                <a:lnTo>
                  <a:pt x="1712607" y="646430"/>
                </a:lnTo>
                <a:lnTo>
                  <a:pt x="1714931" y="650240"/>
                </a:lnTo>
                <a:lnTo>
                  <a:pt x="1720672" y="648970"/>
                </a:lnTo>
                <a:lnTo>
                  <a:pt x="1727860" y="647700"/>
                </a:lnTo>
                <a:lnTo>
                  <a:pt x="1730070" y="646430"/>
                </a:lnTo>
                <a:lnTo>
                  <a:pt x="1734489" y="643890"/>
                </a:lnTo>
                <a:lnTo>
                  <a:pt x="1733169" y="650240"/>
                </a:lnTo>
                <a:lnTo>
                  <a:pt x="1738604" y="643890"/>
                </a:lnTo>
                <a:lnTo>
                  <a:pt x="1739696" y="642620"/>
                </a:lnTo>
                <a:lnTo>
                  <a:pt x="1739963" y="641350"/>
                </a:lnTo>
                <a:lnTo>
                  <a:pt x="1748853" y="638810"/>
                </a:lnTo>
                <a:lnTo>
                  <a:pt x="1750936" y="640080"/>
                </a:lnTo>
                <a:lnTo>
                  <a:pt x="1750580" y="643636"/>
                </a:lnTo>
                <a:lnTo>
                  <a:pt x="1754708" y="645160"/>
                </a:lnTo>
                <a:lnTo>
                  <a:pt x="1753781" y="638810"/>
                </a:lnTo>
                <a:lnTo>
                  <a:pt x="1753412" y="636270"/>
                </a:lnTo>
                <a:lnTo>
                  <a:pt x="1761782" y="640080"/>
                </a:lnTo>
                <a:lnTo>
                  <a:pt x="1758530" y="643890"/>
                </a:lnTo>
                <a:lnTo>
                  <a:pt x="1765693" y="643890"/>
                </a:lnTo>
                <a:lnTo>
                  <a:pt x="1765185" y="642620"/>
                </a:lnTo>
                <a:lnTo>
                  <a:pt x="1769262" y="637540"/>
                </a:lnTo>
                <a:lnTo>
                  <a:pt x="1773847" y="636270"/>
                </a:lnTo>
                <a:lnTo>
                  <a:pt x="1782838" y="640080"/>
                </a:lnTo>
                <a:lnTo>
                  <a:pt x="1783740" y="645160"/>
                </a:lnTo>
                <a:lnTo>
                  <a:pt x="1784794" y="642620"/>
                </a:lnTo>
                <a:lnTo>
                  <a:pt x="1788845" y="637540"/>
                </a:lnTo>
                <a:lnTo>
                  <a:pt x="1793036" y="640080"/>
                </a:lnTo>
                <a:lnTo>
                  <a:pt x="1793557" y="641350"/>
                </a:lnTo>
                <a:lnTo>
                  <a:pt x="1791182" y="643890"/>
                </a:lnTo>
                <a:lnTo>
                  <a:pt x="1799145" y="643890"/>
                </a:lnTo>
                <a:lnTo>
                  <a:pt x="1805673" y="642620"/>
                </a:lnTo>
                <a:lnTo>
                  <a:pt x="1811502" y="641350"/>
                </a:lnTo>
                <a:lnTo>
                  <a:pt x="1817319" y="642620"/>
                </a:lnTo>
                <a:lnTo>
                  <a:pt x="1817420" y="645160"/>
                </a:lnTo>
                <a:lnTo>
                  <a:pt x="1817941" y="646430"/>
                </a:lnTo>
                <a:lnTo>
                  <a:pt x="1809089" y="646430"/>
                </a:lnTo>
                <a:lnTo>
                  <a:pt x="1802142" y="645274"/>
                </a:lnTo>
                <a:lnTo>
                  <a:pt x="1802003" y="650240"/>
                </a:lnTo>
                <a:lnTo>
                  <a:pt x="1809673" y="651510"/>
                </a:lnTo>
                <a:lnTo>
                  <a:pt x="1803323" y="659130"/>
                </a:lnTo>
                <a:lnTo>
                  <a:pt x="1808784" y="655320"/>
                </a:lnTo>
                <a:lnTo>
                  <a:pt x="1815185" y="651510"/>
                </a:lnTo>
                <a:lnTo>
                  <a:pt x="1821802" y="648970"/>
                </a:lnTo>
                <a:lnTo>
                  <a:pt x="1827898" y="648970"/>
                </a:lnTo>
                <a:lnTo>
                  <a:pt x="1828571" y="650240"/>
                </a:lnTo>
                <a:lnTo>
                  <a:pt x="1828825" y="651510"/>
                </a:lnTo>
                <a:lnTo>
                  <a:pt x="1828025" y="651510"/>
                </a:lnTo>
                <a:lnTo>
                  <a:pt x="1829752" y="652780"/>
                </a:lnTo>
                <a:lnTo>
                  <a:pt x="1831314" y="651510"/>
                </a:lnTo>
                <a:lnTo>
                  <a:pt x="1835162" y="651510"/>
                </a:lnTo>
                <a:lnTo>
                  <a:pt x="1836674" y="652780"/>
                </a:lnTo>
                <a:lnTo>
                  <a:pt x="1838972" y="652780"/>
                </a:lnTo>
                <a:lnTo>
                  <a:pt x="1839722" y="657860"/>
                </a:lnTo>
                <a:lnTo>
                  <a:pt x="1847735" y="655320"/>
                </a:lnTo>
                <a:lnTo>
                  <a:pt x="1851558" y="655320"/>
                </a:lnTo>
                <a:lnTo>
                  <a:pt x="1851406" y="650240"/>
                </a:lnTo>
                <a:lnTo>
                  <a:pt x="1856422" y="651510"/>
                </a:lnTo>
                <a:lnTo>
                  <a:pt x="1855279" y="650240"/>
                </a:lnTo>
                <a:lnTo>
                  <a:pt x="1854136" y="648970"/>
                </a:lnTo>
                <a:lnTo>
                  <a:pt x="1852993" y="647700"/>
                </a:lnTo>
                <a:lnTo>
                  <a:pt x="1851837" y="646430"/>
                </a:lnTo>
                <a:lnTo>
                  <a:pt x="1848954" y="646430"/>
                </a:lnTo>
                <a:lnTo>
                  <a:pt x="1848612" y="646112"/>
                </a:lnTo>
                <a:lnTo>
                  <a:pt x="1848116" y="645731"/>
                </a:lnTo>
                <a:lnTo>
                  <a:pt x="1847164" y="647560"/>
                </a:lnTo>
                <a:lnTo>
                  <a:pt x="1847342" y="647560"/>
                </a:lnTo>
                <a:lnTo>
                  <a:pt x="1847265" y="647700"/>
                </a:lnTo>
                <a:lnTo>
                  <a:pt x="1846884" y="647700"/>
                </a:lnTo>
                <a:lnTo>
                  <a:pt x="1847164" y="646430"/>
                </a:lnTo>
                <a:lnTo>
                  <a:pt x="1844840" y="646747"/>
                </a:lnTo>
                <a:lnTo>
                  <a:pt x="1844840" y="651510"/>
                </a:lnTo>
                <a:lnTo>
                  <a:pt x="1844560" y="652780"/>
                </a:lnTo>
                <a:lnTo>
                  <a:pt x="1844255" y="654050"/>
                </a:lnTo>
                <a:lnTo>
                  <a:pt x="1843747" y="654050"/>
                </a:lnTo>
                <a:lnTo>
                  <a:pt x="1841169" y="655320"/>
                </a:lnTo>
                <a:lnTo>
                  <a:pt x="1840344" y="654050"/>
                </a:lnTo>
                <a:lnTo>
                  <a:pt x="1840026" y="652780"/>
                </a:lnTo>
                <a:lnTo>
                  <a:pt x="1844522" y="652780"/>
                </a:lnTo>
                <a:lnTo>
                  <a:pt x="1844840" y="651510"/>
                </a:lnTo>
                <a:lnTo>
                  <a:pt x="1844840" y="646747"/>
                </a:lnTo>
                <a:lnTo>
                  <a:pt x="1837601" y="647700"/>
                </a:lnTo>
                <a:lnTo>
                  <a:pt x="1838642" y="646430"/>
                </a:lnTo>
                <a:lnTo>
                  <a:pt x="1840725" y="643890"/>
                </a:lnTo>
                <a:lnTo>
                  <a:pt x="1843976" y="641350"/>
                </a:lnTo>
                <a:lnTo>
                  <a:pt x="1848116" y="645160"/>
                </a:lnTo>
                <a:lnTo>
                  <a:pt x="1850212" y="641350"/>
                </a:lnTo>
                <a:lnTo>
                  <a:pt x="1852485" y="637540"/>
                </a:lnTo>
                <a:lnTo>
                  <a:pt x="1853755" y="636270"/>
                </a:lnTo>
                <a:lnTo>
                  <a:pt x="1858784" y="643890"/>
                </a:lnTo>
                <a:lnTo>
                  <a:pt x="1868792" y="648970"/>
                </a:lnTo>
                <a:lnTo>
                  <a:pt x="1870049" y="654050"/>
                </a:lnTo>
                <a:lnTo>
                  <a:pt x="1879473" y="652780"/>
                </a:lnTo>
                <a:lnTo>
                  <a:pt x="1889277" y="650240"/>
                </a:lnTo>
                <a:lnTo>
                  <a:pt x="1898307" y="647700"/>
                </a:lnTo>
                <a:lnTo>
                  <a:pt x="1905431" y="641350"/>
                </a:lnTo>
                <a:lnTo>
                  <a:pt x="1908797" y="640080"/>
                </a:lnTo>
                <a:lnTo>
                  <a:pt x="1909165" y="645160"/>
                </a:lnTo>
                <a:lnTo>
                  <a:pt x="1910359" y="646430"/>
                </a:lnTo>
                <a:lnTo>
                  <a:pt x="1908403" y="647700"/>
                </a:lnTo>
                <a:lnTo>
                  <a:pt x="1906130" y="647700"/>
                </a:lnTo>
                <a:lnTo>
                  <a:pt x="1905038" y="648970"/>
                </a:lnTo>
                <a:lnTo>
                  <a:pt x="1911794" y="646430"/>
                </a:lnTo>
                <a:lnTo>
                  <a:pt x="1924824" y="648970"/>
                </a:lnTo>
                <a:lnTo>
                  <a:pt x="1925434" y="646430"/>
                </a:lnTo>
                <a:lnTo>
                  <a:pt x="1926640" y="641350"/>
                </a:lnTo>
                <a:lnTo>
                  <a:pt x="1929561" y="643890"/>
                </a:lnTo>
                <a:lnTo>
                  <a:pt x="1928736" y="645160"/>
                </a:lnTo>
                <a:lnTo>
                  <a:pt x="1928545" y="646430"/>
                </a:lnTo>
                <a:lnTo>
                  <a:pt x="1933295" y="646430"/>
                </a:lnTo>
                <a:lnTo>
                  <a:pt x="1931682" y="648970"/>
                </a:lnTo>
                <a:lnTo>
                  <a:pt x="1947354" y="652780"/>
                </a:lnTo>
                <a:lnTo>
                  <a:pt x="1961896" y="646430"/>
                </a:lnTo>
                <a:lnTo>
                  <a:pt x="1976882" y="642620"/>
                </a:lnTo>
                <a:lnTo>
                  <a:pt x="1993887" y="647700"/>
                </a:lnTo>
                <a:lnTo>
                  <a:pt x="1992172" y="646430"/>
                </a:lnTo>
                <a:lnTo>
                  <a:pt x="1991309" y="645160"/>
                </a:lnTo>
                <a:lnTo>
                  <a:pt x="1990991" y="643890"/>
                </a:lnTo>
                <a:lnTo>
                  <a:pt x="1999983" y="646430"/>
                </a:lnTo>
                <a:lnTo>
                  <a:pt x="2009076" y="646430"/>
                </a:lnTo>
                <a:lnTo>
                  <a:pt x="2018258" y="647700"/>
                </a:lnTo>
                <a:lnTo>
                  <a:pt x="2027478" y="646430"/>
                </a:lnTo>
                <a:lnTo>
                  <a:pt x="2061743" y="646430"/>
                </a:lnTo>
                <a:lnTo>
                  <a:pt x="2070061" y="647700"/>
                </a:lnTo>
                <a:lnTo>
                  <a:pt x="2073363" y="643890"/>
                </a:lnTo>
                <a:lnTo>
                  <a:pt x="2074456" y="642620"/>
                </a:lnTo>
                <a:lnTo>
                  <a:pt x="2076043" y="641350"/>
                </a:lnTo>
                <a:lnTo>
                  <a:pt x="2077618" y="640080"/>
                </a:lnTo>
                <a:lnTo>
                  <a:pt x="2079205" y="638810"/>
                </a:lnTo>
                <a:lnTo>
                  <a:pt x="2082965" y="636270"/>
                </a:lnTo>
                <a:lnTo>
                  <a:pt x="2084844" y="635000"/>
                </a:lnTo>
                <a:lnTo>
                  <a:pt x="2093163" y="628650"/>
                </a:lnTo>
                <a:lnTo>
                  <a:pt x="2088743" y="626110"/>
                </a:lnTo>
                <a:lnTo>
                  <a:pt x="2089111" y="621030"/>
                </a:lnTo>
                <a:lnTo>
                  <a:pt x="2089200" y="619760"/>
                </a:lnTo>
                <a:lnTo>
                  <a:pt x="2095258" y="622300"/>
                </a:lnTo>
                <a:lnTo>
                  <a:pt x="2095157" y="619760"/>
                </a:lnTo>
                <a:lnTo>
                  <a:pt x="2094839" y="612140"/>
                </a:lnTo>
                <a:lnTo>
                  <a:pt x="2094788" y="610870"/>
                </a:lnTo>
                <a:lnTo>
                  <a:pt x="2100110" y="604520"/>
                </a:lnTo>
                <a:lnTo>
                  <a:pt x="2108746" y="600710"/>
                </a:lnTo>
                <a:lnTo>
                  <a:pt x="2117052" y="595630"/>
                </a:lnTo>
                <a:lnTo>
                  <a:pt x="2119528" y="590550"/>
                </a:lnTo>
                <a:lnTo>
                  <a:pt x="2121382" y="586740"/>
                </a:lnTo>
                <a:lnTo>
                  <a:pt x="2116823" y="585470"/>
                </a:lnTo>
                <a:lnTo>
                  <a:pt x="2120862" y="581660"/>
                </a:lnTo>
                <a:lnTo>
                  <a:pt x="2122436" y="577850"/>
                </a:lnTo>
                <a:lnTo>
                  <a:pt x="2125599" y="570230"/>
                </a:lnTo>
                <a:lnTo>
                  <a:pt x="2128875" y="574040"/>
                </a:lnTo>
                <a:lnTo>
                  <a:pt x="2128609" y="572770"/>
                </a:lnTo>
                <a:lnTo>
                  <a:pt x="2126513" y="570230"/>
                </a:lnTo>
                <a:lnTo>
                  <a:pt x="2129574" y="568960"/>
                </a:lnTo>
                <a:lnTo>
                  <a:pt x="2132279" y="571500"/>
                </a:lnTo>
                <a:lnTo>
                  <a:pt x="2132977" y="568960"/>
                </a:lnTo>
                <a:lnTo>
                  <a:pt x="2136152" y="557530"/>
                </a:lnTo>
                <a:lnTo>
                  <a:pt x="2141283" y="556260"/>
                </a:lnTo>
                <a:lnTo>
                  <a:pt x="2145169" y="558800"/>
                </a:lnTo>
                <a:lnTo>
                  <a:pt x="2149360" y="560070"/>
                </a:lnTo>
                <a:lnTo>
                  <a:pt x="2155380" y="554990"/>
                </a:lnTo>
                <a:lnTo>
                  <a:pt x="2156002" y="553720"/>
                </a:lnTo>
                <a:lnTo>
                  <a:pt x="2157895" y="549910"/>
                </a:lnTo>
                <a:close/>
              </a:path>
              <a:path w="2945765" h="659129">
                <a:moveTo>
                  <a:pt x="2158263" y="454660"/>
                </a:moveTo>
                <a:lnTo>
                  <a:pt x="2157946" y="453390"/>
                </a:lnTo>
                <a:lnTo>
                  <a:pt x="2157806" y="453390"/>
                </a:lnTo>
                <a:lnTo>
                  <a:pt x="2158263" y="454660"/>
                </a:lnTo>
                <a:close/>
              </a:path>
              <a:path w="2945765" h="659129">
                <a:moveTo>
                  <a:pt x="2159025" y="456946"/>
                </a:moveTo>
                <a:lnTo>
                  <a:pt x="2158542" y="455714"/>
                </a:lnTo>
                <a:lnTo>
                  <a:pt x="2158301" y="455129"/>
                </a:lnTo>
                <a:lnTo>
                  <a:pt x="2159025" y="456946"/>
                </a:lnTo>
                <a:close/>
              </a:path>
              <a:path w="2945765" h="659129">
                <a:moveTo>
                  <a:pt x="2160105" y="392430"/>
                </a:moveTo>
                <a:lnTo>
                  <a:pt x="2159812" y="388391"/>
                </a:lnTo>
                <a:lnTo>
                  <a:pt x="2159393" y="388620"/>
                </a:lnTo>
                <a:lnTo>
                  <a:pt x="2159127" y="389953"/>
                </a:lnTo>
                <a:lnTo>
                  <a:pt x="2160105" y="392430"/>
                </a:lnTo>
                <a:close/>
              </a:path>
              <a:path w="2945765" h="659129">
                <a:moveTo>
                  <a:pt x="2162187" y="448310"/>
                </a:moveTo>
                <a:lnTo>
                  <a:pt x="2161489" y="448500"/>
                </a:lnTo>
                <a:lnTo>
                  <a:pt x="2160740" y="452120"/>
                </a:lnTo>
                <a:lnTo>
                  <a:pt x="2162187" y="448310"/>
                </a:lnTo>
                <a:close/>
              </a:path>
              <a:path w="2945765" h="659129">
                <a:moveTo>
                  <a:pt x="2162429" y="408940"/>
                </a:moveTo>
                <a:lnTo>
                  <a:pt x="2161400" y="407670"/>
                </a:lnTo>
                <a:lnTo>
                  <a:pt x="2158314" y="403860"/>
                </a:lnTo>
                <a:lnTo>
                  <a:pt x="2159495" y="409778"/>
                </a:lnTo>
                <a:lnTo>
                  <a:pt x="2159889" y="407670"/>
                </a:lnTo>
                <a:lnTo>
                  <a:pt x="2162429" y="408940"/>
                </a:lnTo>
                <a:close/>
              </a:path>
              <a:path w="2945765" h="659129">
                <a:moveTo>
                  <a:pt x="2166175" y="258533"/>
                </a:moveTo>
                <a:lnTo>
                  <a:pt x="2165870" y="257810"/>
                </a:lnTo>
                <a:lnTo>
                  <a:pt x="2165629" y="257810"/>
                </a:lnTo>
                <a:lnTo>
                  <a:pt x="2166175" y="258533"/>
                </a:lnTo>
                <a:close/>
              </a:path>
              <a:path w="2945765" h="659129">
                <a:moveTo>
                  <a:pt x="2166924" y="260350"/>
                </a:moveTo>
                <a:lnTo>
                  <a:pt x="2166582" y="259080"/>
                </a:lnTo>
                <a:lnTo>
                  <a:pt x="2166175" y="258533"/>
                </a:lnTo>
                <a:lnTo>
                  <a:pt x="2166924" y="260350"/>
                </a:lnTo>
                <a:close/>
              </a:path>
              <a:path w="2945765" h="659129">
                <a:moveTo>
                  <a:pt x="2167915" y="257327"/>
                </a:moveTo>
                <a:lnTo>
                  <a:pt x="2166975" y="256311"/>
                </a:lnTo>
                <a:lnTo>
                  <a:pt x="2166721" y="257810"/>
                </a:lnTo>
                <a:lnTo>
                  <a:pt x="2167915" y="257327"/>
                </a:lnTo>
                <a:close/>
              </a:path>
              <a:path w="2945765" h="659129">
                <a:moveTo>
                  <a:pt x="2171700" y="401129"/>
                </a:moveTo>
                <a:lnTo>
                  <a:pt x="2169718" y="401078"/>
                </a:lnTo>
                <a:lnTo>
                  <a:pt x="2166645" y="400862"/>
                </a:lnTo>
                <a:lnTo>
                  <a:pt x="2165718" y="395427"/>
                </a:lnTo>
                <a:lnTo>
                  <a:pt x="2163457" y="405269"/>
                </a:lnTo>
                <a:lnTo>
                  <a:pt x="2165832" y="403656"/>
                </a:lnTo>
                <a:lnTo>
                  <a:pt x="2169020" y="401548"/>
                </a:lnTo>
                <a:lnTo>
                  <a:pt x="2169325" y="406095"/>
                </a:lnTo>
                <a:lnTo>
                  <a:pt x="2171700" y="401129"/>
                </a:lnTo>
                <a:close/>
              </a:path>
              <a:path w="2945765" h="659129">
                <a:moveTo>
                  <a:pt x="2173668" y="255587"/>
                </a:moveTo>
                <a:lnTo>
                  <a:pt x="2172919" y="255587"/>
                </a:lnTo>
                <a:lnTo>
                  <a:pt x="2172271" y="255587"/>
                </a:lnTo>
                <a:lnTo>
                  <a:pt x="2167915" y="257327"/>
                </a:lnTo>
                <a:lnTo>
                  <a:pt x="2170684" y="260350"/>
                </a:lnTo>
                <a:lnTo>
                  <a:pt x="2172741" y="255981"/>
                </a:lnTo>
                <a:lnTo>
                  <a:pt x="2173427" y="256540"/>
                </a:lnTo>
                <a:lnTo>
                  <a:pt x="2173668" y="255587"/>
                </a:lnTo>
                <a:close/>
              </a:path>
              <a:path w="2945765" h="659129">
                <a:moveTo>
                  <a:pt x="2174557" y="353885"/>
                </a:moveTo>
                <a:lnTo>
                  <a:pt x="2168677" y="353072"/>
                </a:lnTo>
                <a:lnTo>
                  <a:pt x="2166124" y="352361"/>
                </a:lnTo>
                <a:lnTo>
                  <a:pt x="2168525" y="353314"/>
                </a:lnTo>
                <a:lnTo>
                  <a:pt x="2169630" y="354444"/>
                </a:lnTo>
                <a:lnTo>
                  <a:pt x="2169972" y="355600"/>
                </a:lnTo>
                <a:lnTo>
                  <a:pt x="2171128" y="355815"/>
                </a:lnTo>
                <a:lnTo>
                  <a:pt x="2172487" y="355688"/>
                </a:lnTo>
                <a:lnTo>
                  <a:pt x="2174227" y="355307"/>
                </a:lnTo>
                <a:lnTo>
                  <a:pt x="2174557" y="353885"/>
                </a:lnTo>
                <a:close/>
              </a:path>
              <a:path w="2945765" h="659129">
                <a:moveTo>
                  <a:pt x="2175306" y="365277"/>
                </a:moveTo>
                <a:lnTo>
                  <a:pt x="2173414" y="361772"/>
                </a:lnTo>
                <a:lnTo>
                  <a:pt x="2172932" y="360921"/>
                </a:lnTo>
                <a:lnTo>
                  <a:pt x="2170709" y="364794"/>
                </a:lnTo>
                <a:lnTo>
                  <a:pt x="2171484" y="370205"/>
                </a:lnTo>
                <a:lnTo>
                  <a:pt x="2174036" y="364921"/>
                </a:lnTo>
                <a:lnTo>
                  <a:pt x="2175306" y="365277"/>
                </a:lnTo>
                <a:close/>
              </a:path>
              <a:path w="2945765" h="659129">
                <a:moveTo>
                  <a:pt x="2177973" y="204241"/>
                </a:moveTo>
                <a:lnTo>
                  <a:pt x="2175713" y="203771"/>
                </a:lnTo>
                <a:lnTo>
                  <a:pt x="2176145" y="206717"/>
                </a:lnTo>
                <a:lnTo>
                  <a:pt x="2175510" y="209118"/>
                </a:lnTo>
                <a:lnTo>
                  <a:pt x="2177973" y="204241"/>
                </a:lnTo>
                <a:close/>
              </a:path>
              <a:path w="2945765" h="659129">
                <a:moveTo>
                  <a:pt x="2179332" y="294868"/>
                </a:moveTo>
                <a:lnTo>
                  <a:pt x="2176627" y="291934"/>
                </a:lnTo>
                <a:lnTo>
                  <a:pt x="2176564" y="293446"/>
                </a:lnTo>
                <a:lnTo>
                  <a:pt x="2177338" y="293941"/>
                </a:lnTo>
                <a:lnTo>
                  <a:pt x="2178266" y="294424"/>
                </a:lnTo>
                <a:lnTo>
                  <a:pt x="2179332" y="294868"/>
                </a:lnTo>
                <a:close/>
              </a:path>
              <a:path w="2945765" h="659129">
                <a:moveTo>
                  <a:pt x="2182533" y="246227"/>
                </a:moveTo>
                <a:lnTo>
                  <a:pt x="2181796" y="246189"/>
                </a:lnTo>
                <a:lnTo>
                  <a:pt x="2181072" y="246367"/>
                </a:lnTo>
                <a:lnTo>
                  <a:pt x="2180399" y="246697"/>
                </a:lnTo>
                <a:lnTo>
                  <a:pt x="2181288" y="246634"/>
                </a:lnTo>
                <a:lnTo>
                  <a:pt x="2182076" y="246456"/>
                </a:lnTo>
                <a:lnTo>
                  <a:pt x="2182533" y="246227"/>
                </a:lnTo>
                <a:close/>
              </a:path>
              <a:path w="2945765" h="659129">
                <a:moveTo>
                  <a:pt x="2183930" y="128270"/>
                </a:moveTo>
                <a:lnTo>
                  <a:pt x="2180615" y="123190"/>
                </a:lnTo>
                <a:lnTo>
                  <a:pt x="2178964" y="120650"/>
                </a:lnTo>
                <a:lnTo>
                  <a:pt x="2177707" y="114300"/>
                </a:lnTo>
                <a:lnTo>
                  <a:pt x="2166759" y="111760"/>
                </a:lnTo>
                <a:lnTo>
                  <a:pt x="2172525" y="110490"/>
                </a:lnTo>
                <a:lnTo>
                  <a:pt x="2170798" y="107950"/>
                </a:lnTo>
                <a:lnTo>
                  <a:pt x="2167344" y="102870"/>
                </a:lnTo>
                <a:lnTo>
                  <a:pt x="2163610" y="101600"/>
                </a:lnTo>
                <a:lnTo>
                  <a:pt x="2164778" y="107950"/>
                </a:lnTo>
                <a:lnTo>
                  <a:pt x="2161298" y="105410"/>
                </a:lnTo>
                <a:lnTo>
                  <a:pt x="2159063" y="102870"/>
                </a:lnTo>
                <a:lnTo>
                  <a:pt x="2156764" y="100330"/>
                </a:lnTo>
                <a:lnTo>
                  <a:pt x="2163102" y="96520"/>
                </a:lnTo>
                <a:lnTo>
                  <a:pt x="2162111" y="95250"/>
                </a:lnTo>
                <a:lnTo>
                  <a:pt x="2156142" y="87630"/>
                </a:lnTo>
                <a:lnTo>
                  <a:pt x="2146058" y="82550"/>
                </a:lnTo>
                <a:lnTo>
                  <a:pt x="2137245" y="77470"/>
                </a:lnTo>
                <a:lnTo>
                  <a:pt x="2136889" y="76352"/>
                </a:lnTo>
                <a:lnTo>
                  <a:pt x="2131047" y="77470"/>
                </a:lnTo>
                <a:lnTo>
                  <a:pt x="2126538" y="72390"/>
                </a:lnTo>
                <a:lnTo>
                  <a:pt x="2128228" y="59690"/>
                </a:lnTo>
                <a:lnTo>
                  <a:pt x="2125942" y="57150"/>
                </a:lnTo>
                <a:lnTo>
                  <a:pt x="2122538" y="53340"/>
                </a:lnTo>
                <a:lnTo>
                  <a:pt x="2111997" y="53340"/>
                </a:lnTo>
                <a:lnTo>
                  <a:pt x="2107234" y="49530"/>
                </a:lnTo>
                <a:lnTo>
                  <a:pt x="2106422" y="52070"/>
                </a:lnTo>
                <a:lnTo>
                  <a:pt x="2102624" y="57150"/>
                </a:lnTo>
                <a:lnTo>
                  <a:pt x="2095411" y="53340"/>
                </a:lnTo>
                <a:lnTo>
                  <a:pt x="2093150" y="50800"/>
                </a:lnTo>
                <a:lnTo>
                  <a:pt x="2090877" y="48260"/>
                </a:lnTo>
                <a:lnTo>
                  <a:pt x="2091804" y="46990"/>
                </a:lnTo>
                <a:lnTo>
                  <a:pt x="2096427" y="40640"/>
                </a:lnTo>
                <a:lnTo>
                  <a:pt x="2101113" y="41910"/>
                </a:lnTo>
                <a:lnTo>
                  <a:pt x="2102497" y="43180"/>
                </a:lnTo>
                <a:lnTo>
                  <a:pt x="2102548" y="44450"/>
                </a:lnTo>
                <a:lnTo>
                  <a:pt x="2101888" y="44450"/>
                </a:lnTo>
                <a:lnTo>
                  <a:pt x="2104212" y="45720"/>
                </a:lnTo>
                <a:lnTo>
                  <a:pt x="2107158" y="46990"/>
                </a:lnTo>
                <a:lnTo>
                  <a:pt x="2107019" y="43180"/>
                </a:lnTo>
                <a:lnTo>
                  <a:pt x="2104580" y="44450"/>
                </a:lnTo>
                <a:lnTo>
                  <a:pt x="2103996" y="40640"/>
                </a:lnTo>
                <a:lnTo>
                  <a:pt x="2103805" y="39370"/>
                </a:lnTo>
                <a:lnTo>
                  <a:pt x="2097189" y="33616"/>
                </a:lnTo>
                <a:lnTo>
                  <a:pt x="2096897" y="32905"/>
                </a:lnTo>
                <a:lnTo>
                  <a:pt x="2101049" y="31750"/>
                </a:lnTo>
                <a:lnTo>
                  <a:pt x="2095474" y="29210"/>
                </a:lnTo>
                <a:lnTo>
                  <a:pt x="2096058" y="31381"/>
                </a:lnTo>
                <a:lnTo>
                  <a:pt x="2093849" y="29210"/>
                </a:lnTo>
                <a:lnTo>
                  <a:pt x="2092502" y="27940"/>
                </a:lnTo>
                <a:lnTo>
                  <a:pt x="2091156" y="26670"/>
                </a:lnTo>
                <a:lnTo>
                  <a:pt x="2087118" y="22860"/>
                </a:lnTo>
                <a:lnTo>
                  <a:pt x="2085771" y="21590"/>
                </a:lnTo>
                <a:lnTo>
                  <a:pt x="2083574" y="20320"/>
                </a:lnTo>
                <a:lnTo>
                  <a:pt x="2081326" y="17780"/>
                </a:lnTo>
                <a:lnTo>
                  <a:pt x="2078888" y="13970"/>
                </a:lnTo>
                <a:lnTo>
                  <a:pt x="2079980" y="16510"/>
                </a:lnTo>
                <a:lnTo>
                  <a:pt x="2079815" y="20320"/>
                </a:lnTo>
                <a:lnTo>
                  <a:pt x="2078215" y="19050"/>
                </a:lnTo>
                <a:lnTo>
                  <a:pt x="2074976" y="15240"/>
                </a:lnTo>
                <a:lnTo>
                  <a:pt x="2072678" y="12700"/>
                </a:lnTo>
                <a:lnTo>
                  <a:pt x="2071116" y="11430"/>
                </a:lnTo>
                <a:lnTo>
                  <a:pt x="2064334" y="12700"/>
                </a:lnTo>
                <a:lnTo>
                  <a:pt x="2066671" y="17780"/>
                </a:lnTo>
                <a:lnTo>
                  <a:pt x="2057019" y="19050"/>
                </a:lnTo>
                <a:lnTo>
                  <a:pt x="2055304" y="16510"/>
                </a:lnTo>
                <a:lnTo>
                  <a:pt x="2054440" y="15240"/>
                </a:lnTo>
                <a:lnTo>
                  <a:pt x="2054364" y="12700"/>
                </a:lnTo>
                <a:lnTo>
                  <a:pt x="2053120" y="11430"/>
                </a:lnTo>
                <a:lnTo>
                  <a:pt x="2047062" y="12700"/>
                </a:lnTo>
                <a:lnTo>
                  <a:pt x="2041042" y="11430"/>
                </a:lnTo>
                <a:lnTo>
                  <a:pt x="2046351" y="6350"/>
                </a:lnTo>
                <a:lnTo>
                  <a:pt x="2047671" y="5080"/>
                </a:lnTo>
                <a:lnTo>
                  <a:pt x="2041410" y="6350"/>
                </a:lnTo>
                <a:lnTo>
                  <a:pt x="2035568" y="5080"/>
                </a:lnTo>
                <a:lnTo>
                  <a:pt x="2030374" y="2540"/>
                </a:lnTo>
                <a:lnTo>
                  <a:pt x="2026056" y="1270"/>
                </a:lnTo>
                <a:lnTo>
                  <a:pt x="2023313" y="1270"/>
                </a:lnTo>
                <a:lnTo>
                  <a:pt x="2026221" y="6350"/>
                </a:lnTo>
                <a:lnTo>
                  <a:pt x="2023465" y="5080"/>
                </a:lnTo>
                <a:lnTo>
                  <a:pt x="2021166" y="5080"/>
                </a:lnTo>
                <a:lnTo>
                  <a:pt x="2021103" y="2540"/>
                </a:lnTo>
                <a:lnTo>
                  <a:pt x="2018499" y="6350"/>
                </a:lnTo>
                <a:lnTo>
                  <a:pt x="2023694" y="11430"/>
                </a:lnTo>
                <a:lnTo>
                  <a:pt x="2018398" y="16510"/>
                </a:lnTo>
                <a:lnTo>
                  <a:pt x="2014639" y="13970"/>
                </a:lnTo>
                <a:lnTo>
                  <a:pt x="2007539" y="19050"/>
                </a:lnTo>
                <a:lnTo>
                  <a:pt x="2006244" y="13970"/>
                </a:lnTo>
                <a:lnTo>
                  <a:pt x="2005926" y="12700"/>
                </a:lnTo>
                <a:lnTo>
                  <a:pt x="2010664" y="12700"/>
                </a:lnTo>
                <a:lnTo>
                  <a:pt x="2010638" y="11430"/>
                </a:lnTo>
                <a:lnTo>
                  <a:pt x="2010613" y="10160"/>
                </a:lnTo>
                <a:lnTo>
                  <a:pt x="2010206" y="6350"/>
                </a:lnTo>
                <a:lnTo>
                  <a:pt x="2013864" y="5080"/>
                </a:lnTo>
                <a:lnTo>
                  <a:pt x="2007031" y="5080"/>
                </a:lnTo>
                <a:lnTo>
                  <a:pt x="2006574" y="3810"/>
                </a:lnTo>
                <a:lnTo>
                  <a:pt x="2007336" y="3810"/>
                </a:lnTo>
                <a:lnTo>
                  <a:pt x="2008060" y="2540"/>
                </a:lnTo>
                <a:lnTo>
                  <a:pt x="2002434" y="2540"/>
                </a:lnTo>
                <a:lnTo>
                  <a:pt x="2000148" y="5080"/>
                </a:lnTo>
                <a:lnTo>
                  <a:pt x="1997849" y="8890"/>
                </a:lnTo>
                <a:lnTo>
                  <a:pt x="1992185" y="11430"/>
                </a:lnTo>
                <a:lnTo>
                  <a:pt x="1993417" y="7620"/>
                </a:lnTo>
                <a:lnTo>
                  <a:pt x="1991639" y="6007"/>
                </a:lnTo>
                <a:lnTo>
                  <a:pt x="1989899" y="11430"/>
                </a:lnTo>
                <a:lnTo>
                  <a:pt x="1985886" y="13970"/>
                </a:lnTo>
                <a:lnTo>
                  <a:pt x="1978507" y="11430"/>
                </a:lnTo>
                <a:lnTo>
                  <a:pt x="1978139" y="16510"/>
                </a:lnTo>
                <a:lnTo>
                  <a:pt x="1974342" y="16510"/>
                </a:lnTo>
                <a:lnTo>
                  <a:pt x="1978723" y="17780"/>
                </a:lnTo>
                <a:lnTo>
                  <a:pt x="1977478" y="21590"/>
                </a:lnTo>
                <a:lnTo>
                  <a:pt x="1973834" y="21590"/>
                </a:lnTo>
                <a:lnTo>
                  <a:pt x="1968855" y="22860"/>
                </a:lnTo>
                <a:lnTo>
                  <a:pt x="1968563" y="21590"/>
                </a:lnTo>
                <a:lnTo>
                  <a:pt x="1968385" y="20828"/>
                </a:lnTo>
                <a:lnTo>
                  <a:pt x="1967090" y="21590"/>
                </a:lnTo>
                <a:lnTo>
                  <a:pt x="1962035" y="20320"/>
                </a:lnTo>
                <a:lnTo>
                  <a:pt x="1956549" y="17780"/>
                </a:lnTo>
                <a:lnTo>
                  <a:pt x="1950885" y="17780"/>
                </a:lnTo>
                <a:lnTo>
                  <a:pt x="1947125" y="16510"/>
                </a:lnTo>
                <a:lnTo>
                  <a:pt x="1949399" y="12700"/>
                </a:lnTo>
                <a:lnTo>
                  <a:pt x="1950148" y="11430"/>
                </a:lnTo>
                <a:lnTo>
                  <a:pt x="1946884" y="10160"/>
                </a:lnTo>
                <a:lnTo>
                  <a:pt x="1941639" y="11430"/>
                </a:lnTo>
                <a:lnTo>
                  <a:pt x="1933689" y="8890"/>
                </a:lnTo>
                <a:lnTo>
                  <a:pt x="1928164" y="10160"/>
                </a:lnTo>
                <a:lnTo>
                  <a:pt x="1930717" y="13487"/>
                </a:lnTo>
                <a:lnTo>
                  <a:pt x="1925281" y="19050"/>
                </a:lnTo>
                <a:lnTo>
                  <a:pt x="1940191" y="13970"/>
                </a:lnTo>
                <a:lnTo>
                  <a:pt x="1930895" y="21590"/>
                </a:lnTo>
                <a:lnTo>
                  <a:pt x="1935454" y="21590"/>
                </a:lnTo>
                <a:lnTo>
                  <a:pt x="1940331" y="17780"/>
                </a:lnTo>
                <a:lnTo>
                  <a:pt x="1943112" y="19050"/>
                </a:lnTo>
                <a:lnTo>
                  <a:pt x="1939429" y="22237"/>
                </a:lnTo>
                <a:lnTo>
                  <a:pt x="1941537" y="26670"/>
                </a:lnTo>
                <a:lnTo>
                  <a:pt x="1936711" y="24130"/>
                </a:lnTo>
                <a:lnTo>
                  <a:pt x="1932038" y="25400"/>
                </a:lnTo>
                <a:lnTo>
                  <a:pt x="1927199" y="27940"/>
                </a:lnTo>
                <a:lnTo>
                  <a:pt x="1921916" y="26670"/>
                </a:lnTo>
                <a:lnTo>
                  <a:pt x="1921459" y="13970"/>
                </a:lnTo>
                <a:lnTo>
                  <a:pt x="1913585" y="12700"/>
                </a:lnTo>
                <a:lnTo>
                  <a:pt x="1906041" y="15240"/>
                </a:lnTo>
                <a:lnTo>
                  <a:pt x="1897926" y="19050"/>
                </a:lnTo>
                <a:lnTo>
                  <a:pt x="1888299" y="19050"/>
                </a:lnTo>
                <a:lnTo>
                  <a:pt x="1892935" y="21590"/>
                </a:lnTo>
                <a:lnTo>
                  <a:pt x="1891309" y="26670"/>
                </a:lnTo>
                <a:lnTo>
                  <a:pt x="1888972" y="25400"/>
                </a:lnTo>
                <a:lnTo>
                  <a:pt x="1886623" y="24130"/>
                </a:lnTo>
                <a:lnTo>
                  <a:pt x="1884286" y="22860"/>
                </a:lnTo>
                <a:lnTo>
                  <a:pt x="1879828" y="24130"/>
                </a:lnTo>
                <a:lnTo>
                  <a:pt x="1880031" y="20320"/>
                </a:lnTo>
                <a:lnTo>
                  <a:pt x="1877098" y="19050"/>
                </a:lnTo>
                <a:lnTo>
                  <a:pt x="1875015" y="16510"/>
                </a:lnTo>
                <a:lnTo>
                  <a:pt x="1875421" y="19050"/>
                </a:lnTo>
                <a:lnTo>
                  <a:pt x="1864690" y="16510"/>
                </a:lnTo>
                <a:lnTo>
                  <a:pt x="1863864" y="25400"/>
                </a:lnTo>
                <a:lnTo>
                  <a:pt x="1857286" y="20320"/>
                </a:lnTo>
                <a:lnTo>
                  <a:pt x="1850339" y="21590"/>
                </a:lnTo>
                <a:lnTo>
                  <a:pt x="1845424" y="25400"/>
                </a:lnTo>
                <a:lnTo>
                  <a:pt x="1840611" y="30480"/>
                </a:lnTo>
                <a:lnTo>
                  <a:pt x="1833943" y="31750"/>
                </a:lnTo>
                <a:lnTo>
                  <a:pt x="1835467" y="29210"/>
                </a:lnTo>
                <a:lnTo>
                  <a:pt x="1836991" y="26670"/>
                </a:lnTo>
                <a:lnTo>
                  <a:pt x="1831873" y="24130"/>
                </a:lnTo>
                <a:lnTo>
                  <a:pt x="1834248" y="22860"/>
                </a:lnTo>
                <a:lnTo>
                  <a:pt x="1839010" y="20320"/>
                </a:lnTo>
                <a:lnTo>
                  <a:pt x="1832038" y="20320"/>
                </a:lnTo>
                <a:lnTo>
                  <a:pt x="1832140" y="22860"/>
                </a:lnTo>
                <a:lnTo>
                  <a:pt x="1829866" y="20320"/>
                </a:lnTo>
                <a:lnTo>
                  <a:pt x="1822323" y="29210"/>
                </a:lnTo>
                <a:lnTo>
                  <a:pt x="1819097" y="25781"/>
                </a:lnTo>
                <a:lnTo>
                  <a:pt x="1819402" y="25361"/>
                </a:lnTo>
                <a:lnTo>
                  <a:pt x="1820214" y="24955"/>
                </a:lnTo>
                <a:lnTo>
                  <a:pt x="1819998" y="24612"/>
                </a:lnTo>
                <a:lnTo>
                  <a:pt x="1818182" y="25501"/>
                </a:lnTo>
                <a:lnTo>
                  <a:pt x="1818360" y="25781"/>
                </a:lnTo>
                <a:lnTo>
                  <a:pt x="1818462" y="25908"/>
                </a:lnTo>
                <a:lnTo>
                  <a:pt x="1817306" y="27940"/>
                </a:lnTo>
                <a:lnTo>
                  <a:pt x="1817039" y="31750"/>
                </a:lnTo>
                <a:lnTo>
                  <a:pt x="1812925" y="31750"/>
                </a:lnTo>
                <a:lnTo>
                  <a:pt x="1806575" y="33020"/>
                </a:lnTo>
                <a:lnTo>
                  <a:pt x="1810410" y="36830"/>
                </a:lnTo>
                <a:lnTo>
                  <a:pt x="1805355" y="34290"/>
                </a:lnTo>
                <a:lnTo>
                  <a:pt x="1802828" y="33020"/>
                </a:lnTo>
                <a:lnTo>
                  <a:pt x="1800301" y="31750"/>
                </a:lnTo>
                <a:lnTo>
                  <a:pt x="1788934" y="33020"/>
                </a:lnTo>
                <a:lnTo>
                  <a:pt x="1777873" y="33020"/>
                </a:lnTo>
                <a:lnTo>
                  <a:pt x="1769706" y="29667"/>
                </a:lnTo>
                <a:lnTo>
                  <a:pt x="1770392" y="29489"/>
                </a:lnTo>
                <a:lnTo>
                  <a:pt x="1767624" y="28778"/>
                </a:lnTo>
                <a:lnTo>
                  <a:pt x="1767928" y="29210"/>
                </a:lnTo>
                <a:lnTo>
                  <a:pt x="1768119" y="29375"/>
                </a:lnTo>
                <a:lnTo>
                  <a:pt x="1760753" y="31750"/>
                </a:lnTo>
                <a:lnTo>
                  <a:pt x="1751241" y="33020"/>
                </a:lnTo>
                <a:lnTo>
                  <a:pt x="1744027" y="34290"/>
                </a:lnTo>
                <a:lnTo>
                  <a:pt x="1744408" y="33020"/>
                </a:lnTo>
                <a:lnTo>
                  <a:pt x="1744052" y="32042"/>
                </a:lnTo>
                <a:lnTo>
                  <a:pt x="1739988" y="33020"/>
                </a:lnTo>
                <a:lnTo>
                  <a:pt x="1737309" y="36830"/>
                </a:lnTo>
                <a:lnTo>
                  <a:pt x="1734375" y="40640"/>
                </a:lnTo>
                <a:lnTo>
                  <a:pt x="1728254" y="40640"/>
                </a:lnTo>
                <a:lnTo>
                  <a:pt x="1722094" y="34290"/>
                </a:lnTo>
                <a:lnTo>
                  <a:pt x="1734083" y="36830"/>
                </a:lnTo>
                <a:lnTo>
                  <a:pt x="1730336" y="34290"/>
                </a:lnTo>
                <a:lnTo>
                  <a:pt x="1728711" y="31750"/>
                </a:lnTo>
                <a:lnTo>
                  <a:pt x="1727098" y="29210"/>
                </a:lnTo>
                <a:lnTo>
                  <a:pt x="1721662" y="29210"/>
                </a:lnTo>
                <a:lnTo>
                  <a:pt x="1715135" y="31750"/>
                </a:lnTo>
                <a:lnTo>
                  <a:pt x="1708670" y="29210"/>
                </a:lnTo>
                <a:lnTo>
                  <a:pt x="1710474" y="27940"/>
                </a:lnTo>
                <a:lnTo>
                  <a:pt x="1705571" y="27940"/>
                </a:lnTo>
                <a:lnTo>
                  <a:pt x="1700009" y="29210"/>
                </a:lnTo>
                <a:lnTo>
                  <a:pt x="1693786" y="33020"/>
                </a:lnTo>
                <a:lnTo>
                  <a:pt x="1686928" y="34290"/>
                </a:lnTo>
                <a:lnTo>
                  <a:pt x="1687322" y="33020"/>
                </a:lnTo>
                <a:lnTo>
                  <a:pt x="1686864" y="31750"/>
                </a:lnTo>
                <a:lnTo>
                  <a:pt x="1684477" y="34290"/>
                </a:lnTo>
                <a:lnTo>
                  <a:pt x="1681137" y="36830"/>
                </a:lnTo>
                <a:lnTo>
                  <a:pt x="1677428" y="38100"/>
                </a:lnTo>
                <a:lnTo>
                  <a:pt x="1673136" y="40640"/>
                </a:lnTo>
                <a:lnTo>
                  <a:pt x="1667611" y="41910"/>
                </a:lnTo>
                <a:lnTo>
                  <a:pt x="1663268" y="43180"/>
                </a:lnTo>
                <a:lnTo>
                  <a:pt x="1660334" y="46583"/>
                </a:lnTo>
                <a:lnTo>
                  <a:pt x="1661299" y="46990"/>
                </a:lnTo>
                <a:lnTo>
                  <a:pt x="1654784" y="53340"/>
                </a:lnTo>
                <a:lnTo>
                  <a:pt x="1650873" y="53340"/>
                </a:lnTo>
                <a:lnTo>
                  <a:pt x="1644624" y="54610"/>
                </a:lnTo>
                <a:lnTo>
                  <a:pt x="1643214" y="53340"/>
                </a:lnTo>
                <a:lnTo>
                  <a:pt x="1640420" y="50800"/>
                </a:lnTo>
                <a:lnTo>
                  <a:pt x="1646313" y="45720"/>
                </a:lnTo>
                <a:lnTo>
                  <a:pt x="1638541" y="41910"/>
                </a:lnTo>
                <a:lnTo>
                  <a:pt x="1638579" y="52070"/>
                </a:lnTo>
                <a:lnTo>
                  <a:pt x="1634566" y="53340"/>
                </a:lnTo>
                <a:lnTo>
                  <a:pt x="1632940" y="50800"/>
                </a:lnTo>
                <a:lnTo>
                  <a:pt x="1628546" y="57150"/>
                </a:lnTo>
                <a:lnTo>
                  <a:pt x="1626552" y="62230"/>
                </a:lnTo>
                <a:lnTo>
                  <a:pt x="1624228" y="67310"/>
                </a:lnTo>
                <a:lnTo>
                  <a:pt x="1618856" y="73660"/>
                </a:lnTo>
                <a:lnTo>
                  <a:pt x="1621434" y="73660"/>
                </a:lnTo>
                <a:lnTo>
                  <a:pt x="1620075" y="78740"/>
                </a:lnTo>
                <a:lnTo>
                  <a:pt x="1617345" y="78740"/>
                </a:lnTo>
                <a:lnTo>
                  <a:pt x="1614373" y="80010"/>
                </a:lnTo>
                <a:lnTo>
                  <a:pt x="1612290" y="83820"/>
                </a:lnTo>
                <a:lnTo>
                  <a:pt x="1605495" y="77470"/>
                </a:lnTo>
                <a:lnTo>
                  <a:pt x="1603197" y="82550"/>
                </a:lnTo>
                <a:lnTo>
                  <a:pt x="1600060" y="88900"/>
                </a:lnTo>
                <a:lnTo>
                  <a:pt x="1596339" y="95250"/>
                </a:lnTo>
                <a:lnTo>
                  <a:pt x="1592275" y="100330"/>
                </a:lnTo>
                <a:lnTo>
                  <a:pt x="1592211" y="96913"/>
                </a:lnTo>
                <a:lnTo>
                  <a:pt x="1588643" y="102870"/>
                </a:lnTo>
                <a:lnTo>
                  <a:pt x="1581404" y="109220"/>
                </a:lnTo>
                <a:lnTo>
                  <a:pt x="1577047" y="101600"/>
                </a:lnTo>
                <a:lnTo>
                  <a:pt x="1571764" y="105410"/>
                </a:lnTo>
                <a:lnTo>
                  <a:pt x="1537931" y="121920"/>
                </a:lnTo>
                <a:lnTo>
                  <a:pt x="1537792" y="121920"/>
                </a:lnTo>
                <a:lnTo>
                  <a:pt x="1539659" y="129540"/>
                </a:lnTo>
                <a:lnTo>
                  <a:pt x="1540586" y="135890"/>
                </a:lnTo>
                <a:lnTo>
                  <a:pt x="1541119" y="144780"/>
                </a:lnTo>
                <a:lnTo>
                  <a:pt x="1541221" y="147320"/>
                </a:lnTo>
                <a:lnTo>
                  <a:pt x="1541157" y="153670"/>
                </a:lnTo>
                <a:lnTo>
                  <a:pt x="1540802" y="158750"/>
                </a:lnTo>
                <a:lnTo>
                  <a:pt x="1540141" y="165100"/>
                </a:lnTo>
                <a:lnTo>
                  <a:pt x="1539519" y="171450"/>
                </a:lnTo>
                <a:lnTo>
                  <a:pt x="1539367" y="175260"/>
                </a:lnTo>
                <a:lnTo>
                  <a:pt x="1539481" y="182880"/>
                </a:lnTo>
                <a:lnTo>
                  <a:pt x="1539595" y="185420"/>
                </a:lnTo>
                <a:lnTo>
                  <a:pt x="1545031" y="182880"/>
                </a:lnTo>
                <a:lnTo>
                  <a:pt x="1546098" y="184150"/>
                </a:lnTo>
                <a:lnTo>
                  <a:pt x="1547266" y="187960"/>
                </a:lnTo>
                <a:lnTo>
                  <a:pt x="1553057" y="187960"/>
                </a:lnTo>
                <a:lnTo>
                  <a:pt x="1554124" y="193040"/>
                </a:lnTo>
                <a:lnTo>
                  <a:pt x="1553997" y="194310"/>
                </a:lnTo>
                <a:lnTo>
                  <a:pt x="1553184" y="194310"/>
                </a:lnTo>
                <a:lnTo>
                  <a:pt x="1552422" y="195834"/>
                </a:lnTo>
                <a:lnTo>
                  <a:pt x="1550898" y="196481"/>
                </a:lnTo>
                <a:lnTo>
                  <a:pt x="1543494" y="187693"/>
                </a:lnTo>
                <a:lnTo>
                  <a:pt x="1540471" y="195465"/>
                </a:lnTo>
                <a:lnTo>
                  <a:pt x="1543786" y="194119"/>
                </a:lnTo>
                <a:lnTo>
                  <a:pt x="1546669" y="196646"/>
                </a:lnTo>
                <a:lnTo>
                  <a:pt x="1549615" y="198602"/>
                </a:lnTo>
                <a:lnTo>
                  <a:pt x="1552143" y="196405"/>
                </a:lnTo>
                <a:lnTo>
                  <a:pt x="1546237" y="208280"/>
                </a:lnTo>
                <a:lnTo>
                  <a:pt x="1542656" y="212090"/>
                </a:lnTo>
                <a:lnTo>
                  <a:pt x="1543164" y="204470"/>
                </a:lnTo>
                <a:lnTo>
                  <a:pt x="1540306" y="204470"/>
                </a:lnTo>
                <a:lnTo>
                  <a:pt x="1539849" y="214630"/>
                </a:lnTo>
                <a:lnTo>
                  <a:pt x="1535074" y="209550"/>
                </a:lnTo>
                <a:lnTo>
                  <a:pt x="1532001" y="215900"/>
                </a:lnTo>
                <a:lnTo>
                  <a:pt x="1536534" y="214630"/>
                </a:lnTo>
                <a:lnTo>
                  <a:pt x="1538770" y="218440"/>
                </a:lnTo>
                <a:lnTo>
                  <a:pt x="1537322" y="224790"/>
                </a:lnTo>
                <a:lnTo>
                  <a:pt x="1542834" y="215900"/>
                </a:lnTo>
                <a:lnTo>
                  <a:pt x="1544561" y="223520"/>
                </a:lnTo>
                <a:lnTo>
                  <a:pt x="1538503" y="233680"/>
                </a:lnTo>
                <a:lnTo>
                  <a:pt x="1540192" y="241300"/>
                </a:lnTo>
                <a:lnTo>
                  <a:pt x="1535912" y="237490"/>
                </a:lnTo>
                <a:lnTo>
                  <a:pt x="1537449" y="245110"/>
                </a:lnTo>
                <a:lnTo>
                  <a:pt x="1538947" y="254000"/>
                </a:lnTo>
                <a:lnTo>
                  <a:pt x="1541932" y="262890"/>
                </a:lnTo>
                <a:lnTo>
                  <a:pt x="1547939" y="269240"/>
                </a:lnTo>
                <a:lnTo>
                  <a:pt x="1546517" y="270510"/>
                </a:lnTo>
                <a:lnTo>
                  <a:pt x="1543088" y="271780"/>
                </a:lnTo>
                <a:lnTo>
                  <a:pt x="1541995" y="269240"/>
                </a:lnTo>
                <a:lnTo>
                  <a:pt x="1543672" y="281940"/>
                </a:lnTo>
                <a:lnTo>
                  <a:pt x="1547558" y="295910"/>
                </a:lnTo>
                <a:lnTo>
                  <a:pt x="1550504" y="307340"/>
                </a:lnTo>
                <a:lnTo>
                  <a:pt x="1549361" y="318770"/>
                </a:lnTo>
                <a:lnTo>
                  <a:pt x="1546148" y="317500"/>
                </a:lnTo>
                <a:lnTo>
                  <a:pt x="1547228" y="320040"/>
                </a:lnTo>
                <a:lnTo>
                  <a:pt x="1552359" y="322580"/>
                </a:lnTo>
                <a:lnTo>
                  <a:pt x="1549412" y="326390"/>
                </a:lnTo>
                <a:lnTo>
                  <a:pt x="1548091" y="326390"/>
                </a:lnTo>
                <a:lnTo>
                  <a:pt x="1546199" y="325120"/>
                </a:lnTo>
                <a:lnTo>
                  <a:pt x="1546085" y="326390"/>
                </a:lnTo>
                <a:lnTo>
                  <a:pt x="1552054" y="335280"/>
                </a:lnTo>
                <a:lnTo>
                  <a:pt x="1550454" y="339090"/>
                </a:lnTo>
                <a:lnTo>
                  <a:pt x="1546720" y="335280"/>
                </a:lnTo>
                <a:lnTo>
                  <a:pt x="1546974" y="346710"/>
                </a:lnTo>
                <a:lnTo>
                  <a:pt x="1550873" y="355600"/>
                </a:lnTo>
                <a:lnTo>
                  <a:pt x="1555927" y="364490"/>
                </a:lnTo>
                <a:lnTo>
                  <a:pt x="1559610" y="373380"/>
                </a:lnTo>
                <a:lnTo>
                  <a:pt x="1550339" y="373380"/>
                </a:lnTo>
                <a:lnTo>
                  <a:pt x="1546885" y="392430"/>
                </a:lnTo>
                <a:lnTo>
                  <a:pt x="1545551" y="392430"/>
                </a:lnTo>
                <a:lnTo>
                  <a:pt x="1547063" y="406400"/>
                </a:lnTo>
                <a:lnTo>
                  <a:pt x="1550809" y="417830"/>
                </a:lnTo>
                <a:lnTo>
                  <a:pt x="1555445" y="429260"/>
                </a:lnTo>
                <a:lnTo>
                  <a:pt x="1559585" y="441960"/>
                </a:lnTo>
                <a:lnTo>
                  <a:pt x="1555178" y="452120"/>
                </a:lnTo>
                <a:lnTo>
                  <a:pt x="1554429" y="464820"/>
                </a:lnTo>
                <a:lnTo>
                  <a:pt x="1554429" y="481330"/>
                </a:lnTo>
                <a:lnTo>
                  <a:pt x="1552714" y="495300"/>
                </a:lnTo>
                <a:lnTo>
                  <a:pt x="1554251" y="492760"/>
                </a:lnTo>
                <a:lnTo>
                  <a:pt x="1559941" y="495300"/>
                </a:lnTo>
                <a:lnTo>
                  <a:pt x="1561045" y="499110"/>
                </a:lnTo>
                <a:lnTo>
                  <a:pt x="1559394" y="502920"/>
                </a:lnTo>
                <a:lnTo>
                  <a:pt x="1568094" y="509270"/>
                </a:lnTo>
                <a:lnTo>
                  <a:pt x="1559560" y="509270"/>
                </a:lnTo>
                <a:lnTo>
                  <a:pt x="1559648" y="508000"/>
                </a:lnTo>
                <a:lnTo>
                  <a:pt x="1555572" y="509270"/>
                </a:lnTo>
                <a:lnTo>
                  <a:pt x="1554200" y="513080"/>
                </a:lnTo>
                <a:lnTo>
                  <a:pt x="1553692" y="518160"/>
                </a:lnTo>
                <a:lnTo>
                  <a:pt x="1554454" y="529590"/>
                </a:lnTo>
                <a:lnTo>
                  <a:pt x="1565656" y="529590"/>
                </a:lnTo>
                <a:lnTo>
                  <a:pt x="1612036" y="529590"/>
                </a:lnTo>
                <a:lnTo>
                  <a:pt x="1611477" y="525780"/>
                </a:lnTo>
                <a:lnTo>
                  <a:pt x="1613827" y="523240"/>
                </a:lnTo>
                <a:lnTo>
                  <a:pt x="1611172" y="521970"/>
                </a:lnTo>
                <a:lnTo>
                  <a:pt x="1606257" y="521970"/>
                </a:lnTo>
                <a:lnTo>
                  <a:pt x="1605838" y="520700"/>
                </a:lnTo>
                <a:lnTo>
                  <a:pt x="1611325" y="519430"/>
                </a:lnTo>
                <a:lnTo>
                  <a:pt x="1616837" y="518160"/>
                </a:lnTo>
                <a:lnTo>
                  <a:pt x="1608175" y="518160"/>
                </a:lnTo>
                <a:lnTo>
                  <a:pt x="1608721" y="513080"/>
                </a:lnTo>
                <a:lnTo>
                  <a:pt x="1608836" y="509270"/>
                </a:lnTo>
                <a:lnTo>
                  <a:pt x="1608886" y="505460"/>
                </a:lnTo>
                <a:lnTo>
                  <a:pt x="1608226" y="501650"/>
                </a:lnTo>
                <a:lnTo>
                  <a:pt x="1607197" y="497840"/>
                </a:lnTo>
                <a:lnTo>
                  <a:pt x="1611744" y="499110"/>
                </a:lnTo>
                <a:lnTo>
                  <a:pt x="1608328" y="466090"/>
                </a:lnTo>
                <a:lnTo>
                  <a:pt x="1607845" y="461010"/>
                </a:lnTo>
                <a:lnTo>
                  <a:pt x="1607248" y="454660"/>
                </a:lnTo>
                <a:lnTo>
                  <a:pt x="1605470" y="461010"/>
                </a:lnTo>
                <a:lnTo>
                  <a:pt x="1597647" y="459740"/>
                </a:lnTo>
                <a:lnTo>
                  <a:pt x="1596644" y="455930"/>
                </a:lnTo>
                <a:lnTo>
                  <a:pt x="1598320" y="455295"/>
                </a:lnTo>
                <a:lnTo>
                  <a:pt x="1595551" y="452120"/>
                </a:lnTo>
                <a:lnTo>
                  <a:pt x="1596034" y="447040"/>
                </a:lnTo>
                <a:lnTo>
                  <a:pt x="1603133" y="448310"/>
                </a:lnTo>
                <a:lnTo>
                  <a:pt x="1605559" y="450850"/>
                </a:lnTo>
                <a:lnTo>
                  <a:pt x="1603895" y="447040"/>
                </a:lnTo>
                <a:lnTo>
                  <a:pt x="1602790" y="444500"/>
                </a:lnTo>
                <a:lnTo>
                  <a:pt x="1604810" y="444500"/>
                </a:lnTo>
                <a:lnTo>
                  <a:pt x="1605978" y="445770"/>
                </a:lnTo>
                <a:lnTo>
                  <a:pt x="1608620" y="445770"/>
                </a:lnTo>
                <a:lnTo>
                  <a:pt x="1608112" y="444500"/>
                </a:lnTo>
                <a:lnTo>
                  <a:pt x="1607604" y="443230"/>
                </a:lnTo>
                <a:lnTo>
                  <a:pt x="1609115" y="438150"/>
                </a:lnTo>
                <a:lnTo>
                  <a:pt x="1610017" y="433070"/>
                </a:lnTo>
                <a:lnTo>
                  <a:pt x="1607210" y="429260"/>
                </a:lnTo>
                <a:lnTo>
                  <a:pt x="1609229" y="429260"/>
                </a:lnTo>
                <a:lnTo>
                  <a:pt x="1608328" y="419100"/>
                </a:lnTo>
                <a:lnTo>
                  <a:pt x="1607032" y="411480"/>
                </a:lnTo>
                <a:lnTo>
                  <a:pt x="1605699" y="402590"/>
                </a:lnTo>
                <a:lnTo>
                  <a:pt x="1604670" y="394970"/>
                </a:lnTo>
                <a:lnTo>
                  <a:pt x="1598739" y="394970"/>
                </a:lnTo>
                <a:lnTo>
                  <a:pt x="1599780" y="389890"/>
                </a:lnTo>
                <a:lnTo>
                  <a:pt x="1594802" y="386080"/>
                </a:lnTo>
                <a:lnTo>
                  <a:pt x="1597914" y="372110"/>
                </a:lnTo>
                <a:lnTo>
                  <a:pt x="1599145" y="364490"/>
                </a:lnTo>
                <a:lnTo>
                  <a:pt x="1599158" y="355600"/>
                </a:lnTo>
                <a:lnTo>
                  <a:pt x="1598599" y="354330"/>
                </a:lnTo>
                <a:lnTo>
                  <a:pt x="1595793" y="347980"/>
                </a:lnTo>
                <a:lnTo>
                  <a:pt x="1595615" y="348640"/>
                </a:lnTo>
                <a:lnTo>
                  <a:pt x="1595424" y="346925"/>
                </a:lnTo>
                <a:lnTo>
                  <a:pt x="1595424" y="349300"/>
                </a:lnTo>
                <a:lnTo>
                  <a:pt x="1594027" y="354330"/>
                </a:lnTo>
                <a:lnTo>
                  <a:pt x="1590319" y="350520"/>
                </a:lnTo>
                <a:lnTo>
                  <a:pt x="1595424" y="349300"/>
                </a:lnTo>
                <a:lnTo>
                  <a:pt x="1595424" y="346925"/>
                </a:lnTo>
                <a:lnTo>
                  <a:pt x="1594561" y="339090"/>
                </a:lnTo>
                <a:lnTo>
                  <a:pt x="1598752" y="344170"/>
                </a:lnTo>
                <a:lnTo>
                  <a:pt x="1597672" y="335280"/>
                </a:lnTo>
                <a:lnTo>
                  <a:pt x="1596478" y="328930"/>
                </a:lnTo>
                <a:lnTo>
                  <a:pt x="1595843" y="326390"/>
                </a:lnTo>
                <a:lnTo>
                  <a:pt x="1594586" y="321310"/>
                </a:lnTo>
                <a:lnTo>
                  <a:pt x="1593799" y="318770"/>
                </a:lnTo>
                <a:lnTo>
                  <a:pt x="1592618" y="314960"/>
                </a:lnTo>
                <a:lnTo>
                  <a:pt x="1591437" y="311150"/>
                </a:lnTo>
                <a:lnTo>
                  <a:pt x="1589341" y="312420"/>
                </a:lnTo>
                <a:lnTo>
                  <a:pt x="1588490" y="314960"/>
                </a:lnTo>
                <a:lnTo>
                  <a:pt x="1586598" y="313690"/>
                </a:lnTo>
                <a:lnTo>
                  <a:pt x="1585544" y="311150"/>
                </a:lnTo>
                <a:lnTo>
                  <a:pt x="1588465" y="307340"/>
                </a:lnTo>
                <a:lnTo>
                  <a:pt x="1591703" y="307340"/>
                </a:lnTo>
                <a:lnTo>
                  <a:pt x="1589747" y="293370"/>
                </a:lnTo>
                <a:lnTo>
                  <a:pt x="1593430" y="276860"/>
                </a:lnTo>
                <a:lnTo>
                  <a:pt x="1594472" y="271780"/>
                </a:lnTo>
                <a:lnTo>
                  <a:pt x="1596567" y="261620"/>
                </a:lnTo>
                <a:lnTo>
                  <a:pt x="1592948" y="248920"/>
                </a:lnTo>
                <a:lnTo>
                  <a:pt x="1593545" y="250190"/>
                </a:lnTo>
                <a:lnTo>
                  <a:pt x="1592986" y="248920"/>
                </a:lnTo>
                <a:lnTo>
                  <a:pt x="1589646" y="241300"/>
                </a:lnTo>
                <a:lnTo>
                  <a:pt x="1586852" y="234950"/>
                </a:lnTo>
                <a:lnTo>
                  <a:pt x="1587385" y="227330"/>
                </a:lnTo>
                <a:lnTo>
                  <a:pt x="1591132" y="238760"/>
                </a:lnTo>
                <a:lnTo>
                  <a:pt x="1594180" y="233680"/>
                </a:lnTo>
                <a:lnTo>
                  <a:pt x="1591779" y="227330"/>
                </a:lnTo>
                <a:lnTo>
                  <a:pt x="1589862" y="222250"/>
                </a:lnTo>
                <a:lnTo>
                  <a:pt x="1589659" y="215900"/>
                </a:lnTo>
                <a:lnTo>
                  <a:pt x="1589532" y="212090"/>
                </a:lnTo>
                <a:lnTo>
                  <a:pt x="1589798" y="203200"/>
                </a:lnTo>
                <a:lnTo>
                  <a:pt x="1587258" y="193040"/>
                </a:lnTo>
                <a:lnTo>
                  <a:pt x="1591538" y="187960"/>
                </a:lnTo>
                <a:lnTo>
                  <a:pt x="1593367" y="182880"/>
                </a:lnTo>
                <a:lnTo>
                  <a:pt x="1593469" y="175260"/>
                </a:lnTo>
                <a:lnTo>
                  <a:pt x="1592567" y="168910"/>
                </a:lnTo>
                <a:lnTo>
                  <a:pt x="1591386" y="161290"/>
                </a:lnTo>
                <a:lnTo>
                  <a:pt x="1590649" y="153670"/>
                </a:lnTo>
                <a:lnTo>
                  <a:pt x="1591195" y="148590"/>
                </a:lnTo>
                <a:lnTo>
                  <a:pt x="1593824" y="148590"/>
                </a:lnTo>
                <a:lnTo>
                  <a:pt x="1590052" y="147320"/>
                </a:lnTo>
                <a:lnTo>
                  <a:pt x="1589684" y="147193"/>
                </a:lnTo>
                <a:lnTo>
                  <a:pt x="1589646" y="147320"/>
                </a:lnTo>
                <a:lnTo>
                  <a:pt x="1589112" y="147002"/>
                </a:lnTo>
                <a:lnTo>
                  <a:pt x="1586280" y="146050"/>
                </a:lnTo>
                <a:lnTo>
                  <a:pt x="1588223" y="146469"/>
                </a:lnTo>
                <a:lnTo>
                  <a:pt x="1587525" y="146050"/>
                </a:lnTo>
                <a:lnTo>
                  <a:pt x="1586877" y="144780"/>
                </a:lnTo>
                <a:lnTo>
                  <a:pt x="1587309" y="143510"/>
                </a:lnTo>
                <a:lnTo>
                  <a:pt x="1588046" y="142240"/>
                </a:lnTo>
                <a:lnTo>
                  <a:pt x="1588909" y="142240"/>
                </a:lnTo>
                <a:lnTo>
                  <a:pt x="1594637" y="138430"/>
                </a:lnTo>
                <a:lnTo>
                  <a:pt x="1601000" y="133350"/>
                </a:lnTo>
                <a:lnTo>
                  <a:pt x="1607705" y="129540"/>
                </a:lnTo>
                <a:lnTo>
                  <a:pt x="1614538" y="125730"/>
                </a:lnTo>
                <a:lnTo>
                  <a:pt x="1624863" y="119380"/>
                </a:lnTo>
                <a:lnTo>
                  <a:pt x="1635239" y="114300"/>
                </a:lnTo>
                <a:lnTo>
                  <a:pt x="1643456" y="109220"/>
                </a:lnTo>
                <a:lnTo>
                  <a:pt x="1645500" y="107950"/>
                </a:lnTo>
                <a:lnTo>
                  <a:pt x="1655495" y="102870"/>
                </a:lnTo>
                <a:lnTo>
                  <a:pt x="1656854" y="100330"/>
                </a:lnTo>
                <a:lnTo>
                  <a:pt x="1658899" y="96520"/>
                </a:lnTo>
                <a:lnTo>
                  <a:pt x="1658010" y="90170"/>
                </a:lnTo>
                <a:lnTo>
                  <a:pt x="1658493" y="83820"/>
                </a:lnTo>
                <a:lnTo>
                  <a:pt x="1666024" y="81280"/>
                </a:lnTo>
                <a:lnTo>
                  <a:pt x="1667014" y="88900"/>
                </a:lnTo>
                <a:lnTo>
                  <a:pt x="1669173" y="85090"/>
                </a:lnTo>
                <a:lnTo>
                  <a:pt x="1671624" y="82550"/>
                </a:lnTo>
                <a:lnTo>
                  <a:pt x="1672945" y="81280"/>
                </a:lnTo>
                <a:lnTo>
                  <a:pt x="1674266" y="80010"/>
                </a:lnTo>
                <a:lnTo>
                  <a:pt x="1675422" y="77470"/>
                </a:lnTo>
                <a:lnTo>
                  <a:pt x="1676057" y="77470"/>
                </a:lnTo>
                <a:lnTo>
                  <a:pt x="1676488" y="76200"/>
                </a:lnTo>
                <a:lnTo>
                  <a:pt x="1700669" y="76200"/>
                </a:lnTo>
                <a:lnTo>
                  <a:pt x="1708785" y="74930"/>
                </a:lnTo>
                <a:lnTo>
                  <a:pt x="1716633" y="71120"/>
                </a:lnTo>
                <a:lnTo>
                  <a:pt x="1715325" y="73660"/>
                </a:lnTo>
                <a:lnTo>
                  <a:pt x="1715414" y="74930"/>
                </a:lnTo>
                <a:lnTo>
                  <a:pt x="1713115" y="76200"/>
                </a:lnTo>
                <a:lnTo>
                  <a:pt x="1718322" y="80010"/>
                </a:lnTo>
                <a:lnTo>
                  <a:pt x="1731378" y="74930"/>
                </a:lnTo>
                <a:lnTo>
                  <a:pt x="1731238" y="71120"/>
                </a:lnTo>
                <a:lnTo>
                  <a:pt x="1734908" y="71120"/>
                </a:lnTo>
                <a:lnTo>
                  <a:pt x="1732280" y="74930"/>
                </a:lnTo>
                <a:lnTo>
                  <a:pt x="1734642" y="76200"/>
                </a:lnTo>
                <a:lnTo>
                  <a:pt x="1739760" y="78740"/>
                </a:lnTo>
                <a:lnTo>
                  <a:pt x="1745716" y="71120"/>
                </a:lnTo>
                <a:lnTo>
                  <a:pt x="1746719" y="69850"/>
                </a:lnTo>
                <a:lnTo>
                  <a:pt x="1749615" y="73660"/>
                </a:lnTo>
                <a:lnTo>
                  <a:pt x="1750517" y="73660"/>
                </a:lnTo>
                <a:lnTo>
                  <a:pt x="1761121" y="73660"/>
                </a:lnTo>
                <a:lnTo>
                  <a:pt x="1759089" y="69850"/>
                </a:lnTo>
                <a:lnTo>
                  <a:pt x="1765554" y="71120"/>
                </a:lnTo>
                <a:lnTo>
                  <a:pt x="1771637" y="69850"/>
                </a:lnTo>
                <a:lnTo>
                  <a:pt x="1777390" y="68580"/>
                </a:lnTo>
                <a:lnTo>
                  <a:pt x="1782889" y="69850"/>
                </a:lnTo>
                <a:lnTo>
                  <a:pt x="1784972" y="68580"/>
                </a:lnTo>
                <a:lnTo>
                  <a:pt x="1787042" y="67310"/>
                </a:lnTo>
                <a:lnTo>
                  <a:pt x="1796681" y="67310"/>
                </a:lnTo>
                <a:lnTo>
                  <a:pt x="1799005" y="63500"/>
                </a:lnTo>
                <a:lnTo>
                  <a:pt x="1801507" y="68580"/>
                </a:lnTo>
                <a:lnTo>
                  <a:pt x="1807527" y="69850"/>
                </a:lnTo>
                <a:lnTo>
                  <a:pt x="1814550" y="68580"/>
                </a:lnTo>
                <a:lnTo>
                  <a:pt x="1820087" y="64770"/>
                </a:lnTo>
                <a:lnTo>
                  <a:pt x="1818386" y="68580"/>
                </a:lnTo>
                <a:lnTo>
                  <a:pt x="1825078" y="67310"/>
                </a:lnTo>
                <a:lnTo>
                  <a:pt x="1823123" y="72390"/>
                </a:lnTo>
                <a:lnTo>
                  <a:pt x="1829422" y="71120"/>
                </a:lnTo>
                <a:lnTo>
                  <a:pt x="1835124" y="69850"/>
                </a:lnTo>
                <a:lnTo>
                  <a:pt x="1834438" y="67310"/>
                </a:lnTo>
                <a:lnTo>
                  <a:pt x="1833753" y="64770"/>
                </a:lnTo>
                <a:lnTo>
                  <a:pt x="1842630" y="67310"/>
                </a:lnTo>
                <a:lnTo>
                  <a:pt x="1850745" y="64770"/>
                </a:lnTo>
                <a:lnTo>
                  <a:pt x="1857933" y="63500"/>
                </a:lnTo>
                <a:lnTo>
                  <a:pt x="1864042" y="68580"/>
                </a:lnTo>
                <a:lnTo>
                  <a:pt x="1877695" y="63500"/>
                </a:lnTo>
                <a:lnTo>
                  <a:pt x="1890928" y="60960"/>
                </a:lnTo>
                <a:lnTo>
                  <a:pt x="1903857" y="57150"/>
                </a:lnTo>
                <a:lnTo>
                  <a:pt x="1916531" y="54610"/>
                </a:lnTo>
                <a:lnTo>
                  <a:pt x="1913597" y="59690"/>
                </a:lnTo>
                <a:lnTo>
                  <a:pt x="1901329" y="62230"/>
                </a:lnTo>
                <a:lnTo>
                  <a:pt x="1899158" y="66040"/>
                </a:lnTo>
                <a:lnTo>
                  <a:pt x="1909940" y="62230"/>
                </a:lnTo>
                <a:lnTo>
                  <a:pt x="1928926" y="54610"/>
                </a:lnTo>
                <a:lnTo>
                  <a:pt x="1939810" y="54610"/>
                </a:lnTo>
                <a:lnTo>
                  <a:pt x="1944001" y="55880"/>
                </a:lnTo>
                <a:lnTo>
                  <a:pt x="1937702" y="58420"/>
                </a:lnTo>
                <a:lnTo>
                  <a:pt x="1936394" y="60960"/>
                </a:lnTo>
                <a:lnTo>
                  <a:pt x="1948129" y="58420"/>
                </a:lnTo>
                <a:lnTo>
                  <a:pt x="1959584" y="57150"/>
                </a:lnTo>
                <a:lnTo>
                  <a:pt x="1970684" y="57150"/>
                </a:lnTo>
                <a:lnTo>
                  <a:pt x="1981390" y="53340"/>
                </a:lnTo>
                <a:lnTo>
                  <a:pt x="1981403" y="54610"/>
                </a:lnTo>
                <a:lnTo>
                  <a:pt x="1979917" y="55880"/>
                </a:lnTo>
                <a:lnTo>
                  <a:pt x="1981301" y="55880"/>
                </a:lnTo>
                <a:lnTo>
                  <a:pt x="1985111" y="57150"/>
                </a:lnTo>
                <a:lnTo>
                  <a:pt x="1984743" y="54610"/>
                </a:lnTo>
                <a:lnTo>
                  <a:pt x="1984565" y="53340"/>
                </a:lnTo>
                <a:lnTo>
                  <a:pt x="1981898" y="54610"/>
                </a:lnTo>
                <a:lnTo>
                  <a:pt x="1981492" y="49530"/>
                </a:lnTo>
                <a:lnTo>
                  <a:pt x="1985340" y="44450"/>
                </a:lnTo>
                <a:lnTo>
                  <a:pt x="1990153" y="40640"/>
                </a:lnTo>
                <a:lnTo>
                  <a:pt x="1992655" y="36830"/>
                </a:lnTo>
                <a:lnTo>
                  <a:pt x="1993049" y="43180"/>
                </a:lnTo>
                <a:lnTo>
                  <a:pt x="1997405" y="45720"/>
                </a:lnTo>
                <a:lnTo>
                  <a:pt x="2001266" y="48260"/>
                </a:lnTo>
                <a:lnTo>
                  <a:pt x="2000186" y="55880"/>
                </a:lnTo>
                <a:lnTo>
                  <a:pt x="2001989" y="54610"/>
                </a:lnTo>
                <a:lnTo>
                  <a:pt x="2004199" y="53340"/>
                </a:lnTo>
                <a:lnTo>
                  <a:pt x="2003615" y="49530"/>
                </a:lnTo>
                <a:lnTo>
                  <a:pt x="2006396" y="50800"/>
                </a:lnTo>
                <a:lnTo>
                  <a:pt x="2007362" y="52070"/>
                </a:lnTo>
                <a:lnTo>
                  <a:pt x="2004758" y="55880"/>
                </a:lnTo>
                <a:lnTo>
                  <a:pt x="2014689" y="53340"/>
                </a:lnTo>
                <a:lnTo>
                  <a:pt x="2011819" y="49530"/>
                </a:lnTo>
                <a:lnTo>
                  <a:pt x="2010854" y="48260"/>
                </a:lnTo>
                <a:lnTo>
                  <a:pt x="2019985" y="48260"/>
                </a:lnTo>
                <a:lnTo>
                  <a:pt x="2020062" y="49530"/>
                </a:lnTo>
                <a:lnTo>
                  <a:pt x="2018271" y="50800"/>
                </a:lnTo>
                <a:lnTo>
                  <a:pt x="2017458" y="53340"/>
                </a:lnTo>
                <a:lnTo>
                  <a:pt x="2022500" y="48260"/>
                </a:lnTo>
                <a:lnTo>
                  <a:pt x="2026272" y="44450"/>
                </a:lnTo>
                <a:lnTo>
                  <a:pt x="2034070" y="45720"/>
                </a:lnTo>
                <a:lnTo>
                  <a:pt x="2033676" y="46990"/>
                </a:lnTo>
                <a:lnTo>
                  <a:pt x="2034489" y="49072"/>
                </a:lnTo>
                <a:lnTo>
                  <a:pt x="2038324" y="48260"/>
                </a:lnTo>
                <a:lnTo>
                  <a:pt x="2045957" y="44450"/>
                </a:lnTo>
                <a:lnTo>
                  <a:pt x="2048510" y="43180"/>
                </a:lnTo>
                <a:lnTo>
                  <a:pt x="2052599" y="41910"/>
                </a:lnTo>
                <a:lnTo>
                  <a:pt x="2055914" y="39370"/>
                </a:lnTo>
                <a:lnTo>
                  <a:pt x="2060282" y="39370"/>
                </a:lnTo>
                <a:lnTo>
                  <a:pt x="2061400" y="41910"/>
                </a:lnTo>
                <a:lnTo>
                  <a:pt x="2061870" y="43180"/>
                </a:lnTo>
                <a:lnTo>
                  <a:pt x="2055888" y="49530"/>
                </a:lnTo>
                <a:lnTo>
                  <a:pt x="2062594" y="46990"/>
                </a:lnTo>
                <a:lnTo>
                  <a:pt x="2058149" y="54610"/>
                </a:lnTo>
                <a:lnTo>
                  <a:pt x="2059901" y="54610"/>
                </a:lnTo>
                <a:lnTo>
                  <a:pt x="2060435" y="53340"/>
                </a:lnTo>
                <a:lnTo>
                  <a:pt x="2062848" y="55651"/>
                </a:lnTo>
                <a:lnTo>
                  <a:pt x="2063026" y="53340"/>
                </a:lnTo>
                <a:lnTo>
                  <a:pt x="2063229" y="50800"/>
                </a:lnTo>
                <a:lnTo>
                  <a:pt x="2067801" y="54610"/>
                </a:lnTo>
                <a:lnTo>
                  <a:pt x="2076500" y="55880"/>
                </a:lnTo>
                <a:lnTo>
                  <a:pt x="2078748" y="62230"/>
                </a:lnTo>
                <a:lnTo>
                  <a:pt x="2072855" y="60960"/>
                </a:lnTo>
                <a:lnTo>
                  <a:pt x="2083015" y="68580"/>
                </a:lnTo>
                <a:lnTo>
                  <a:pt x="2080475" y="62230"/>
                </a:lnTo>
                <a:lnTo>
                  <a:pt x="2079967" y="60960"/>
                </a:lnTo>
                <a:lnTo>
                  <a:pt x="2087740" y="63500"/>
                </a:lnTo>
                <a:lnTo>
                  <a:pt x="2087410" y="60960"/>
                </a:lnTo>
                <a:lnTo>
                  <a:pt x="2086432" y="53340"/>
                </a:lnTo>
                <a:lnTo>
                  <a:pt x="2091372" y="60960"/>
                </a:lnTo>
                <a:lnTo>
                  <a:pt x="2089480" y="60960"/>
                </a:lnTo>
                <a:lnTo>
                  <a:pt x="2096173" y="66040"/>
                </a:lnTo>
                <a:lnTo>
                  <a:pt x="2095436" y="72390"/>
                </a:lnTo>
                <a:lnTo>
                  <a:pt x="2099589" y="72390"/>
                </a:lnTo>
                <a:lnTo>
                  <a:pt x="2103920" y="73660"/>
                </a:lnTo>
                <a:lnTo>
                  <a:pt x="2106142" y="78740"/>
                </a:lnTo>
                <a:lnTo>
                  <a:pt x="2105304" y="81280"/>
                </a:lnTo>
                <a:lnTo>
                  <a:pt x="2099271" y="83820"/>
                </a:lnTo>
                <a:lnTo>
                  <a:pt x="2098700" y="85090"/>
                </a:lnTo>
                <a:lnTo>
                  <a:pt x="2103755" y="86360"/>
                </a:lnTo>
                <a:lnTo>
                  <a:pt x="2108657" y="88900"/>
                </a:lnTo>
                <a:lnTo>
                  <a:pt x="2113724" y="92710"/>
                </a:lnTo>
                <a:lnTo>
                  <a:pt x="2119312" y="93980"/>
                </a:lnTo>
                <a:lnTo>
                  <a:pt x="2117153" y="93980"/>
                </a:lnTo>
                <a:lnTo>
                  <a:pt x="2114194" y="96520"/>
                </a:lnTo>
                <a:lnTo>
                  <a:pt x="2113927" y="97790"/>
                </a:lnTo>
                <a:lnTo>
                  <a:pt x="2119680" y="95250"/>
                </a:lnTo>
                <a:lnTo>
                  <a:pt x="2120735" y="99060"/>
                </a:lnTo>
                <a:lnTo>
                  <a:pt x="2120481" y="100330"/>
                </a:lnTo>
                <a:lnTo>
                  <a:pt x="2117801" y="101600"/>
                </a:lnTo>
                <a:lnTo>
                  <a:pt x="2121217" y="104140"/>
                </a:lnTo>
                <a:lnTo>
                  <a:pt x="2123148" y="101600"/>
                </a:lnTo>
                <a:lnTo>
                  <a:pt x="2124887" y="100330"/>
                </a:lnTo>
                <a:lnTo>
                  <a:pt x="2127694" y="104140"/>
                </a:lnTo>
                <a:lnTo>
                  <a:pt x="2124608" y="104140"/>
                </a:lnTo>
                <a:lnTo>
                  <a:pt x="2130247" y="110490"/>
                </a:lnTo>
                <a:lnTo>
                  <a:pt x="2136737" y="114300"/>
                </a:lnTo>
                <a:lnTo>
                  <a:pt x="2143048" y="119380"/>
                </a:lnTo>
                <a:lnTo>
                  <a:pt x="2148167" y="125730"/>
                </a:lnTo>
                <a:lnTo>
                  <a:pt x="2145487" y="128270"/>
                </a:lnTo>
                <a:lnTo>
                  <a:pt x="2142706" y="127000"/>
                </a:lnTo>
                <a:lnTo>
                  <a:pt x="2140153" y="125730"/>
                </a:lnTo>
                <a:lnTo>
                  <a:pt x="2138134" y="128270"/>
                </a:lnTo>
                <a:lnTo>
                  <a:pt x="2156739" y="138430"/>
                </a:lnTo>
                <a:lnTo>
                  <a:pt x="2157425" y="139700"/>
                </a:lnTo>
                <a:lnTo>
                  <a:pt x="2157958" y="142240"/>
                </a:lnTo>
                <a:lnTo>
                  <a:pt x="2158200" y="144780"/>
                </a:lnTo>
                <a:lnTo>
                  <a:pt x="2158454" y="146050"/>
                </a:lnTo>
                <a:lnTo>
                  <a:pt x="2158390" y="148590"/>
                </a:lnTo>
                <a:lnTo>
                  <a:pt x="2157793" y="152400"/>
                </a:lnTo>
                <a:lnTo>
                  <a:pt x="2158809" y="149860"/>
                </a:lnTo>
                <a:lnTo>
                  <a:pt x="2162594" y="152400"/>
                </a:lnTo>
                <a:lnTo>
                  <a:pt x="2160511" y="157480"/>
                </a:lnTo>
                <a:lnTo>
                  <a:pt x="2157260" y="162560"/>
                </a:lnTo>
                <a:lnTo>
                  <a:pt x="2157565" y="167640"/>
                </a:lnTo>
                <a:lnTo>
                  <a:pt x="2156841" y="166370"/>
                </a:lnTo>
                <a:lnTo>
                  <a:pt x="2152700" y="165379"/>
                </a:lnTo>
                <a:lnTo>
                  <a:pt x="2152027" y="172720"/>
                </a:lnTo>
                <a:lnTo>
                  <a:pt x="2152993" y="181610"/>
                </a:lnTo>
                <a:lnTo>
                  <a:pt x="2154898" y="190500"/>
                </a:lnTo>
                <a:lnTo>
                  <a:pt x="2157031" y="201930"/>
                </a:lnTo>
                <a:lnTo>
                  <a:pt x="2154263" y="199390"/>
                </a:lnTo>
                <a:lnTo>
                  <a:pt x="2151380" y="205740"/>
                </a:lnTo>
                <a:lnTo>
                  <a:pt x="2151938" y="214630"/>
                </a:lnTo>
                <a:lnTo>
                  <a:pt x="2150287" y="220980"/>
                </a:lnTo>
                <a:lnTo>
                  <a:pt x="2153056" y="223520"/>
                </a:lnTo>
                <a:lnTo>
                  <a:pt x="2152370" y="227330"/>
                </a:lnTo>
                <a:lnTo>
                  <a:pt x="2156676" y="224790"/>
                </a:lnTo>
                <a:lnTo>
                  <a:pt x="2150148" y="238760"/>
                </a:lnTo>
                <a:lnTo>
                  <a:pt x="2151684" y="252730"/>
                </a:lnTo>
                <a:lnTo>
                  <a:pt x="2153742" y="266700"/>
                </a:lnTo>
                <a:lnTo>
                  <a:pt x="2148827" y="279400"/>
                </a:lnTo>
                <a:lnTo>
                  <a:pt x="2148903" y="276860"/>
                </a:lnTo>
                <a:lnTo>
                  <a:pt x="2146592" y="274320"/>
                </a:lnTo>
                <a:lnTo>
                  <a:pt x="2146630" y="276860"/>
                </a:lnTo>
                <a:lnTo>
                  <a:pt x="2148319" y="290830"/>
                </a:lnTo>
                <a:lnTo>
                  <a:pt x="2153247" y="289560"/>
                </a:lnTo>
                <a:lnTo>
                  <a:pt x="2151380" y="289560"/>
                </a:lnTo>
                <a:lnTo>
                  <a:pt x="2155329" y="285750"/>
                </a:lnTo>
                <a:lnTo>
                  <a:pt x="2158111" y="288290"/>
                </a:lnTo>
                <a:lnTo>
                  <a:pt x="2160117" y="292100"/>
                </a:lnTo>
                <a:lnTo>
                  <a:pt x="2159914" y="295910"/>
                </a:lnTo>
                <a:lnTo>
                  <a:pt x="2157057" y="289560"/>
                </a:lnTo>
                <a:lnTo>
                  <a:pt x="2152104" y="295910"/>
                </a:lnTo>
                <a:lnTo>
                  <a:pt x="2149233" y="298450"/>
                </a:lnTo>
                <a:lnTo>
                  <a:pt x="2153869" y="298450"/>
                </a:lnTo>
                <a:lnTo>
                  <a:pt x="2151456" y="302260"/>
                </a:lnTo>
                <a:lnTo>
                  <a:pt x="2154517" y="303530"/>
                </a:lnTo>
                <a:lnTo>
                  <a:pt x="2158085" y="306070"/>
                </a:lnTo>
                <a:lnTo>
                  <a:pt x="2157171" y="311150"/>
                </a:lnTo>
                <a:lnTo>
                  <a:pt x="2154644" y="309880"/>
                </a:lnTo>
                <a:lnTo>
                  <a:pt x="2155736" y="313690"/>
                </a:lnTo>
                <a:lnTo>
                  <a:pt x="2158911" y="317500"/>
                </a:lnTo>
                <a:lnTo>
                  <a:pt x="2157946" y="322580"/>
                </a:lnTo>
                <a:lnTo>
                  <a:pt x="2152231" y="323850"/>
                </a:lnTo>
                <a:lnTo>
                  <a:pt x="2155558" y="317500"/>
                </a:lnTo>
                <a:lnTo>
                  <a:pt x="2150935" y="317500"/>
                </a:lnTo>
                <a:lnTo>
                  <a:pt x="2150935" y="323850"/>
                </a:lnTo>
                <a:lnTo>
                  <a:pt x="2160955" y="330200"/>
                </a:lnTo>
                <a:lnTo>
                  <a:pt x="2155050" y="335280"/>
                </a:lnTo>
                <a:lnTo>
                  <a:pt x="2153628" y="332740"/>
                </a:lnTo>
                <a:lnTo>
                  <a:pt x="2153793" y="328930"/>
                </a:lnTo>
                <a:lnTo>
                  <a:pt x="2152370" y="326390"/>
                </a:lnTo>
                <a:lnTo>
                  <a:pt x="2145449" y="331470"/>
                </a:lnTo>
                <a:lnTo>
                  <a:pt x="2147100" y="332740"/>
                </a:lnTo>
                <a:lnTo>
                  <a:pt x="2145804" y="336550"/>
                </a:lnTo>
                <a:lnTo>
                  <a:pt x="2145982" y="336550"/>
                </a:lnTo>
                <a:lnTo>
                  <a:pt x="2145385" y="338251"/>
                </a:lnTo>
                <a:lnTo>
                  <a:pt x="2143417" y="342607"/>
                </a:lnTo>
                <a:lnTo>
                  <a:pt x="2144534" y="340690"/>
                </a:lnTo>
                <a:lnTo>
                  <a:pt x="2142426" y="346710"/>
                </a:lnTo>
                <a:lnTo>
                  <a:pt x="2144357" y="344170"/>
                </a:lnTo>
                <a:lnTo>
                  <a:pt x="2150795" y="349250"/>
                </a:lnTo>
                <a:lnTo>
                  <a:pt x="2151748" y="355600"/>
                </a:lnTo>
                <a:lnTo>
                  <a:pt x="2151723" y="361950"/>
                </a:lnTo>
                <a:lnTo>
                  <a:pt x="2155240" y="369570"/>
                </a:lnTo>
                <a:lnTo>
                  <a:pt x="2150732" y="364490"/>
                </a:lnTo>
                <a:lnTo>
                  <a:pt x="2148662" y="364490"/>
                </a:lnTo>
                <a:lnTo>
                  <a:pt x="2147011" y="365760"/>
                </a:lnTo>
                <a:lnTo>
                  <a:pt x="2143747" y="367030"/>
                </a:lnTo>
                <a:lnTo>
                  <a:pt x="2143595" y="367233"/>
                </a:lnTo>
                <a:lnTo>
                  <a:pt x="2141270" y="366623"/>
                </a:lnTo>
                <a:lnTo>
                  <a:pt x="2142286" y="367042"/>
                </a:lnTo>
                <a:lnTo>
                  <a:pt x="2143061" y="367207"/>
                </a:lnTo>
                <a:lnTo>
                  <a:pt x="2143544" y="367296"/>
                </a:lnTo>
                <a:lnTo>
                  <a:pt x="2141842" y="369570"/>
                </a:lnTo>
                <a:lnTo>
                  <a:pt x="2139632" y="373380"/>
                </a:lnTo>
                <a:lnTo>
                  <a:pt x="2137905" y="372110"/>
                </a:lnTo>
                <a:lnTo>
                  <a:pt x="2139378" y="374650"/>
                </a:lnTo>
                <a:lnTo>
                  <a:pt x="2138388" y="378460"/>
                </a:lnTo>
                <a:lnTo>
                  <a:pt x="2137816" y="382270"/>
                </a:lnTo>
                <a:lnTo>
                  <a:pt x="2140559" y="386080"/>
                </a:lnTo>
                <a:lnTo>
                  <a:pt x="2138489" y="387350"/>
                </a:lnTo>
                <a:lnTo>
                  <a:pt x="2139124" y="388848"/>
                </a:lnTo>
                <a:lnTo>
                  <a:pt x="2141194" y="389890"/>
                </a:lnTo>
                <a:lnTo>
                  <a:pt x="2142553" y="397510"/>
                </a:lnTo>
                <a:lnTo>
                  <a:pt x="2139873" y="406400"/>
                </a:lnTo>
                <a:lnTo>
                  <a:pt x="2137638" y="415290"/>
                </a:lnTo>
                <a:lnTo>
                  <a:pt x="2140331" y="425450"/>
                </a:lnTo>
                <a:lnTo>
                  <a:pt x="2143341" y="433070"/>
                </a:lnTo>
                <a:lnTo>
                  <a:pt x="2150516" y="444500"/>
                </a:lnTo>
                <a:lnTo>
                  <a:pt x="2153272" y="452120"/>
                </a:lnTo>
                <a:lnTo>
                  <a:pt x="2149792" y="455930"/>
                </a:lnTo>
                <a:lnTo>
                  <a:pt x="2145982" y="448310"/>
                </a:lnTo>
                <a:lnTo>
                  <a:pt x="2142629" y="454647"/>
                </a:lnTo>
                <a:lnTo>
                  <a:pt x="2142934" y="458470"/>
                </a:lnTo>
                <a:lnTo>
                  <a:pt x="2144979" y="464820"/>
                </a:lnTo>
                <a:lnTo>
                  <a:pt x="2143252" y="463550"/>
                </a:lnTo>
                <a:lnTo>
                  <a:pt x="2141677" y="464820"/>
                </a:lnTo>
                <a:lnTo>
                  <a:pt x="2139277" y="466090"/>
                </a:lnTo>
                <a:lnTo>
                  <a:pt x="2139556" y="469900"/>
                </a:lnTo>
                <a:lnTo>
                  <a:pt x="2144852" y="469900"/>
                </a:lnTo>
                <a:lnTo>
                  <a:pt x="2144357" y="467360"/>
                </a:lnTo>
                <a:lnTo>
                  <a:pt x="2152916" y="471170"/>
                </a:lnTo>
                <a:lnTo>
                  <a:pt x="2149995" y="467360"/>
                </a:lnTo>
                <a:lnTo>
                  <a:pt x="2148040" y="464820"/>
                </a:lnTo>
                <a:lnTo>
                  <a:pt x="2146096" y="462280"/>
                </a:lnTo>
                <a:lnTo>
                  <a:pt x="2148459" y="461010"/>
                </a:lnTo>
                <a:lnTo>
                  <a:pt x="2153424" y="459740"/>
                </a:lnTo>
                <a:lnTo>
                  <a:pt x="2154517" y="463550"/>
                </a:lnTo>
                <a:lnTo>
                  <a:pt x="2157984" y="459740"/>
                </a:lnTo>
                <a:lnTo>
                  <a:pt x="2159139" y="458470"/>
                </a:lnTo>
                <a:lnTo>
                  <a:pt x="2151672" y="458470"/>
                </a:lnTo>
                <a:lnTo>
                  <a:pt x="2155063" y="455930"/>
                </a:lnTo>
                <a:lnTo>
                  <a:pt x="2156764" y="454660"/>
                </a:lnTo>
                <a:lnTo>
                  <a:pt x="2157539" y="453390"/>
                </a:lnTo>
                <a:lnTo>
                  <a:pt x="2157806" y="453390"/>
                </a:lnTo>
                <a:lnTo>
                  <a:pt x="2155964" y="448310"/>
                </a:lnTo>
                <a:lnTo>
                  <a:pt x="2157730" y="449580"/>
                </a:lnTo>
                <a:lnTo>
                  <a:pt x="2161489" y="448500"/>
                </a:lnTo>
                <a:lnTo>
                  <a:pt x="2161527" y="448310"/>
                </a:lnTo>
                <a:lnTo>
                  <a:pt x="2162314" y="444500"/>
                </a:lnTo>
                <a:lnTo>
                  <a:pt x="2160854" y="439420"/>
                </a:lnTo>
                <a:lnTo>
                  <a:pt x="2159622" y="434340"/>
                </a:lnTo>
                <a:lnTo>
                  <a:pt x="2161895" y="431800"/>
                </a:lnTo>
                <a:lnTo>
                  <a:pt x="2162391" y="433070"/>
                </a:lnTo>
                <a:lnTo>
                  <a:pt x="2161984" y="431800"/>
                </a:lnTo>
                <a:lnTo>
                  <a:pt x="2160359" y="426720"/>
                </a:lnTo>
                <a:lnTo>
                  <a:pt x="2157514" y="425450"/>
                </a:lnTo>
                <a:lnTo>
                  <a:pt x="2153767" y="424180"/>
                </a:lnTo>
                <a:lnTo>
                  <a:pt x="2149056" y="420370"/>
                </a:lnTo>
                <a:lnTo>
                  <a:pt x="2165286" y="414020"/>
                </a:lnTo>
                <a:lnTo>
                  <a:pt x="2158949" y="412750"/>
                </a:lnTo>
                <a:lnTo>
                  <a:pt x="2159444" y="410070"/>
                </a:lnTo>
                <a:lnTo>
                  <a:pt x="2155609" y="406400"/>
                </a:lnTo>
                <a:lnTo>
                  <a:pt x="2158123" y="400050"/>
                </a:lnTo>
                <a:lnTo>
                  <a:pt x="2158377" y="393700"/>
                </a:lnTo>
                <a:lnTo>
                  <a:pt x="2159127" y="389953"/>
                </a:lnTo>
                <a:lnTo>
                  <a:pt x="2157107" y="384810"/>
                </a:lnTo>
                <a:lnTo>
                  <a:pt x="2159520" y="384136"/>
                </a:lnTo>
                <a:lnTo>
                  <a:pt x="2159812" y="388391"/>
                </a:lnTo>
                <a:lnTo>
                  <a:pt x="2164219" y="386080"/>
                </a:lnTo>
                <a:lnTo>
                  <a:pt x="2160232" y="383933"/>
                </a:lnTo>
                <a:lnTo>
                  <a:pt x="2161667" y="383540"/>
                </a:lnTo>
                <a:lnTo>
                  <a:pt x="2161248" y="379730"/>
                </a:lnTo>
                <a:lnTo>
                  <a:pt x="2159762" y="374650"/>
                </a:lnTo>
                <a:lnTo>
                  <a:pt x="2160193" y="373380"/>
                </a:lnTo>
                <a:lnTo>
                  <a:pt x="2161082" y="370840"/>
                </a:lnTo>
                <a:lnTo>
                  <a:pt x="2166670" y="373380"/>
                </a:lnTo>
                <a:lnTo>
                  <a:pt x="2163330" y="378460"/>
                </a:lnTo>
                <a:lnTo>
                  <a:pt x="2168741" y="372110"/>
                </a:lnTo>
                <a:lnTo>
                  <a:pt x="2167559" y="370840"/>
                </a:lnTo>
                <a:lnTo>
                  <a:pt x="2166378" y="369570"/>
                </a:lnTo>
                <a:lnTo>
                  <a:pt x="2165197" y="368300"/>
                </a:lnTo>
                <a:lnTo>
                  <a:pt x="2166416" y="364490"/>
                </a:lnTo>
                <a:lnTo>
                  <a:pt x="2169109" y="359410"/>
                </a:lnTo>
                <a:lnTo>
                  <a:pt x="2169972" y="355600"/>
                </a:lnTo>
                <a:lnTo>
                  <a:pt x="2162352" y="354330"/>
                </a:lnTo>
                <a:lnTo>
                  <a:pt x="2166848" y="344170"/>
                </a:lnTo>
                <a:lnTo>
                  <a:pt x="2167420" y="342900"/>
                </a:lnTo>
                <a:lnTo>
                  <a:pt x="2165642" y="335280"/>
                </a:lnTo>
                <a:lnTo>
                  <a:pt x="2165350" y="334010"/>
                </a:lnTo>
                <a:lnTo>
                  <a:pt x="2167280" y="331470"/>
                </a:lnTo>
                <a:lnTo>
                  <a:pt x="2169274" y="325120"/>
                </a:lnTo>
                <a:lnTo>
                  <a:pt x="2169617" y="323850"/>
                </a:lnTo>
                <a:lnTo>
                  <a:pt x="2171395" y="317500"/>
                </a:lnTo>
                <a:lnTo>
                  <a:pt x="2173313" y="311150"/>
                </a:lnTo>
                <a:lnTo>
                  <a:pt x="2173694" y="309880"/>
                </a:lnTo>
                <a:lnTo>
                  <a:pt x="2174964" y="309880"/>
                </a:lnTo>
                <a:lnTo>
                  <a:pt x="2167331" y="308610"/>
                </a:lnTo>
                <a:lnTo>
                  <a:pt x="2169249" y="299720"/>
                </a:lnTo>
                <a:lnTo>
                  <a:pt x="2168499" y="295910"/>
                </a:lnTo>
                <a:lnTo>
                  <a:pt x="2168004" y="293370"/>
                </a:lnTo>
                <a:lnTo>
                  <a:pt x="2172601" y="293370"/>
                </a:lnTo>
                <a:lnTo>
                  <a:pt x="2174367" y="294640"/>
                </a:lnTo>
                <a:lnTo>
                  <a:pt x="2176259" y="298450"/>
                </a:lnTo>
                <a:lnTo>
                  <a:pt x="2176538" y="293370"/>
                </a:lnTo>
                <a:lnTo>
                  <a:pt x="2172932" y="289560"/>
                </a:lnTo>
                <a:lnTo>
                  <a:pt x="2172258" y="285750"/>
                </a:lnTo>
                <a:lnTo>
                  <a:pt x="2177948" y="287020"/>
                </a:lnTo>
                <a:lnTo>
                  <a:pt x="2177745" y="285750"/>
                </a:lnTo>
                <a:lnTo>
                  <a:pt x="2177135" y="281940"/>
                </a:lnTo>
                <a:lnTo>
                  <a:pt x="2176500" y="279400"/>
                </a:lnTo>
                <a:lnTo>
                  <a:pt x="2175560" y="275590"/>
                </a:lnTo>
                <a:lnTo>
                  <a:pt x="2174798" y="269240"/>
                </a:lnTo>
                <a:lnTo>
                  <a:pt x="2175878" y="264160"/>
                </a:lnTo>
                <a:lnTo>
                  <a:pt x="2176411" y="261620"/>
                </a:lnTo>
                <a:lnTo>
                  <a:pt x="2171687" y="262890"/>
                </a:lnTo>
                <a:lnTo>
                  <a:pt x="2166302" y="264160"/>
                </a:lnTo>
                <a:lnTo>
                  <a:pt x="2161349" y="262890"/>
                </a:lnTo>
                <a:lnTo>
                  <a:pt x="2157946" y="257810"/>
                </a:lnTo>
                <a:lnTo>
                  <a:pt x="2165629" y="257810"/>
                </a:lnTo>
                <a:lnTo>
                  <a:pt x="2164677" y="256540"/>
                </a:lnTo>
                <a:lnTo>
                  <a:pt x="2166023" y="255270"/>
                </a:lnTo>
                <a:lnTo>
                  <a:pt x="2166975" y="256311"/>
                </a:lnTo>
                <a:lnTo>
                  <a:pt x="2167153" y="255270"/>
                </a:lnTo>
                <a:lnTo>
                  <a:pt x="2167382" y="254000"/>
                </a:lnTo>
                <a:lnTo>
                  <a:pt x="2171535" y="254000"/>
                </a:lnTo>
                <a:lnTo>
                  <a:pt x="2170493" y="251460"/>
                </a:lnTo>
                <a:lnTo>
                  <a:pt x="2173757" y="251460"/>
                </a:lnTo>
                <a:lnTo>
                  <a:pt x="2174113" y="252730"/>
                </a:lnTo>
                <a:lnTo>
                  <a:pt x="2171877" y="255270"/>
                </a:lnTo>
                <a:lnTo>
                  <a:pt x="2173084" y="255270"/>
                </a:lnTo>
                <a:lnTo>
                  <a:pt x="2173757" y="255270"/>
                </a:lnTo>
                <a:lnTo>
                  <a:pt x="2174392" y="252730"/>
                </a:lnTo>
                <a:lnTo>
                  <a:pt x="2175078" y="251460"/>
                </a:lnTo>
                <a:lnTo>
                  <a:pt x="2177123" y="247650"/>
                </a:lnTo>
                <a:lnTo>
                  <a:pt x="2180374" y="246380"/>
                </a:lnTo>
                <a:lnTo>
                  <a:pt x="2174773" y="246380"/>
                </a:lnTo>
                <a:lnTo>
                  <a:pt x="2174392" y="242570"/>
                </a:lnTo>
                <a:lnTo>
                  <a:pt x="2174519" y="234950"/>
                </a:lnTo>
                <a:lnTo>
                  <a:pt x="2179548" y="240030"/>
                </a:lnTo>
                <a:lnTo>
                  <a:pt x="2181923" y="236220"/>
                </a:lnTo>
                <a:lnTo>
                  <a:pt x="2180526" y="234950"/>
                </a:lnTo>
                <a:lnTo>
                  <a:pt x="2179129" y="233680"/>
                </a:lnTo>
                <a:lnTo>
                  <a:pt x="2182406" y="228600"/>
                </a:lnTo>
                <a:lnTo>
                  <a:pt x="2176195" y="228600"/>
                </a:lnTo>
                <a:lnTo>
                  <a:pt x="2176335" y="226060"/>
                </a:lnTo>
                <a:lnTo>
                  <a:pt x="2179269" y="226060"/>
                </a:lnTo>
                <a:lnTo>
                  <a:pt x="2180996" y="224790"/>
                </a:lnTo>
                <a:lnTo>
                  <a:pt x="2179866" y="220980"/>
                </a:lnTo>
                <a:lnTo>
                  <a:pt x="2179320" y="214630"/>
                </a:lnTo>
                <a:lnTo>
                  <a:pt x="2178418" y="212090"/>
                </a:lnTo>
                <a:lnTo>
                  <a:pt x="2177961" y="210820"/>
                </a:lnTo>
                <a:lnTo>
                  <a:pt x="2174773" y="210820"/>
                </a:lnTo>
                <a:lnTo>
                  <a:pt x="2175065" y="210515"/>
                </a:lnTo>
                <a:lnTo>
                  <a:pt x="2175357" y="209867"/>
                </a:lnTo>
                <a:lnTo>
                  <a:pt x="2175510" y="209118"/>
                </a:lnTo>
                <a:lnTo>
                  <a:pt x="2174671" y="210820"/>
                </a:lnTo>
                <a:lnTo>
                  <a:pt x="2174379" y="210820"/>
                </a:lnTo>
                <a:lnTo>
                  <a:pt x="2174113" y="211493"/>
                </a:lnTo>
                <a:lnTo>
                  <a:pt x="2173897" y="212090"/>
                </a:lnTo>
                <a:lnTo>
                  <a:pt x="2173808" y="211645"/>
                </a:lnTo>
                <a:lnTo>
                  <a:pt x="2174087" y="211543"/>
                </a:lnTo>
                <a:lnTo>
                  <a:pt x="2173795" y="211620"/>
                </a:lnTo>
                <a:lnTo>
                  <a:pt x="2173655" y="210820"/>
                </a:lnTo>
                <a:lnTo>
                  <a:pt x="2172297" y="201930"/>
                </a:lnTo>
                <a:lnTo>
                  <a:pt x="2172106" y="200660"/>
                </a:lnTo>
                <a:lnTo>
                  <a:pt x="2173871" y="190500"/>
                </a:lnTo>
                <a:lnTo>
                  <a:pt x="2176297" y="180340"/>
                </a:lnTo>
                <a:lnTo>
                  <a:pt x="2176729" y="170180"/>
                </a:lnTo>
                <a:lnTo>
                  <a:pt x="2178799" y="171450"/>
                </a:lnTo>
                <a:lnTo>
                  <a:pt x="2178520" y="170180"/>
                </a:lnTo>
                <a:lnTo>
                  <a:pt x="2177973" y="167640"/>
                </a:lnTo>
                <a:lnTo>
                  <a:pt x="2176856" y="162560"/>
                </a:lnTo>
                <a:lnTo>
                  <a:pt x="2178329" y="153670"/>
                </a:lnTo>
                <a:lnTo>
                  <a:pt x="2175853" y="149860"/>
                </a:lnTo>
                <a:lnTo>
                  <a:pt x="2174202" y="147320"/>
                </a:lnTo>
                <a:lnTo>
                  <a:pt x="2174341" y="144780"/>
                </a:lnTo>
                <a:lnTo>
                  <a:pt x="2178380" y="140970"/>
                </a:lnTo>
                <a:lnTo>
                  <a:pt x="2180806" y="142240"/>
                </a:lnTo>
                <a:lnTo>
                  <a:pt x="2180640" y="140970"/>
                </a:lnTo>
                <a:lnTo>
                  <a:pt x="2179993" y="135890"/>
                </a:lnTo>
                <a:lnTo>
                  <a:pt x="2178532" y="134620"/>
                </a:lnTo>
                <a:lnTo>
                  <a:pt x="2179332" y="129540"/>
                </a:lnTo>
                <a:lnTo>
                  <a:pt x="2178278" y="128270"/>
                </a:lnTo>
                <a:lnTo>
                  <a:pt x="2177186" y="127000"/>
                </a:lnTo>
                <a:lnTo>
                  <a:pt x="2175802" y="123190"/>
                </a:lnTo>
                <a:lnTo>
                  <a:pt x="2179891" y="124460"/>
                </a:lnTo>
                <a:lnTo>
                  <a:pt x="2181047" y="124460"/>
                </a:lnTo>
                <a:lnTo>
                  <a:pt x="2183815" y="128270"/>
                </a:lnTo>
                <a:close/>
              </a:path>
              <a:path w="2945765" h="659129">
                <a:moveTo>
                  <a:pt x="2186508" y="138874"/>
                </a:moveTo>
                <a:lnTo>
                  <a:pt x="2183117" y="138938"/>
                </a:lnTo>
                <a:lnTo>
                  <a:pt x="2186419" y="139192"/>
                </a:lnTo>
                <a:lnTo>
                  <a:pt x="2186508" y="138874"/>
                </a:lnTo>
                <a:close/>
              </a:path>
              <a:path w="2945765" h="659129">
                <a:moveTo>
                  <a:pt x="2188540" y="138823"/>
                </a:moveTo>
                <a:lnTo>
                  <a:pt x="2188095" y="132613"/>
                </a:lnTo>
                <a:lnTo>
                  <a:pt x="2186508" y="138874"/>
                </a:lnTo>
                <a:lnTo>
                  <a:pt x="2188540" y="138823"/>
                </a:lnTo>
                <a:close/>
              </a:path>
              <a:path w="2945765" h="659129">
                <a:moveTo>
                  <a:pt x="2328799" y="209410"/>
                </a:moveTo>
                <a:lnTo>
                  <a:pt x="2326500" y="210299"/>
                </a:lnTo>
                <a:lnTo>
                  <a:pt x="2319413" y="201218"/>
                </a:lnTo>
                <a:lnTo>
                  <a:pt x="2316111" y="208889"/>
                </a:lnTo>
                <a:lnTo>
                  <a:pt x="2319477" y="207670"/>
                </a:lnTo>
                <a:lnTo>
                  <a:pt x="2322258" y="210312"/>
                </a:lnTo>
                <a:lnTo>
                  <a:pt x="2325128" y="212382"/>
                </a:lnTo>
                <a:lnTo>
                  <a:pt x="2328799" y="209410"/>
                </a:lnTo>
                <a:close/>
              </a:path>
              <a:path w="2945765" h="659129">
                <a:moveTo>
                  <a:pt x="2766860" y="6083"/>
                </a:moveTo>
                <a:lnTo>
                  <a:pt x="2765983" y="6210"/>
                </a:lnTo>
                <a:lnTo>
                  <a:pt x="2765044" y="6654"/>
                </a:lnTo>
                <a:lnTo>
                  <a:pt x="2765310" y="6769"/>
                </a:lnTo>
                <a:lnTo>
                  <a:pt x="2766860" y="6083"/>
                </a:lnTo>
                <a:close/>
              </a:path>
              <a:path w="2945765" h="659129">
                <a:moveTo>
                  <a:pt x="2827591" y="14249"/>
                </a:moveTo>
                <a:lnTo>
                  <a:pt x="2826486" y="13614"/>
                </a:lnTo>
                <a:lnTo>
                  <a:pt x="2825292" y="13271"/>
                </a:lnTo>
                <a:lnTo>
                  <a:pt x="2824556" y="13804"/>
                </a:lnTo>
                <a:lnTo>
                  <a:pt x="2827591" y="14249"/>
                </a:lnTo>
                <a:close/>
              </a:path>
              <a:path w="2945765" h="659129">
                <a:moveTo>
                  <a:pt x="2859786" y="570280"/>
                </a:moveTo>
                <a:lnTo>
                  <a:pt x="2859570" y="569620"/>
                </a:lnTo>
                <a:lnTo>
                  <a:pt x="2859341" y="569264"/>
                </a:lnTo>
                <a:lnTo>
                  <a:pt x="2858986" y="569607"/>
                </a:lnTo>
                <a:lnTo>
                  <a:pt x="2859506" y="570052"/>
                </a:lnTo>
                <a:lnTo>
                  <a:pt x="2859786" y="570280"/>
                </a:lnTo>
                <a:close/>
              </a:path>
              <a:path w="2945765" h="659129">
                <a:moveTo>
                  <a:pt x="2862783" y="39827"/>
                </a:moveTo>
                <a:lnTo>
                  <a:pt x="2861538" y="39128"/>
                </a:lnTo>
                <a:lnTo>
                  <a:pt x="2860510" y="38620"/>
                </a:lnTo>
                <a:lnTo>
                  <a:pt x="2860268" y="39255"/>
                </a:lnTo>
                <a:lnTo>
                  <a:pt x="2861335" y="40208"/>
                </a:lnTo>
                <a:lnTo>
                  <a:pt x="2862262" y="40195"/>
                </a:lnTo>
                <a:lnTo>
                  <a:pt x="2862783" y="39827"/>
                </a:lnTo>
                <a:close/>
              </a:path>
              <a:path w="2945765" h="659129">
                <a:moveTo>
                  <a:pt x="2910954" y="467194"/>
                </a:moveTo>
                <a:lnTo>
                  <a:pt x="2910865" y="466318"/>
                </a:lnTo>
                <a:lnTo>
                  <a:pt x="2910814" y="465455"/>
                </a:lnTo>
                <a:lnTo>
                  <a:pt x="2910865" y="464578"/>
                </a:lnTo>
                <a:lnTo>
                  <a:pt x="2910687" y="465759"/>
                </a:lnTo>
                <a:lnTo>
                  <a:pt x="2910713" y="466559"/>
                </a:lnTo>
                <a:lnTo>
                  <a:pt x="2910954" y="467194"/>
                </a:lnTo>
                <a:close/>
              </a:path>
              <a:path w="2945765" h="659129">
                <a:moveTo>
                  <a:pt x="2912046" y="471551"/>
                </a:moveTo>
                <a:lnTo>
                  <a:pt x="2911741" y="470687"/>
                </a:lnTo>
                <a:lnTo>
                  <a:pt x="2911475" y="469861"/>
                </a:lnTo>
                <a:lnTo>
                  <a:pt x="2911284" y="468998"/>
                </a:lnTo>
                <a:lnTo>
                  <a:pt x="2910179" y="468833"/>
                </a:lnTo>
                <a:lnTo>
                  <a:pt x="2910522" y="469887"/>
                </a:lnTo>
                <a:lnTo>
                  <a:pt x="2911183" y="470750"/>
                </a:lnTo>
                <a:lnTo>
                  <a:pt x="2912046" y="471551"/>
                </a:lnTo>
                <a:close/>
              </a:path>
              <a:path w="2945765" h="659129">
                <a:moveTo>
                  <a:pt x="2920390" y="531952"/>
                </a:moveTo>
                <a:lnTo>
                  <a:pt x="2919552" y="528853"/>
                </a:lnTo>
                <a:lnTo>
                  <a:pt x="2912554" y="526707"/>
                </a:lnTo>
                <a:lnTo>
                  <a:pt x="2914459" y="531507"/>
                </a:lnTo>
                <a:lnTo>
                  <a:pt x="2916288" y="532625"/>
                </a:lnTo>
                <a:lnTo>
                  <a:pt x="2920390" y="531952"/>
                </a:lnTo>
                <a:close/>
              </a:path>
              <a:path w="2945765" h="659129">
                <a:moveTo>
                  <a:pt x="2927261" y="510552"/>
                </a:moveTo>
                <a:lnTo>
                  <a:pt x="2923844" y="506920"/>
                </a:lnTo>
                <a:lnTo>
                  <a:pt x="2917875" y="502767"/>
                </a:lnTo>
                <a:lnTo>
                  <a:pt x="2911500" y="505155"/>
                </a:lnTo>
                <a:lnTo>
                  <a:pt x="2918206" y="508736"/>
                </a:lnTo>
                <a:lnTo>
                  <a:pt x="2915437" y="509625"/>
                </a:lnTo>
                <a:lnTo>
                  <a:pt x="2923425" y="513461"/>
                </a:lnTo>
                <a:lnTo>
                  <a:pt x="2924264" y="516559"/>
                </a:lnTo>
                <a:lnTo>
                  <a:pt x="2921216" y="518896"/>
                </a:lnTo>
                <a:lnTo>
                  <a:pt x="2918650" y="518375"/>
                </a:lnTo>
                <a:lnTo>
                  <a:pt x="2920441" y="519468"/>
                </a:lnTo>
                <a:lnTo>
                  <a:pt x="2917152" y="523201"/>
                </a:lnTo>
                <a:lnTo>
                  <a:pt x="2921533" y="524852"/>
                </a:lnTo>
                <a:lnTo>
                  <a:pt x="2926905" y="520788"/>
                </a:lnTo>
                <a:lnTo>
                  <a:pt x="2927096" y="515658"/>
                </a:lnTo>
                <a:lnTo>
                  <a:pt x="2922600" y="510349"/>
                </a:lnTo>
                <a:lnTo>
                  <a:pt x="2924137" y="509206"/>
                </a:lnTo>
                <a:lnTo>
                  <a:pt x="2925965" y="510298"/>
                </a:lnTo>
                <a:lnTo>
                  <a:pt x="2927261" y="510552"/>
                </a:lnTo>
                <a:close/>
              </a:path>
              <a:path w="2945765" h="659129">
                <a:moveTo>
                  <a:pt x="2931376" y="536498"/>
                </a:moveTo>
                <a:lnTo>
                  <a:pt x="2929445" y="533184"/>
                </a:lnTo>
                <a:lnTo>
                  <a:pt x="2929013" y="534162"/>
                </a:lnTo>
                <a:lnTo>
                  <a:pt x="2931376" y="536498"/>
                </a:lnTo>
                <a:close/>
              </a:path>
              <a:path w="2945765" h="659129">
                <a:moveTo>
                  <a:pt x="2936303" y="207225"/>
                </a:moveTo>
                <a:lnTo>
                  <a:pt x="2935490" y="209169"/>
                </a:lnTo>
                <a:lnTo>
                  <a:pt x="2935935" y="208648"/>
                </a:lnTo>
                <a:lnTo>
                  <a:pt x="2936189" y="207975"/>
                </a:lnTo>
                <a:lnTo>
                  <a:pt x="2936303" y="207225"/>
                </a:lnTo>
                <a:close/>
              </a:path>
              <a:path w="2945765" h="659129">
                <a:moveTo>
                  <a:pt x="2938462" y="202196"/>
                </a:moveTo>
                <a:lnTo>
                  <a:pt x="2936189" y="201866"/>
                </a:lnTo>
                <a:lnTo>
                  <a:pt x="2936786" y="204774"/>
                </a:lnTo>
                <a:lnTo>
                  <a:pt x="2936303" y="207225"/>
                </a:lnTo>
                <a:lnTo>
                  <a:pt x="2938462" y="202196"/>
                </a:lnTo>
                <a:close/>
              </a:path>
              <a:path w="2945765" h="659129">
                <a:moveTo>
                  <a:pt x="2944152" y="352158"/>
                </a:moveTo>
                <a:lnTo>
                  <a:pt x="2938221" y="351688"/>
                </a:lnTo>
                <a:lnTo>
                  <a:pt x="2935630" y="351142"/>
                </a:lnTo>
                <a:lnTo>
                  <a:pt x="2938081" y="351942"/>
                </a:lnTo>
                <a:lnTo>
                  <a:pt x="2939250" y="353009"/>
                </a:lnTo>
                <a:lnTo>
                  <a:pt x="2939719" y="354253"/>
                </a:lnTo>
                <a:lnTo>
                  <a:pt x="2940850" y="354266"/>
                </a:lnTo>
                <a:lnTo>
                  <a:pt x="2942183" y="354076"/>
                </a:lnTo>
                <a:lnTo>
                  <a:pt x="2943910" y="353593"/>
                </a:lnTo>
                <a:lnTo>
                  <a:pt x="2944152" y="352158"/>
                </a:lnTo>
                <a:close/>
              </a:path>
              <a:path w="2945765" h="659129">
                <a:moveTo>
                  <a:pt x="2945333" y="292798"/>
                </a:moveTo>
                <a:lnTo>
                  <a:pt x="2942450" y="290017"/>
                </a:lnTo>
                <a:lnTo>
                  <a:pt x="2942488" y="291553"/>
                </a:lnTo>
                <a:lnTo>
                  <a:pt x="2943275" y="291998"/>
                </a:lnTo>
                <a:lnTo>
                  <a:pt x="2944241" y="292417"/>
                </a:lnTo>
                <a:lnTo>
                  <a:pt x="2945333" y="292798"/>
                </a:lnTo>
                <a:close/>
              </a:path>
              <a:path w="2945765" h="659129">
                <a:moveTo>
                  <a:pt x="2945587" y="243928"/>
                </a:moveTo>
                <a:lnTo>
                  <a:pt x="2944838" y="243928"/>
                </a:lnTo>
                <a:lnTo>
                  <a:pt x="2944126" y="244170"/>
                </a:lnTo>
                <a:lnTo>
                  <a:pt x="2943466" y="244513"/>
                </a:lnTo>
                <a:lnTo>
                  <a:pt x="2944342" y="244398"/>
                </a:lnTo>
                <a:lnTo>
                  <a:pt x="2945130" y="244170"/>
                </a:lnTo>
                <a:lnTo>
                  <a:pt x="2945587" y="243928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4585925" y="4481524"/>
            <a:ext cx="1417320" cy="661670"/>
          </a:xfrm>
          <a:custGeom>
            <a:avLst/>
            <a:gdLst/>
            <a:ahLst/>
            <a:cxnLst/>
            <a:rect l="l" t="t" r="r" b="b"/>
            <a:pathLst>
              <a:path w="1417319" h="661670">
                <a:moveTo>
                  <a:pt x="34353" y="561441"/>
                </a:moveTo>
                <a:lnTo>
                  <a:pt x="32664" y="559079"/>
                </a:lnTo>
                <a:lnTo>
                  <a:pt x="28829" y="558215"/>
                </a:lnTo>
                <a:lnTo>
                  <a:pt x="34353" y="561441"/>
                </a:lnTo>
                <a:close/>
              </a:path>
              <a:path w="1417319" h="661670">
                <a:moveTo>
                  <a:pt x="49593" y="99060"/>
                </a:moveTo>
                <a:lnTo>
                  <a:pt x="49377" y="94500"/>
                </a:lnTo>
                <a:lnTo>
                  <a:pt x="48971" y="95250"/>
                </a:lnTo>
                <a:lnTo>
                  <a:pt x="49390" y="99568"/>
                </a:lnTo>
                <a:lnTo>
                  <a:pt x="49593" y="99060"/>
                </a:lnTo>
                <a:close/>
              </a:path>
              <a:path w="1417319" h="661670">
                <a:moveTo>
                  <a:pt x="55651" y="80010"/>
                </a:moveTo>
                <a:lnTo>
                  <a:pt x="52285" y="83820"/>
                </a:lnTo>
                <a:lnTo>
                  <a:pt x="44792" y="91440"/>
                </a:lnTo>
                <a:lnTo>
                  <a:pt x="45897" y="95250"/>
                </a:lnTo>
                <a:lnTo>
                  <a:pt x="46685" y="93980"/>
                </a:lnTo>
                <a:lnTo>
                  <a:pt x="46964" y="91440"/>
                </a:lnTo>
                <a:lnTo>
                  <a:pt x="49174" y="90170"/>
                </a:lnTo>
                <a:lnTo>
                  <a:pt x="49377" y="94500"/>
                </a:lnTo>
                <a:lnTo>
                  <a:pt x="51739" y="90170"/>
                </a:lnTo>
                <a:lnTo>
                  <a:pt x="53822" y="86360"/>
                </a:lnTo>
                <a:lnTo>
                  <a:pt x="55651" y="80010"/>
                </a:lnTo>
                <a:close/>
              </a:path>
              <a:path w="1417319" h="661670">
                <a:moveTo>
                  <a:pt x="59956" y="469900"/>
                </a:moveTo>
                <a:lnTo>
                  <a:pt x="59194" y="466699"/>
                </a:lnTo>
                <a:lnTo>
                  <a:pt x="57023" y="467093"/>
                </a:lnTo>
                <a:lnTo>
                  <a:pt x="59956" y="469900"/>
                </a:lnTo>
                <a:close/>
              </a:path>
              <a:path w="1417319" h="661670">
                <a:moveTo>
                  <a:pt x="60121" y="149123"/>
                </a:moveTo>
                <a:lnTo>
                  <a:pt x="59550" y="149250"/>
                </a:lnTo>
                <a:lnTo>
                  <a:pt x="60045" y="149860"/>
                </a:lnTo>
                <a:lnTo>
                  <a:pt x="60121" y="149123"/>
                </a:lnTo>
                <a:close/>
              </a:path>
              <a:path w="1417319" h="661670">
                <a:moveTo>
                  <a:pt x="62458" y="466090"/>
                </a:moveTo>
                <a:lnTo>
                  <a:pt x="58153" y="462280"/>
                </a:lnTo>
                <a:lnTo>
                  <a:pt x="59194" y="466699"/>
                </a:lnTo>
                <a:lnTo>
                  <a:pt x="62458" y="466090"/>
                </a:lnTo>
                <a:close/>
              </a:path>
              <a:path w="1417319" h="661670">
                <a:moveTo>
                  <a:pt x="63347" y="146050"/>
                </a:moveTo>
                <a:lnTo>
                  <a:pt x="60452" y="146050"/>
                </a:lnTo>
                <a:lnTo>
                  <a:pt x="60121" y="149123"/>
                </a:lnTo>
                <a:lnTo>
                  <a:pt x="62534" y="148590"/>
                </a:lnTo>
                <a:lnTo>
                  <a:pt x="63347" y="146050"/>
                </a:lnTo>
                <a:close/>
              </a:path>
              <a:path w="1417319" h="661670">
                <a:moveTo>
                  <a:pt x="66382" y="519645"/>
                </a:moveTo>
                <a:lnTo>
                  <a:pt x="65989" y="519430"/>
                </a:lnTo>
                <a:lnTo>
                  <a:pt x="65862" y="519531"/>
                </a:lnTo>
                <a:lnTo>
                  <a:pt x="66382" y="519645"/>
                </a:lnTo>
                <a:close/>
              </a:path>
              <a:path w="1417319" h="661670">
                <a:moveTo>
                  <a:pt x="71475" y="520700"/>
                </a:moveTo>
                <a:lnTo>
                  <a:pt x="66382" y="519645"/>
                </a:lnTo>
                <a:lnTo>
                  <a:pt x="68376" y="520700"/>
                </a:lnTo>
                <a:lnTo>
                  <a:pt x="71475" y="520700"/>
                </a:lnTo>
                <a:close/>
              </a:path>
              <a:path w="1417319" h="661670">
                <a:moveTo>
                  <a:pt x="72326" y="70421"/>
                </a:moveTo>
                <a:lnTo>
                  <a:pt x="68757" y="69240"/>
                </a:lnTo>
                <a:lnTo>
                  <a:pt x="63982" y="70827"/>
                </a:lnTo>
                <a:lnTo>
                  <a:pt x="64185" y="75133"/>
                </a:lnTo>
                <a:lnTo>
                  <a:pt x="67144" y="72936"/>
                </a:lnTo>
                <a:lnTo>
                  <a:pt x="71564" y="72313"/>
                </a:lnTo>
                <a:lnTo>
                  <a:pt x="72326" y="70421"/>
                </a:lnTo>
                <a:close/>
              </a:path>
              <a:path w="1417319" h="661670">
                <a:moveTo>
                  <a:pt x="80530" y="530860"/>
                </a:moveTo>
                <a:lnTo>
                  <a:pt x="80225" y="529590"/>
                </a:lnTo>
                <a:lnTo>
                  <a:pt x="79603" y="530263"/>
                </a:lnTo>
                <a:lnTo>
                  <a:pt x="80530" y="530860"/>
                </a:lnTo>
                <a:close/>
              </a:path>
              <a:path w="1417319" h="661670">
                <a:moveTo>
                  <a:pt x="88404" y="544080"/>
                </a:moveTo>
                <a:lnTo>
                  <a:pt x="87972" y="543420"/>
                </a:lnTo>
                <a:lnTo>
                  <a:pt x="87363" y="543026"/>
                </a:lnTo>
                <a:lnTo>
                  <a:pt x="86525" y="543102"/>
                </a:lnTo>
                <a:lnTo>
                  <a:pt x="88404" y="544080"/>
                </a:lnTo>
                <a:close/>
              </a:path>
              <a:path w="1417319" h="661670">
                <a:moveTo>
                  <a:pt x="101777" y="555498"/>
                </a:moveTo>
                <a:lnTo>
                  <a:pt x="100926" y="554316"/>
                </a:lnTo>
                <a:lnTo>
                  <a:pt x="99847" y="555358"/>
                </a:lnTo>
                <a:lnTo>
                  <a:pt x="101777" y="555498"/>
                </a:lnTo>
                <a:close/>
              </a:path>
              <a:path w="1417319" h="661670">
                <a:moveTo>
                  <a:pt x="110921" y="41910"/>
                </a:moveTo>
                <a:lnTo>
                  <a:pt x="108407" y="40640"/>
                </a:lnTo>
                <a:lnTo>
                  <a:pt x="105905" y="39370"/>
                </a:lnTo>
                <a:lnTo>
                  <a:pt x="103441" y="41910"/>
                </a:lnTo>
                <a:lnTo>
                  <a:pt x="108927" y="43395"/>
                </a:lnTo>
                <a:lnTo>
                  <a:pt x="108229" y="40640"/>
                </a:lnTo>
                <a:lnTo>
                  <a:pt x="110921" y="41910"/>
                </a:lnTo>
                <a:close/>
              </a:path>
              <a:path w="1417319" h="661670">
                <a:moveTo>
                  <a:pt x="111721" y="44157"/>
                </a:moveTo>
                <a:lnTo>
                  <a:pt x="108927" y="43395"/>
                </a:lnTo>
                <a:lnTo>
                  <a:pt x="109842" y="46990"/>
                </a:lnTo>
                <a:lnTo>
                  <a:pt x="111721" y="44157"/>
                </a:lnTo>
                <a:close/>
              </a:path>
              <a:path w="1417319" h="661670">
                <a:moveTo>
                  <a:pt x="193713" y="19050"/>
                </a:moveTo>
                <a:lnTo>
                  <a:pt x="192341" y="17780"/>
                </a:lnTo>
                <a:lnTo>
                  <a:pt x="192786" y="19050"/>
                </a:lnTo>
                <a:lnTo>
                  <a:pt x="193713" y="19050"/>
                </a:lnTo>
                <a:close/>
              </a:path>
              <a:path w="1417319" h="661670">
                <a:moveTo>
                  <a:pt x="196481" y="62230"/>
                </a:moveTo>
                <a:lnTo>
                  <a:pt x="196138" y="61277"/>
                </a:lnTo>
                <a:lnTo>
                  <a:pt x="193725" y="62230"/>
                </a:lnTo>
                <a:lnTo>
                  <a:pt x="196481" y="62230"/>
                </a:lnTo>
                <a:close/>
              </a:path>
              <a:path w="1417319" h="661670">
                <a:moveTo>
                  <a:pt x="208813" y="63500"/>
                </a:moveTo>
                <a:lnTo>
                  <a:pt x="207708" y="61277"/>
                </a:lnTo>
                <a:lnTo>
                  <a:pt x="198424" y="61277"/>
                </a:lnTo>
                <a:lnTo>
                  <a:pt x="208813" y="63500"/>
                </a:lnTo>
                <a:close/>
              </a:path>
              <a:path w="1417319" h="661670">
                <a:moveTo>
                  <a:pt x="220776" y="645439"/>
                </a:moveTo>
                <a:lnTo>
                  <a:pt x="217932" y="643890"/>
                </a:lnTo>
                <a:lnTo>
                  <a:pt x="220713" y="646430"/>
                </a:lnTo>
                <a:lnTo>
                  <a:pt x="220776" y="645439"/>
                </a:lnTo>
                <a:close/>
              </a:path>
              <a:path w="1417319" h="661670">
                <a:moveTo>
                  <a:pt x="230466" y="8991"/>
                </a:moveTo>
                <a:lnTo>
                  <a:pt x="225844" y="11036"/>
                </a:lnTo>
                <a:lnTo>
                  <a:pt x="227152" y="17665"/>
                </a:lnTo>
                <a:lnTo>
                  <a:pt x="229946" y="16446"/>
                </a:lnTo>
                <a:lnTo>
                  <a:pt x="230466" y="8991"/>
                </a:lnTo>
                <a:close/>
              </a:path>
              <a:path w="1417319" h="661670">
                <a:moveTo>
                  <a:pt x="234467" y="62890"/>
                </a:moveTo>
                <a:lnTo>
                  <a:pt x="232905" y="60820"/>
                </a:lnTo>
                <a:lnTo>
                  <a:pt x="231254" y="59626"/>
                </a:lnTo>
                <a:lnTo>
                  <a:pt x="229552" y="58839"/>
                </a:lnTo>
                <a:lnTo>
                  <a:pt x="229196" y="59296"/>
                </a:lnTo>
                <a:lnTo>
                  <a:pt x="228803" y="59690"/>
                </a:lnTo>
                <a:lnTo>
                  <a:pt x="228561" y="60363"/>
                </a:lnTo>
                <a:lnTo>
                  <a:pt x="234467" y="62890"/>
                </a:lnTo>
                <a:close/>
              </a:path>
              <a:path w="1417319" h="661670">
                <a:moveTo>
                  <a:pt x="236626" y="601980"/>
                </a:moveTo>
                <a:lnTo>
                  <a:pt x="230263" y="599440"/>
                </a:lnTo>
                <a:lnTo>
                  <a:pt x="236258" y="605790"/>
                </a:lnTo>
                <a:lnTo>
                  <a:pt x="235051" y="603262"/>
                </a:lnTo>
                <a:lnTo>
                  <a:pt x="236626" y="601980"/>
                </a:lnTo>
                <a:close/>
              </a:path>
              <a:path w="1417319" h="661670">
                <a:moveTo>
                  <a:pt x="261429" y="19050"/>
                </a:moveTo>
                <a:lnTo>
                  <a:pt x="260985" y="20320"/>
                </a:lnTo>
                <a:lnTo>
                  <a:pt x="261429" y="21590"/>
                </a:lnTo>
                <a:lnTo>
                  <a:pt x="261429" y="19050"/>
                </a:lnTo>
                <a:close/>
              </a:path>
              <a:path w="1417319" h="661670">
                <a:moveTo>
                  <a:pt x="268808" y="62636"/>
                </a:moveTo>
                <a:lnTo>
                  <a:pt x="260146" y="61823"/>
                </a:lnTo>
                <a:lnTo>
                  <a:pt x="262559" y="62382"/>
                </a:lnTo>
                <a:lnTo>
                  <a:pt x="265722" y="62661"/>
                </a:lnTo>
                <a:lnTo>
                  <a:pt x="268808" y="62636"/>
                </a:lnTo>
                <a:close/>
              </a:path>
              <a:path w="1417319" h="661670">
                <a:moveTo>
                  <a:pt x="269773" y="62636"/>
                </a:moveTo>
                <a:lnTo>
                  <a:pt x="268808" y="62636"/>
                </a:lnTo>
                <a:lnTo>
                  <a:pt x="269748" y="62738"/>
                </a:lnTo>
                <a:close/>
              </a:path>
              <a:path w="1417319" h="661670">
                <a:moveTo>
                  <a:pt x="270662" y="15887"/>
                </a:moveTo>
                <a:lnTo>
                  <a:pt x="269125" y="14960"/>
                </a:lnTo>
                <a:lnTo>
                  <a:pt x="269252" y="15354"/>
                </a:lnTo>
                <a:lnTo>
                  <a:pt x="270662" y="15887"/>
                </a:lnTo>
                <a:close/>
              </a:path>
              <a:path w="1417319" h="661670">
                <a:moveTo>
                  <a:pt x="272453" y="646430"/>
                </a:moveTo>
                <a:lnTo>
                  <a:pt x="271716" y="646430"/>
                </a:lnTo>
                <a:lnTo>
                  <a:pt x="272440" y="646557"/>
                </a:lnTo>
                <a:lnTo>
                  <a:pt x="272453" y="646430"/>
                </a:lnTo>
                <a:close/>
              </a:path>
              <a:path w="1417319" h="661670">
                <a:moveTo>
                  <a:pt x="324332" y="9728"/>
                </a:moveTo>
                <a:lnTo>
                  <a:pt x="324281" y="9118"/>
                </a:lnTo>
                <a:lnTo>
                  <a:pt x="323964" y="8382"/>
                </a:lnTo>
                <a:lnTo>
                  <a:pt x="322935" y="7137"/>
                </a:lnTo>
                <a:lnTo>
                  <a:pt x="323215" y="8191"/>
                </a:lnTo>
                <a:lnTo>
                  <a:pt x="323773" y="8978"/>
                </a:lnTo>
                <a:lnTo>
                  <a:pt x="324332" y="9728"/>
                </a:lnTo>
                <a:close/>
              </a:path>
              <a:path w="1417319" h="661670">
                <a:moveTo>
                  <a:pt x="342595" y="611187"/>
                </a:moveTo>
                <a:lnTo>
                  <a:pt x="342150" y="608850"/>
                </a:lnTo>
                <a:lnTo>
                  <a:pt x="341007" y="610870"/>
                </a:lnTo>
                <a:lnTo>
                  <a:pt x="342595" y="611187"/>
                </a:lnTo>
                <a:close/>
              </a:path>
              <a:path w="1417319" h="661670">
                <a:moveTo>
                  <a:pt x="349999" y="608330"/>
                </a:moveTo>
                <a:lnTo>
                  <a:pt x="348284" y="607060"/>
                </a:lnTo>
                <a:lnTo>
                  <a:pt x="340601" y="600710"/>
                </a:lnTo>
                <a:lnTo>
                  <a:pt x="342150" y="608850"/>
                </a:lnTo>
                <a:lnTo>
                  <a:pt x="343166" y="607060"/>
                </a:lnTo>
                <a:lnTo>
                  <a:pt x="349999" y="608330"/>
                </a:lnTo>
                <a:close/>
              </a:path>
              <a:path w="1417319" h="661670">
                <a:moveTo>
                  <a:pt x="378993" y="646430"/>
                </a:moveTo>
                <a:lnTo>
                  <a:pt x="376707" y="646430"/>
                </a:lnTo>
                <a:lnTo>
                  <a:pt x="375653" y="647700"/>
                </a:lnTo>
                <a:lnTo>
                  <a:pt x="378993" y="646430"/>
                </a:lnTo>
                <a:close/>
              </a:path>
              <a:path w="1417319" h="661670">
                <a:moveTo>
                  <a:pt x="388620" y="18376"/>
                </a:moveTo>
                <a:lnTo>
                  <a:pt x="388264" y="17780"/>
                </a:lnTo>
                <a:lnTo>
                  <a:pt x="387807" y="19050"/>
                </a:lnTo>
                <a:lnTo>
                  <a:pt x="388620" y="18376"/>
                </a:lnTo>
                <a:close/>
              </a:path>
              <a:path w="1417319" h="661670">
                <a:moveTo>
                  <a:pt x="418528" y="17780"/>
                </a:moveTo>
                <a:lnTo>
                  <a:pt x="417537" y="17780"/>
                </a:lnTo>
                <a:lnTo>
                  <a:pt x="417626" y="18288"/>
                </a:lnTo>
                <a:lnTo>
                  <a:pt x="418528" y="17780"/>
                </a:lnTo>
                <a:close/>
              </a:path>
              <a:path w="1417319" h="661670">
                <a:moveTo>
                  <a:pt x="422579" y="17780"/>
                </a:moveTo>
                <a:lnTo>
                  <a:pt x="420751" y="16510"/>
                </a:lnTo>
                <a:lnTo>
                  <a:pt x="418528" y="17780"/>
                </a:lnTo>
                <a:lnTo>
                  <a:pt x="422579" y="17780"/>
                </a:lnTo>
                <a:close/>
              </a:path>
              <a:path w="1417319" h="661670">
                <a:moveTo>
                  <a:pt x="422592" y="603250"/>
                </a:moveTo>
                <a:lnTo>
                  <a:pt x="421881" y="600710"/>
                </a:lnTo>
                <a:lnTo>
                  <a:pt x="414667" y="600710"/>
                </a:lnTo>
                <a:lnTo>
                  <a:pt x="404126" y="603250"/>
                </a:lnTo>
                <a:lnTo>
                  <a:pt x="422592" y="603250"/>
                </a:lnTo>
                <a:close/>
              </a:path>
              <a:path w="1417319" h="661670">
                <a:moveTo>
                  <a:pt x="423773" y="14833"/>
                </a:moveTo>
                <a:lnTo>
                  <a:pt x="421271" y="14058"/>
                </a:lnTo>
                <a:lnTo>
                  <a:pt x="422275" y="14579"/>
                </a:lnTo>
                <a:lnTo>
                  <a:pt x="423075" y="14757"/>
                </a:lnTo>
                <a:lnTo>
                  <a:pt x="423773" y="14833"/>
                </a:lnTo>
                <a:close/>
              </a:path>
              <a:path w="1417319" h="661670">
                <a:moveTo>
                  <a:pt x="424459" y="614006"/>
                </a:moveTo>
                <a:lnTo>
                  <a:pt x="421246" y="612140"/>
                </a:lnTo>
                <a:lnTo>
                  <a:pt x="422402" y="614705"/>
                </a:lnTo>
                <a:lnTo>
                  <a:pt x="424459" y="614006"/>
                </a:lnTo>
                <a:close/>
              </a:path>
              <a:path w="1417319" h="661670">
                <a:moveTo>
                  <a:pt x="426123" y="54444"/>
                </a:moveTo>
                <a:lnTo>
                  <a:pt x="425716" y="54483"/>
                </a:lnTo>
                <a:lnTo>
                  <a:pt x="425323" y="54571"/>
                </a:lnTo>
                <a:lnTo>
                  <a:pt x="424967" y="54724"/>
                </a:lnTo>
                <a:lnTo>
                  <a:pt x="422300" y="55880"/>
                </a:lnTo>
                <a:lnTo>
                  <a:pt x="424116" y="55422"/>
                </a:lnTo>
                <a:lnTo>
                  <a:pt x="426123" y="54444"/>
                </a:lnTo>
                <a:close/>
              </a:path>
              <a:path w="1417319" h="661670">
                <a:moveTo>
                  <a:pt x="430022" y="612140"/>
                </a:moveTo>
                <a:lnTo>
                  <a:pt x="424459" y="614006"/>
                </a:lnTo>
                <a:lnTo>
                  <a:pt x="429983" y="617220"/>
                </a:lnTo>
                <a:lnTo>
                  <a:pt x="430022" y="612140"/>
                </a:lnTo>
                <a:close/>
              </a:path>
              <a:path w="1417319" h="661670">
                <a:moveTo>
                  <a:pt x="432587" y="612140"/>
                </a:moveTo>
                <a:lnTo>
                  <a:pt x="432193" y="610870"/>
                </a:lnTo>
                <a:lnTo>
                  <a:pt x="432320" y="612140"/>
                </a:lnTo>
                <a:lnTo>
                  <a:pt x="432587" y="612140"/>
                </a:lnTo>
                <a:close/>
              </a:path>
              <a:path w="1417319" h="661670">
                <a:moveTo>
                  <a:pt x="439407" y="605739"/>
                </a:moveTo>
                <a:lnTo>
                  <a:pt x="429717" y="606044"/>
                </a:lnTo>
                <a:lnTo>
                  <a:pt x="430898" y="607720"/>
                </a:lnTo>
                <a:lnTo>
                  <a:pt x="431622" y="609574"/>
                </a:lnTo>
                <a:lnTo>
                  <a:pt x="432181" y="611378"/>
                </a:lnTo>
                <a:lnTo>
                  <a:pt x="431380" y="607174"/>
                </a:lnTo>
                <a:lnTo>
                  <a:pt x="439407" y="605739"/>
                </a:lnTo>
                <a:close/>
              </a:path>
              <a:path w="1417319" h="661670">
                <a:moveTo>
                  <a:pt x="441248" y="3810"/>
                </a:moveTo>
                <a:lnTo>
                  <a:pt x="439204" y="2540"/>
                </a:lnTo>
                <a:lnTo>
                  <a:pt x="437362" y="3810"/>
                </a:lnTo>
                <a:lnTo>
                  <a:pt x="441248" y="3810"/>
                </a:lnTo>
                <a:close/>
              </a:path>
              <a:path w="1417319" h="661670">
                <a:moveTo>
                  <a:pt x="441947" y="3810"/>
                </a:moveTo>
                <a:lnTo>
                  <a:pt x="441248" y="3810"/>
                </a:lnTo>
                <a:lnTo>
                  <a:pt x="441782" y="4140"/>
                </a:lnTo>
                <a:lnTo>
                  <a:pt x="441947" y="3810"/>
                </a:lnTo>
                <a:close/>
              </a:path>
              <a:path w="1417319" h="661670">
                <a:moveTo>
                  <a:pt x="463905" y="3810"/>
                </a:moveTo>
                <a:lnTo>
                  <a:pt x="462026" y="5080"/>
                </a:lnTo>
                <a:lnTo>
                  <a:pt x="463905" y="3810"/>
                </a:lnTo>
                <a:close/>
              </a:path>
              <a:path w="1417319" h="661670">
                <a:moveTo>
                  <a:pt x="464654" y="643890"/>
                </a:moveTo>
                <a:lnTo>
                  <a:pt x="462610" y="643432"/>
                </a:lnTo>
                <a:lnTo>
                  <a:pt x="462927" y="643890"/>
                </a:lnTo>
                <a:lnTo>
                  <a:pt x="464654" y="643890"/>
                </a:lnTo>
                <a:close/>
              </a:path>
              <a:path w="1417319" h="661670">
                <a:moveTo>
                  <a:pt x="482663" y="49530"/>
                </a:moveTo>
                <a:lnTo>
                  <a:pt x="482460" y="48958"/>
                </a:lnTo>
                <a:lnTo>
                  <a:pt x="480364" y="49530"/>
                </a:lnTo>
                <a:lnTo>
                  <a:pt x="482663" y="49530"/>
                </a:lnTo>
                <a:close/>
              </a:path>
              <a:path w="1417319" h="661670">
                <a:moveTo>
                  <a:pt x="484644" y="603262"/>
                </a:moveTo>
                <a:lnTo>
                  <a:pt x="482955" y="600252"/>
                </a:lnTo>
                <a:lnTo>
                  <a:pt x="482092" y="600710"/>
                </a:lnTo>
                <a:lnTo>
                  <a:pt x="484644" y="603262"/>
                </a:lnTo>
                <a:close/>
              </a:path>
              <a:path w="1417319" h="661670">
                <a:moveTo>
                  <a:pt x="489318" y="596900"/>
                </a:moveTo>
                <a:lnTo>
                  <a:pt x="481050" y="596900"/>
                </a:lnTo>
                <a:lnTo>
                  <a:pt x="482955" y="600252"/>
                </a:lnTo>
                <a:lnTo>
                  <a:pt x="489318" y="596900"/>
                </a:lnTo>
                <a:close/>
              </a:path>
              <a:path w="1417319" h="661670">
                <a:moveTo>
                  <a:pt x="518591" y="53225"/>
                </a:moveTo>
                <a:lnTo>
                  <a:pt x="518414" y="53340"/>
                </a:lnTo>
                <a:lnTo>
                  <a:pt x="518566" y="53340"/>
                </a:lnTo>
                <a:close/>
              </a:path>
              <a:path w="1417319" h="661670">
                <a:moveTo>
                  <a:pt x="542696" y="61201"/>
                </a:moveTo>
                <a:lnTo>
                  <a:pt x="541629" y="59410"/>
                </a:lnTo>
                <a:lnTo>
                  <a:pt x="540473" y="57213"/>
                </a:lnTo>
                <a:lnTo>
                  <a:pt x="538441" y="56273"/>
                </a:lnTo>
                <a:lnTo>
                  <a:pt x="539216" y="58915"/>
                </a:lnTo>
                <a:lnTo>
                  <a:pt x="540791" y="60299"/>
                </a:lnTo>
                <a:lnTo>
                  <a:pt x="542696" y="61201"/>
                </a:lnTo>
                <a:close/>
              </a:path>
              <a:path w="1417319" h="661670">
                <a:moveTo>
                  <a:pt x="547776" y="62699"/>
                </a:moveTo>
                <a:lnTo>
                  <a:pt x="544220" y="61925"/>
                </a:lnTo>
                <a:lnTo>
                  <a:pt x="542696" y="61201"/>
                </a:lnTo>
                <a:lnTo>
                  <a:pt x="544017" y="63373"/>
                </a:lnTo>
                <a:lnTo>
                  <a:pt x="545211" y="64884"/>
                </a:lnTo>
                <a:lnTo>
                  <a:pt x="547776" y="62699"/>
                </a:lnTo>
                <a:close/>
              </a:path>
              <a:path w="1417319" h="661670">
                <a:moveTo>
                  <a:pt x="572465" y="544830"/>
                </a:moveTo>
                <a:lnTo>
                  <a:pt x="572020" y="547370"/>
                </a:lnTo>
                <a:lnTo>
                  <a:pt x="572135" y="547649"/>
                </a:lnTo>
                <a:lnTo>
                  <a:pt x="572465" y="544830"/>
                </a:lnTo>
                <a:close/>
              </a:path>
              <a:path w="1417319" h="661670">
                <a:moveTo>
                  <a:pt x="582218" y="541261"/>
                </a:moveTo>
                <a:lnTo>
                  <a:pt x="581545" y="541020"/>
                </a:lnTo>
                <a:lnTo>
                  <a:pt x="581901" y="534670"/>
                </a:lnTo>
                <a:lnTo>
                  <a:pt x="576516" y="537210"/>
                </a:lnTo>
                <a:lnTo>
                  <a:pt x="577151" y="543560"/>
                </a:lnTo>
                <a:lnTo>
                  <a:pt x="582218" y="541261"/>
                </a:lnTo>
                <a:close/>
              </a:path>
              <a:path w="1417319" h="661670">
                <a:moveTo>
                  <a:pt x="585038" y="541515"/>
                </a:moveTo>
                <a:lnTo>
                  <a:pt x="584873" y="540054"/>
                </a:lnTo>
                <a:lnTo>
                  <a:pt x="582218" y="541261"/>
                </a:lnTo>
                <a:lnTo>
                  <a:pt x="584835" y="542188"/>
                </a:lnTo>
                <a:lnTo>
                  <a:pt x="585038" y="541515"/>
                </a:lnTo>
                <a:close/>
              </a:path>
              <a:path w="1417319" h="661670">
                <a:moveTo>
                  <a:pt x="588530" y="67589"/>
                </a:moveTo>
                <a:lnTo>
                  <a:pt x="586625" y="60960"/>
                </a:lnTo>
                <a:lnTo>
                  <a:pt x="580174" y="60960"/>
                </a:lnTo>
                <a:lnTo>
                  <a:pt x="588530" y="67589"/>
                </a:lnTo>
                <a:close/>
              </a:path>
              <a:path w="1417319" h="661670">
                <a:moveTo>
                  <a:pt x="589318" y="115100"/>
                </a:moveTo>
                <a:lnTo>
                  <a:pt x="584174" y="111721"/>
                </a:lnTo>
                <a:lnTo>
                  <a:pt x="584352" y="116954"/>
                </a:lnTo>
                <a:lnTo>
                  <a:pt x="589318" y="115100"/>
                </a:lnTo>
                <a:close/>
              </a:path>
              <a:path w="1417319" h="661670">
                <a:moveTo>
                  <a:pt x="589788" y="68580"/>
                </a:moveTo>
                <a:lnTo>
                  <a:pt x="588530" y="67589"/>
                </a:lnTo>
                <a:lnTo>
                  <a:pt x="588873" y="68757"/>
                </a:lnTo>
                <a:lnTo>
                  <a:pt x="589788" y="68580"/>
                </a:lnTo>
                <a:close/>
              </a:path>
              <a:path w="1417319" h="661670">
                <a:moveTo>
                  <a:pt x="597839" y="68160"/>
                </a:moveTo>
                <a:lnTo>
                  <a:pt x="591781" y="64312"/>
                </a:lnTo>
                <a:lnTo>
                  <a:pt x="596049" y="67335"/>
                </a:lnTo>
                <a:lnTo>
                  <a:pt x="597839" y="68160"/>
                </a:lnTo>
                <a:close/>
              </a:path>
              <a:path w="1417319" h="661670">
                <a:moveTo>
                  <a:pt x="601281" y="450380"/>
                </a:moveTo>
                <a:lnTo>
                  <a:pt x="600824" y="449046"/>
                </a:lnTo>
                <a:lnTo>
                  <a:pt x="600062" y="449681"/>
                </a:lnTo>
                <a:lnTo>
                  <a:pt x="601281" y="450380"/>
                </a:lnTo>
                <a:close/>
              </a:path>
              <a:path w="1417319" h="661670">
                <a:moveTo>
                  <a:pt x="603123" y="388099"/>
                </a:moveTo>
                <a:lnTo>
                  <a:pt x="600062" y="387350"/>
                </a:lnTo>
                <a:lnTo>
                  <a:pt x="601713" y="393700"/>
                </a:lnTo>
                <a:lnTo>
                  <a:pt x="603123" y="388099"/>
                </a:lnTo>
                <a:close/>
              </a:path>
              <a:path w="1417319" h="661670">
                <a:moveTo>
                  <a:pt x="603275" y="451510"/>
                </a:moveTo>
                <a:lnTo>
                  <a:pt x="601281" y="450380"/>
                </a:lnTo>
                <a:lnTo>
                  <a:pt x="601560" y="451154"/>
                </a:lnTo>
                <a:lnTo>
                  <a:pt x="603275" y="451510"/>
                </a:lnTo>
                <a:close/>
              </a:path>
              <a:path w="1417319" h="661670">
                <a:moveTo>
                  <a:pt x="603643" y="492747"/>
                </a:moveTo>
                <a:lnTo>
                  <a:pt x="602919" y="491159"/>
                </a:lnTo>
                <a:lnTo>
                  <a:pt x="602691" y="492582"/>
                </a:lnTo>
                <a:lnTo>
                  <a:pt x="603072" y="492556"/>
                </a:lnTo>
                <a:lnTo>
                  <a:pt x="603389" y="492633"/>
                </a:lnTo>
                <a:lnTo>
                  <a:pt x="603643" y="492747"/>
                </a:lnTo>
                <a:close/>
              </a:path>
              <a:path w="1417319" h="661670">
                <a:moveTo>
                  <a:pt x="604088" y="463118"/>
                </a:moveTo>
                <a:lnTo>
                  <a:pt x="603999" y="462241"/>
                </a:lnTo>
                <a:lnTo>
                  <a:pt x="603948" y="461378"/>
                </a:lnTo>
                <a:lnTo>
                  <a:pt x="603999" y="460502"/>
                </a:lnTo>
                <a:lnTo>
                  <a:pt x="603821" y="461683"/>
                </a:lnTo>
                <a:lnTo>
                  <a:pt x="603846" y="462483"/>
                </a:lnTo>
                <a:lnTo>
                  <a:pt x="604088" y="463118"/>
                </a:lnTo>
                <a:close/>
              </a:path>
              <a:path w="1417319" h="661670">
                <a:moveTo>
                  <a:pt x="604354" y="493610"/>
                </a:moveTo>
                <a:lnTo>
                  <a:pt x="604291" y="492963"/>
                </a:lnTo>
                <a:lnTo>
                  <a:pt x="603643" y="492760"/>
                </a:lnTo>
                <a:lnTo>
                  <a:pt x="604354" y="494334"/>
                </a:lnTo>
                <a:lnTo>
                  <a:pt x="604354" y="493610"/>
                </a:lnTo>
                <a:close/>
              </a:path>
              <a:path w="1417319" h="661670">
                <a:moveTo>
                  <a:pt x="605231" y="388620"/>
                </a:moveTo>
                <a:lnTo>
                  <a:pt x="604291" y="386080"/>
                </a:lnTo>
                <a:lnTo>
                  <a:pt x="603631" y="386080"/>
                </a:lnTo>
                <a:lnTo>
                  <a:pt x="603123" y="388099"/>
                </a:lnTo>
                <a:lnTo>
                  <a:pt x="605231" y="388620"/>
                </a:lnTo>
                <a:close/>
              </a:path>
              <a:path w="1417319" h="661670">
                <a:moveTo>
                  <a:pt x="605421" y="451954"/>
                </a:moveTo>
                <a:lnTo>
                  <a:pt x="603275" y="451510"/>
                </a:lnTo>
                <a:lnTo>
                  <a:pt x="603707" y="451751"/>
                </a:lnTo>
                <a:lnTo>
                  <a:pt x="604418" y="451916"/>
                </a:lnTo>
                <a:lnTo>
                  <a:pt x="605421" y="451954"/>
                </a:lnTo>
                <a:close/>
              </a:path>
              <a:path w="1417319" h="661670">
                <a:moveTo>
                  <a:pt x="605866" y="497649"/>
                </a:moveTo>
                <a:lnTo>
                  <a:pt x="604354" y="494334"/>
                </a:lnTo>
                <a:lnTo>
                  <a:pt x="604354" y="495477"/>
                </a:lnTo>
                <a:lnTo>
                  <a:pt x="604164" y="496900"/>
                </a:lnTo>
                <a:lnTo>
                  <a:pt x="605866" y="497649"/>
                </a:lnTo>
                <a:close/>
              </a:path>
              <a:path w="1417319" h="661670">
                <a:moveTo>
                  <a:pt x="606653" y="464705"/>
                </a:moveTo>
                <a:lnTo>
                  <a:pt x="605142" y="464400"/>
                </a:lnTo>
                <a:lnTo>
                  <a:pt x="604405" y="463931"/>
                </a:lnTo>
                <a:lnTo>
                  <a:pt x="604088" y="463118"/>
                </a:lnTo>
                <a:lnTo>
                  <a:pt x="604418" y="464908"/>
                </a:lnTo>
                <a:lnTo>
                  <a:pt x="605294" y="465086"/>
                </a:lnTo>
                <a:lnTo>
                  <a:pt x="606120" y="465112"/>
                </a:lnTo>
                <a:lnTo>
                  <a:pt x="606653" y="464705"/>
                </a:lnTo>
                <a:close/>
              </a:path>
              <a:path w="1417319" h="661670">
                <a:moveTo>
                  <a:pt x="607453" y="488429"/>
                </a:moveTo>
                <a:lnTo>
                  <a:pt x="607021" y="485876"/>
                </a:lnTo>
                <a:lnTo>
                  <a:pt x="605663" y="486410"/>
                </a:lnTo>
                <a:lnTo>
                  <a:pt x="607453" y="488429"/>
                </a:lnTo>
                <a:close/>
              </a:path>
              <a:path w="1417319" h="661670">
                <a:moveTo>
                  <a:pt x="608380" y="442722"/>
                </a:moveTo>
                <a:lnTo>
                  <a:pt x="604735" y="440055"/>
                </a:lnTo>
                <a:lnTo>
                  <a:pt x="604253" y="442899"/>
                </a:lnTo>
                <a:lnTo>
                  <a:pt x="600189" y="447205"/>
                </a:lnTo>
                <a:lnTo>
                  <a:pt x="600824" y="449046"/>
                </a:lnTo>
                <a:lnTo>
                  <a:pt x="608380" y="442722"/>
                </a:lnTo>
                <a:close/>
              </a:path>
              <a:path w="1417319" h="661670">
                <a:moveTo>
                  <a:pt x="608698" y="294703"/>
                </a:moveTo>
                <a:lnTo>
                  <a:pt x="608177" y="294881"/>
                </a:lnTo>
                <a:lnTo>
                  <a:pt x="607631" y="295224"/>
                </a:lnTo>
                <a:lnTo>
                  <a:pt x="607199" y="295884"/>
                </a:lnTo>
                <a:lnTo>
                  <a:pt x="607580" y="295833"/>
                </a:lnTo>
                <a:lnTo>
                  <a:pt x="608101" y="295313"/>
                </a:lnTo>
                <a:lnTo>
                  <a:pt x="608698" y="294703"/>
                </a:lnTo>
                <a:close/>
              </a:path>
              <a:path w="1417319" h="661670">
                <a:moveTo>
                  <a:pt x="609206" y="485000"/>
                </a:moveTo>
                <a:lnTo>
                  <a:pt x="607377" y="480060"/>
                </a:lnTo>
                <a:lnTo>
                  <a:pt x="605028" y="477520"/>
                </a:lnTo>
                <a:lnTo>
                  <a:pt x="606691" y="483870"/>
                </a:lnTo>
                <a:lnTo>
                  <a:pt x="607021" y="485876"/>
                </a:lnTo>
                <a:lnTo>
                  <a:pt x="609206" y="485000"/>
                </a:lnTo>
                <a:close/>
              </a:path>
              <a:path w="1417319" h="661670">
                <a:moveTo>
                  <a:pt x="609752" y="484784"/>
                </a:moveTo>
                <a:lnTo>
                  <a:pt x="609206" y="485000"/>
                </a:lnTo>
                <a:lnTo>
                  <a:pt x="609257" y="485140"/>
                </a:lnTo>
                <a:lnTo>
                  <a:pt x="609752" y="484784"/>
                </a:lnTo>
                <a:close/>
              </a:path>
              <a:path w="1417319" h="661670">
                <a:moveTo>
                  <a:pt x="612063" y="87630"/>
                </a:moveTo>
                <a:lnTo>
                  <a:pt x="607504" y="81280"/>
                </a:lnTo>
                <a:lnTo>
                  <a:pt x="597700" y="76200"/>
                </a:lnTo>
                <a:lnTo>
                  <a:pt x="589191" y="69850"/>
                </a:lnTo>
                <a:lnTo>
                  <a:pt x="588873" y="68757"/>
                </a:lnTo>
                <a:lnTo>
                  <a:pt x="583006" y="69850"/>
                </a:lnTo>
                <a:lnTo>
                  <a:pt x="578853" y="63500"/>
                </a:lnTo>
                <a:lnTo>
                  <a:pt x="581304" y="52070"/>
                </a:lnTo>
                <a:lnTo>
                  <a:pt x="578104" y="48260"/>
                </a:lnTo>
                <a:lnTo>
                  <a:pt x="575970" y="45720"/>
                </a:lnTo>
                <a:lnTo>
                  <a:pt x="570839" y="44450"/>
                </a:lnTo>
                <a:lnTo>
                  <a:pt x="565480" y="44450"/>
                </a:lnTo>
                <a:lnTo>
                  <a:pt x="560959" y="40640"/>
                </a:lnTo>
                <a:lnTo>
                  <a:pt x="559981" y="43180"/>
                </a:lnTo>
                <a:lnTo>
                  <a:pt x="555828" y="48260"/>
                </a:lnTo>
                <a:lnTo>
                  <a:pt x="548868" y="44450"/>
                </a:lnTo>
                <a:lnTo>
                  <a:pt x="548043" y="43180"/>
                </a:lnTo>
                <a:lnTo>
                  <a:pt x="547230" y="41910"/>
                </a:lnTo>
                <a:lnTo>
                  <a:pt x="544766" y="38100"/>
                </a:lnTo>
                <a:lnTo>
                  <a:pt x="546671" y="35560"/>
                </a:lnTo>
                <a:lnTo>
                  <a:pt x="550456" y="30480"/>
                </a:lnTo>
                <a:lnTo>
                  <a:pt x="555294" y="31750"/>
                </a:lnTo>
                <a:lnTo>
                  <a:pt x="556602" y="33020"/>
                </a:lnTo>
                <a:lnTo>
                  <a:pt x="556577" y="34290"/>
                </a:lnTo>
                <a:lnTo>
                  <a:pt x="555904" y="35560"/>
                </a:lnTo>
                <a:lnTo>
                  <a:pt x="558152" y="36830"/>
                </a:lnTo>
                <a:lnTo>
                  <a:pt x="561022" y="38100"/>
                </a:lnTo>
                <a:lnTo>
                  <a:pt x="561086" y="35560"/>
                </a:lnTo>
                <a:lnTo>
                  <a:pt x="561111" y="34290"/>
                </a:lnTo>
                <a:lnTo>
                  <a:pt x="558609" y="35560"/>
                </a:lnTo>
                <a:lnTo>
                  <a:pt x="558038" y="31750"/>
                </a:lnTo>
                <a:lnTo>
                  <a:pt x="557212" y="30480"/>
                </a:lnTo>
                <a:lnTo>
                  <a:pt x="554596" y="26670"/>
                </a:lnTo>
                <a:lnTo>
                  <a:pt x="553847" y="25400"/>
                </a:lnTo>
                <a:lnTo>
                  <a:pt x="552335" y="22860"/>
                </a:lnTo>
                <a:lnTo>
                  <a:pt x="550811" y="19050"/>
                </a:lnTo>
                <a:lnTo>
                  <a:pt x="553427" y="19050"/>
                </a:lnTo>
                <a:lnTo>
                  <a:pt x="545769" y="13970"/>
                </a:lnTo>
                <a:lnTo>
                  <a:pt x="547700" y="18491"/>
                </a:lnTo>
                <a:lnTo>
                  <a:pt x="544169" y="13970"/>
                </a:lnTo>
                <a:lnTo>
                  <a:pt x="540283" y="10160"/>
                </a:lnTo>
                <a:lnTo>
                  <a:pt x="520712" y="10160"/>
                </a:lnTo>
                <a:lnTo>
                  <a:pt x="523100" y="11430"/>
                </a:lnTo>
                <a:lnTo>
                  <a:pt x="524725" y="13970"/>
                </a:lnTo>
                <a:lnTo>
                  <a:pt x="519887" y="13970"/>
                </a:lnTo>
                <a:lnTo>
                  <a:pt x="517740" y="12700"/>
                </a:lnTo>
                <a:lnTo>
                  <a:pt x="513918" y="12700"/>
                </a:lnTo>
                <a:lnTo>
                  <a:pt x="511784" y="13970"/>
                </a:lnTo>
                <a:lnTo>
                  <a:pt x="511162" y="13970"/>
                </a:lnTo>
                <a:lnTo>
                  <a:pt x="509701" y="16510"/>
                </a:lnTo>
                <a:lnTo>
                  <a:pt x="509295" y="19050"/>
                </a:lnTo>
                <a:lnTo>
                  <a:pt x="504494" y="20320"/>
                </a:lnTo>
                <a:lnTo>
                  <a:pt x="503059" y="17780"/>
                </a:lnTo>
                <a:lnTo>
                  <a:pt x="502335" y="16510"/>
                </a:lnTo>
                <a:lnTo>
                  <a:pt x="502259" y="15240"/>
                </a:lnTo>
                <a:lnTo>
                  <a:pt x="502183" y="13970"/>
                </a:lnTo>
                <a:lnTo>
                  <a:pt x="501256" y="12700"/>
                </a:lnTo>
                <a:lnTo>
                  <a:pt x="496747" y="13970"/>
                </a:lnTo>
                <a:lnTo>
                  <a:pt x="490829" y="11430"/>
                </a:lnTo>
                <a:lnTo>
                  <a:pt x="496392" y="6350"/>
                </a:lnTo>
                <a:lnTo>
                  <a:pt x="497789" y="5080"/>
                </a:lnTo>
                <a:lnTo>
                  <a:pt x="491439" y="6350"/>
                </a:lnTo>
                <a:lnTo>
                  <a:pt x="485635" y="5080"/>
                </a:lnTo>
                <a:lnTo>
                  <a:pt x="480529" y="2540"/>
                </a:lnTo>
                <a:lnTo>
                  <a:pt x="476275" y="1270"/>
                </a:lnTo>
                <a:lnTo>
                  <a:pt x="480898" y="0"/>
                </a:lnTo>
                <a:lnTo>
                  <a:pt x="473557" y="0"/>
                </a:lnTo>
                <a:lnTo>
                  <a:pt x="476237" y="5080"/>
                </a:lnTo>
                <a:lnTo>
                  <a:pt x="471195" y="5080"/>
                </a:lnTo>
                <a:lnTo>
                  <a:pt x="471233" y="2540"/>
                </a:lnTo>
                <a:lnTo>
                  <a:pt x="468464" y="6350"/>
                </a:lnTo>
                <a:lnTo>
                  <a:pt x="473443" y="11430"/>
                </a:lnTo>
                <a:lnTo>
                  <a:pt x="467918" y="15240"/>
                </a:lnTo>
                <a:lnTo>
                  <a:pt x="464261" y="12700"/>
                </a:lnTo>
                <a:lnTo>
                  <a:pt x="456869" y="17780"/>
                </a:lnTo>
                <a:lnTo>
                  <a:pt x="455828" y="12700"/>
                </a:lnTo>
                <a:lnTo>
                  <a:pt x="455574" y="11430"/>
                </a:lnTo>
                <a:lnTo>
                  <a:pt x="460336" y="11430"/>
                </a:lnTo>
                <a:lnTo>
                  <a:pt x="460400" y="8890"/>
                </a:lnTo>
                <a:lnTo>
                  <a:pt x="460146" y="6350"/>
                </a:lnTo>
                <a:lnTo>
                  <a:pt x="462026" y="5080"/>
                </a:lnTo>
                <a:lnTo>
                  <a:pt x="459790" y="5080"/>
                </a:lnTo>
                <a:lnTo>
                  <a:pt x="457047" y="3810"/>
                </a:lnTo>
                <a:lnTo>
                  <a:pt x="456641" y="2540"/>
                </a:lnTo>
                <a:lnTo>
                  <a:pt x="458165" y="2540"/>
                </a:lnTo>
                <a:lnTo>
                  <a:pt x="452589" y="1270"/>
                </a:lnTo>
                <a:lnTo>
                  <a:pt x="450164" y="3810"/>
                </a:lnTo>
                <a:lnTo>
                  <a:pt x="447662" y="7620"/>
                </a:lnTo>
                <a:lnTo>
                  <a:pt x="441883" y="8890"/>
                </a:lnTo>
                <a:lnTo>
                  <a:pt x="443293" y="5080"/>
                </a:lnTo>
                <a:lnTo>
                  <a:pt x="441782" y="4140"/>
                </a:lnTo>
                <a:lnTo>
                  <a:pt x="439597" y="8890"/>
                </a:lnTo>
                <a:lnTo>
                  <a:pt x="435444" y="12700"/>
                </a:lnTo>
                <a:lnTo>
                  <a:pt x="428155" y="8890"/>
                </a:lnTo>
                <a:lnTo>
                  <a:pt x="427570" y="13970"/>
                </a:lnTo>
                <a:lnTo>
                  <a:pt x="423760" y="13970"/>
                </a:lnTo>
                <a:lnTo>
                  <a:pt x="428117" y="15240"/>
                </a:lnTo>
                <a:lnTo>
                  <a:pt x="426669" y="19050"/>
                </a:lnTo>
                <a:lnTo>
                  <a:pt x="423037" y="19050"/>
                </a:lnTo>
                <a:lnTo>
                  <a:pt x="417995" y="20320"/>
                </a:lnTo>
                <a:lnTo>
                  <a:pt x="417766" y="19050"/>
                </a:lnTo>
                <a:lnTo>
                  <a:pt x="417626" y="18288"/>
                </a:lnTo>
                <a:lnTo>
                  <a:pt x="416293" y="19050"/>
                </a:lnTo>
                <a:lnTo>
                  <a:pt x="411314" y="16510"/>
                </a:lnTo>
                <a:lnTo>
                  <a:pt x="405930" y="13970"/>
                </a:lnTo>
                <a:lnTo>
                  <a:pt x="400215" y="13970"/>
                </a:lnTo>
                <a:lnTo>
                  <a:pt x="396570" y="11430"/>
                </a:lnTo>
                <a:lnTo>
                  <a:pt x="398729" y="8890"/>
                </a:lnTo>
                <a:lnTo>
                  <a:pt x="399808" y="7620"/>
                </a:lnTo>
                <a:lnTo>
                  <a:pt x="396608" y="6350"/>
                </a:lnTo>
                <a:lnTo>
                  <a:pt x="391287" y="7620"/>
                </a:lnTo>
                <a:lnTo>
                  <a:pt x="387413" y="5080"/>
                </a:lnTo>
                <a:lnTo>
                  <a:pt x="383451" y="3810"/>
                </a:lnTo>
                <a:lnTo>
                  <a:pt x="377863" y="5080"/>
                </a:lnTo>
                <a:lnTo>
                  <a:pt x="380212" y="9512"/>
                </a:lnTo>
                <a:lnTo>
                  <a:pt x="374561" y="13970"/>
                </a:lnTo>
                <a:lnTo>
                  <a:pt x="389686" y="10160"/>
                </a:lnTo>
                <a:lnTo>
                  <a:pt x="380009" y="17780"/>
                </a:lnTo>
                <a:lnTo>
                  <a:pt x="384594" y="17780"/>
                </a:lnTo>
                <a:lnTo>
                  <a:pt x="389648" y="13970"/>
                </a:lnTo>
                <a:lnTo>
                  <a:pt x="392404" y="15240"/>
                </a:lnTo>
                <a:lnTo>
                  <a:pt x="388721" y="18288"/>
                </a:lnTo>
                <a:lnTo>
                  <a:pt x="388683" y="18491"/>
                </a:lnTo>
                <a:lnTo>
                  <a:pt x="390486" y="21590"/>
                </a:lnTo>
                <a:lnTo>
                  <a:pt x="385762" y="19050"/>
                </a:lnTo>
                <a:lnTo>
                  <a:pt x="381012" y="20320"/>
                </a:lnTo>
                <a:lnTo>
                  <a:pt x="376072" y="22860"/>
                </a:lnTo>
                <a:lnTo>
                  <a:pt x="370814" y="21590"/>
                </a:lnTo>
                <a:lnTo>
                  <a:pt x="370840" y="19050"/>
                </a:lnTo>
                <a:lnTo>
                  <a:pt x="370954" y="8890"/>
                </a:lnTo>
                <a:lnTo>
                  <a:pt x="363105" y="7620"/>
                </a:lnTo>
                <a:lnTo>
                  <a:pt x="355434" y="10160"/>
                </a:lnTo>
                <a:lnTo>
                  <a:pt x="347154" y="12700"/>
                </a:lnTo>
                <a:lnTo>
                  <a:pt x="337489" y="12700"/>
                </a:lnTo>
                <a:lnTo>
                  <a:pt x="342049" y="13970"/>
                </a:lnTo>
                <a:lnTo>
                  <a:pt x="340194" y="19050"/>
                </a:lnTo>
                <a:lnTo>
                  <a:pt x="337908" y="17780"/>
                </a:lnTo>
                <a:lnTo>
                  <a:pt x="333324" y="15240"/>
                </a:lnTo>
                <a:lnTo>
                  <a:pt x="328764" y="17780"/>
                </a:lnTo>
                <a:lnTo>
                  <a:pt x="329158" y="12700"/>
                </a:lnTo>
                <a:lnTo>
                  <a:pt x="326288" y="11430"/>
                </a:lnTo>
                <a:lnTo>
                  <a:pt x="324307" y="8890"/>
                </a:lnTo>
                <a:lnTo>
                  <a:pt x="324573" y="12700"/>
                </a:lnTo>
                <a:lnTo>
                  <a:pt x="313969" y="8890"/>
                </a:lnTo>
                <a:lnTo>
                  <a:pt x="312737" y="17780"/>
                </a:lnTo>
                <a:lnTo>
                  <a:pt x="306387" y="11430"/>
                </a:lnTo>
                <a:lnTo>
                  <a:pt x="299377" y="12700"/>
                </a:lnTo>
                <a:lnTo>
                  <a:pt x="294271" y="16510"/>
                </a:lnTo>
                <a:lnTo>
                  <a:pt x="289242" y="21590"/>
                </a:lnTo>
                <a:lnTo>
                  <a:pt x="282473" y="22860"/>
                </a:lnTo>
                <a:lnTo>
                  <a:pt x="284924" y="19050"/>
                </a:lnTo>
                <a:lnTo>
                  <a:pt x="285750" y="17780"/>
                </a:lnTo>
                <a:lnTo>
                  <a:pt x="280733" y="15240"/>
                </a:lnTo>
                <a:lnTo>
                  <a:pt x="283171" y="13970"/>
                </a:lnTo>
                <a:lnTo>
                  <a:pt x="288061" y="11430"/>
                </a:lnTo>
                <a:lnTo>
                  <a:pt x="281101" y="11430"/>
                </a:lnTo>
                <a:lnTo>
                  <a:pt x="281063" y="13970"/>
                </a:lnTo>
                <a:lnTo>
                  <a:pt x="278904" y="11430"/>
                </a:lnTo>
                <a:lnTo>
                  <a:pt x="270941" y="19050"/>
                </a:lnTo>
                <a:lnTo>
                  <a:pt x="267944" y="15697"/>
                </a:lnTo>
                <a:lnTo>
                  <a:pt x="268236" y="15354"/>
                </a:lnTo>
                <a:lnTo>
                  <a:pt x="269049" y="14998"/>
                </a:lnTo>
                <a:lnTo>
                  <a:pt x="268846" y="14643"/>
                </a:lnTo>
                <a:lnTo>
                  <a:pt x="266992" y="15443"/>
                </a:lnTo>
                <a:lnTo>
                  <a:pt x="267169" y="15735"/>
                </a:lnTo>
                <a:lnTo>
                  <a:pt x="266026" y="17780"/>
                </a:lnTo>
                <a:lnTo>
                  <a:pt x="265544" y="21590"/>
                </a:lnTo>
                <a:lnTo>
                  <a:pt x="261429" y="21590"/>
                </a:lnTo>
                <a:lnTo>
                  <a:pt x="255016" y="22860"/>
                </a:lnTo>
                <a:lnTo>
                  <a:pt x="258648" y="26670"/>
                </a:lnTo>
                <a:lnTo>
                  <a:pt x="248754" y="21590"/>
                </a:lnTo>
                <a:lnTo>
                  <a:pt x="226263" y="21590"/>
                </a:lnTo>
                <a:lnTo>
                  <a:pt x="223989" y="20320"/>
                </a:lnTo>
                <a:lnTo>
                  <a:pt x="218554" y="17272"/>
                </a:lnTo>
                <a:lnTo>
                  <a:pt x="218948" y="17195"/>
                </a:lnTo>
                <a:lnTo>
                  <a:pt x="217779" y="16840"/>
                </a:lnTo>
                <a:lnTo>
                  <a:pt x="217208" y="16510"/>
                </a:lnTo>
                <a:lnTo>
                  <a:pt x="216890" y="16560"/>
                </a:lnTo>
                <a:lnTo>
                  <a:pt x="216204" y="16344"/>
                </a:lnTo>
                <a:lnTo>
                  <a:pt x="216382" y="16649"/>
                </a:lnTo>
                <a:lnTo>
                  <a:pt x="209207" y="17780"/>
                </a:lnTo>
                <a:lnTo>
                  <a:pt x="199593" y="20320"/>
                </a:lnTo>
                <a:lnTo>
                  <a:pt x="192328" y="20320"/>
                </a:lnTo>
                <a:lnTo>
                  <a:pt x="192786" y="19050"/>
                </a:lnTo>
                <a:lnTo>
                  <a:pt x="188353" y="19050"/>
                </a:lnTo>
                <a:lnTo>
                  <a:pt x="185496" y="22860"/>
                </a:lnTo>
                <a:lnTo>
                  <a:pt x="182372" y="26670"/>
                </a:lnTo>
                <a:lnTo>
                  <a:pt x="176225" y="26670"/>
                </a:lnTo>
                <a:lnTo>
                  <a:pt x="170345" y="19050"/>
                </a:lnTo>
                <a:lnTo>
                  <a:pt x="182245" y="22860"/>
                </a:lnTo>
                <a:lnTo>
                  <a:pt x="178600" y="20320"/>
                </a:lnTo>
                <a:lnTo>
                  <a:pt x="178003" y="19050"/>
                </a:lnTo>
                <a:lnTo>
                  <a:pt x="177406" y="17780"/>
                </a:lnTo>
                <a:lnTo>
                  <a:pt x="176809" y="16510"/>
                </a:lnTo>
                <a:lnTo>
                  <a:pt x="175615" y="13970"/>
                </a:lnTo>
                <a:lnTo>
                  <a:pt x="170129" y="15240"/>
                </a:lnTo>
                <a:lnTo>
                  <a:pt x="163512" y="16510"/>
                </a:lnTo>
                <a:lnTo>
                  <a:pt x="157137" y="13970"/>
                </a:lnTo>
                <a:lnTo>
                  <a:pt x="158978" y="12700"/>
                </a:lnTo>
                <a:lnTo>
                  <a:pt x="156044" y="11430"/>
                </a:lnTo>
                <a:lnTo>
                  <a:pt x="152476" y="12700"/>
                </a:lnTo>
                <a:lnTo>
                  <a:pt x="148450" y="13970"/>
                </a:lnTo>
                <a:lnTo>
                  <a:pt x="144246" y="15240"/>
                </a:lnTo>
                <a:lnTo>
                  <a:pt x="136499" y="17780"/>
                </a:lnTo>
                <a:lnTo>
                  <a:pt x="129971" y="17780"/>
                </a:lnTo>
                <a:lnTo>
                  <a:pt x="130263" y="16510"/>
                </a:lnTo>
                <a:lnTo>
                  <a:pt x="129362" y="15240"/>
                </a:lnTo>
                <a:lnTo>
                  <a:pt x="128651" y="16510"/>
                </a:lnTo>
                <a:lnTo>
                  <a:pt x="127850" y="16510"/>
                </a:lnTo>
                <a:lnTo>
                  <a:pt x="126720" y="17780"/>
                </a:lnTo>
                <a:lnTo>
                  <a:pt x="124294" y="24130"/>
                </a:lnTo>
                <a:lnTo>
                  <a:pt x="121031" y="29210"/>
                </a:lnTo>
                <a:lnTo>
                  <a:pt x="117690" y="34290"/>
                </a:lnTo>
                <a:lnTo>
                  <a:pt x="114858" y="39370"/>
                </a:lnTo>
                <a:lnTo>
                  <a:pt x="111721" y="44157"/>
                </a:lnTo>
                <a:lnTo>
                  <a:pt x="112801" y="44450"/>
                </a:lnTo>
                <a:lnTo>
                  <a:pt x="107886" y="50800"/>
                </a:lnTo>
                <a:lnTo>
                  <a:pt x="103911" y="50800"/>
                </a:lnTo>
                <a:lnTo>
                  <a:pt x="97840" y="53340"/>
                </a:lnTo>
                <a:lnTo>
                  <a:pt x="93268" y="49530"/>
                </a:lnTo>
                <a:lnTo>
                  <a:pt x="98679" y="43180"/>
                </a:lnTo>
                <a:lnTo>
                  <a:pt x="90614" y="40640"/>
                </a:lnTo>
                <a:lnTo>
                  <a:pt x="91567" y="50800"/>
                </a:lnTo>
                <a:lnTo>
                  <a:pt x="87693" y="53340"/>
                </a:lnTo>
                <a:lnTo>
                  <a:pt x="85813" y="49530"/>
                </a:lnTo>
                <a:lnTo>
                  <a:pt x="81965" y="55880"/>
                </a:lnTo>
                <a:lnTo>
                  <a:pt x="80467" y="62230"/>
                </a:lnTo>
                <a:lnTo>
                  <a:pt x="78651" y="67310"/>
                </a:lnTo>
                <a:lnTo>
                  <a:pt x="73799" y="73660"/>
                </a:lnTo>
                <a:lnTo>
                  <a:pt x="76479" y="74930"/>
                </a:lnTo>
                <a:lnTo>
                  <a:pt x="75552" y="78740"/>
                </a:lnTo>
                <a:lnTo>
                  <a:pt x="72872" y="80010"/>
                </a:lnTo>
                <a:lnTo>
                  <a:pt x="69926" y="80010"/>
                </a:lnTo>
                <a:lnTo>
                  <a:pt x="68186" y="83820"/>
                </a:lnTo>
                <a:lnTo>
                  <a:pt x="60921" y="80010"/>
                </a:lnTo>
                <a:lnTo>
                  <a:pt x="59055" y="83820"/>
                </a:lnTo>
                <a:lnTo>
                  <a:pt x="56476" y="91440"/>
                </a:lnTo>
                <a:lnTo>
                  <a:pt x="53352" y="97790"/>
                </a:lnTo>
                <a:lnTo>
                  <a:pt x="49822" y="104140"/>
                </a:lnTo>
                <a:lnTo>
                  <a:pt x="49390" y="99568"/>
                </a:lnTo>
                <a:lnTo>
                  <a:pt x="46456" y="106680"/>
                </a:lnTo>
                <a:lnTo>
                  <a:pt x="39751" y="113030"/>
                </a:lnTo>
                <a:lnTo>
                  <a:pt x="35280" y="109220"/>
                </a:lnTo>
                <a:lnTo>
                  <a:pt x="29603" y="110490"/>
                </a:lnTo>
                <a:lnTo>
                  <a:pt x="22987" y="115570"/>
                </a:lnTo>
                <a:lnTo>
                  <a:pt x="15671" y="121920"/>
                </a:lnTo>
                <a:lnTo>
                  <a:pt x="15303" y="130810"/>
                </a:lnTo>
                <a:lnTo>
                  <a:pt x="14338" y="138430"/>
                </a:lnTo>
                <a:lnTo>
                  <a:pt x="9436" y="142240"/>
                </a:lnTo>
                <a:lnTo>
                  <a:pt x="11798" y="154940"/>
                </a:lnTo>
                <a:lnTo>
                  <a:pt x="10960" y="167640"/>
                </a:lnTo>
                <a:lnTo>
                  <a:pt x="9194" y="180340"/>
                </a:lnTo>
                <a:lnTo>
                  <a:pt x="8839" y="191770"/>
                </a:lnTo>
                <a:lnTo>
                  <a:pt x="14274" y="191770"/>
                </a:lnTo>
                <a:lnTo>
                  <a:pt x="62534" y="191770"/>
                </a:lnTo>
                <a:lnTo>
                  <a:pt x="62318" y="180340"/>
                </a:lnTo>
                <a:lnTo>
                  <a:pt x="60960" y="165100"/>
                </a:lnTo>
                <a:lnTo>
                  <a:pt x="64198" y="152400"/>
                </a:lnTo>
                <a:lnTo>
                  <a:pt x="60464" y="152400"/>
                </a:lnTo>
                <a:lnTo>
                  <a:pt x="56730" y="149860"/>
                </a:lnTo>
                <a:lnTo>
                  <a:pt x="59550" y="149250"/>
                </a:lnTo>
                <a:lnTo>
                  <a:pt x="57975" y="147320"/>
                </a:lnTo>
                <a:lnTo>
                  <a:pt x="57721" y="146050"/>
                </a:lnTo>
                <a:lnTo>
                  <a:pt x="57492" y="143510"/>
                </a:lnTo>
                <a:lnTo>
                  <a:pt x="57327" y="143510"/>
                </a:lnTo>
                <a:lnTo>
                  <a:pt x="56946" y="142240"/>
                </a:lnTo>
                <a:lnTo>
                  <a:pt x="56743" y="140970"/>
                </a:lnTo>
                <a:lnTo>
                  <a:pt x="56654" y="139700"/>
                </a:lnTo>
                <a:lnTo>
                  <a:pt x="80365" y="121920"/>
                </a:lnTo>
                <a:lnTo>
                  <a:pt x="93268" y="113030"/>
                </a:lnTo>
                <a:lnTo>
                  <a:pt x="96951" y="110490"/>
                </a:lnTo>
                <a:lnTo>
                  <a:pt x="105117" y="105410"/>
                </a:lnTo>
                <a:lnTo>
                  <a:pt x="106705" y="104140"/>
                </a:lnTo>
                <a:lnTo>
                  <a:pt x="113055" y="99060"/>
                </a:lnTo>
                <a:lnTo>
                  <a:pt x="115912" y="92710"/>
                </a:lnTo>
                <a:lnTo>
                  <a:pt x="114427" y="86360"/>
                </a:lnTo>
                <a:lnTo>
                  <a:pt x="114401" y="83820"/>
                </a:lnTo>
                <a:lnTo>
                  <a:pt x="114376" y="81280"/>
                </a:lnTo>
                <a:lnTo>
                  <a:pt x="121577" y="76200"/>
                </a:lnTo>
                <a:lnTo>
                  <a:pt x="123291" y="85090"/>
                </a:lnTo>
                <a:lnTo>
                  <a:pt x="126682" y="78740"/>
                </a:lnTo>
                <a:lnTo>
                  <a:pt x="128473" y="76200"/>
                </a:lnTo>
                <a:lnTo>
                  <a:pt x="131152" y="72390"/>
                </a:lnTo>
                <a:lnTo>
                  <a:pt x="136067" y="67310"/>
                </a:lnTo>
                <a:lnTo>
                  <a:pt x="142113" y="60960"/>
                </a:lnTo>
                <a:lnTo>
                  <a:pt x="143878" y="59690"/>
                </a:lnTo>
                <a:lnTo>
                  <a:pt x="153314" y="59690"/>
                </a:lnTo>
                <a:lnTo>
                  <a:pt x="163118" y="57150"/>
                </a:lnTo>
                <a:lnTo>
                  <a:pt x="161734" y="58420"/>
                </a:lnTo>
                <a:lnTo>
                  <a:pt x="161709" y="60960"/>
                </a:lnTo>
                <a:lnTo>
                  <a:pt x="159410" y="60960"/>
                </a:lnTo>
                <a:lnTo>
                  <a:pt x="164401" y="66040"/>
                </a:lnTo>
                <a:lnTo>
                  <a:pt x="177723" y="60960"/>
                </a:lnTo>
                <a:lnTo>
                  <a:pt x="177787" y="57150"/>
                </a:lnTo>
                <a:lnTo>
                  <a:pt x="181444" y="57150"/>
                </a:lnTo>
                <a:lnTo>
                  <a:pt x="178663" y="59690"/>
                </a:lnTo>
                <a:lnTo>
                  <a:pt x="180924" y="62230"/>
                </a:lnTo>
                <a:lnTo>
                  <a:pt x="185902" y="64770"/>
                </a:lnTo>
                <a:lnTo>
                  <a:pt x="192278" y="57150"/>
                </a:lnTo>
                <a:lnTo>
                  <a:pt x="193344" y="55880"/>
                </a:lnTo>
                <a:lnTo>
                  <a:pt x="196011" y="60960"/>
                </a:lnTo>
                <a:lnTo>
                  <a:pt x="196951" y="60960"/>
                </a:lnTo>
                <a:lnTo>
                  <a:pt x="207556" y="60960"/>
                </a:lnTo>
                <a:lnTo>
                  <a:pt x="205676" y="57150"/>
                </a:lnTo>
                <a:lnTo>
                  <a:pt x="212128" y="58420"/>
                </a:lnTo>
                <a:lnTo>
                  <a:pt x="218262" y="57150"/>
                </a:lnTo>
                <a:lnTo>
                  <a:pt x="224066" y="57150"/>
                </a:lnTo>
                <a:lnTo>
                  <a:pt x="229527" y="58420"/>
                </a:lnTo>
                <a:lnTo>
                  <a:pt x="231673" y="57150"/>
                </a:lnTo>
                <a:lnTo>
                  <a:pt x="233819" y="55880"/>
                </a:lnTo>
                <a:lnTo>
                  <a:pt x="243484" y="55880"/>
                </a:lnTo>
                <a:lnTo>
                  <a:pt x="245160" y="53340"/>
                </a:lnTo>
                <a:lnTo>
                  <a:pt x="246011" y="52070"/>
                </a:lnTo>
                <a:lnTo>
                  <a:pt x="248285" y="57150"/>
                </a:lnTo>
                <a:lnTo>
                  <a:pt x="254241" y="58420"/>
                </a:lnTo>
                <a:lnTo>
                  <a:pt x="261340" y="58420"/>
                </a:lnTo>
                <a:lnTo>
                  <a:pt x="267030" y="54610"/>
                </a:lnTo>
                <a:lnTo>
                  <a:pt x="265188" y="58420"/>
                </a:lnTo>
                <a:lnTo>
                  <a:pt x="271881" y="58420"/>
                </a:lnTo>
                <a:lnTo>
                  <a:pt x="269735" y="62230"/>
                </a:lnTo>
                <a:lnTo>
                  <a:pt x="276072" y="62230"/>
                </a:lnTo>
                <a:lnTo>
                  <a:pt x="281889" y="59690"/>
                </a:lnTo>
                <a:lnTo>
                  <a:pt x="280746" y="54610"/>
                </a:lnTo>
                <a:lnTo>
                  <a:pt x="289483" y="58420"/>
                </a:lnTo>
                <a:lnTo>
                  <a:pt x="297726" y="57150"/>
                </a:lnTo>
                <a:lnTo>
                  <a:pt x="305015" y="54610"/>
                </a:lnTo>
                <a:lnTo>
                  <a:pt x="310896" y="60960"/>
                </a:lnTo>
                <a:lnTo>
                  <a:pt x="333717" y="54610"/>
                </a:lnTo>
                <a:lnTo>
                  <a:pt x="338201" y="53340"/>
                </a:lnTo>
                <a:lnTo>
                  <a:pt x="344741" y="52070"/>
                </a:lnTo>
                <a:lnTo>
                  <a:pt x="351282" y="50800"/>
                </a:lnTo>
                <a:lnTo>
                  <a:pt x="364096" y="49530"/>
                </a:lnTo>
                <a:lnTo>
                  <a:pt x="360959" y="53340"/>
                </a:lnTo>
                <a:lnTo>
                  <a:pt x="348551" y="55880"/>
                </a:lnTo>
                <a:lnTo>
                  <a:pt x="346163" y="59690"/>
                </a:lnTo>
                <a:lnTo>
                  <a:pt x="357136" y="57150"/>
                </a:lnTo>
                <a:lnTo>
                  <a:pt x="366826" y="53340"/>
                </a:lnTo>
                <a:lnTo>
                  <a:pt x="376504" y="50800"/>
                </a:lnTo>
                <a:lnTo>
                  <a:pt x="387438" y="49530"/>
                </a:lnTo>
                <a:lnTo>
                  <a:pt x="391579" y="50800"/>
                </a:lnTo>
                <a:lnTo>
                  <a:pt x="385114" y="54610"/>
                </a:lnTo>
                <a:lnTo>
                  <a:pt x="383730" y="55880"/>
                </a:lnTo>
                <a:lnTo>
                  <a:pt x="395592" y="54610"/>
                </a:lnTo>
                <a:lnTo>
                  <a:pt x="407085" y="54610"/>
                </a:lnTo>
                <a:lnTo>
                  <a:pt x="418249" y="53340"/>
                </a:lnTo>
                <a:lnTo>
                  <a:pt x="429107" y="50800"/>
                </a:lnTo>
                <a:lnTo>
                  <a:pt x="429082" y="52070"/>
                </a:lnTo>
                <a:lnTo>
                  <a:pt x="427532" y="53340"/>
                </a:lnTo>
                <a:lnTo>
                  <a:pt x="428891" y="53340"/>
                </a:lnTo>
                <a:lnTo>
                  <a:pt x="432663" y="54610"/>
                </a:lnTo>
                <a:lnTo>
                  <a:pt x="432422" y="52070"/>
                </a:lnTo>
                <a:lnTo>
                  <a:pt x="432295" y="50800"/>
                </a:lnTo>
                <a:lnTo>
                  <a:pt x="429564" y="52070"/>
                </a:lnTo>
                <a:lnTo>
                  <a:pt x="429514" y="50800"/>
                </a:lnTo>
                <a:lnTo>
                  <a:pt x="429475" y="49530"/>
                </a:lnTo>
                <a:lnTo>
                  <a:pt x="429387" y="46990"/>
                </a:lnTo>
                <a:lnTo>
                  <a:pt x="433463" y="43180"/>
                </a:lnTo>
                <a:lnTo>
                  <a:pt x="438492" y="38100"/>
                </a:lnTo>
                <a:lnTo>
                  <a:pt x="441147" y="35560"/>
                </a:lnTo>
                <a:lnTo>
                  <a:pt x="441261" y="41910"/>
                </a:lnTo>
                <a:lnTo>
                  <a:pt x="445528" y="43180"/>
                </a:lnTo>
                <a:lnTo>
                  <a:pt x="449275" y="46990"/>
                </a:lnTo>
                <a:lnTo>
                  <a:pt x="447814" y="54610"/>
                </a:lnTo>
                <a:lnTo>
                  <a:pt x="449668" y="53340"/>
                </a:lnTo>
                <a:lnTo>
                  <a:pt x="451980" y="50800"/>
                </a:lnTo>
                <a:lnTo>
                  <a:pt x="451535" y="48260"/>
                </a:lnTo>
                <a:lnTo>
                  <a:pt x="454279" y="49530"/>
                </a:lnTo>
                <a:lnTo>
                  <a:pt x="455180" y="50800"/>
                </a:lnTo>
                <a:lnTo>
                  <a:pt x="452412" y="54610"/>
                </a:lnTo>
                <a:lnTo>
                  <a:pt x="462483" y="52070"/>
                </a:lnTo>
                <a:lnTo>
                  <a:pt x="459778" y="48260"/>
                </a:lnTo>
                <a:lnTo>
                  <a:pt x="458876" y="46990"/>
                </a:lnTo>
                <a:lnTo>
                  <a:pt x="468020" y="46990"/>
                </a:lnTo>
                <a:lnTo>
                  <a:pt x="467995" y="49530"/>
                </a:lnTo>
                <a:lnTo>
                  <a:pt x="466153" y="50800"/>
                </a:lnTo>
                <a:lnTo>
                  <a:pt x="465226" y="53340"/>
                </a:lnTo>
                <a:lnTo>
                  <a:pt x="471817" y="46990"/>
                </a:lnTo>
                <a:lnTo>
                  <a:pt x="474459" y="44450"/>
                </a:lnTo>
                <a:lnTo>
                  <a:pt x="482206" y="45720"/>
                </a:lnTo>
                <a:lnTo>
                  <a:pt x="481761" y="46990"/>
                </a:lnTo>
                <a:lnTo>
                  <a:pt x="482460" y="48958"/>
                </a:lnTo>
                <a:lnTo>
                  <a:pt x="489686" y="46990"/>
                </a:lnTo>
                <a:lnTo>
                  <a:pt x="495554" y="44450"/>
                </a:lnTo>
                <a:lnTo>
                  <a:pt x="498487" y="43180"/>
                </a:lnTo>
                <a:lnTo>
                  <a:pt x="507377" y="41910"/>
                </a:lnTo>
                <a:lnTo>
                  <a:pt x="517004" y="41910"/>
                </a:lnTo>
                <a:lnTo>
                  <a:pt x="514261" y="50800"/>
                </a:lnTo>
                <a:lnTo>
                  <a:pt x="519899" y="44450"/>
                </a:lnTo>
                <a:lnTo>
                  <a:pt x="518591" y="53225"/>
                </a:lnTo>
                <a:lnTo>
                  <a:pt x="522135" y="50800"/>
                </a:lnTo>
                <a:lnTo>
                  <a:pt x="522300" y="50800"/>
                </a:lnTo>
                <a:lnTo>
                  <a:pt x="522300" y="46990"/>
                </a:lnTo>
                <a:lnTo>
                  <a:pt x="523570" y="46990"/>
                </a:lnTo>
                <a:lnTo>
                  <a:pt x="524306" y="45720"/>
                </a:lnTo>
                <a:lnTo>
                  <a:pt x="526630" y="46990"/>
                </a:lnTo>
                <a:lnTo>
                  <a:pt x="531177" y="46990"/>
                </a:lnTo>
                <a:lnTo>
                  <a:pt x="531749" y="50800"/>
                </a:lnTo>
                <a:lnTo>
                  <a:pt x="528561" y="50800"/>
                </a:lnTo>
                <a:lnTo>
                  <a:pt x="530758" y="53340"/>
                </a:lnTo>
                <a:lnTo>
                  <a:pt x="535584" y="57150"/>
                </a:lnTo>
                <a:lnTo>
                  <a:pt x="532955" y="49530"/>
                </a:lnTo>
                <a:lnTo>
                  <a:pt x="540626" y="52070"/>
                </a:lnTo>
                <a:lnTo>
                  <a:pt x="540410" y="49530"/>
                </a:lnTo>
                <a:lnTo>
                  <a:pt x="540105" y="45720"/>
                </a:lnTo>
                <a:lnTo>
                  <a:pt x="540004" y="44450"/>
                </a:lnTo>
                <a:lnTo>
                  <a:pt x="539902" y="43180"/>
                </a:lnTo>
                <a:lnTo>
                  <a:pt x="544347" y="50800"/>
                </a:lnTo>
                <a:lnTo>
                  <a:pt x="542505" y="50800"/>
                </a:lnTo>
                <a:lnTo>
                  <a:pt x="548855" y="55880"/>
                </a:lnTo>
                <a:lnTo>
                  <a:pt x="547763" y="62230"/>
                </a:lnTo>
                <a:lnTo>
                  <a:pt x="551865" y="63500"/>
                </a:lnTo>
                <a:lnTo>
                  <a:pt x="556171" y="63500"/>
                </a:lnTo>
                <a:lnTo>
                  <a:pt x="558088" y="68580"/>
                </a:lnTo>
                <a:lnTo>
                  <a:pt x="557085" y="71120"/>
                </a:lnTo>
                <a:lnTo>
                  <a:pt x="550887" y="73660"/>
                </a:lnTo>
                <a:lnTo>
                  <a:pt x="550214" y="76200"/>
                </a:lnTo>
                <a:lnTo>
                  <a:pt x="555231" y="76200"/>
                </a:lnTo>
                <a:lnTo>
                  <a:pt x="559917" y="80010"/>
                </a:lnTo>
                <a:lnTo>
                  <a:pt x="564781" y="83820"/>
                </a:lnTo>
                <a:lnTo>
                  <a:pt x="570318" y="85090"/>
                </a:lnTo>
                <a:lnTo>
                  <a:pt x="568147" y="85090"/>
                </a:lnTo>
                <a:lnTo>
                  <a:pt x="565010" y="87630"/>
                </a:lnTo>
                <a:lnTo>
                  <a:pt x="570560" y="87630"/>
                </a:lnTo>
                <a:lnTo>
                  <a:pt x="612063" y="87630"/>
                </a:lnTo>
                <a:close/>
              </a:path>
              <a:path w="1417319" h="661670">
                <a:moveTo>
                  <a:pt x="614908" y="493674"/>
                </a:moveTo>
                <a:lnTo>
                  <a:pt x="611200" y="492760"/>
                </a:lnTo>
                <a:lnTo>
                  <a:pt x="610146" y="491490"/>
                </a:lnTo>
                <a:lnTo>
                  <a:pt x="607453" y="488429"/>
                </a:lnTo>
                <a:lnTo>
                  <a:pt x="608380" y="494030"/>
                </a:lnTo>
                <a:lnTo>
                  <a:pt x="614057" y="495300"/>
                </a:lnTo>
                <a:lnTo>
                  <a:pt x="614908" y="493674"/>
                </a:lnTo>
                <a:close/>
              </a:path>
              <a:path w="1417319" h="661670">
                <a:moveTo>
                  <a:pt x="616343" y="494030"/>
                </a:moveTo>
                <a:lnTo>
                  <a:pt x="616051" y="491490"/>
                </a:lnTo>
                <a:lnTo>
                  <a:pt x="614908" y="493674"/>
                </a:lnTo>
                <a:lnTo>
                  <a:pt x="616343" y="494030"/>
                </a:lnTo>
                <a:close/>
              </a:path>
              <a:path w="1417319" h="661670">
                <a:moveTo>
                  <a:pt x="616419" y="464820"/>
                </a:moveTo>
                <a:lnTo>
                  <a:pt x="614578" y="465493"/>
                </a:lnTo>
                <a:lnTo>
                  <a:pt x="615124" y="467588"/>
                </a:lnTo>
                <a:lnTo>
                  <a:pt x="616419" y="464820"/>
                </a:lnTo>
                <a:close/>
              </a:path>
              <a:path w="1417319" h="661670">
                <a:moveTo>
                  <a:pt x="620229" y="482600"/>
                </a:moveTo>
                <a:lnTo>
                  <a:pt x="619036" y="476250"/>
                </a:lnTo>
                <a:lnTo>
                  <a:pt x="616381" y="471170"/>
                </a:lnTo>
                <a:lnTo>
                  <a:pt x="615721" y="469900"/>
                </a:lnTo>
                <a:lnTo>
                  <a:pt x="615124" y="467588"/>
                </a:lnTo>
                <a:lnTo>
                  <a:pt x="613435" y="471170"/>
                </a:lnTo>
                <a:lnTo>
                  <a:pt x="611136" y="469900"/>
                </a:lnTo>
                <a:lnTo>
                  <a:pt x="607466" y="468630"/>
                </a:lnTo>
                <a:lnTo>
                  <a:pt x="605167" y="467360"/>
                </a:lnTo>
                <a:lnTo>
                  <a:pt x="607072" y="472440"/>
                </a:lnTo>
                <a:lnTo>
                  <a:pt x="610946" y="477520"/>
                </a:lnTo>
                <a:lnTo>
                  <a:pt x="612838" y="482600"/>
                </a:lnTo>
                <a:lnTo>
                  <a:pt x="609752" y="484784"/>
                </a:lnTo>
                <a:lnTo>
                  <a:pt x="612063" y="483870"/>
                </a:lnTo>
                <a:lnTo>
                  <a:pt x="614121" y="483870"/>
                </a:lnTo>
                <a:lnTo>
                  <a:pt x="615467" y="487680"/>
                </a:lnTo>
                <a:lnTo>
                  <a:pt x="619036" y="483870"/>
                </a:lnTo>
                <a:lnTo>
                  <a:pt x="620229" y="482600"/>
                </a:lnTo>
                <a:close/>
              </a:path>
              <a:path w="1417319" h="661670">
                <a:moveTo>
                  <a:pt x="623150" y="253339"/>
                </a:moveTo>
                <a:lnTo>
                  <a:pt x="622858" y="252730"/>
                </a:lnTo>
                <a:lnTo>
                  <a:pt x="622655" y="252730"/>
                </a:lnTo>
                <a:lnTo>
                  <a:pt x="623150" y="253339"/>
                </a:lnTo>
                <a:close/>
              </a:path>
              <a:path w="1417319" h="661670">
                <a:moveTo>
                  <a:pt x="624065" y="255270"/>
                </a:moveTo>
                <a:lnTo>
                  <a:pt x="623684" y="254000"/>
                </a:lnTo>
                <a:lnTo>
                  <a:pt x="623150" y="253339"/>
                </a:lnTo>
                <a:lnTo>
                  <a:pt x="624065" y="255270"/>
                </a:lnTo>
                <a:close/>
              </a:path>
              <a:path w="1417319" h="661670">
                <a:moveTo>
                  <a:pt x="624332" y="251320"/>
                </a:moveTo>
                <a:lnTo>
                  <a:pt x="623735" y="250875"/>
                </a:lnTo>
                <a:lnTo>
                  <a:pt x="623671" y="251460"/>
                </a:lnTo>
                <a:lnTo>
                  <a:pt x="624332" y="251320"/>
                </a:lnTo>
                <a:close/>
              </a:path>
              <a:path w="1417319" h="661670">
                <a:moveTo>
                  <a:pt x="625297" y="387350"/>
                </a:moveTo>
                <a:lnTo>
                  <a:pt x="624763" y="383324"/>
                </a:lnTo>
                <a:lnTo>
                  <a:pt x="624357" y="383540"/>
                </a:lnTo>
                <a:lnTo>
                  <a:pt x="624166" y="385279"/>
                </a:lnTo>
                <a:lnTo>
                  <a:pt x="625297" y="387350"/>
                </a:lnTo>
                <a:close/>
              </a:path>
              <a:path w="1417319" h="661670">
                <a:moveTo>
                  <a:pt x="628611" y="403860"/>
                </a:moveTo>
                <a:lnTo>
                  <a:pt x="624179" y="398780"/>
                </a:lnTo>
                <a:lnTo>
                  <a:pt x="625805" y="405091"/>
                </a:lnTo>
                <a:lnTo>
                  <a:pt x="626021" y="403860"/>
                </a:lnTo>
                <a:lnTo>
                  <a:pt x="628611" y="403860"/>
                </a:lnTo>
                <a:close/>
              </a:path>
              <a:path w="1417319" h="661670">
                <a:moveTo>
                  <a:pt x="629920" y="250190"/>
                </a:moveTo>
                <a:lnTo>
                  <a:pt x="624332" y="251320"/>
                </a:lnTo>
                <a:lnTo>
                  <a:pt x="627799" y="254000"/>
                </a:lnTo>
                <a:lnTo>
                  <a:pt x="629920" y="250190"/>
                </a:lnTo>
                <a:close/>
              </a:path>
              <a:path w="1417319" h="661670">
                <a:moveTo>
                  <a:pt x="630758" y="443230"/>
                </a:moveTo>
                <a:lnTo>
                  <a:pt x="630034" y="443661"/>
                </a:lnTo>
                <a:lnTo>
                  <a:pt x="629513" y="447040"/>
                </a:lnTo>
                <a:lnTo>
                  <a:pt x="630758" y="443230"/>
                </a:lnTo>
                <a:close/>
              </a:path>
              <a:path w="1417319" h="661670">
                <a:moveTo>
                  <a:pt x="630910" y="540054"/>
                </a:moveTo>
                <a:lnTo>
                  <a:pt x="585444" y="540054"/>
                </a:lnTo>
                <a:lnTo>
                  <a:pt x="585101" y="541261"/>
                </a:lnTo>
                <a:lnTo>
                  <a:pt x="585114" y="542290"/>
                </a:lnTo>
                <a:lnTo>
                  <a:pt x="584835" y="542188"/>
                </a:lnTo>
                <a:lnTo>
                  <a:pt x="583323" y="547370"/>
                </a:lnTo>
                <a:lnTo>
                  <a:pt x="577202" y="547370"/>
                </a:lnTo>
                <a:lnTo>
                  <a:pt x="575259" y="543560"/>
                </a:lnTo>
                <a:lnTo>
                  <a:pt x="574903" y="549910"/>
                </a:lnTo>
                <a:lnTo>
                  <a:pt x="572554" y="548640"/>
                </a:lnTo>
                <a:lnTo>
                  <a:pt x="572135" y="547649"/>
                </a:lnTo>
                <a:lnTo>
                  <a:pt x="571868" y="549910"/>
                </a:lnTo>
                <a:lnTo>
                  <a:pt x="565810" y="554990"/>
                </a:lnTo>
                <a:lnTo>
                  <a:pt x="568274" y="560070"/>
                </a:lnTo>
                <a:lnTo>
                  <a:pt x="561251" y="560070"/>
                </a:lnTo>
                <a:lnTo>
                  <a:pt x="559638" y="571500"/>
                </a:lnTo>
                <a:lnTo>
                  <a:pt x="552907" y="565150"/>
                </a:lnTo>
                <a:lnTo>
                  <a:pt x="553681" y="567690"/>
                </a:lnTo>
                <a:lnTo>
                  <a:pt x="553351" y="576580"/>
                </a:lnTo>
                <a:lnTo>
                  <a:pt x="550989" y="579120"/>
                </a:lnTo>
                <a:lnTo>
                  <a:pt x="547751" y="575310"/>
                </a:lnTo>
                <a:lnTo>
                  <a:pt x="543496" y="579120"/>
                </a:lnTo>
                <a:lnTo>
                  <a:pt x="538467" y="582930"/>
                </a:lnTo>
                <a:lnTo>
                  <a:pt x="532879" y="581660"/>
                </a:lnTo>
                <a:lnTo>
                  <a:pt x="534873" y="586740"/>
                </a:lnTo>
                <a:lnTo>
                  <a:pt x="532485" y="590550"/>
                </a:lnTo>
                <a:lnTo>
                  <a:pt x="524471" y="601980"/>
                </a:lnTo>
                <a:lnTo>
                  <a:pt x="522795" y="604520"/>
                </a:lnTo>
                <a:lnTo>
                  <a:pt x="522605" y="604520"/>
                </a:lnTo>
                <a:lnTo>
                  <a:pt x="522770" y="604774"/>
                </a:lnTo>
                <a:lnTo>
                  <a:pt x="523113" y="604520"/>
                </a:lnTo>
                <a:lnTo>
                  <a:pt x="523836" y="604520"/>
                </a:lnTo>
                <a:lnTo>
                  <a:pt x="523811" y="607060"/>
                </a:lnTo>
                <a:lnTo>
                  <a:pt x="523455" y="605790"/>
                </a:lnTo>
                <a:lnTo>
                  <a:pt x="522770" y="604774"/>
                </a:lnTo>
                <a:lnTo>
                  <a:pt x="521423" y="605790"/>
                </a:lnTo>
                <a:lnTo>
                  <a:pt x="518223" y="601980"/>
                </a:lnTo>
                <a:lnTo>
                  <a:pt x="519023" y="603250"/>
                </a:lnTo>
                <a:lnTo>
                  <a:pt x="519645" y="604520"/>
                </a:lnTo>
                <a:lnTo>
                  <a:pt x="521576" y="610870"/>
                </a:lnTo>
                <a:lnTo>
                  <a:pt x="519506" y="613410"/>
                </a:lnTo>
                <a:lnTo>
                  <a:pt x="517728" y="617220"/>
                </a:lnTo>
                <a:lnTo>
                  <a:pt x="516001" y="613410"/>
                </a:lnTo>
                <a:lnTo>
                  <a:pt x="515429" y="612140"/>
                </a:lnTo>
                <a:lnTo>
                  <a:pt x="514273" y="609600"/>
                </a:lnTo>
                <a:lnTo>
                  <a:pt x="518629" y="607060"/>
                </a:lnTo>
                <a:lnTo>
                  <a:pt x="516305" y="599440"/>
                </a:lnTo>
                <a:lnTo>
                  <a:pt x="516864" y="603250"/>
                </a:lnTo>
                <a:lnTo>
                  <a:pt x="516636" y="604520"/>
                </a:lnTo>
                <a:lnTo>
                  <a:pt x="515785" y="605790"/>
                </a:lnTo>
                <a:lnTo>
                  <a:pt x="510692" y="609600"/>
                </a:lnTo>
                <a:lnTo>
                  <a:pt x="511797" y="612140"/>
                </a:lnTo>
                <a:lnTo>
                  <a:pt x="510540" y="610870"/>
                </a:lnTo>
                <a:lnTo>
                  <a:pt x="509282" y="609600"/>
                </a:lnTo>
                <a:lnTo>
                  <a:pt x="506768" y="607060"/>
                </a:lnTo>
                <a:lnTo>
                  <a:pt x="507441" y="609600"/>
                </a:lnTo>
                <a:lnTo>
                  <a:pt x="504875" y="601980"/>
                </a:lnTo>
                <a:lnTo>
                  <a:pt x="503656" y="607060"/>
                </a:lnTo>
                <a:lnTo>
                  <a:pt x="501599" y="608330"/>
                </a:lnTo>
                <a:lnTo>
                  <a:pt x="498919" y="608330"/>
                </a:lnTo>
                <a:lnTo>
                  <a:pt x="495846" y="610870"/>
                </a:lnTo>
                <a:lnTo>
                  <a:pt x="488518" y="605790"/>
                </a:lnTo>
                <a:lnTo>
                  <a:pt x="489889" y="604520"/>
                </a:lnTo>
                <a:lnTo>
                  <a:pt x="494017" y="600710"/>
                </a:lnTo>
                <a:lnTo>
                  <a:pt x="485914" y="604520"/>
                </a:lnTo>
                <a:lnTo>
                  <a:pt x="484644" y="603262"/>
                </a:lnTo>
                <a:lnTo>
                  <a:pt x="485355" y="604520"/>
                </a:lnTo>
                <a:lnTo>
                  <a:pt x="483577" y="609600"/>
                </a:lnTo>
                <a:lnTo>
                  <a:pt x="473722" y="610870"/>
                </a:lnTo>
                <a:lnTo>
                  <a:pt x="479069" y="603250"/>
                </a:lnTo>
                <a:lnTo>
                  <a:pt x="475754" y="599440"/>
                </a:lnTo>
                <a:lnTo>
                  <a:pt x="469582" y="601980"/>
                </a:lnTo>
                <a:lnTo>
                  <a:pt x="464832" y="608330"/>
                </a:lnTo>
                <a:lnTo>
                  <a:pt x="460235" y="608330"/>
                </a:lnTo>
                <a:lnTo>
                  <a:pt x="459905" y="607060"/>
                </a:lnTo>
                <a:lnTo>
                  <a:pt x="459028" y="607060"/>
                </a:lnTo>
                <a:lnTo>
                  <a:pt x="460082" y="604520"/>
                </a:lnTo>
                <a:lnTo>
                  <a:pt x="454190" y="608330"/>
                </a:lnTo>
                <a:lnTo>
                  <a:pt x="447027" y="608330"/>
                </a:lnTo>
                <a:lnTo>
                  <a:pt x="439674" y="609600"/>
                </a:lnTo>
                <a:lnTo>
                  <a:pt x="433158" y="613410"/>
                </a:lnTo>
                <a:lnTo>
                  <a:pt x="432587" y="612140"/>
                </a:lnTo>
                <a:lnTo>
                  <a:pt x="433387" y="614680"/>
                </a:lnTo>
                <a:lnTo>
                  <a:pt x="433489" y="617220"/>
                </a:lnTo>
                <a:lnTo>
                  <a:pt x="433412" y="619760"/>
                </a:lnTo>
                <a:lnTo>
                  <a:pt x="433273" y="621030"/>
                </a:lnTo>
                <a:lnTo>
                  <a:pt x="429552" y="622300"/>
                </a:lnTo>
                <a:lnTo>
                  <a:pt x="426364" y="626110"/>
                </a:lnTo>
                <a:lnTo>
                  <a:pt x="425005" y="621030"/>
                </a:lnTo>
                <a:lnTo>
                  <a:pt x="427278" y="621030"/>
                </a:lnTo>
                <a:lnTo>
                  <a:pt x="427482" y="619760"/>
                </a:lnTo>
                <a:lnTo>
                  <a:pt x="428561" y="618490"/>
                </a:lnTo>
                <a:lnTo>
                  <a:pt x="424675" y="619760"/>
                </a:lnTo>
                <a:lnTo>
                  <a:pt x="422402" y="614705"/>
                </a:lnTo>
                <a:lnTo>
                  <a:pt x="413600" y="621030"/>
                </a:lnTo>
                <a:lnTo>
                  <a:pt x="407822" y="618490"/>
                </a:lnTo>
                <a:lnTo>
                  <a:pt x="408330" y="617220"/>
                </a:lnTo>
                <a:lnTo>
                  <a:pt x="409333" y="614680"/>
                </a:lnTo>
                <a:lnTo>
                  <a:pt x="413207" y="613410"/>
                </a:lnTo>
                <a:lnTo>
                  <a:pt x="415861" y="612140"/>
                </a:lnTo>
                <a:lnTo>
                  <a:pt x="413702" y="609600"/>
                </a:lnTo>
                <a:lnTo>
                  <a:pt x="422643" y="612140"/>
                </a:lnTo>
                <a:lnTo>
                  <a:pt x="421589" y="609600"/>
                </a:lnTo>
                <a:lnTo>
                  <a:pt x="420547" y="607060"/>
                </a:lnTo>
                <a:lnTo>
                  <a:pt x="423659" y="607060"/>
                </a:lnTo>
                <a:lnTo>
                  <a:pt x="422592" y="603262"/>
                </a:lnTo>
                <a:lnTo>
                  <a:pt x="404126" y="603250"/>
                </a:lnTo>
                <a:lnTo>
                  <a:pt x="396938" y="601980"/>
                </a:lnTo>
                <a:lnTo>
                  <a:pt x="394258" y="607060"/>
                </a:lnTo>
                <a:lnTo>
                  <a:pt x="397764" y="608330"/>
                </a:lnTo>
                <a:lnTo>
                  <a:pt x="395084" y="612140"/>
                </a:lnTo>
                <a:lnTo>
                  <a:pt x="385787" y="612140"/>
                </a:lnTo>
                <a:lnTo>
                  <a:pt x="380746" y="607060"/>
                </a:lnTo>
                <a:lnTo>
                  <a:pt x="376542" y="601980"/>
                </a:lnTo>
                <a:lnTo>
                  <a:pt x="369709" y="603250"/>
                </a:lnTo>
                <a:lnTo>
                  <a:pt x="366496" y="608330"/>
                </a:lnTo>
                <a:lnTo>
                  <a:pt x="365188" y="617220"/>
                </a:lnTo>
                <a:lnTo>
                  <a:pt x="356476" y="612140"/>
                </a:lnTo>
                <a:lnTo>
                  <a:pt x="359524" y="604520"/>
                </a:lnTo>
                <a:lnTo>
                  <a:pt x="353504" y="605790"/>
                </a:lnTo>
                <a:lnTo>
                  <a:pt x="350456" y="609600"/>
                </a:lnTo>
                <a:lnTo>
                  <a:pt x="347319" y="612140"/>
                </a:lnTo>
                <a:lnTo>
                  <a:pt x="342595" y="611187"/>
                </a:lnTo>
                <a:lnTo>
                  <a:pt x="342785" y="612140"/>
                </a:lnTo>
                <a:lnTo>
                  <a:pt x="336829" y="610870"/>
                </a:lnTo>
                <a:lnTo>
                  <a:pt x="335648" y="604520"/>
                </a:lnTo>
                <a:lnTo>
                  <a:pt x="326313" y="605790"/>
                </a:lnTo>
                <a:lnTo>
                  <a:pt x="306679" y="609600"/>
                </a:lnTo>
                <a:lnTo>
                  <a:pt x="296608" y="612140"/>
                </a:lnTo>
                <a:lnTo>
                  <a:pt x="297370" y="609600"/>
                </a:lnTo>
                <a:lnTo>
                  <a:pt x="298526" y="608330"/>
                </a:lnTo>
                <a:lnTo>
                  <a:pt x="299694" y="607060"/>
                </a:lnTo>
                <a:lnTo>
                  <a:pt x="298132" y="605790"/>
                </a:lnTo>
                <a:lnTo>
                  <a:pt x="296570" y="604520"/>
                </a:lnTo>
                <a:lnTo>
                  <a:pt x="287985" y="605358"/>
                </a:lnTo>
                <a:lnTo>
                  <a:pt x="287985" y="615950"/>
                </a:lnTo>
                <a:lnTo>
                  <a:pt x="287337" y="618490"/>
                </a:lnTo>
                <a:lnTo>
                  <a:pt x="285724" y="617220"/>
                </a:lnTo>
                <a:lnTo>
                  <a:pt x="286613" y="615950"/>
                </a:lnTo>
                <a:lnTo>
                  <a:pt x="282803" y="614680"/>
                </a:lnTo>
                <a:lnTo>
                  <a:pt x="280403" y="613410"/>
                </a:lnTo>
                <a:lnTo>
                  <a:pt x="287426" y="613410"/>
                </a:lnTo>
                <a:lnTo>
                  <a:pt x="287985" y="615950"/>
                </a:lnTo>
                <a:lnTo>
                  <a:pt x="287985" y="605358"/>
                </a:lnTo>
                <a:lnTo>
                  <a:pt x="283489" y="605790"/>
                </a:lnTo>
                <a:lnTo>
                  <a:pt x="270040" y="605790"/>
                </a:lnTo>
                <a:lnTo>
                  <a:pt x="256794" y="603262"/>
                </a:lnTo>
                <a:lnTo>
                  <a:pt x="244017" y="599440"/>
                </a:lnTo>
                <a:lnTo>
                  <a:pt x="237718" y="605790"/>
                </a:lnTo>
                <a:lnTo>
                  <a:pt x="236270" y="605790"/>
                </a:lnTo>
                <a:lnTo>
                  <a:pt x="233172" y="608330"/>
                </a:lnTo>
                <a:lnTo>
                  <a:pt x="229539" y="608330"/>
                </a:lnTo>
                <a:lnTo>
                  <a:pt x="228409" y="604520"/>
                </a:lnTo>
                <a:lnTo>
                  <a:pt x="230720" y="601980"/>
                </a:lnTo>
                <a:lnTo>
                  <a:pt x="220751" y="605790"/>
                </a:lnTo>
                <a:lnTo>
                  <a:pt x="208940" y="609600"/>
                </a:lnTo>
                <a:lnTo>
                  <a:pt x="197027" y="609600"/>
                </a:lnTo>
                <a:lnTo>
                  <a:pt x="186766" y="607060"/>
                </a:lnTo>
                <a:lnTo>
                  <a:pt x="189103" y="604520"/>
                </a:lnTo>
                <a:lnTo>
                  <a:pt x="183438" y="605790"/>
                </a:lnTo>
                <a:lnTo>
                  <a:pt x="179311" y="609600"/>
                </a:lnTo>
                <a:lnTo>
                  <a:pt x="175336" y="613410"/>
                </a:lnTo>
                <a:lnTo>
                  <a:pt x="170053" y="612140"/>
                </a:lnTo>
                <a:lnTo>
                  <a:pt x="171704" y="610870"/>
                </a:lnTo>
                <a:lnTo>
                  <a:pt x="165328" y="609600"/>
                </a:lnTo>
                <a:lnTo>
                  <a:pt x="141262" y="609600"/>
                </a:lnTo>
                <a:lnTo>
                  <a:pt x="140322" y="608330"/>
                </a:lnTo>
                <a:lnTo>
                  <a:pt x="139547" y="607060"/>
                </a:lnTo>
                <a:lnTo>
                  <a:pt x="139077" y="604774"/>
                </a:lnTo>
                <a:lnTo>
                  <a:pt x="139052" y="601980"/>
                </a:lnTo>
                <a:lnTo>
                  <a:pt x="138518" y="600710"/>
                </a:lnTo>
                <a:lnTo>
                  <a:pt x="138049" y="599440"/>
                </a:lnTo>
                <a:lnTo>
                  <a:pt x="137718" y="598170"/>
                </a:lnTo>
                <a:lnTo>
                  <a:pt x="132321" y="596900"/>
                </a:lnTo>
                <a:lnTo>
                  <a:pt x="127990" y="591820"/>
                </a:lnTo>
                <a:lnTo>
                  <a:pt x="124536" y="588010"/>
                </a:lnTo>
                <a:lnTo>
                  <a:pt x="123380" y="586740"/>
                </a:lnTo>
                <a:lnTo>
                  <a:pt x="117157" y="588010"/>
                </a:lnTo>
                <a:lnTo>
                  <a:pt x="115735" y="580390"/>
                </a:lnTo>
                <a:lnTo>
                  <a:pt x="107289" y="558800"/>
                </a:lnTo>
                <a:lnTo>
                  <a:pt x="99745" y="562610"/>
                </a:lnTo>
                <a:lnTo>
                  <a:pt x="95173" y="558800"/>
                </a:lnTo>
                <a:lnTo>
                  <a:pt x="99834" y="554990"/>
                </a:lnTo>
                <a:lnTo>
                  <a:pt x="89928" y="553720"/>
                </a:lnTo>
                <a:lnTo>
                  <a:pt x="91465" y="549910"/>
                </a:lnTo>
                <a:lnTo>
                  <a:pt x="93002" y="546100"/>
                </a:lnTo>
                <a:lnTo>
                  <a:pt x="88392" y="543560"/>
                </a:lnTo>
                <a:lnTo>
                  <a:pt x="89446" y="544830"/>
                </a:lnTo>
                <a:lnTo>
                  <a:pt x="89115" y="548640"/>
                </a:lnTo>
                <a:lnTo>
                  <a:pt x="87553" y="549910"/>
                </a:lnTo>
                <a:lnTo>
                  <a:pt x="80086" y="546100"/>
                </a:lnTo>
                <a:lnTo>
                  <a:pt x="77914" y="532130"/>
                </a:lnTo>
                <a:lnTo>
                  <a:pt x="79603" y="530263"/>
                </a:lnTo>
                <a:lnTo>
                  <a:pt x="68795" y="523240"/>
                </a:lnTo>
                <a:lnTo>
                  <a:pt x="64884" y="520700"/>
                </a:lnTo>
                <a:lnTo>
                  <a:pt x="64592" y="520509"/>
                </a:lnTo>
                <a:lnTo>
                  <a:pt x="65862" y="519531"/>
                </a:lnTo>
                <a:lnTo>
                  <a:pt x="65379" y="519430"/>
                </a:lnTo>
                <a:lnTo>
                  <a:pt x="65989" y="519430"/>
                </a:lnTo>
                <a:lnTo>
                  <a:pt x="67132" y="519430"/>
                </a:lnTo>
                <a:lnTo>
                  <a:pt x="68453" y="518160"/>
                </a:lnTo>
                <a:lnTo>
                  <a:pt x="69697" y="516890"/>
                </a:lnTo>
                <a:lnTo>
                  <a:pt x="71310" y="515620"/>
                </a:lnTo>
                <a:lnTo>
                  <a:pt x="68313" y="516890"/>
                </a:lnTo>
                <a:lnTo>
                  <a:pt x="67208" y="518160"/>
                </a:lnTo>
                <a:lnTo>
                  <a:pt x="64897" y="518160"/>
                </a:lnTo>
                <a:lnTo>
                  <a:pt x="63665" y="519430"/>
                </a:lnTo>
                <a:lnTo>
                  <a:pt x="64427" y="518160"/>
                </a:lnTo>
                <a:lnTo>
                  <a:pt x="64858" y="518160"/>
                </a:lnTo>
                <a:lnTo>
                  <a:pt x="64998" y="516890"/>
                </a:lnTo>
                <a:lnTo>
                  <a:pt x="65570" y="515620"/>
                </a:lnTo>
                <a:lnTo>
                  <a:pt x="65760" y="515620"/>
                </a:lnTo>
                <a:lnTo>
                  <a:pt x="65620" y="514350"/>
                </a:lnTo>
                <a:lnTo>
                  <a:pt x="65328" y="514350"/>
                </a:lnTo>
                <a:lnTo>
                  <a:pt x="64566" y="510540"/>
                </a:lnTo>
                <a:lnTo>
                  <a:pt x="69062" y="511810"/>
                </a:lnTo>
                <a:lnTo>
                  <a:pt x="69062" y="510540"/>
                </a:lnTo>
                <a:lnTo>
                  <a:pt x="69024" y="502920"/>
                </a:lnTo>
                <a:lnTo>
                  <a:pt x="69024" y="501650"/>
                </a:lnTo>
                <a:lnTo>
                  <a:pt x="68046" y="490220"/>
                </a:lnTo>
                <a:lnTo>
                  <a:pt x="66865" y="478790"/>
                </a:lnTo>
                <a:lnTo>
                  <a:pt x="66509" y="472440"/>
                </a:lnTo>
                <a:lnTo>
                  <a:pt x="66217" y="467360"/>
                </a:lnTo>
                <a:lnTo>
                  <a:pt x="64223" y="472440"/>
                </a:lnTo>
                <a:lnTo>
                  <a:pt x="56438" y="472440"/>
                </a:lnTo>
                <a:lnTo>
                  <a:pt x="55613" y="467360"/>
                </a:lnTo>
                <a:lnTo>
                  <a:pt x="57023" y="467093"/>
                </a:lnTo>
                <a:lnTo>
                  <a:pt x="54648" y="464820"/>
                </a:lnTo>
                <a:lnTo>
                  <a:pt x="55333" y="458470"/>
                </a:lnTo>
                <a:lnTo>
                  <a:pt x="62369" y="459740"/>
                </a:lnTo>
                <a:lnTo>
                  <a:pt x="64668" y="463550"/>
                </a:lnTo>
                <a:lnTo>
                  <a:pt x="62674" y="458470"/>
                </a:lnTo>
                <a:lnTo>
                  <a:pt x="62179" y="457200"/>
                </a:lnTo>
                <a:lnTo>
                  <a:pt x="64223" y="455930"/>
                </a:lnTo>
                <a:lnTo>
                  <a:pt x="65328" y="458470"/>
                </a:lnTo>
                <a:lnTo>
                  <a:pt x="67945" y="458470"/>
                </a:lnTo>
                <a:lnTo>
                  <a:pt x="67348" y="455930"/>
                </a:lnTo>
                <a:lnTo>
                  <a:pt x="67043" y="454660"/>
                </a:lnTo>
                <a:lnTo>
                  <a:pt x="68732" y="450850"/>
                </a:lnTo>
                <a:lnTo>
                  <a:pt x="69811" y="445770"/>
                </a:lnTo>
                <a:lnTo>
                  <a:pt x="67144" y="441960"/>
                </a:lnTo>
                <a:lnTo>
                  <a:pt x="69176" y="441960"/>
                </a:lnTo>
                <a:lnTo>
                  <a:pt x="68668" y="431800"/>
                </a:lnTo>
                <a:lnTo>
                  <a:pt x="67691" y="422910"/>
                </a:lnTo>
                <a:lnTo>
                  <a:pt x="66649" y="415290"/>
                </a:lnTo>
                <a:lnTo>
                  <a:pt x="65925" y="406400"/>
                </a:lnTo>
                <a:lnTo>
                  <a:pt x="60007" y="406400"/>
                </a:lnTo>
                <a:lnTo>
                  <a:pt x="61226" y="401320"/>
                </a:lnTo>
                <a:lnTo>
                  <a:pt x="56375" y="398780"/>
                </a:lnTo>
                <a:lnTo>
                  <a:pt x="58064" y="391160"/>
                </a:lnTo>
                <a:lnTo>
                  <a:pt x="60045" y="383540"/>
                </a:lnTo>
                <a:lnTo>
                  <a:pt x="61556" y="375920"/>
                </a:lnTo>
                <a:lnTo>
                  <a:pt x="61887" y="367030"/>
                </a:lnTo>
                <a:lnTo>
                  <a:pt x="61366" y="365760"/>
                </a:lnTo>
                <a:lnTo>
                  <a:pt x="59829" y="361950"/>
                </a:lnTo>
                <a:lnTo>
                  <a:pt x="58801" y="359410"/>
                </a:lnTo>
                <a:lnTo>
                  <a:pt x="58521" y="360286"/>
                </a:lnTo>
                <a:lnTo>
                  <a:pt x="58407" y="360654"/>
                </a:lnTo>
                <a:lnTo>
                  <a:pt x="58470" y="359410"/>
                </a:lnTo>
                <a:lnTo>
                  <a:pt x="58000" y="351586"/>
                </a:lnTo>
                <a:lnTo>
                  <a:pt x="58000" y="361950"/>
                </a:lnTo>
                <a:lnTo>
                  <a:pt x="56832" y="365760"/>
                </a:lnTo>
                <a:lnTo>
                  <a:pt x="53238" y="361950"/>
                </a:lnTo>
                <a:lnTo>
                  <a:pt x="58000" y="361950"/>
                </a:lnTo>
                <a:lnTo>
                  <a:pt x="58000" y="351586"/>
                </a:lnTo>
                <a:lnTo>
                  <a:pt x="57937" y="350520"/>
                </a:lnTo>
                <a:lnTo>
                  <a:pt x="61912" y="355600"/>
                </a:lnTo>
                <a:lnTo>
                  <a:pt x="61404" y="350520"/>
                </a:lnTo>
                <a:lnTo>
                  <a:pt x="61277" y="349250"/>
                </a:lnTo>
                <a:lnTo>
                  <a:pt x="61150" y="347980"/>
                </a:lnTo>
                <a:lnTo>
                  <a:pt x="60223" y="340360"/>
                </a:lnTo>
                <a:lnTo>
                  <a:pt x="59423" y="336550"/>
                </a:lnTo>
                <a:lnTo>
                  <a:pt x="58623" y="332740"/>
                </a:lnTo>
                <a:lnTo>
                  <a:pt x="57581" y="328930"/>
                </a:lnTo>
                <a:lnTo>
                  <a:pt x="56896" y="326390"/>
                </a:lnTo>
                <a:lnTo>
                  <a:pt x="55854" y="322580"/>
                </a:lnTo>
                <a:lnTo>
                  <a:pt x="53682" y="323850"/>
                </a:lnTo>
                <a:lnTo>
                  <a:pt x="52755" y="326390"/>
                </a:lnTo>
                <a:lnTo>
                  <a:pt x="50901" y="325120"/>
                </a:lnTo>
                <a:lnTo>
                  <a:pt x="49949" y="322580"/>
                </a:lnTo>
                <a:lnTo>
                  <a:pt x="53035" y="318770"/>
                </a:lnTo>
                <a:lnTo>
                  <a:pt x="56197" y="318770"/>
                </a:lnTo>
                <a:lnTo>
                  <a:pt x="54940" y="306070"/>
                </a:lnTo>
                <a:lnTo>
                  <a:pt x="54940" y="304317"/>
                </a:lnTo>
                <a:lnTo>
                  <a:pt x="59093" y="288290"/>
                </a:lnTo>
                <a:lnTo>
                  <a:pt x="60642" y="281940"/>
                </a:lnTo>
                <a:lnTo>
                  <a:pt x="62801" y="273050"/>
                </a:lnTo>
                <a:lnTo>
                  <a:pt x="59664" y="260350"/>
                </a:lnTo>
                <a:lnTo>
                  <a:pt x="60236" y="261620"/>
                </a:lnTo>
                <a:lnTo>
                  <a:pt x="59728" y="260350"/>
                </a:lnTo>
                <a:lnTo>
                  <a:pt x="56146" y="251460"/>
                </a:lnTo>
                <a:lnTo>
                  <a:pt x="54102" y="246380"/>
                </a:lnTo>
                <a:lnTo>
                  <a:pt x="54914" y="238760"/>
                </a:lnTo>
                <a:lnTo>
                  <a:pt x="58242" y="250190"/>
                </a:lnTo>
                <a:lnTo>
                  <a:pt x="61480" y="245110"/>
                </a:lnTo>
                <a:lnTo>
                  <a:pt x="59321" y="238760"/>
                </a:lnTo>
                <a:lnTo>
                  <a:pt x="57581" y="233680"/>
                </a:lnTo>
                <a:lnTo>
                  <a:pt x="57619" y="226060"/>
                </a:lnTo>
                <a:lnTo>
                  <a:pt x="57708" y="222250"/>
                </a:lnTo>
                <a:lnTo>
                  <a:pt x="57797" y="220980"/>
                </a:lnTo>
                <a:lnTo>
                  <a:pt x="58242" y="214630"/>
                </a:lnTo>
                <a:lnTo>
                  <a:pt x="56070" y="204470"/>
                </a:lnTo>
                <a:lnTo>
                  <a:pt x="62585" y="194310"/>
                </a:lnTo>
                <a:lnTo>
                  <a:pt x="15252" y="194310"/>
                </a:lnTo>
                <a:lnTo>
                  <a:pt x="16306" y="196850"/>
                </a:lnTo>
                <a:lnTo>
                  <a:pt x="22072" y="198120"/>
                </a:lnTo>
                <a:lnTo>
                  <a:pt x="22974" y="203200"/>
                </a:lnTo>
                <a:lnTo>
                  <a:pt x="22796" y="204470"/>
                </a:lnTo>
                <a:lnTo>
                  <a:pt x="22453" y="204470"/>
                </a:lnTo>
                <a:lnTo>
                  <a:pt x="21958" y="204470"/>
                </a:lnTo>
                <a:lnTo>
                  <a:pt x="14503" y="218440"/>
                </a:lnTo>
                <a:lnTo>
                  <a:pt x="10807" y="220980"/>
                </a:lnTo>
                <a:lnTo>
                  <a:pt x="11582" y="213360"/>
                </a:lnTo>
                <a:lnTo>
                  <a:pt x="8699" y="214630"/>
                </a:lnTo>
                <a:lnTo>
                  <a:pt x="7886" y="223520"/>
                </a:lnTo>
                <a:lnTo>
                  <a:pt x="3314" y="218440"/>
                </a:lnTo>
                <a:lnTo>
                  <a:pt x="0" y="224790"/>
                </a:lnTo>
                <a:lnTo>
                  <a:pt x="4597" y="223520"/>
                </a:lnTo>
                <a:lnTo>
                  <a:pt x="6667" y="228600"/>
                </a:lnTo>
                <a:lnTo>
                  <a:pt x="5003" y="233680"/>
                </a:lnTo>
                <a:lnTo>
                  <a:pt x="10807" y="226060"/>
                </a:lnTo>
                <a:lnTo>
                  <a:pt x="12255" y="233680"/>
                </a:lnTo>
                <a:lnTo>
                  <a:pt x="5816" y="243840"/>
                </a:lnTo>
                <a:lnTo>
                  <a:pt x="7226" y="251460"/>
                </a:lnTo>
                <a:lnTo>
                  <a:pt x="3098" y="246380"/>
                </a:lnTo>
                <a:lnTo>
                  <a:pt x="4381" y="254000"/>
                </a:lnTo>
                <a:lnTo>
                  <a:pt x="5537" y="262890"/>
                </a:lnTo>
                <a:lnTo>
                  <a:pt x="8191" y="271780"/>
                </a:lnTo>
                <a:lnTo>
                  <a:pt x="13944" y="279400"/>
                </a:lnTo>
                <a:lnTo>
                  <a:pt x="12484" y="280670"/>
                </a:lnTo>
                <a:lnTo>
                  <a:pt x="8978" y="281940"/>
                </a:lnTo>
                <a:lnTo>
                  <a:pt x="8001" y="279400"/>
                </a:lnTo>
                <a:lnTo>
                  <a:pt x="9194" y="292100"/>
                </a:lnTo>
                <a:lnTo>
                  <a:pt x="12598" y="304800"/>
                </a:lnTo>
                <a:lnTo>
                  <a:pt x="15074" y="317500"/>
                </a:lnTo>
                <a:lnTo>
                  <a:pt x="13512" y="328930"/>
                </a:lnTo>
                <a:lnTo>
                  <a:pt x="10350" y="327660"/>
                </a:lnTo>
                <a:lnTo>
                  <a:pt x="11328" y="330200"/>
                </a:lnTo>
                <a:lnTo>
                  <a:pt x="16370" y="332740"/>
                </a:lnTo>
                <a:lnTo>
                  <a:pt x="13258" y="336550"/>
                </a:lnTo>
                <a:lnTo>
                  <a:pt x="11963" y="336550"/>
                </a:lnTo>
                <a:lnTo>
                  <a:pt x="10096" y="335280"/>
                </a:lnTo>
                <a:lnTo>
                  <a:pt x="9944" y="336550"/>
                </a:lnTo>
                <a:lnTo>
                  <a:pt x="11061" y="337820"/>
                </a:lnTo>
                <a:lnTo>
                  <a:pt x="15608" y="345440"/>
                </a:lnTo>
                <a:lnTo>
                  <a:pt x="13830" y="349250"/>
                </a:lnTo>
                <a:lnTo>
                  <a:pt x="10236" y="345440"/>
                </a:lnTo>
                <a:lnTo>
                  <a:pt x="10071" y="356870"/>
                </a:lnTo>
                <a:lnTo>
                  <a:pt x="13627" y="365760"/>
                </a:lnTo>
                <a:lnTo>
                  <a:pt x="18351" y="374650"/>
                </a:lnTo>
                <a:lnTo>
                  <a:pt x="21691" y="383540"/>
                </a:lnTo>
                <a:lnTo>
                  <a:pt x="12407" y="383540"/>
                </a:lnTo>
                <a:lnTo>
                  <a:pt x="8242" y="402590"/>
                </a:lnTo>
                <a:lnTo>
                  <a:pt x="6921" y="402590"/>
                </a:lnTo>
                <a:lnTo>
                  <a:pt x="7924" y="416560"/>
                </a:lnTo>
                <a:lnTo>
                  <a:pt x="11226" y="427990"/>
                </a:lnTo>
                <a:lnTo>
                  <a:pt x="15430" y="439420"/>
                </a:lnTo>
                <a:lnTo>
                  <a:pt x="19113" y="452120"/>
                </a:lnTo>
                <a:lnTo>
                  <a:pt x="14300" y="462280"/>
                </a:lnTo>
                <a:lnTo>
                  <a:pt x="12954" y="476250"/>
                </a:lnTo>
                <a:lnTo>
                  <a:pt x="12458" y="491490"/>
                </a:lnTo>
                <a:lnTo>
                  <a:pt x="10210" y="505460"/>
                </a:lnTo>
                <a:lnTo>
                  <a:pt x="11849" y="502920"/>
                </a:lnTo>
                <a:lnTo>
                  <a:pt x="17437" y="506730"/>
                </a:lnTo>
                <a:lnTo>
                  <a:pt x="18427" y="509270"/>
                </a:lnTo>
                <a:lnTo>
                  <a:pt x="16598" y="511810"/>
                </a:lnTo>
                <a:lnTo>
                  <a:pt x="25107" y="523240"/>
                </a:lnTo>
                <a:lnTo>
                  <a:pt x="16598" y="523240"/>
                </a:lnTo>
                <a:lnTo>
                  <a:pt x="16725" y="521970"/>
                </a:lnTo>
                <a:lnTo>
                  <a:pt x="12090" y="524510"/>
                </a:lnTo>
                <a:lnTo>
                  <a:pt x="10858" y="532130"/>
                </a:lnTo>
                <a:lnTo>
                  <a:pt x="10655" y="538480"/>
                </a:lnTo>
                <a:lnTo>
                  <a:pt x="14122" y="543560"/>
                </a:lnTo>
                <a:lnTo>
                  <a:pt x="18529" y="547370"/>
                </a:lnTo>
                <a:lnTo>
                  <a:pt x="22047" y="551180"/>
                </a:lnTo>
                <a:lnTo>
                  <a:pt x="32207" y="546100"/>
                </a:lnTo>
                <a:lnTo>
                  <a:pt x="32435" y="547370"/>
                </a:lnTo>
                <a:lnTo>
                  <a:pt x="33197" y="549910"/>
                </a:lnTo>
                <a:lnTo>
                  <a:pt x="33616" y="551180"/>
                </a:lnTo>
                <a:lnTo>
                  <a:pt x="33858" y="552450"/>
                </a:lnTo>
                <a:lnTo>
                  <a:pt x="34226" y="553720"/>
                </a:lnTo>
                <a:lnTo>
                  <a:pt x="50101" y="571500"/>
                </a:lnTo>
                <a:lnTo>
                  <a:pt x="56019" y="576580"/>
                </a:lnTo>
                <a:lnTo>
                  <a:pt x="60883" y="581660"/>
                </a:lnTo>
                <a:lnTo>
                  <a:pt x="63792" y="586740"/>
                </a:lnTo>
                <a:lnTo>
                  <a:pt x="63893" y="591820"/>
                </a:lnTo>
                <a:lnTo>
                  <a:pt x="68745" y="593090"/>
                </a:lnTo>
                <a:lnTo>
                  <a:pt x="72199" y="596900"/>
                </a:lnTo>
                <a:lnTo>
                  <a:pt x="77038" y="598170"/>
                </a:lnTo>
                <a:lnTo>
                  <a:pt x="72517" y="601980"/>
                </a:lnTo>
                <a:lnTo>
                  <a:pt x="77063" y="608330"/>
                </a:lnTo>
                <a:lnTo>
                  <a:pt x="81356" y="613410"/>
                </a:lnTo>
                <a:lnTo>
                  <a:pt x="86398" y="619760"/>
                </a:lnTo>
                <a:lnTo>
                  <a:pt x="93205" y="626110"/>
                </a:lnTo>
                <a:lnTo>
                  <a:pt x="88112" y="626110"/>
                </a:lnTo>
                <a:lnTo>
                  <a:pt x="93408" y="628650"/>
                </a:lnTo>
                <a:lnTo>
                  <a:pt x="107480" y="626110"/>
                </a:lnTo>
                <a:lnTo>
                  <a:pt x="112953" y="627380"/>
                </a:lnTo>
                <a:lnTo>
                  <a:pt x="110909" y="631190"/>
                </a:lnTo>
                <a:lnTo>
                  <a:pt x="109054" y="636270"/>
                </a:lnTo>
                <a:lnTo>
                  <a:pt x="113677" y="641350"/>
                </a:lnTo>
                <a:lnTo>
                  <a:pt x="117881" y="646430"/>
                </a:lnTo>
                <a:lnTo>
                  <a:pt x="122301" y="652780"/>
                </a:lnTo>
                <a:lnTo>
                  <a:pt x="128485" y="652780"/>
                </a:lnTo>
                <a:lnTo>
                  <a:pt x="134874" y="654050"/>
                </a:lnTo>
                <a:lnTo>
                  <a:pt x="147802" y="654050"/>
                </a:lnTo>
                <a:lnTo>
                  <a:pt x="152755" y="655320"/>
                </a:lnTo>
                <a:lnTo>
                  <a:pt x="157708" y="654050"/>
                </a:lnTo>
                <a:lnTo>
                  <a:pt x="162623" y="651510"/>
                </a:lnTo>
                <a:lnTo>
                  <a:pt x="162382" y="652780"/>
                </a:lnTo>
                <a:lnTo>
                  <a:pt x="161963" y="655320"/>
                </a:lnTo>
                <a:lnTo>
                  <a:pt x="159702" y="655320"/>
                </a:lnTo>
                <a:lnTo>
                  <a:pt x="166382" y="656590"/>
                </a:lnTo>
                <a:lnTo>
                  <a:pt x="174523" y="656590"/>
                </a:lnTo>
                <a:lnTo>
                  <a:pt x="181000" y="655320"/>
                </a:lnTo>
                <a:lnTo>
                  <a:pt x="182029" y="651510"/>
                </a:lnTo>
                <a:lnTo>
                  <a:pt x="182714" y="648970"/>
                </a:lnTo>
                <a:lnTo>
                  <a:pt x="185127" y="652780"/>
                </a:lnTo>
                <a:lnTo>
                  <a:pt x="190881" y="652780"/>
                </a:lnTo>
                <a:lnTo>
                  <a:pt x="198031" y="650240"/>
                </a:lnTo>
                <a:lnTo>
                  <a:pt x="200228" y="648970"/>
                </a:lnTo>
                <a:lnTo>
                  <a:pt x="204622" y="646430"/>
                </a:lnTo>
                <a:lnTo>
                  <a:pt x="203403" y="652780"/>
                </a:lnTo>
                <a:lnTo>
                  <a:pt x="208737" y="646430"/>
                </a:lnTo>
                <a:lnTo>
                  <a:pt x="209804" y="645160"/>
                </a:lnTo>
                <a:lnTo>
                  <a:pt x="210032" y="642620"/>
                </a:lnTo>
                <a:lnTo>
                  <a:pt x="218909" y="641350"/>
                </a:lnTo>
                <a:lnTo>
                  <a:pt x="221005" y="641350"/>
                </a:lnTo>
                <a:lnTo>
                  <a:pt x="220776" y="645439"/>
                </a:lnTo>
                <a:lnTo>
                  <a:pt x="224904" y="647700"/>
                </a:lnTo>
                <a:lnTo>
                  <a:pt x="223850" y="641350"/>
                </a:lnTo>
                <a:lnTo>
                  <a:pt x="223431" y="638810"/>
                </a:lnTo>
                <a:lnTo>
                  <a:pt x="231889" y="642620"/>
                </a:lnTo>
                <a:lnTo>
                  <a:pt x="228688" y="645160"/>
                </a:lnTo>
                <a:lnTo>
                  <a:pt x="235889" y="646430"/>
                </a:lnTo>
                <a:lnTo>
                  <a:pt x="235331" y="643890"/>
                </a:lnTo>
                <a:lnTo>
                  <a:pt x="239331" y="640080"/>
                </a:lnTo>
                <a:lnTo>
                  <a:pt x="241604" y="638810"/>
                </a:lnTo>
                <a:lnTo>
                  <a:pt x="243878" y="637540"/>
                </a:lnTo>
                <a:lnTo>
                  <a:pt x="252984" y="641350"/>
                </a:lnTo>
                <a:lnTo>
                  <a:pt x="254000" y="646430"/>
                </a:lnTo>
                <a:lnTo>
                  <a:pt x="255003" y="643890"/>
                </a:lnTo>
                <a:lnTo>
                  <a:pt x="258978" y="638810"/>
                </a:lnTo>
                <a:lnTo>
                  <a:pt x="263207" y="641350"/>
                </a:lnTo>
                <a:lnTo>
                  <a:pt x="263766" y="642620"/>
                </a:lnTo>
                <a:lnTo>
                  <a:pt x="262204" y="643890"/>
                </a:lnTo>
                <a:lnTo>
                  <a:pt x="261416" y="645160"/>
                </a:lnTo>
                <a:lnTo>
                  <a:pt x="269417" y="645160"/>
                </a:lnTo>
                <a:lnTo>
                  <a:pt x="275932" y="643890"/>
                </a:lnTo>
                <a:lnTo>
                  <a:pt x="281736" y="642620"/>
                </a:lnTo>
                <a:lnTo>
                  <a:pt x="287604" y="643890"/>
                </a:lnTo>
                <a:lnTo>
                  <a:pt x="287769" y="645160"/>
                </a:lnTo>
                <a:lnTo>
                  <a:pt x="288302" y="646430"/>
                </a:lnTo>
                <a:lnTo>
                  <a:pt x="288975" y="647700"/>
                </a:lnTo>
                <a:lnTo>
                  <a:pt x="279425" y="647700"/>
                </a:lnTo>
                <a:lnTo>
                  <a:pt x="272440" y="646557"/>
                </a:lnTo>
                <a:lnTo>
                  <a:pt x="272402" y="651510"/>
                </a:lnTo>
                <a:lnTo>
                  <a:pt x="280123" y="652780"/>
                </a:lnTo>
                <a:lnTo>
                  <a:pt x="273913" y="660400"/>
                </a:lnTo>
                <a:lnTo>
                  <a:pt x="279298" y="656590"/>
                </a:lnTo>
                <a:lnTo>
                  <a:pt x="285648" y="652780"/>
                </a:lnTo>
                <a:lnTo>
                  <a:pt x="292227" y="650240"/>
                </a:lnTo>
                <a:lnTo>
                  <a:pt x="298323" y="650240"/>
                </a:lnTo>
                <a:lnTo>
                  <a:pt x="299046" y="651510"/>
                </a:lnTo>
                <a:lnTo>
                  <a:pt x="299313" y="651510"/>
                </a:lnTo>
                <a:lnTo>
                  <a:pt x="298526" y="652780"/>
                </a:lnTo>
                <a:lnTo>
                  <a:pt x="301828" y="652780"/>
                </a:lnTo>
                <a:lnTo>
                  <a:pt x="303301" y="651510"/>
                </a:lnTo>
                <a:lnTo>
                  <a:pt x="305714" y="652780"/>
                </a:lnTo>
                <a:lnTo>
                  <a:pt x="309524" y="652780"/>
                </a:lnTo>
                <a:lnTo>
                  <a:pt x="310375" y="657860"/>
                </a:lnTo>
                <a:lnTo>
                  <a:pt x="318350" y="655320"/>
                </a:lnTo>
                <a:lnTo>
                  <a:pt x="322211" y="656590"/>
                </a:lnTo>
                <a:lnTo>
                  <a:pt x="321945" y="650240"/>
                </a:lnTo>
                <a:lnTo>
                  <a:pt x="326974" y="651510"/>
                </a:lnTo>
                <a:lnTo>
                  <a:pt x="325805" y="650240"/>
                </a:lnTo>
                <a:lnTo>
                  <a:pt x="323456" y="647700"/>
                </a:lnTo>
                <a:lnTo>
                  <a:pt x="322287" y="646430"/>
                </a:lnTo>
                <a:lnTo>
                  <a:pt x="321564" y="646430"/>
                </a:lnTo>
                <a:lnTo>
                  <a:pt x="319976" y="647217"/>
                </a:lnTo>
                <a:lnTo>
                  <a:pt x="319811" y="647052"/>
                </a:lnTo>
                <a:lnTo>
                  <a:pt x="319811" y="647293"/>
                </a:lnTo>
                <a:lnTo>
                  <a:pt x="319405" y="647496"/>
                </a:lnTo>
                <a:lnTo>
                  <a:pt x="319570" y="647319"/>
                </a:lnTo>
                <a:lnTo>
                  <a:pt x="319811" y="647293"/>
                </a:lnTo>
                <a:lnTo>
                  <a:pt x="319811" y="647052"/>
                </a:lnTo>
                <a:lnTo>
                  <a:pt x="319519" y="646734"/>
                </a:lnTo>
                <a:lnTo>
                  <a:pt x="319100" y="646341"/>
                </a:lnTo>
                <a:lnTo>
                  <a:pt x="319100" y="647649"/>
                </a:lnTo>
                <a:lnTo>
                  <a:pt x="318757" y="647700"/>
                </a:lnTo>
                <a:lnTo>
                  <a:pt x="318985" y="647687"/>
                </a:lnTo>
                <a:lnTo>
                  <a:pt x="319100" y="646341"/>
                </a:lnTo>
                <a:lnTo>
                  <a:pt x="318528" y="645922"/>
                </a:lnTo>
                <a:lnTo>
                  <a:pt x="317639" y="647700"/>
                </a:lnTo>
                <a:lnTo>
                  <a:pt x="315353" y="647700"/>
                </a:lnTo>
                <a:lnTo>
                  <a:pt x="315353" y="651510"/>
                </a:lnTo>
                <a:lnTo>
                  <a:pt x="315099" y="652780"/>
                </a:lnTo>
                <a:lnTo>
                  <a:pt x="314807" y="654050"/>
                </a:lnTo>
                <a:lnTo>
                  <a:pt x="314312" y="655320"/>
                </a:lnTo>
                <a:lnTo>
                  <a:pt x="311746" y="655320"/>
                </a:lnTo>
                <a:lnTo>
                  <a:pt x="310908" y="654050"/>
                </a:lnTo>
                <a:lnTo>
                  <a:pt x="310565" y="652780"/>
                </a:lnTo>
                <a:lnTo>
                  <a:pt x="315048" y="652780"/>
                </a:lnTo>
                <a:lnTo>
                  <a:pt x="315353" y="651510"/>
                </a:lnTo>
                <a:lnTo>
                  <a:pt x="315353" y="647700"/>
                </a:lnTo>
                <a:lnTo>
                  <a:pt x="308038" y="647700"/>
                </a:lnTo>
                <a:lnTo>
                  <a:pt x="311099" y="643890"/>
                </a:lnTo>
                <a:lnTo>
                  <a:pt x="312699" y="642620"/>
                </a:lnTo>
                <a:lnTo>
                  <a:pt x="314299" y="641350"/>
                </a:lnTo>
                <a:lnTo>
                  <a:pt x="318528" y="645160"/>
                </a:lnTo>
                <a:lnTo>
                  <a:pt x="320535" y="641350"/>
                </a:lnTo>
                <a:lnTo>
                  <a:pt x="322008" y="638810"/>
                </a:lnTo>
                <a:lnTo>
                  <a:pt x="322745" y="637540"/>
                </a:lnTo>
                <a:lnTo>
                  <a:pt x="323977" y="636270"/>
                </a:lnTo>
                <a:lnTo>
                  <a:pt x="329184" y="643890"/>
                </a:lnTo>
                <a:lnTo>
                  <a:pt x="339318" y="648970"/>
                </a:lnTo>
                <a:lnTo>
                  <a:pt x="340690" y="654050"/>
                </a:lnTo>
                <a:lnTo>
                  <a:pt x="350100" y="651510"/>
                </a:lnTo>
                <a:lnTo>
                  <a:pt x="359905" y="650240"/>
                </a:lnTo>
                <a:lnTo>
                  <a:pt x="368896" y="646430"/>
                </a:lnTo>
                <a:lnTo>
                  <a:pt x="375881" y="640080"/>
                </a:lnTo>
                <a:lnTo>
                  <a:pt x="379234" y="638810"/>
                </a:lnTo>
                <a:lnTo>
                  <a:pt x="379704" y="643890"/>
                </a:lnTo>
                <a:lnTo>
                  <a:pt x="380936" y="645160"/>
                </a:lnTo>
                <a:lnTo>
                  <a:pt x="379006" y="646430"/>
                </a:lnTo>
                <a:lnTo>
                  <a:pt x="382346" y="645160"/>
                </a:lnTo>
                <a:lnTo>
                  <a:pt x="395465" y="647700"/>
                </a:lnTo>
                <a:lnTo>
                  <a:pt x="396011" y="645160"/>
                </a:lnTo>
                <a:lnTo>
                  <a:pt x="397129" y="640080"/>
                </a:lnTo>
                <a:lnTo>
                  <a:pt x="400100" y="642620"/>
                </a:lnTo>
                <a:lnTo>
                  <a:pt x="399326" y="643890"/>
                </a:lnTo>
                <a:lnTo>
                  <a:pt x="399148" y="645160"/>
                </a:lnTo>
                <a:lnTo>
                  <a:pt x="403923" y="645160"/>
                </a:lnTo>
                <a:lnTo>
                  <a:pt x="402336" y="647700"/>
                </a:lnTo>
                <a:lnTo>
                  <a:pt x="418109" y="650240"/>
                </a:lnTo>
                <a:lnTo>
                  <a:pt x="432574" y="645160"/>
                </a:lnTo>
                <a:lnTo>
                  <a:pt x="447509" y="640080"/>
                </a:lnTo>
                <a:lnTo>
                  <a:pt x="462610" y="643432"/>
                </a:lnTo>
                <a:lnTo>
                  <a:pt x="462051" y="642620"/>
                </a:lnTo>
                <a:lnTo>
                  <a:pt x="461708" y="641350"/>
                </a:lnTo>
                <a:lnTo>
                  <a:pt x="478929" y="643890"/>
                </a:lnTo>
                <a:lnTo>
                  <a:pt x="496404" y="643890"/>
                </a:lnTo>
                <a:lnTo>
                  <a:pt x="513930" y="642620"/>
                </a:lnTo>
                <a:lnTo>
                  <a:pt x="536562" y="642620"/>
                </a:lnTo>
                <a:lnTo>
                  <a:pt x="537895" y="641350"/>
                </a:lnTo>
                <a:lnTo>
                  <a:pt x="539216" y="640080"/>
                </a:lnTo>
                <a:lnTo>
                  <a:pt x="540550" y="638810"/>
                </a:lnTo>
                <a:lnTo>
                  <a:pt x="541870" y="637540"/>
                </a:lnTo>
                <a:lnTo>
                  <a:pt x="543280" y="636270"/>
                </a:lnTo>
                <a:lnTo>
                  <a:pt x="548932" y="631190"/>
                </a:lnTo>
                <a:lnTo>
                  <a:pt x="555053" y="627380"/>
                </a:lnTo>
                <a:lnTo>
                  <a:pt x="562038" y="623570"/>
                </a:lnTo>
                <a:lnTo>
                  <a:pt x="558863" y="619760"/>
                </a:lnTo>
                <a:lnTo>
                  <a:pt x="559015" y="617220"/>
                </a:lnTo>
                <a:lnTo>
                  <a:pt x="559244" y="613410"/>
                </a:lnTo>
                <a:lnTo>
                  <a:pt x="565200" y="615950"/>
                </a:lnTo>
                <a:lnTo>
                  <a:pt x="565188" y="613410"/>
                </a:lnTo>
                <a:lnTo>
                  <a:pt x="565175" y="607060"/>
                </a:lnTo>
                <a:lnTo>
                  <a:pt x="565175" y="604520"/>
                </a:lnTo>
                <a:lnTo>
                  <a:pt x="570763" y="598170"/>
                </a:lnTo>
                <a:lnTo>
                  <a:pt x="579539" y="594360"/>
                </a:lnTo>
                <a:lnTo>
                  <a:pt x="588035" y="590550"/>
                </a:lnTo>
                <a:lnTo>
                  <a:pt x="592086" y="582930"/>
                </a:lnTo>
                <a:lnTo>
                  <a:pt x="592772" y="581660"/>
                </a:lnTo>
                <a:lnTo>
                  <a:pt x="588251" y="580390"/>
                </a:lnTo>
                <a:lnTo>
                  <a:pt x="589635" y="579120"/>
                </a:lnTo>
                <a:lnTo>
                  <a:pt x="592404" y="576580"/>
                </a:lnTo>
                <a:lnTo>
                  <a:pt x="594728" y="571500"/>
                </a:lnTo>
                <a:lnTo>
                  <a:pt x="597623" y="565150"/>
                </a:lnTo>
                <a:lnTo>
                  <a:pt x="600748" y="568960"/>
                </a:lnTo>
                <a:lnTo>
                  <a:pt x="600519" y="567690"/>
                </a:lnTo>
                <a:lnTo>
                  <a:pt x="598538" y="565150"/>
                </a:lnTo>
                <a:lnTo>
                  <a:pt x="601624" y="565150"/>
                </a:lnTo>
                <a:lnTo>
                  <a:pt x="604240" y="566420"/>
                </a:lnTo>
                <a:lnTo>
                  <a:pt x="604647" y="565150"/>
                </a:lnTo>
                <a:lnTo>
                  <a:pt x="608672" y="552450"/>
                </a:lnTo>
                <a:lnTo>
                  <a:pt x="613854" y="551180"/>
                </a:lnTo>
                <a:lnTo>
                  <a:pt x="617664" y="553720"/>
                </a:lnTo>
                <a:lnTo>
                  <a:pt x="621792" y="556260"/>
                </a:lnTo>
                <a:lnTo>
                  <a:pt x="627989" y="551180"/>
                </a:lnTo>
                <a:lnTo>
                  <a:pt x="628662" y="549910"/>
                </a:lnTo>
                <a:lnTo>
                  <a:pt x="630021" y="547370"/>
                </a:lnTo>
                <a:lnTo>
                  <a:pt x="630694" y="546100"/>
                </a:lnTo>
                <a:lnTo>
                  <a:pt x="630834" y="542290"/>
                </a:lnTo>
                <a:lnTo>
                  <a:pt x="630910" y="540054"/>
                </a:lnTo>
                <a:close/>
              </a:path>
              <a:path w="1417319" h="661670">
                <a:moveTo>
                  <a:pt x="631151" y="533400"/>
                </a:moveTo>
                <a:lnTo>
                  <a:pt x="628078" y="533400"/>
                </a:lnTo>
                <a:lnTo>
                  <a:pt x="626465" y="534670"/>
                </a:lnTo>
                <a:lnTo>
                  <a:pt x="622719" y="535940"/>
                </a:lnTo>
                <a:lnTo>
                  <a:pt x="620077" y="534670"/>
                </a:lnTo>
                <a:lnTo>
                  <a:pt x="621614" y="530860"/>
                </a:lnTo>
                <a:lnTo>
                  <a:pt x="622134" y="529590"/>
                </a:lnTo>
                <a:lnTo>
                  <a:pt x="620903" y="528320"/>
                </a:lnTo>
                <a:lnTo>
                  <a:pt x="617207" y="524510"/>
                </a:lnTo>
                <a:lnTo>
                  <a:pt x="612000" y="519430"/>
                </a:lnTo>
                <a:lnTo>
                  <a:pt x="605561" y="516890"/>
                </a:lnTo>
                <a:lnTo>
                  <a:pt x="596900" y="518160"/>
                </a:lnTo>
                <a:lnTo>
                  <a:pt x="595680" y="528320"/>
                </a:lnTo>
                <a:lnTo>
                  <a:pt x="590232" y="527050"/>
                </a:lnTo>
                <a:lnTo>
                  <a:pt x="594842" y="521970"/>
                </a:lnTo>
                <a:lnTo>
                  <a:pt x="588721" y="521970"/>
                </a:lnTo>
                <a:lnTo>
                  <a:pt x="589978" y="525780"/>
                </a:lnTo>
                <a:lnTo>
                  <a:pt x="590067" y="530860"/>
                </a:lnTo>
                <a:lnTo>
                  <a:pt x="587705" y="529590"/>
                </a:lnTo>
                <a:lnTo>
                  <a:pt x="583692" y="529590"/>
                </a:lnTo>
                <a:lnTo>
                  <a:pt x="584835" y="539750"/>
                </a:lnTo>
                <a:lnTo>
                  <a:pt x="585546" y="539750"/>
                </a:lnTo>
                <a:lnTo>
                  <a:pt x="630923" y="539750"/>
                </a:lnTo>
                <a:lnTo>
                  <a:pt x="631063" y="535940"/>
                </a:lnTo>
                <a:lnTo>
                  <a:pt x="631151" y="533400"/>
                </a:lnTo>
                <a:close/>
              </a:path>
              <a:path w="1417319" h="661670">
                <a:moveTo>
                  <a:pt x="635101" y="304800"/>
                </a:moveTo>
                <a:lnTo>
                  <a:pt x="633806" y="303530"/>
                </a:lnTo>
                <a:lnTo>
                  <a:pt x="633615" y="304317"/>
                </a:lnTo>
                <a:lnTo>
                  <a:pt x="635101" y="304800"/>
                </a:lnTo>
                <a:close/>
              </a:path>
              <a:path w="1417319" h="661670">
                <a:moveTo>
                  <a:pt x="636143" y="132778"/>
                </a:moveTo>
                <a:lnTo>
                  <a:pt x="632764" y="132943"/>
                </a:lnTo>
                <a:lnTo>
                  <a:pt x="636079" y="133108"/>
                </a:lnTo>
                <a:lnTo>
                  <a:pt x="636143" y="132778"/>
                </a:lnTo>
                <a:close/>
              </a:path>
              <a:path w="1417319" h="661670">
                <a:moveTo>
                  <a:pt x="637311" y="395516"/>
                </a:moveTo>
                <a:lnTo>
                  <a:pt x="635330" y="395579"/>
                </a:lnTo>
                <a:lnTo>
                  <a:pt x="632244" y="395554"/>
                </a:lnTo>
                <a:lnTo>
                  <a:pt x="630986" y="390182"/>
                </a:lnTo>
                <a:lnTo>
                  <a:pt x="629323" y="400164"/>
                </a:lnTo>
                <a:lnTo>
                  <a:pt x="631596" y="398411"/>
                </a:lnTo>
                <a:lnTo>
                  <a:pt x="634669" y="396100"/>
                </a:lnTo>
                <a:lnTo>
                  <a:pt x="635241" y="400634"/>
                </a:lnTo>
                <a:lnTo>
                  <a:pt x="637311" y="395516"/>
                </a:lnTo>
                <a:close/>
              </a:path>
              <a:path w="1417319" h="661670">
                <a:moveTo>
                  <a:pt x="637603" y="222250"/>
                </a:moveTo>
                <a:lnTo>
                  <a:pt x="631380" y="222250"/>
                </a:lnTo>
                <a:lnTo>
                  <a:pt x="631393" y="220980"/>
                </a:lnTo>
                <a:lnTo>
                  <a:pt x="634301" y="219710"/>
                </a:lnTo>
                <a:lnTo>
                  <a:pt x="635977" y="219710"/>
                </a:lnTo>
                <a:lnTo>
                  <a:pt x="634568" y="214630"/>
                </a:lnTo>
                <a:lnTo>
                  <a:pt x="633666" y="208280"/>
                </a:lnTo>
                <a:lnTo>
                  <a:pt x="632587" y="205740"/>
                </a:lnTo>
                <a:lnTo>
                  <a:pt x="632053" y="204470"/>
                </a:lnTo>
                <a:lnTo>
                  <a:pt x="628484" y="204470"/>
                </a:lnTo>
                <a:lnTo>
                  <a:pt x="628091" y="205600"/>
                </a:lnTo>
                <a:lnTo>
                  <a:pt x="628053" y="205740"/>
                </a:lnTo>
                <a:lnTo>
                  <a:pt x="628065" y="205600"/>
                </a:lnTo>
                <a:lnTo>
                  <a:pt x="627875" y="205740"/>
                </a:lnTo>
                <a:lnTo>
                  <a:pt x="625881" y="196850"/>
                </a:lnTo>
                <a:lnTo>
                  <a:pt x="625614" y="195580"/>
                </a:lnTo>
                <a:lnTo>
                  <a:pt x="626757" y="185420"/>
                </a:lnTo>
                <a:lnTo>
                  <a:pt x="628561" y="175260"/>
                </a:lnTo>
                <a:lnTo>
                  <a:pt x="628383" y="165100"/>
                </a:lnTo>
                <a:lnTo>
                  <a:pt x="630466" y="165100"/>
                </a:lnTo>
                <a:lnTo>
                  <a:pt x="629653" y="162560"/>
                </a:lnTo>
                <a:lnTo>
                  <a:pt x="628040" y="157480"/>
                </a:lnTo>
                <a:lnTo>
                  <a:pt x="628954" y="147320"/>
                </a:lnTo>
                <a:lnTo>
                  <a:pt x="626694" y="144780"/>
                </a:lnTo>
                <a:lnTo>
                  <a:pt x="624446" y="142240"/>
                </a:lnTo>
                <a:lnTo>
                  <a:pt x="624433" y="139700"/>
                </a:lnTo>
                <a:lnTo>
                  <a:pt x="628192" y="134620"/>
                </a:lnTo>
                <a:lnTo>
                  <a:pt x="630682" y="135890"/>
                </a:lnTo>
                <a:lnTo>
                  <a:pt x="630428" y="134620"/>
                </a:lnTo>
                <a:lnTo>
                  <a:pt x="629666" y="130810"/>
                </a:lnTo>
                <a:lnTo>
                  <a:pt x="628383" y="129540"/>
                </a:lnTo>
                <a:lnTo>
                  <a:pt x="628383" y="125730"/>
                </a:lnTo>
                <a:lnTo>
                  <a:pt x="627075" y="124460"/>
                </a:lnTo>
                <a:lnTo>
                  <a:pt x="625805" y="121920"/>
                </a:lnTo>
                <a:lnTo>
                  <a:pt x="624103" y="118110"/>
                </a:lnTo>
                <a:lnTo>
                  <a:pt x="628002" y="119380"/>
                </a:lnTo>
                <a:lnTo>
                  <a:pt x="628688" y="118110"/>
                </a:lnTo>
                <a:lnTo>
                  <a:pt x="629094" y="119380"/>
                </a:lnTo>
                <a:lnTo>
                  <a:pt x="632129" y="123190"/>
                </a:lnTo>
                <a:lnTo>
                  <a:pt x="629399" y="118110"/>
                </a:lnTo>
                <a:lnTo>
                  <a:pt x="628192" y="115570"/>
                </a:lnTo>
                <a:lnTo>
                  <a:pt x="626071" y="111760"/>
                </a:lnTo>
                <a:lnTo>
                  <a:pt x="625081" y="110490"/>
                </a:lnTo>
                <a:lnTo>
                  <a:pt x="623570" y="109220"/>
                </a:lnTo>
                <a:lnTo>
                  <a:pt x="622122" y="107950"/>
                </a:lnTo>
                <a:lnTo>
                  <a:pt x="620801" y="107950"/>
                </a:lnTo>
                <a:lnTo>
                  <a:pt x="619048" y="106680"/>
                </a:lnTo>
                <a:lnTo>
                  <a:pt x="616597" y="106680"/>
                </a:lnTo>
                <a:lnTo>
                  <a:pt x="622465" y="105410"/>
                </a:lnTo>
                <a:lnTo>
                  <a:pt x="620877" y="102870"/>
                </a:lnTo>
                <a:lnTo>
                  <a:pt x="617715" y="97790"/>
                </a:lnTo>
                <a:lnTo>
                  <a:pt x="614070" y="95250"/>
                </a:lnTo>
                <a:lnTo>
                  <a:pt x="614845" y="102870"/>
                </a:lnTo>
                <a:lnTo>
                  <a:pt x="611505" y="100330"/>
                </a:lnTo>
                <a:lnTo>
                  <a:pt x="609003" y="96520"/>
                </a:lnTo>
                <a:lnTo>
                  <a:pt x="607326" y="93980"/>
                </a:lnTo>
                <a:lnTo>
                  <a:pt x="611708" y="91440"/>
                </a:lnTo>
                <a:lnTo>
                  <a:pt x="613892" y="90170"/>
                </a:lnTo>
                <a:lnTo>
                  <a:pt x="612978" y="88900"/>
                </a:lnTo>
                <a:lnTo>
                  <a:pt x="570979" y="88900"/>
                </a:lnTo>
                <a:lnTo>
                  <a:pt x="571398" y="90170"/>
                </a:lnTo>
                <a:lnTo>
                  <a:pt x="571093" y="91440"/>
                </a:lnTo>
                <a:lnTo>
                  <a:pt x="568286" y="93980"/>
                </a:lnTo>
                <a:lnTo>
                  <a:pt x="571576" y="95250"/>
                </a:lnTo>
                <a:lnTo>
                  <a:pt x="573659" y="92710"/>
                </a:lnTo>
                <a:lnTo>
                  <a:pt x="575500" y="91440"/>
                </a:lnTo>
                <a:lnTo>
                  <a:pt x="578053" y="95250"/>
                </a:lnTo>
                <a:lnTo>
                  <a:pt x="577138" y="95250"/>
                </a:lnTo>
                <a:lnTo>
                  <a:pt x="576821" y="96520"/>
                </a:lnTo>
                <a:lnTo>
                  <a:pt x="574979" y="95250"/>
                </a:lnTo>
                <a:lnTo>
                  <a:pt x="580237" y="101600"/>
                </a:lnTo>
                <a:lnTo>
                  <a:pt x="586422" y="107950"/>
                </a:lnTo>
                <a:lnTo>
                  <a:pt x="592416" y="113030"/>
                </a:lnTo>
                <a:lnTo>
                  <a:pt x="597166" y="119380"/>
                </a:lnTo>
                <a:lnTo>
                  <a:pt x="594321" y="121920"/>
                </a:lnTo>
                <a:lnTo>
                  <a:pt x="591616" y="120650"/>
                </a:lnTo>
                <a:lnTo>
                  <a:pt x="589153" y="118110"/>
                </a:lnTo>
                <a:lnTo>
                  <a:pt x="586994" y="120650"/>
                </a:lnTo>
                <a:lnTo>
                  <a:pt x="590296" y="123190"/>
                </a:lnTo>
                <a:lnTo>
                  <a:pt x="594106" y="127000"/>
                </a:lnTo>
                <a:lnTo>
                  <a:pt x="598043" y="129540"/>
                </a:lnTo>
                <a:lnTo>
                  <a:pt x="601103" y="130810"/>
                </a:lnTo>
                <a:lnTo>
                  <a:pt x="603631" y="132080"/>
                </a:lnTo>
                <a:lnTo>
                  <a:pt x="606729" y="133350"/>
                </a:lnTo>
                <a:lnTo>
                  <a:pt x="608152" y="137160"/>
                </a:lnTo>
                <a:lnTo>
                  <a:pt x="609028" y="140970"/>
                </a:lnTo>
                <a:lnTo>
                  <a:pt x="608330" y="147320"/>
                </a:lnTo>
                <a:lnTo>
                  <a:pt x="609193" y="144780"/>
                </a:lnTo>
                <a:lnTo>
                  <a:pt x="613143" y="147320"/>
                </a:lnTo>
                <a:lnTo>
                  <a:pt x="611314" y="151130"/>
                </a:lnTo>
                <a:lnTo>
                  <a:pt x="608393" y="157480"/>
                </a:lnTo>
                <a:lnTo>
                  <a:pt x="609041" y="162560"/>
                </a:lnTo>
                <a:lnTo>
                  <a:pt x="608215" y="161290"/>
                </a:lnTo>
                <a:lnTo>
                  <a:pt x="602830" y="160020"/>
                </a:lnTo>
                <a:lnTo>
                  <a:pt x="604088" y="161290"/>
                </a:lnTo>
                <a:lnTo>
                  <a:pt x="603859" y="168910"/>
                </a:lnTo>
                <a:lnTo>
                  <a:pt x="605320" y="176530"/>
                </a:lnTo>
                <a:lnTo>
                  <a:pt x="607783" y="186690"/>
                </a:lnTo>
                <a:lnTo>
                  <a:pt x="610565" y="196850"/>
                </a:lnTo>
                <a:lnTo>
                  <a:pt x="607669" y="194310"/>
                </a:lnTo>
                <a:lnTo>
                  <a:pt x="605142" y="200660"/>
                </a:lnTo>
                <a:lnTo>
                  <a:pt x="606298" y="210820"/>
                </a:lnTo>
                <a:lnTo>
                  <a:pt x="605028" y="217170"/>
                </a:lnTo>
                <a:lnTo>
                  <a:pt x="607898" y="218440"/>
                </a:lnTo>
                <a:lnTo>
                  <a:pt x="607466" y="222250"/>
                </a:lnTo>
                <a:lnTo>
                  <a:pt x="611619" y="219710"/>
                </a:lnTo>
                <a:lnTo>
                  <a:pt x="605980" y="234950"/>
                </a:lnTo>
                <a:lnTo>
                  <a:pt x="608355" y="248920"/>
                </a:lnTo>
                <a:lnTo>
                  <a:pt x="611238" y="261620"/>
                </a:lnTo>
                <a:lnTo>
                  <a:pt x="607098" y="275590"/>
                </a:lnTo>
                <a:lnTo>
                  <a:pt x="607060" y="273050"/>
                </a:lnTo>
                <a:lnTo>
                  <a:pt x="604558" y="270510"/>
                </a:lnTo>
                <a:lnTo>
                  <a:pt x="604558" y="271780"/>
                </a:lnTo>
                <a:lnTo>
                  <a:pt x="607301" y="287020"/>
                </a:lnTo>
                <a:lnTo>
                  <a:pt x="612152" y="285750"/>
                </a:lnTo>
                <a:lnTo>
                  <a:pt x="610222" y="284480"/>
                </a:lnTo>
                <a:lnTo>
                  <a:pt x="614006" y="281940"/>
                </a:lnTo>
                <a:lnTo>
                  <a:pt x="616902" y="283210"/>
                </a:lnTo>
                <a:lnTo>
                  <a:pt x="619163" y="287020"/>
                </a:lnTo>
                <a:lnTo>
                  <a:pt x="619188" y="290830"/>
                </a:lnTo>
                <a:lnTo>
                  <a:pt x="615924" y="284480"/>
                </a:lnTo>
                <a:lnTo>
                  <a:pt x="611378" y="290830"/>
                </a:lnTo>
                <a:lnTo>
                  <a:pt x="608672" y="294640"/>
                </a:lnTo>
                <a:lnTo>
                  <a:pt x="610158" y="293370"/>
                </a:lnTo>
                <a:lnTo>
                  <a:pt x="611809" y="294640"/>
                </a:lnTo>
                <a:lnTo>
                  <a:pt x="613321" y="294640"/>
                </a:lnTo>
                <a:lnTo>
                  <a:pt x="611136" y="298450"/>
                </a:lnTo>
                <a:lnTo>
                  <a:pt x="614273" y="299720"/>
                </a:lnTo>
                <a:lnTo>
                  <a:pt x="617956" y="300990"/>
                </a:lnTo>
                <a:lnTo>
                  <a:pt x="617359" y="306070"/>
                </a:lnTo>
                <a:lnTo>
                  <a:pt x="614794" y="306070"/>
                </a:lnTo>
                <a:lnTo>
                  <a:pt x="616115" y="309880"/>
                </a:lnTo>
                <a:lnTo>
                  <a:pt x="619518" y="313690"/>
                </a:lnTo>
                <a:lnTo>
                  <a:pt x="618820" y="317500"/>
                </a:lnTo>
                <a:lnTo>
                  <a:pt x="613194" y="318770"/>
                </a:lnTo>
                <a:lnTo>
                  <a:pt x="616178" y="313690"/>
                </a:lnTo>
                <a:lnTo>
                  <a:pt x="611530" y="313690"/>
                </a:lnTo>
                <a:lnTo>
                  <a:pt x="611886" y="318770"/>
                </a:lnTo>
                <a:lnTo>
                  <a:pt x="622274" y="325120"/>
                </a:lnTo>
                <a:lnTo>
                  <a:pt x="616686" y="330200"/>
                </a:lnTo>
                <a:lnTo>
                  <a:pt x="615111" y="327660"/>
                </a:lnTo>
                <a:lnTo>
                  <a:pt x="615061" y="323850"/>
                </a:lnTo>
                <a:lnTo>
                  <a:pt x="613486" y="321310"/>
                </a:lnTo>
                <a:lnTo>
                  <a:pt x="606907" y="327660"/>
                </a:lnTo>
                <a:lnTo>
                  <a:pt x="608596" y="327660"/>
                </a:lnTo>
                <a:lnTo>
                  <a:pt x="607568" y="332740"/>
                </a:lnTo>
                <a:lnTo>
                  <a:pt x="607720" y="332740"/>
                </a:lnTo>
                <a:lnTo>
                  <a:pt x="607491" y="333514"/>
                </a:lnTo>
                <a:lnTo>
                  <a:pt x="605536" y="338670"/>
                </a:lnTo>
                <a:lnTo>
                  <a:pt x="606653" y="336410"/>
                </a:lnTo>
                <a:lnTo>
                  <a:pt x="604774" y="342900"/>
                </a:lnTo>
                <a:lnTo>
                  <a:pt x="606552" y="340360"/>
                </a:lnTo>
                <a:lnTo>
                  <a:pt x="613359" y="345440"/>
                </a:lnTo>
                <a:lnTo>
                  <a:pt x="614680" y="351790"/>
                </a:lnTo>
                <a:lnTo>
                  <a:pt x="615061" y="358140"/>
                </a:lnTo>
                <a:lnTo>
                  <a:pt x="619023" y="364490"/>
                </a:lnTo>
                <a:lnTo>
                  <a:pt x="614222" y="360680"/>
                </a:lnTo>
                <a:lnTo>
                  <a:pt x="612140" y="360680"/>
                </a:lnTo>
                <a:lnTo>
                  <a:pt x="610577" y="361950"/>
                </a:lnTo>
                <a:lnTo>
                  <a:pt x="607352" y="363220"/>
                </a:lnTo>
                <a:lnTo>
                  <a:pt x="604837" y="362839"/>
                </a:lnTo>
                <a:lnTo>
                  <a:pt x="605891" y="363194"/>
                </a:lnTo>
                <a:lnTo>
                  <a:pt x="606666" y="363308"/>
                </a:lnTo>
                <a:lnTo>
                  <a:pt x="607237" y="363385"/>
                </a:lnTo>
                <a:lnTo>
                  <a:pt x="605599" y="365760"/>
                </a:lnTo>
                <a:lnTo>
                  <a:pt x="603631" y="369570"/>
                </a:lnTo>
                <a:lnTo>
                  <a:pt x="601840" y="368300"/>
                </a:lnTo>
                <a:lnTo>
                  <a:pt x="603516" y="372110"/>
                </a:lnTo>
                <a:lnTo>
                  <a:pt x="602729" y="374650"/>
                </a:lnTo>
                <a:lnTo>
                  <a:pt x="602386" y="378460"/>
                </a:lnTo>
                <a:lnTo>
                  <a:pt x="605396" y="383540"/>
                </a:lnTo>
                <a:lnTo>
                  <a:pt x="603351" y="383540"/>
                </a:lnTo>
                <a:lnTo>
                  <a:pt x="604291" y="386080"/>
                </a:lnTo>
                <a:lnTo>
                  <a:pt x="606209" y="386080"/>
                </a:lnTo>
                <a:lnTo>
                  <a:pt x="608037" y="393700"/>
                </a:lnTo>
                <a:lnTo>
                  <a:pt x="605891" y="402590"/>
                </a:lnTo>
                <a:lnTo>
                  <a:pt x="604240" y="412750"/>
                </a:lnTo>
                <a:lnTo>
                  <a:pt x="607555" y="422910"/>
                </a:lnTo>
                <a:lnTo>
                  <a:pt x="611022" y="429260"/>
                </a:lnTo>
                <a:lnTo>
                  <a:pt x="618871" y="440690"/>
                </a:lnTo>
                <a:lnTo>
                  <a:pt x="622046" y="447040"/>
                </a:lnTo>
                <a:lnTo>
                  <a:pt x="618794" y="450850"/>
                </a:lnTo>
                <a:lnTo>
                  <a:pt x="614553" y="444500"/>
                </a:lnTo>
                <a:lnTo>
                  <a:pt x="611555" y="450850"/>
                </a:lnTo>
                <a:lnTo>
                  <a:pt x="612152" y="454660"/>
                </a:lnTo>
                <a:lnTo>
                  <a:pt x="614540" y="461010"/>
                </a:lnTo>
                <a:lnTo>
                  <a:pt x="612724" y="459740"/>
                </a:lnTo>
                <a:lnTo>
                  <a:pt x="611225" y="461010"/>
                </a:lnTo>
                <a:lnTo>
                  <a:pt x="608926" y="462280"/>
                </a:lnTo>
                <a:lnTo>
                  <a:pt x="609498" y="467360"/>
                </a:lnTo>
                <a:lnTo>
                  <a:pt x="614578" y="465493"/>
                </a:lnTo>
                <a:lnTo>
                  <a:pt x="614083" y="463550"/>
                </a:lnTo>
                <a:lnTo>
                  <a:pt x="622858" y="466090"/>
                </a:lnTo>
                <a:lnTo>
                  <a:pt x="620420" y="463550"/>
                </a:lnTo>
                <a:lnTo>
                  <a:pt x="617982" y="461010"/>
                </a:lnTo>
                <a:lnTo>
                  <a:pt x="615543" y="458470"/>
                </a:lnTo>
                <a:lnTo>
                  <a:pt x="617816" y="457200"/>
                </a:lnTo>
                <a:lnTo>
                  <a:pt x="622719" y="455930"/>
                </a:lnTo>
                <a:lnTo>
                  <a:pt x="624039" y="459740"/>
                </a:lnTo>
                <a:lnTo>
                  <a:pt x="626618" y="455930"/>
                </a:lnTo>
                <a:lnTo>
                  <a:pt x="627481" y="454660"/>
                </a:lnTo>
                <a:lnTo>
                  <a:pt x="628345" y="453390"/>
                </a:lnTo>
                <a:lnTo>
                  <a:pt x="620890" y="454660"/>
                </a:lnTo>
                <a:lnTo>
                  <a:pt x="624497" y="450850"/>
                </a:lnTo>
                <a:lnTo>
                  <a:pt x="625690" y="449580"/>
                </a:lnTo>
                <a:lnTo>
                  <a:pt x="627227" y="449580"/>
                </a:lnTo>
                <a:lnTo>
                  <a:pt x="624573" y="444500"/>
                </a:lnTo>
                <a:lnTo>
                  <a:pt x="626427" y="445770"/>
                </a:lnTo>
                <a:lnTo>
                  <a:pt x="628599" y="444500"/>
                </a:lnTo>
                <a:lnTo>
                  <a:pt x="630034" y="443661"/>
                </a:lnTo>
                <a:lnTo>
                  <a:pt x="630682" y="439420"/>
                </a:lnTo>
                <a:lnTo>
                  <a:pt x="628865" y="434340"/>
                </a:lnTo>
                <a:lnTo>
                  <a:pt x="627380" y="430530"/>
                </a:lnTo>
                <a:lnTo>
                  <a:pt x="629462" y="426720"/>
                </a:lnTo>
                <a:lnTo>
                  <a:pt x="630008" y="427990"/>
                </a:lnTo>
                <a:lnTo>
                  <a:pt x="629526" y="426720"/>
                </a:lnTo>
                <a:lnTo>
                  <a:pt x="627595" y="421640"/>
                </a:lnTo>
                <a:lnTo>
                  <a:pt x="624687" y="420370"/>
                </a:lnTo>
                <a:lnTo>
                  <a:pt x="620928" y="420370"/>
                </a:lnTo>
                <a:lnTo>
                  <a:pt x="615950" y="416560"/>
                </a:lnTo>
                <a:lnTo>
                  <a:pt x="631774" y="408940"/>
                </a:lnTo>
                <a:lnTo>
                  <a:pt x="625335" y="407670"/>
                </a:lnTo>
                <a:lnTo>
                  <a:pt x="625792" y="405130"/>
                </a:lnTo>
                <a:lnTo>
                  <a:pt x="621639" y="401320"/>
                </a:lnTo>
                <a:lnTo>
                  <a:pt x="623798" y="396240"/>
                </a:lnTo>
                <a:lnTo>
                  <a:pt x="623811" y="388620"/>
                </a:lnTo>
                <a:lnTo>
                  <a:pt x="624166" y="385279"/>
                </a:lnTo>
                <a:lnTo>
                  <a:pt x="621855" y="381000"/>
                </a:lnTo>
                <a:lnTo>
                  <a:pt x="624281" y="379603"/>
                </a:lnTo>
                <a:lnTo>
                  <a:pt x="624763" y="383324"/>
                </a:lnTo>
                <a:lnTo>
                  <a:pt x="629018" y="381000"/>
                </a:lnTo>
                <a:lnTo>
                  <a:pt x="625246" y="379044"/>
                </a:lnTo>
                <a:lnTo>
                  <a:pt x="626262" y="378460"/>
                </a:lnTo>
                <a:lnTo>
                  <a:pt x="625627" y="374650"/>
                </a:lnTo>
                <a:lnTo>
                  <a:pt x="623874" y="370840"/>
                </a:lnTo>
                <a:lnTo>
                  <a:pt x="624141" y="369570"/>
                </a:lnTo>
                <a:lnTo>
                  <a:pt x="624928" y="365760"/>
                </a:lnTo>
                <a:lnTo>
                  <a:pt x="630631" y="367030"/>
                </a:lnTo>
                <a:lnTo>
                  <a:pt x="627646" y="373380"/>
                </a:lnTo>
                <a:lnTo>
                  <a:pt x="632688" y="367030"/>
                </a:lnTo>
                <a:lnTo>
                  <a:pt x="631431" y="365760"/>
                </a:lnTo>
                <a:lnTo>
                  <a:pt x="630174" y="364490"/>
                </a:lnTo>
                <a:lnTo>
                  <a:pt x="628916" y="363220"/>
                </a:lnTo>
                <a:lnTo>
                  <a:pt x="629856" y="359410"/>
                </a:lnTo>
                <a:lnTo>
                  <a:pt x="632256" y="354330"/>
                </a:lnTo>
                <a:lnTo>
                  <a:pt x="632853" y="349250"/>
                </a:lnTo>
                <a:lnTo>
                  <a:pt x="625182" y="349250"/>
                </a:lnTo>
                <a:lnTo>
                  <a:pt x="628611" y="340360"/>
                </a:lnTo>
                <a:lnTo>
                  <a:pt x="629589" y="337820"/>
                </a:lnTo>
                <a:lnTo>
                  <a:pt x="627354" y="330200"/>
                </a:lnTo>
                <a:lnTo>
                  <a:pt x="626986" y="328930"/>
                </a:lnTo>
                <a:lnTo>
                  <a:pt x="628751" y="326390"/>
                </a:lnTo>
                <a:lnTo>
                  <a:pt x="630339" y="320040"/>
                </a:lnTo>
                <a:lnTo>
                  <a:pt x="630567" y="318770"/>
                </a:lnTo>
                <a:lnTo>
                  <a:pt x="631952" y="311150"/>
                </a:lnTo>
                <a:lnTo>
                  <a:pt x="633615" y="304317"/>
                </a:lnTo>
                <a:lnTo>
                  <a:pt x="627341" y="302260"/>
                </a:lnTo>
                <a:lnTo>
                  <a:pt x="628751" y="294640"/>
                </a:lnTo>
                <a:lnTo>
                  <a:pt x="628421" y="293370"/>
                </a:lnTo>
                <a:lnTo>
                  <a:pt x="627773" y="290830"/>
                </a:lnTo>
                <a:lnTo>
                  <a:pt x="627113" y="288290"/>
                </a:lnTo>
                <a:lnTo>
                  <a:pt x="631761" y="288290"/>
                </a:lnTo>
                <a:lnTo>
                  <a:pt x="633590" y="289560"/>
                </a:lnTo>
                <a:lnTo>
                  <a:pt x="635685" y="292100"/>
                </a:lnTo>
                <a:lnTo>
                  <a:pt x="635635" y="288290"/>
                </a:lnTo>
                <a:lnTo>
                  <a:pt x="635609" y="287020"/>
                </a:lnTo>
                <a:lnTo>
                  <a:pt x="633133" y="285750"/>
                </a:lnTo>
                <a:lnTo>
                  <a:pt x="631812" y="283210"/>
                </a:lnTo>
                <a:lnTo>
                  <a:pt x="631507" y="281940"/>
                </a:lnTo>
                <a:lnTo>
                  <a:pt x="630910" y="279400"/>
                </a:lnTo>
                <a:lnTo>
                  <a:pt x="636701" y="281940"/>
                </a:lnTo>
                <a:lnTo>
                  <a:pt x="636231" y="279400"/>
                </a:lnTo>
                <a:lnTo>
                  <a:pt x="635533" y="275590"/>
                </a:lnTo>
                <a:lnTo>
                  <a:pt x="633590" y="269240"/>
                </a:lnTo>
                <a:lnTo>
                  <a:pt x="632434" y="262890"/>
                </a:lnTo>
                <a:lnTo>
                  <a:pt x="633222" y="257810"/>
                </a:lnTo>
                <a:lnTo>
                  <a:pt x="633603" y="255270"/>
                </a:lnTo>
                <a:lnTo>
                  <a:pt x="628929" y="256540"/>
                </a:lnTo>
                <a:lnTo>
                  <a:pt x="623633" y="257810"/>
                </a:lnTo>
                <a:lnTo>
                  <a:pt x="618655" y="257810"/>
                </a:lnTo>
                <a:lnTo>
                  <a:pt x="614959" y="252730"/>
                </a:lnTo>
                <a:lnTo>
                  <a:pt x="622655" y="252730"/>
                </a:lnTo>
                <a:lnTo>
                  <a:pt x="621626" y="251460"/>
                </a:lnTo>
                <a:lnTo>
                  <a:pt x="622858" y="250190"/>
                </a:lnTo>
                <a:lnTo>
                  <a:pt x="623735" y="250875"/>
                </a:lnTo>
                <a:lnTo>
                  <a:pt x="623824" y="250190"/>
                </a:lnTo>
                <a:lnTo>
                  <a:pt x="624116" y="247650"/>
                </a:lnTo>
                <a:lnTo>
                  <a:pt x="628269" y="248920"/>
                </a:lnTo>
                <a:lnTo>
                  <a:pt x="627875" y="247650"/>
                </a:lnTo>
                <a:lnTo>
                  <a:pt x="627062" y="245110"/>
                </a:lnTo>
                <a:lnTo>
                  <a:pt x="630364" y="246380"/>
                </a:lnTo>
                <a:lnTo>
                  <a:pt x="630770" y="246380"/>
                </a:lnTo>
                <a:lnTo>
                  <a:pt x="628675" y="248920"/>
                </a:lnTo>
                <a:lnTo>
                  <a:pt x="630313" y="250190"/>
                </a:lnTo>
                <a:lnTo>
                  <a:pt x="631024" y="246380"/>
                </a:lnTo>
                <a:lnTo>
                  <a:pt x="631634" y="245110"/>
                </a:lnTo>
                <a:lnTo>
                  <a:pt x="633463" y="241300"/>
                </a:lnTo>
                <a:lnTo>
                  <a:pt x="636600" y="240030"/>
                </a:lnTo>
                <a:lnTo>
                  <a:pt x="630999" y="240030"/>
                </a:lnTo>
                <a:lnTo>
                  <a:pt x="630440" y="237490"/>
                </a:lnTo>
                <a:lnTo>
                  <a:pt x="630097" y="228600"/>
                </a:lnTo>
                <a:lnTo>
                  <a:pt x="635431" y="233680"/>
                </a:lnTo>
                <a:lnTo>
                  <a:pt x="637540" y="229870"/>
                </a:lnTo>
                <a:lnTo>
                  <a:pt x="636092" y="228600"/>
                </a:lnTo>
                <a:lnTo>
                  <a:pt x="634644" y="227330"/>
                </a:lnTo>
                <a:lnTo>
                  <a:pt x="637603" y="222250"/>
                </a:lnTo>
                <a:close/>
              </a:path>
              <a:path w="1417319" h="661670">
                <a:moveTo>
                  <a:pt x="638162" y="132689"/>
                </a:moveTo>
                <a:lnTo>
                  <a:pt x="637362" y="126466"/>
                </a:lnTo>
                <a:lnTo>
                  <a:pt x="636143" y="132778"/>
                </a:lnTo>
                <a:lnTo>
                  <a:pt x="638162" y="132689"/>
                </a:lnTo>
                <a:close/>
              </a:path>
              <a:path w="1417319" h="661670">
                <a:moveTo>
                  <a:pt x="638733" y="359422"/>
                </a:moveTo>
                <a:lnTo>
                  <a:pt x="636625" y="356031"/>
                </a:lnTo>
                <a:lnTo>
                  <a:pt x="636092" y="355206"/>
                </a:lnTo>
                <a:lnTo>
                  <a:pt x="634111" y="359219"/>
                </a:lnTo>
                <a:lnTo>
                  <a:pt x="635203" y="364578"/>
                </a:lnTo>
                <a:lnTo>
                  <a:pt x="637438" y="359143"/>
                </a:lnTo>
                <a:lnTo>
                  <a:pt x="638733" y="359422"/>
                </a:lnTo>
                <a:close/>
              </a:path>
              <a:path w="1417319" h="661670">
                <a:moveTo>
                  <a:pt x="831888" y="484911"/>
                </a:moveTo>
                <a:lnTo>
                  <a:pt x="831164" y="481101"/>
                </a:lnTo>
                <a:lnTo>
                  <a:pt x="829386" y="481761"/>
                </a:lnTo>
                <a:lnTo>
                  <a:pt x="831888" y="484911"/>
                </a:lnTo>
                <a:close/>
              </a:path>
              <a:path w="1417319" h="661670">
                <a:moveTo>
                  <a:pt x="834618" y="479831"/>
                </a:moveTo>
                <a:lnTo>
                  <a:pt x="830453" y="477291"/>
                </a:lnTo>
                <a:lnTo>
                  <a:pt x="831164" y="481101"/>
                </a:lnTo>
                <a:lnTo>
                  <a:pt x="834618" y="479831"/>
                </a:lnTo>
                <a:close/>
              </a:path>
              <a:path w="1417319" h="661670">
                <a:moveTo>
                  <a:pt x="839660" y="515391"/>
                </a:moveTo>
                <a:lnTo>
                  <a:pt x="839533" y="514121"/>
                </a:lnTo>
                <a:lnTo>
                  <a:pt x="839444" y="515391"/>
                </a:lnTo>
                <a:lnTo>
                  <a:pt x="839660" y="515391"/>
                </a:lnTo>
                <a:close/>
              </a:path>
              <a:path w="1417319" h="661670">
                <a:moveTo>
                  <a:pt x="847318" y="166674"/>
                </a:moveTo>
                <a:lnTo>
                  <a:pt x="846721" y="166801"/>
                </a:lnTo>
                <a:lnTo>
                  <a:pt x="847204" y="167411"/>
                </a:lnTo>
                <a:lnTo>
                  <a:pt x="847318" y="166674"/>
                </a:lnTo>
                <a:close/>
              </a:path>
              <a:path w="1417319" h="661670">
                <a:moveTo>
                  <a:pt x="850684" y="163601"/>
                </a:moveTo>
                <a:lnTo>
                  <a:pt x="847775" y="163601"/>
                </a:lnTo>
                <a:lnTo>
                  <a:pt x="847318" y="166674"/>
                </a:lnTo>
                <a:lnTo>
                  <a:pt x="849744" y="166141"/>
                </a:lnTo>
                <a:lnTo>
                  <a:pt x="850684" y="163601"/>
                </a:lnTo>
                <a:close/>
              </a:path>
              <a:path w="1417319" h="661670">
                <a:moveTo>
                  <a:pt x="866902" y="552945"/>
                </a:moveTo>
                <a:lnTo>
                  <a:pt x="866482" y="552297"/>
                </a:lnTo>
                <a:lnTo>
                  <a:pt x="865886" y="551903"/>
                </a:lnTo>
                <a:lnTo>
                  <a:pt x="865035" y="552005"/>
                </a:lnTo>
                <a:lnTo>
                  <a:pt x="866902" y="552945"/>
                </a:lnTo>
                <a:close/>
              </a:path>
              <a:path w="1417319" h="661670">
                <a:moveTo>
                  <a:pt x="880275" y="564146"/>
                </a:moveTo>
                <a:lnTo>
                  <a:pt x="879436" y="562991"/>
                </a:lnTo>
                <a:lnTo>
                  <a:pt x="878357" y="564032"/>
                </a:lnTo>
                <a:lnTo>
                  <a:pt x="880275" y="564146"/>
                </a:lnTo>
                <a:close/>
              </a:path>
              <a:path w="1417319" h="661670">
                <a:moveTo>
                  <a:pt x="886167" y="53111"/>
                </a:moveTo>
                <a:lnTo>
                  <a:pt x="883653" y="51841"/>
                </a:lnTo>
                <a:lnTo>
                  <a:pt x="881138" y="50571"/>
                </a:lnTo>
                <a:lnTo>
                  <a:pt x="878738" y="54381"/>
                </a:lnTo>
                <a:lnTo>
                  <a:pt x="884351" y="55143"/>
                </a:lnTo>
                <a:lnTo>
                  <a:pt x="883488" y="51841"/>
                </a:lnTo>
                <a:lnTo>
                  <a:pt x="886167" y="53111"/>
                </a:lnTo>
                <a:close/>
              </a:path>
              <a:path w="1417319" h="661670">
                <a:moveTo>
                  <a:pt x="886968" y="55499"/>
                </a:moveTo>
                <a:lnTo>
                  <a:pt x="884351" y="55143"/>
                </a:lnTo>
                <a:lnTo>
                  <a:pt x="885164" y="58191"/>
                </a:lnTo>
                <a:lnTo>
                  <a:pt x="886968" y="55499"/>
                </a:lnTo>
                <a:close/>
              </a:path>
              <a:path w="1417319" h="661670">
                <a:moveTo>
                  <a:pt x="968717" y="31521"/>
                </a:moveTo>
                <a:lnTo>
                  <a:pt x="967346" y="30251"/>
                </a:lnTo>
                <a:lnTo>
                  <a:pt x="967803" y="31521"/>
                </a:lnTo>
                <a:lnTo>
                  <a:pt x="968717" y="31521"/>
                </a:lnTo>
                <a:close/>
              </a:path>
              <a:path w="1417319" h="661670">
                <a:moveTo>
                  <a:pt x="971499" y="74701"/>
                </a:moveTo>
                <a:lnTo>
                  <a:pt x="971245" y="74002"/>
                </a:lnTo>
                <a:lnTo>
                  <a:pt x="968768" y="75971"/>
                </a:lnTo>
                <a:lnTo>
                  <a:pt x="971499" y="74701"/>
                </a:lnTo>
                <a:close/>
              </a:path>
              <a:path w="1417319" h="661670">
                <a:moveTo>
                  <a:pt x="993775" y="29908"/>
                </a:moveTo>
                <a:lnTo>
                  <a:pt x="991057" y="29057"/>
                </a:lnTo>
                <a:lnTo>
                  <a:pt x="991349" y="29514"/>
                </a:lnTo>
                <a:lnTo>
                  <a:pt x="991717" y="29845"/>
                </a:lnTo>
                <a:lnTo>
                  <a:pt x="992060" y="30238"/>
                </a:lnTo>
                <a:lnTo>
                  <a:pt x="993775" y="29908"/>
                </a:lnTo>
                <a:close/>
              </a:path>
              <a:path w="1417319" h="661670">
                <a:moveTo>
                  <a:pt x="1001014" y="647217"/>
                </a:moveTo>
                <a:lnTo>
                  <a:pt x="998220" y="646201"/>
                </a:lnTo>
                <a:lnTo>
                  <a:pt x="1000988" y="647471"/>
                </a:lnTo>
                <a:lnTo>
                  <a:pt x="1001014" y="647217"/>
                </a:lnTo>
                <a:close/>
              </a:path>
              <a:path w="1417319" h="661670">
                <a:moveTo>
                  <a:pt x="1009230" y="75590"/>
                </a:moveTo>
                <a:lnTo>
                  <a:pt x="1007681" y="73520"/>
                </a:lnTo>
                <a:lnTo>
                  <a:pt x="1006043" y="72326"/>
                </a:lnTo>
                <a:lnTo>
                  <a:pt x="1004354" y="71539"/>
                </a:lnTo>
                <a:lnTo>
                  <a:pt x="1004011" y="71996"/>
                </a:lnTo>
                <a:lnTo>
                  <a:pt x="1003617" y="72390"/>
                </a:lnTo>
                <a:lnTo>
                  <a:pt x="1003376" y="73075"/>
                </a:lnTo>
                <a:lnTo>
                  <a:pt x="1009230" y="75590"/>
                </a:lnTo>
                <a:close/>
              </a:path>
              <a:path w="1417319" h="661670">
                <a:moveTo>
                  <a:pt x="1016203" y="603021"/>
                </a:moveTo>
                <a:lnTo>
                  <a:pt x="1009878" y="600481"/>
                </a:lnTo>
                <a:lnTo>
                  <a:pt x="1015898" y="606831"/>
                </a:lnTo>
                <a:lnTo>
                  <a:pt x="1014653" y="604291"/>
                </a:lnTo>
                <a:lnTo>
                  <a:pt x="1016203" y="603021"/>
                </a:lnTo>
                <a:close/>
              </a:path>
              <a:path w="1417319" h="661670">
                <a:moveTo>
                  <a:pt x="1035837" y="31521"/>
                </a:moveTo>
                <a:lnTo>
                  <a:pt x="1035380" y="32791"/>
                </a:lnTo>
                <a:lnTo>
                  <a:pt x="1035837" y="34061"/>
                </a:lnTo>
                <a:lnTo>
                  <a:pt x="1035837" y="31521"/>
                </a:lnTo>
                <a:close/>
              </a:path>
              <a:path w="1417319" h="661670">
                <a:moveTo>
                  <a:pt x="1043254" y="75298"/>
                </a:moveTo>
                <a:lnTo>
                  <a:pt x="1034669" y="74498"/>
                </a:lnTo>
                <a:lnTo>
                  <a:pt x="1037069" y="75057"/>
                </a:lnTo>
                <a:lnTo>
                  <a:pt x="1040193" y="75323"/>
                </a:lnTo>
                <a:lnTo>
                  <a:pt x="1043254" y="75298"/>
                </a:lnTo>
                <a:close/>
              </a:path>
              <a:path w="1417319" h="661670">
                <a:moveTo>
                  <a:pt x="1045057" y="28549"/>
                </a:moveTo>
                <a:lnTo>
                  <a:pt x="1043508" y="27622"/>
                </a:lnTo>
                <a:lnTo>
                  <a:pt x="1043711" y="28117"/>
                </a:lnTo>
                <a:lnTo>
                  <a:pt x="1045057" y="28549"/>
                </a:lnTo>
                <a:close/>
              </a:path>
              <a:path w="1417319" h="661670">
                <a:moveTo>
                  <a:pt x="1121371" y="610958"/>
                </a:moveTo>
                <a:lnTo>
                  <a:pt x="1121003" y="609180"/>
                </a:lnTo>
                <a:lnTo>
                  <a:pt x="1119809" y="610641"/>
                </a:lnTo>
                <a:lnTo>
                  <a:pt x="1121371" y="610958"/>
                </a:lnTo>
                <a:close/>
              </a:path>
              <a:path w="1417319" h="661670">
                <a:moveTo>
                  <a:pt x="1128674" y="608101"/>
                </a:moveTo>
                <a:lnTo>
                  <a:pt x="1126959" y="606831"/>
                </a:lnTo>
                <a:lnTo>
                  <a:pt x="1119263" y="600481"/>
                </a:lnTo>
                <a:lnTo>
                  <a:pt x="1121003" y="609180"/>
                </a:lnTo>
                <a:lnTo>
                  <a:pt x="1121892" y="608101"/>
                </a:lnTo>
                <a:lnTo>
                  <a:pt x="1128674" y="608101"/>
                </a:lnTo>
                <a:close/>
              </a:path>
              <a:path w="1417319" h="661670">
                <a:moveTo>
                  <a:pt x="1157935" y="646201"/>
                </a:moveTo>
                <a:lnTo>
                  <a:pt x="1155649" y="646201"/>
                </a:lnTo>
                <a:lnTo>
                  <a:pt x="1154620" y="647471"/>
                </a:lnTo>
                <a:lnTo>
                  <a:pt x="1157935" y="646201"/>
                </a:lnTo>
                <a:close/>
              </a:path>
              <a:path w="1417319" h="661670">
                <a:moveTo>
                  <a:pt x="1161897" y="30848"/>
                </a:moveTo>
                <a:lnTo>
                  <a:pt x="1161554" y="30251"/>
                </a:lnTo>
                <a:lnTo>
                  <a:pt x="1161084" y="31521"/>
                </a:lnTo>
                <a:lnTo>
                  <a:pt x="1161897" y="30848"/>
                </a:lnTo>
                <a:close/>
              </a:path>
              <a:path w="1417319" h="661670">
                <a:moveTo>
                  <a:pt x="1191552" y="30251"/>
                </a:moveTo>
                <a:lnTo>
                  <a:pt x="1190574" y="30251"/>
                </a:lnTo>
                <a:lnTo>
                  <a:pt x="1190663" y="30772"/>
                </a:lnTo>
                <a:lnTo>
                  <a:pt x="1191552" y="30251"/>
                </a:lnTo>
                <a:close/>
              </a:path>
              <a:path w="1417319" h="661670">
                <a:moveTo>
                  <a:pt x="1195552" y="30251"/>
                </a:moveTo>
                <a:lnTo>
                  <a:pt x="1193761" y="28981"/>
                </a:lnTo>
                <a:lnTo>
                  <a:pt x="1191552" y="30251"/>
                </a:lnTo>
                <a:lnTo>
                  <a:pt x="1195552" y="30251"/>
                </a:lnTo>
                <a:close/>
              </a:path>
              <a:path w="1417319" h="661670">
                <a:moveTo>
                  <a:pt x="1196835" y="27305"/>
                </a:moveTo>
                <a:lnTo>
                  <a:pt x="1194358" y="26530"/>
                </a:lnTo>
                <a:lnTo>
                  <a:pt x="1195336" y="27063"/>
                </a:lnTo>
                <a:lnTo>
                  <a:pt x="1196124" y="27241"/>
                </a:lnTo>
                <a:lnTo>
                  <a:pt x="1196835" y="27305"/>
                </a:lnTo>
                <a:close/>
              </a:path>
              <a:path w="1417319" h="661670">
                <a:moveTo>
                  <a:pt x="1199197" y="66916"/>
                </a:moveTo>
                <a:lnTo>
                  <a:pt x="1198816" y="66967"/>
                </a:lnTo>
                <a:lnTo>
                  <a:pt x="1198422" y="67043"/>
                </a:lnTo>
                <a:lnTo>
                  <a:pt x="1198067" y="67195"/>
                </a:lnTo>
                <a:lnTo>
                  <a:pt x="1195425" y="68376"/>
                </a:lnTo>
                <a:lnTo>
                  <a:pt x="1197216" y="67906"/>
                </a:lnTo>
                <a:lnTo>
                  <a:pt x="1199197" y="66916"/>
                </a:lnTo>
                <a:close/>
              </a:path>
              <a:path w="1417319" h="661670">
                <a:moveTo>
                  <a:pt x="1201166" y="612978"/>
                </a:moveTo>
                <a:lnTo>
                  <a:pt x="1199337" y="611911"/>
                </a:lnTo>
                <a:lnTo>
                  <a:pt x="1200073" y="613537"/>
                </a:lnTo>
                <a:lnTo>
                  <a:pt x="1200556" y="613181"/>
                </a:lnTo>
                <a:lnTo>
                  <a:pt x="1201166" y="612978"/>
                </a:lnTo>
                <a:close/>
              </a:path>
              <a:path w="1417319" h="661670">
                <a:moveTo>
                  <a:pt x="1208062" y="616991"/>
                </a:moveTo>
                <a:lnTo>
                  <a:pt x="1208024" y="610641"/>
                </a:lnTo>
                <a:lnTo>
                  <a:pt x="1201166" y="612978"/>
                </a:lnTo>
                <a:lnTo>
                  <a:pt x="1208062" y="616991"/>
                </a:lnTo>
                <a:close/>
              </a:path>
              <a:path w="1417319" h="661670">
                <a:moveTo>
                  <a:pt x="1210462" y="610641"/>
                </a:moveTo>
                <a:lnTo>
                  <a:pt x="1210157" y="609371"/>
                </a:lnTo>
                <a:lnTo>
                  <a:pt x="1210310" y="610641"/>
                </a:lnTo>
                <a:lnTo>
                  <a:pt x="1210462" y="610641"/>
                </a:lnTo>
                <a:close/>
              </a:path>
              <a:path w="1417319" h="661670">
                <a:moveTo>
                  <a:pt x="1213370" y="16281"/>
                </a:moveTo>
                <a:lnTo>
                  <a:pt x="1212024" y="15011"/>
                </a:lnTo>
                <a:lnTo>
                  <a:pt x="1210195" y="16281"/>
                </a:lnTo>
                <a:lnTo>
                  <a:pt x="1213370" y="16281"/>
                </a:lnTo>
                <a:close/>
              </a:path>
              <a:path w="1417319" h="661670">
                <a:moveTo>
                  <a:pt x="1214716" y="16281"/>
                </a:moveTo>
                <a:lnTo>
                  <a:pt x="1213370" y="16281"/>
                </a:lnTo>
                <a:lnTo>
                  <a:pt x="1214323" y="17170"/>
                </a:lnTo>
                <a:lnTo>
                  <a:pt x="1214716" y="16281"/>
                </a:lnTo>
                <a:close/>
              </a:path>
              <a:path w="1417319" h="661670">
                <a:moveTo>
                  <a:pt x="1217269" y="604570"/>
                </a:moveTo>
                <a:lnTo>
                  <a:pt x="1207681" y="605015"/>
                </a:lnTo>
                <a:lnTo>
                  <a:pt x="1208887" y="606679"/>
                </a:lnTo>
                <a:lnTo>
                  <a:pt x="1209611" y="608507"/>
                </a:lnTo>
                <a:lnTo>
                  <a:pt x="1210208" y="610323"/>
                </a:lnTo>
                <a:lnTo>
                  <a:pt x="1209344" y="606120"/>
                </a:lnTo>
                <a:lnTo>
                  <a:pt x="1217269" y="604570"/>
                </a:lnTo>
                <a:close/>
              </a:path>
              <a:path w="1417319" h="661670">
                <a:moveTo>
                  <a:pt x="1232712" y="14439"/>
                </a:moveTo>
                <a:lnTo>
                  <a:pt x="1231849" y="14579"/>
                </a:lnTo>
                <a:lnTo>
                  <a:pt x="1230934" y="15024"/>
                </a:lnTo>
                <a:lnTo>
                  <a:pt x="1231201" y="15138"/>
                </a:lnTo>
                <a:lnTo>
                  <a:pt x="1232712" y="14439"/>
                </a:lnTo>
                <a:close/>
              </a:path>
              <a:path w="1417319" h="661670">
                <a:moveTo>
                  <a:pt x="1236522" y="16281"/>
                </a:moveTo>
                <a:lnTo>
                  <a:pt x="1234655" y="17551"/>
                </a:lnTo>
                <a:lnTo>
                  <a:pt x="1236522" y="16281"/>
                </a:lnTo>
                <a:close/>
              </a:path>
              <a:path w="1417319" h="661670">
                <a:moveTo>
                  <a:pt x="1242809" y="642391"/>
                </a:moveTo>
                <a:lnTo>
                  <a:pt x="1240751" y="641934"/>
                </a:lnTo>
                <a:lnTo>
                  <a:pt x="1241069" y="642391"/>
                </a:lnTo>
                <a:lnTo>
                  <a:pt x="1242809" y="642391"/>
                </a:lnTo>
                <a:close/>
              </a:path>
              <a:path w="1417319" h="661670">
                <a:moveTo>
                  <a:pt x="1255204" y="62001"/>
                </a:moveTo>
                <a:lnTo>
                  <a:pt x="1255001" y="61429"/>
                </a:lnTo>
                <a:lnTo>
                  <a:pt x="1252918" y="62001"/>
                </a:lnTo>
                <a:lnTo>
                  <a:pt x="1255204" y="62001"/>
                </a:lnTo>
                <a:close/>
              </a:path>
              <a:path w="1417319" h="661670">
                <a:moveTo>
                  <a:pt x="1261262" y="600354"/>
                </a:moveTo>
                <a:lnTo>
                  <a:pt x="1260360" y="598779"/>
                </a:lnTo>
                <a:lnTo>
                  <a:pt x="1259535" y="599211"/>
                </a:lnTo>
                <a:lnTo>
                  <a:pt x="1261262" y="600354"/>
                </a:lnTo>
                <a:close/>
              </a:path>
              <a:path w="1417319" h="661670">
                <a:moveTo>
                  <a:pt x="1266672" y="595401"/>
                </a:moveTo>
                <a:lnTo>
                  <a:pt x="1258417" y="595401"/>
                </a:lnTo>
                <a:lnTo>
                  <a:pt x="1260360" y="598779"/>
                </a:lnTo>
                <a:lnTo>
                  <a:pt x="1266672" y="595401"/>
                </a:lnTo>
                <a:close/>
              </a:path>
              <a:path w="1417319" h="661670">
                <a:moveTo>
                  <a:pt x="1291069" y="22555"/>
                </a:moveTo>
                <a:lnTo>
                  <a:pt x="1290358" y="21932"/>
                </a:lnTo>
                <a:lnTo>
                  <a:pt x="1289634" y="21590"/>
                </a:lnTo>
                <a:lnTo>
                  <a:pt x="1289189" y="22098"/>
                </a:lnTo>
                <a:lnTo>
                  <a:pt x="1289900" y="22275"/>
                </a:lnTo>
                <a:lnTo>
                  <a:pt x="1291069" y="22555"/>
                </a:lnTo>
                <a:close/>
              </a:path>
              <a:path w="1417319" h="661670">
                <a:moveTo>
                  <a:pt x="1292910" y="65697"/>
                </a:moveTo>
                <a:lnTo>
                  <a:pt x="1292745" y="65811"/>
                </a:lnTo>
                <a:lnTo>
                  <a:pt x="1292910" y="65811"/>
                </a:lnTo>
                <a:close/>
              </a:path>
              <a:path w="1417319" h="661670">
                <a:moveTo>
                  <a:pt x="1298663" y="601751"/>
                </a:moveTo>
                <a:lnTo>
                  <a:pt x="1297508" y="601751"/>
                </a:lnTo>
                <a:lnTo>
                  <a:pt x="1297876" y="602145"/>
                </a:lnTo>
                <a:lnTo>
                  <a:pt x="1298663" y="601751"/>
                </a:lnTo>
                <a:close/>
              </a:path>
              <a:path w="1417319" h="661670">
                <a:moveTo>
                  <a:pt x="1328699" y="44716"/>
                </a:moveTo>
                <a:lnTo>
                  <a:pt x="1327416" y="44145"/>
                </a:lnTo>
                <a:lnTo>
                  <a:pt x="1326337" y="43713"/>
                </a:lnTo>
                <a:lnTo>
                  <a:pt x="1326159" y="44361"/>
                </a:lnTo>
                <a:lnTo>
                  <a:pt x="1327302" y="45212"/>
                </a:lnTo>
                <a:lnTo>
                  <a:pt x="1328204" y="45110"/>
                </a:lnTo>
                <a:lnTo>
                  <a:pt x="1328699" y="44716"/>
                </a:lnTo>
                <a:close/>
              </a:path>
              <a:path w="1417319" h="661670">
                <a:moveTo>
                  <a:pt x="1331709" y="562660"/>
                </a:moveTo>
                <a:lnTo>
                  <a:pt x="1331531" y="561975"/>
                </a:lnTo>
                <a:lnTo>
                  <a:pt x="1331302" y="561606"/>
                </a:lnTo>
                <a:lnTo>
                  <a:pt x="1330947" y="561936"/>
                </a:lnTo>
                <a:lnTo>
                  <a:pt x="1331252" y="562229"/>
                </a:lnTo>
                <a:lnTo>
                  <a:pt x="1331442" y="562406"/>
                </a:lnTo>
                <a:lnTo>
                  <a:pt x="1331709" y="562660"/>
                </a:lnTo>
                <a:close/>
              </a:path>
              <a:path w="1417319" h="661670">
                <a:moveTo>
                  <a:pt x="1351978" y="542061"/>
                </a:moveTo>
                <a:lnTo>
                  <a:pt x="1351445" y="544601"/>
                </a:lnTo>
                <a:lnTo>
                  <a:pt x="1351572" y="545299"/>
                </a:lnTo>
                <a:lnTo>
                  <a:pt x="1351978" y="542061"/>
                </a:lnTo>
                <a:close/>
              </a:path>
              <a:path w="1417319" h="661670">
                <a:moveTo>
                  <a:pt x="1362354" y="539102"/>
                </a:moveTo>
                <a:lnTo>
                  <a:pt x="1361186" y="538251"/>
                </a:lnTo>
                <a:lnTo>
                  <a:pt x="1361795" y="533171"/>
                </a:lnTo>
                <a:lnTo>
                  <a:pt x="1356309" y="535711"/>
                </a:lnTo>
                <a:lnTo>
                  <a:pt x="1356715" y="540791"/>
                </a:lnTo>
                <a:lnTo>
                  <a:pt x="1362354" y="539102"/>
                </a:lnTo>
                <a:close/>
              </a:path>
              <a:path w="1417319" h="661670">
                <a:moveTo>
                  <a:pt x="1363827" y="73812"/>
                </a:moveTo>
                <a:lnTo>
                  <a:pt x="1361173" y="65811"/>
                </a:lnTo>
                <a:lnTo>
                  <a:pt x="1354772" y="67081"/>
                </a:lnTo>
                <a:lnTo>
                  <a:pt x="1363827" y="73812"/>
                </a:lnTo>
                <a:close/>
              </a:path>
              <a:path w="1417319" h="661670">
                <a:moveTo>
                  <a:pt x="1364602" y="539775"/>
                </a:moveTo>
                <a:lnTo>
                  <a:pt x="1364513" y="538467"/>
                </a:lnTo>
                <a:lnTo>
                  <a:pt x="1362354" y="539102"/>
                </a:lnTo>
                <a:lnTo>
                  <a:pt x="1364310" y="540524"/>
                </a:lnTo>
                <a:lnTo>
                  <a:pt x="1364602" y="539775"/>
                </a:lnTo>
                <a:close/>
              </a:path>
              <a:path w="1417319" h="661670">
                <a:moveTo>
                  <a:pt x="1365021" y="74701"/>
                </a:moveTo>
                <a:lnTo>
                  <a:pt x="1363827" y="73812"/>
                </a:lnTo>
                <a:lnTo>
                  <a:pt x="1364183" y="74866"/>
                </a:lnTo>
                <a:lnTo>
                  <a:pt x="1365021" y="74701"/>
                </a:lnTo>
                <a:close/>
              </a:path>
              <a:path w="1417319" h="661670">
                <a:moveTo>
                  <a:pt x="1379131" y="567461"/>
                </a:moveTo>
                <a:lnTo>
                  <a:pt x="1378648" y="566826"/>
                </a:lnTo>
                <a:lnTo>
                  <a:pt x="1378953" y="567461"/>
                </a:lnTo>
                <a:lnTo>
                  <a:pt x="1379131" y="567461"/>
                </a:lnTo>
                <a:close/>
              </a:path>
              <a:path w="1417319" h="661670">
                <a:moveTo>
                  <a:pt x="1382166" y="389153"/>
                </a:moveTo>
                <a:lnTo>
                  <a:pt x="1379093" y="388391"/>
                </a:lnTo>
                <a:lnTo>
                  <a:pt x="1380782" y="394741"/>
                </a:lnTo>
                <a:lnTo>
                  <a:pt x="1382166" y="389153"/>
                </a:lnTo>
                <a:close/>
              </a:path>
              <a:path w="1417319" h="661670">
                <a:moveTo>
                  <a:pt x="1383677" y="463778"/>
                </a:moveTo>
                <a:lnTo>
                  <a:pt x="1383588" y="462927"/>
                </a:lnTo>
                <a:lnTo>
                  <a:pt x="1383538" y="462064"/>
                </a:lnTo>
                <a:lnTo>
                  <a:pt x="1383576" y="461200"/>
                </a:lnTo>
                <a:lnTo>
                  <a:pt x="1383411" y="462368"/>
                </a:lnTo>
                <a:lnTo>
                  <a:pt x="1383436" y="463169"/>
                </a:lnTo>
                <a:lnTo>
                  <a:pt x="1383677" y="463778"/>
                </a:lnTo>
                <a:close/>
              </a:path>
              <a:path w="1417319" h="661670">
                <a:moveTo>
                  <a:pt x="1384274" y="389661"/>
                </a:moveTo>
                <a:lnTo>
                  <a:pt x="1383309" y="387121"/>
                </a:lnTo>
                <a:lnTo>
                  <a:pt x="1382661" y="387121"/>
                </a:lnTo>
                <a:lnTo>
                  <a:pt x="1382166" y="389153"/>
                </a:lnTo>
                <a:lnTo>
                  <a:pt x="1384274" y="389661"/>
                </a:lnTo>
                <a:close/>
              </a:path>
              <a:path w="1417319" h="661670">
                <a:moveTo>
                  <a:pt x="1384769" y="468096"/>
                </a:moveTo>
                <a:lnTo>
                  <a:pt x="1384452" y="467245"/>
                </a:lnTo>
                <a:lnTo>
                  <a:pt x="1384198" y="466420"/>
                </a:lnTo>
                <a:lnTo>
                  <a:pt x="1384007" y="465569"/>
                </a:lnTo>
                <a:lnTo>
                  <a:pt x="1382915" y="465416"/>
                </a:lnTo>
                <a:lnTo>
                  <a:pt x="1383258" y="466445"/>
                </a:lnTo>
                <a:lnTo>
                  <a:pt x="1383919" y="467309"/>
                </a:lnTo>
                <a:lnTo>
                  <a:pt x="1384769" y="468096"/>
                </a:lnTo>
                <a:close/>
              </a:path>
              <a:path w="1417319" h="661670">
                <a:moveTo>
                  <a:pt x="1386255" y="465340"/>
                </a:moveTo>
                <a:lnTo>
                  <a:pt x="1384744" y="465048"/>
                </a:lnTo>
                <a:lnTo>
                  <a:pt x="1384007" y="464604"/>
                </a:lnTo>
                <a:lnTo>
                  <a:pt x="1383690" y="463778"/>
                </a:lnTo>
                <a:lnTo>
                  <a:pt x="1384033" y="465569"/>
                </a:lnTo>
                <a:lnTo>
                  <a:pt x="1384896" y="465721"/>
                </a:lnTo>
                <a:lnTo>
                  <a:pt x="1385735" y="465747"/>
                </a:lnTo>
                <a:lnTo>
                  <a:pt x="1386255" y="465340"/>
                </a:lnTo>
                <a:close/>
              </a:path>
              <a:path w="1417319" h="661670">
                <a:moveTo>
                  <a:pt x="1386890" y="487984"/>
                </a:moveTo>
                <a:lnTo>
                  <a:pt x="1386433" y="485724"/>
                </a:lnTo>
                <a:lnTo>
                  <a:pt x="1385290" y="486181"/>
                </a:lnTo>
                <a:lnTo>
                  <a:pt x="1386890" y="487984"/>
                </a:lnTo>
                <a:close/>
              </a:path>
              <a:path w="1417319" h="661670">
                <a:moveTo>
                  <a:pt x="1387284" y="296811"/>
                </a:moveTo>
                <a:lnTo>
                  <a:pt x="1386776" y="296976"/>
                </a:lnTo>
                <a:lnTo>
                  <a:pt x="1386243" y="297332"/>
                </a:lnTo>
                <a:lnTo>
                  <a:pt x="1385785" y="297992"/>
                </a:lnTo>
                <a:lnTo>
                  <a:pt x="1386166" y="297929"/>
                </a:lnTo>
                <a:lnTo>
                  <a:pt x="1386700" y="297421"/>
                </a:lnTo>
                <a:lnTo>
                  <a:pt x="1387284" y="296811"/>
                </a:lnTo>
                <a:close/>
              </a:path>
              <a:path w="1417319" h="661670">
                <a:moveTo>
                  <a:pt x="1388795" y="484784"/>
                </a:moveTo>
                <a:lnTo>
                  <a:pt x="1386941" y="479831"/>
                </a:lnTo>
                <a:lnTo>
                  <a:pt x="1384579" y="478561"/>
                </a:lnTo>
                <a:lnTo>
                  <a:pt x="1386243" y="484784"/>
                </a:lnTo>
                <a:lnTo>
                  <a:pt x="1386433" y="485724"/>
                </a:lnTo>
                <a:lnTo>
                  <a:pt x="1388795" y="484784"/>
                </a:lnTo>
                <a:close/>
              </a:path>
              <a:path w="1417319" h="661670">
                <a:moveTo>
                  <a:pt x="1392428" y="483641"/>
                </a:moveTo>
                <a:lnTo>
                  <a:pt x="1391666" y="483641"/>
                </a:lnTo>
                <a:lnTo>
                  <a:pt x="1388795" y="484784"/>
                </a:lnTo>
                <a:lnTo>
                  <a:pt x="1388846" y="484911"/>
                </a:lnTo>
                <a:lnTo>
                  <a:pt x="1392428" y="483641"/>
                </a:lnTo>
                <a:close/>
              </a:path>
              <a:path w="1417319" h="661670">
                <a:moveTo>
                  <a:pt x="1394561" y="494715"/>
                </a:moveTo>
                <a:lnTo>
                  <a:pt x="1390840" y="493801"/>
                </a:lnTo>
                <a:lnTo>
                  <a:pt x="1389786" y="491261"/>
                </a:lnTo>
                <a:lnTo>
                  <a:pt x="1386890" y="487984"/>
                </a:lnTo>
                <a:lnTo>
                  <a:pt x="1388033" y="493801"/>
                </a:lnTo>
                <a:lnTo>
                  <a:pt x="1393710" y="496341"/>
                </a:lnTo>
                <a:lnTo>
                  <a:pt x="1394561" y="494715"/>
                </a:lnTo>
                <a:close/>
              </a:path>
              <a:path w="1417319" h="661670">
                <a:moveTo>
                  <a:pt x="1395907" y="465861"/>
                </a:moveTo>
                <a:lnTo>
                  <a:pt x="1393990" y="466217"/>
                </a:lnTo>
                <a:lnTo>
                  <a:pt x="1394625" y="468617"/>
                </a:lnTo>
                <a:lnTo>
                  <a:pt x="1395907" y="465861"/>
                </a:lnTo>
                <a:close/>
              </a:path>
              <a:path w="1417319" h="661670">
                <a:moveTo>
                  <a:pt x="1395996" y="495071"/>
                </a:moveTo>
                <a:lnTo>
                  <a:pt x="1395691" y="492531"/>
                </a:lnTo>
                <a:lnTo>
                  <a:pt x="1394561" y="494715"/>
                </a:lnTo>
                <a:lnTo>
                  <a:pt x="1395996" y="495071"/>
                </a:lnTo>
                <a:close/>
              </a:path>
              <a:path w="1417319" h="661670">
                <a:moveTo>
                  <a:pt x="1399832" y="483641"/>
                </a:moveTo>
                <a:lnTo>
                  <a:pt x="1398600" y="477291"/>
                </a:lnTo>
                <a:lnTo>
                  <a:pt x="1395907" y="472211"/>
                </a:lnTo>
                <a:lnTo>
                  <a:pt x="1395234" y="470941"/>
                </a:lnTo>
                <a:lnTo>
                  <a:pt x="1394625" y="468617"/>
                </a:lnTo>
                <a:lnTo>
                  <a:pt x="1392961" y="472211"/>
                </a:lnTo>
                <a:lnTo>
                  <a:pt x="1390637" y="470941"/>
                </a:lnTo>
                <a:lnTo>
                  <a:pt x="1386954" y="469671"/>
                </a:lnTo>
                <a:lnTo>
                  <a:pt x="1384642" y="467131"/>
                </a:lnTo>
                <a:lnTo>
                  <a:pt x="1386598" y="473481"/>
                </a:lnTo>
                <a:lnTo>
                  <a:pt x="1390510" y="478561"/>
                </a:lnTo>
                <a:lnTo>
                  <a:pt x="1392428" y="483641"/>
                </a:lnTo>
                <a:lnTo>
                  <a:pt x="1393723" y="483641"/>
                </a:lnTo>
                <a:lnTo>
                  <a:pt x="1395095" y="487451"/>
                </a:lnTo>
                <a:lnTo>
                  <a:pt x="1399832" y="483641"/>
                </a:lnTo>
                <a:close/>
              </a:path>
              <a:path w="1417319" h="661670">
                <a:moveTo>
                  <a:pt x="1401368" y="255663"/>
                </a:moveTo>
                <a:lnTo>
                  <a:pt x="1401064" y="255041"/>
                </a:lnTo>
                <a:lnTo>
                  <a:pt x="1400860" y="255041"/>
                </a:lnTo>
                <a:lnTo>
                  <a:pt x="1401368" y="255663"/>
                </a:lnTo>
                <a:close/>
              </a:path>
              <a:path w="1417319" h="661670">
                <a:moveTo>
                  <a:pt x="1402295" y="257581"/>
                </a:moveTo>
                <a:lnTo>
                  <a:pt x="1401889" y="256311"/>
                </a:lnTo>
                <a:lnTo>
                  <a:pt x="1401368" y="255663"/>
                </a:lnTo>
                <a:lnTo>
                  <a:pt x="1402295" y="257581"/>
                </a:lnTo>
                <a:close/>
              </a:path>
              <a:path w="1417319" h="661670">
                <a:moveTo>
                  <a:pt x="1402537" y="253644"/>
                </a:moveTo>
                <a:lnTo>
                  <a:pt x="1401965" y="253212"/>
                </a:lnTo>
                <a:lnTo>
                  <a:pt x="1401876" y="253771"/>
                </a:lnTo>
                <a:lnTo>
                  <a:pt x="1402537" y="253644"/>
                </a:lnTo>
                <a:close/>
              </a:path>
              <a:path w="1417319" h="661670">
                <a:moveTo>
                  <a:pt x="1404302" y="532536"/>
                </a:moveTo>
                <a:lnTo>
                  <a:pt x="1402499" y="529145"/>
                </a:lnTo>
                <a:lnTo>
                  <a:pt x="1402041" y="530098"/>
                </a:lnTo>
                <a:lnTo>
                  <a:pt x="1404302" y="532536"/>
                </a:lnTo>
                <a:close/>
              </a:path>
              <a:path w="1417319" h="661670">
                <a:moveTo>
                  <a:pt x="1404315" y="388391"/>
                </a:moveTo>
                <a:lnTo>
                  <a:pt x="1403908" y="385419"/>
                </a:lnTo>
                <a:lnTo>
                  <a:pt x="1403375" y="385851"/>
                </a:lnTo>
                <a:lnTo>
                  <a:pt x="1403286" y="386524"/>
                </a:lnTo>
                <a:lnTo>
                  <a:pt x="1404315" y="388391"/>
                </a:lnTo>
                <a:close/>
              </a:path>
              <a:path w="1417319" h="661670">
                <a:moveTo>
                  <a:pt x="1406258" y="208343"/>
                </a:moveTo>
                <a:lnTo>
                  <a:pt x="1406131" y="208356"/>
                </a:lnTo>
                <a:lnTo>
                  <a:pt x="1405839" y="208572"/>
                </a:lnTo>
                <a:lnTo>
                  <a:pt x="1406207" y="208394"/>
                </a:lnTo>
                <a:close/>
              </a:path>
              <a:path w="1417319" h="661670">
                <a:moveTo>
                  <a:pt x="1407477" y="205905"/>
                </a:moveTo>
                <a:lnTo>
                  <a:pt x="1406677" y="207848"/>
                </a:lnTo>
                <a:lnTo>
                  <a:pt x="1407134" y="207327"/>
                </a:lnTo>
                <a:lnTo>
                  <a:pt x="1407375" y="206654"/>
                </a:lnTo>
                <a:lnTo>
                  <a:pt x="1407477" y="205905"/>
                </a:lnTo>
                <a:close/>
              </a:path>
              <a:path w="1417319" h="661670">
                <a:moveTo>
                  <a:pt x="1407579" y="452767"/>
                </a:moveTo>
                <a:lnTo>
                  <a:pt x="1407363" y="452297"/>
                </a:lnTo>
                <a:lnTo>
                  <a:pt x="1406740" y="451015"/>
                </a:lnTo>
                <a:lnTo>
                  <a:pt x="1407579" y="452767"/>
                </a:lnTo>
                <a:close/>
              </a:path>
              <a:path w="1417319" h="661670">
                <a:moveTo>
                  <a:pt x="1407731" y="404901"/>
                </a:moveTo>
                <a:lnTo>
                  <a:pt x="1403261" y="399821"/>
                </a:lnTo>
                <a:lnTo>
                  <a:pt x="1404937" y="406120"/>
                </a:lnTo>
                <a:lnTo>
                  <a:pt x="1405153" y="404901"/>
                </a:lnTo>
                <a:lnTo>
                  <a:pt x="1407731" y="404901"/>
                </a:lnTo>
                <a:close/>
              </a:path>
              <a:path w="1417319" h="661670">
                <a:moveTo>
                  <a:pt x="1408112" y="252501"/>
                </a:moveTo>
                <a:lnTo>
                  <a:pt x="1402537" y="253644"/>
                </a:lnTo>
                <a:lnTo>
                  <a:pt x="1406017" y="256311"/>
                </a:lnTo>
                <a:lnTo>
                  <a:pt x="1408112" y="252501"/>
                </a:lnTo>
                <a:close/>
              </a:path>
              <a:path w="1417319" h="661670">
                <a:moveTo>
                  <a:pt x="1409611" y="200914"/>
                </a:moveTo>
                <a:lnTo>
                  <a:pt x="1407337" y="200583"/>
                </a:lnTo>
                <a:lnTo>
                  <a:pt x="1407960" y="203479"/>
                </a:lnTo>
                <a:lnTo>
                  <a:pt x="1407477" y="205905"/>
                </a:lnTo>
                <a:lnTo>
                  <a:pt x="1409611" y="200914"/>
                </a:lnTo>
                <a:close/>
              </a:path>
              <a:path w="1417319" h="661670">
                <a:moveTo>
                  <a:pt x="1410119" y="444271"/>
                </a:moveTo>
                <a:lnTo>
                  <a:pt x="1409306" y="444512"/>
                </a:lnTo>
                <a:lnTo>
                  <a:pt x="1408899" y="446811"/>
                </a:lnTo>
                <a:lnTo>
                  <a:pt x="1410119" y="444271"/>
                </a:lnTo>
                <a:close/>
              </a:path>
              <a:path w="1417319" h="661670">
                <a:moveTo>
                  <a:pt x="1410817" y="534441"/>
                </a:moveTo>
                <a:lnTo>
                  <a:pt x="1407769" y="533171"/>
                </a:lnTo>
                <a:lnTo>
                  <a:pt x="1406093" y="535711"/>
                </a:lnTo>
                <a:lnTo>
                  <a:pt x="1402308" y="536981"/>
                </a:lnTo>
                <a:lnTo>
                  <a:pt x="1399781" y="534441"/>
                </a:lnTo>
                <a:lnTo>
                  <a:pt x="1402029" y="529361"/>
                </a:lnTo>
                <a:lnTo>
                  <a:pt x="1399692" y="526821"/>
                </a:lnTo>
                <a:lnTo>
                  <a:pt x="1397355" y="524281"/>
                </a:lnTo>
                <a:lnTo>
                  <a:pt x="1393698" y="520573"/>
                </a:lnTo>
                <a:lnTo>
                  <a:pt x="1394599" y="520890"/>
                </a:lnTo>
                <a:lnTo>
                  <a:pt x="1399959" y="516826"/>
                </a:lnTo>
                <a:lnTo>
                  <a:pt x="1400111" y="511759"/>
                </a:lnTo>
                <a:lnTo>
                  <a:pt x="1395590" y="506501"/>
                </a:lnTo>
                <a:lnTo>
                  <a:pt x="1397114" y="505345"/>
                </a:lnTo>
                <a:lnTo>
                  <a:pt x="1398955" y="506425"/>
                </a:lnTo>
                <a:lnTo>
                  <a:pt x="1400238" y="506679"/>
                </a:lnTo>
                <a:lnTo>
                  <a:pt x="1396822" y="503097"/>
                </a:lnTo>
                <a:lnTo>
                  <a:pt x="1390827" y="499008"/>
                </a:lnTo>
                <a:lnTo>
                  <a:pt x="1384439" y="501421"/>
                </a:lnTo>
                <a:lnTo>
                  <a:pt x="1391183" y="504926"/>
                </a:lnTo>
                <a:lnTo>
                  <a:pt x="1388402" y="505828"/>
                </a:lnTo>
                <a:lnTo>
                  <a:pt x="1396428" y="509587"/>
                </a:lnTo>
                <a:lnTo>
                  <a:pt x="1397279" y="512660"/>
                </a:lnTo>
                <a:lnTo>
                  <a:pt x="1394244" y="514997"/>
                </a:lnTo>
                <a:lnTo>
                  <a:pt x="1391678" y="514502"/>
                </a:lnTo>
                <a:lnTo>
                  <a:pt x="1393482" y="515569"/>
                </a:lnTo>
                <a:lnTo>
                  <a:pt x="1391005" y="518388"/>
                </a:lnTo>
                <a:lnTo>
                  <a:pt x="1386052" y="515391"/>
                </a:lnTo>
                <a:lnTo>
                  <a:pt x="1377378" y="516661"/>
                </a:lnTo>
                <a:lnTo>
                  <a:pt x="1375740" y="526821"/>
                </a:lnTo>
                <a:lnTo>
                  <a:pt x="1370355" y="525551"/>
                </a:lnTo>
                <a:lnTo>
                  <a:pt x="1375181" y="520471"/>
                </a:lnTo>
                <a:lnTo>
                  <a:pt x="1369085" y="520471"/>
                </a:lnTo>
                <a:lnTo>
                  <a:pt x="1370126" y="524281"/>
                </a:lnTo>
                <a:lnTo>
                  <a:pt x="1370076" y="529361"/>
                </a:lnTo>
                <a:lnTo>
                  <a:pt x="1367764" y="528091"/>
                </a:lnTo>
                <a:lnTo>
                  <a:pt x="1365643" y="526821"/>
                </a:lnTo>
                <a:lnTo>
                  <a:pt x="1363764" y="528091"/>
                </a:lnTo>
                <a:lnTo>
                  <a:pt x="1364513" y="538467"/>
                </a:lnTo>
                <a:lnTo>
                  <a:pt x="1365199" y="538251"/>
                </a:lnTo>
                <a:lnTo>
                  <a:pt x="1364703" y="539521"/>
                </a:lnTo>
                <a:lnTo>
                  <a:pt x="1364678" y="540791"/>
                </a:lnTo>
                <a:lnTo>
                  <a:pt x="1364310" y="540524"/>
                </a:lnTo>
                <a:lnTo>
                  <a:pt x="1362710" y="544601"/>
                </a:lnTo>
                <a:lnTo>
                  <a:pt x="1356626" y="544601"/>
                </a:lnTo>
                <a:lnTo>
                  <a:pt x="1354810" y="542061"/>
                </a:lnTo>
                <a:lnTo>
                  <a:pt x="1354213" y="548411"/>
                </a:lnTo>
                <a:lnTo>
                  <a:pt x="1351915" y="547141"/>
                </a:lnTo>
                <a:lnTo>
                  <a:pt x="1351572" y="545299"/>
                </a:lnTo>
                <a:lnTo>
                  <a:pt x="1351178" y="548411"/>
                </a:lnTo>
                <a:lnTo>
                  <a:pt x="1344980" y="552221"/>
                </a:lnTo>
                <a:lnTo>
                  <a:pt x="1347216" y="557301"/>
                </a:lnTo>
                <a:lnTo>
                  <a:pt x="1340231" y="556031"/>
                </a:lnTo>
                <a:lnTo>
                  <a:pt x="1338135" y="568731"/>
                </a:lnTo>
                <a:lnTo>
                  <a:pt x="1331696" y="562381"/>
                </a:lnTo>
                <a:lnTo>
                  <a:pt x="1332357" y="564921"/>
                </a:lnTo>
                <a:lnTo>
                  <a:pt x="1331709" y="572541"/>
                </a:lnTo>
                <a:lnTo>
                  <a:pt x="1329232" y="576351"/>
                </a:lnTo>
                <a:lnTo>
                  <a:pt x="1326159" y="571271"/>
                </a:lnTo>
                <a:lnTo>
                  <a:pt x="1321790" y="575081"/>
                </a:lnTo>
                <a:lnTo>
                  <a:pt x="1316621" y="578891"/>
                </a:lnTo>
                <a:lnTo>
                  <a:pt x="1311135" y="576351"/>
                </a:lnTo>
                <a:lnTo>
                  <a:pt x="1311033" y="583971"/>
                </a:lnTo>
                <a:lnTo>
                  <a:pt x="1306982" y="590321"/>
                </a:lnTo>
                <a:lnTo>
                  <a:pt x="1301978" y="596671"/>
                </a:lnTo>
                <a:lnTo>
                  <a:pt x="1299044" y="604291"/>
                </a:lnTo>
                <a:lnTo>
                  <a:pt x="1298702" y="603021"/>
                </a:lnTo>
                <a:lnTo>
                  <a:pt x="1297876" y="602145"/>
                </a:lnTo>
                <a:lnTo>
                  <a:pt x="1296060" y="603021"/>
                </a:lnTo>
                <a:lnTo>
                  <a:pt x="1294511" y="600481"/>
                </a:lnTo>
                <a:lnTo>
                  <a:pt x="1292987" y="599211"/>
                </a:lnTo>
                <a:lnTo>
                  <a:pt x="1295069" y="603021"/>
                </a:lnTo>
                <a:lnTo>
                  <a:pt x="1295971" y="605561"/>
                </a:lnTo>
                <a:lnTo>
                  <a:pt x="1296073" y="606831"/>
                </a:lnTo>
                <a:lnTo>
                  <a:pt x="1296060" y="610641"/>
                </a:lnTo>
                <a:lnTo>
                  <a:pt x="1294930" y="611911"/>
                </a:lnTo>
                <a:lnTo>
                  <a:pt x="1294015" y="614451"/>
                </a:lnTo>
                <a:lnTo>
                  <a:pt x="1292631" y="611911"/>
                </a:lnTo>
                <a:lnTo>
                  <a:pt x="1291247" y="609371"/>
                </a:lnTo>
                <a:lnTo>
                  <a:pt x="1289875" y="606831"/>
                </a:lnTo>
                <a:lnTo>
                  <a:pt x="1294041" y="605561"/>
                </a:lnTo>
                <a:lnTo>
                  <a:pt x="1291056" y="597941"/>
                </a:lnTo>
                <a:lnTo>
                  <a:pt x="1291882" y="600354"/>
                </a:lnTo>
                <a:lnTo>
                  <a:pt x="1291793" y="603021"/>
                </a:lnTo>
                <a:lnTo>
                  <a:pt x="1291145" y="604291"/>
                </a:lnTo>
                <a:lnTo>
                  <a:pt x="1291209" y="605561"/>
                </a:lnTo>
                <a:lnTo>
                  <a:pt x="1287830" y="606831"/>
                </a:lnTo>
                <a:lnTo>
                  <a:pt x="1289151" y="609371"/>
                </a:lnTo>
                <a:lnTo>
                  <a:pt x="1287894" y="608101"/>
                </a:lnTo>
                <a:lnTo>
                  <a:pt x="1286624" y="606831"/>
                </a:lnTo>
                <a:lnTo>
                  <a:pt x="1284084" y="604291"/>
                </a:lnTo>
                <a:lnTo>
                  <a:pt x="1284795" y="606831"/>
                </a:lnTo>
                <a:lnTo>
                  <a:pt x="1282166" y="600481"/>
                </a:lnTo>
                <a:lnTo>
                  <a:pt x="1281010" y="605561"/>
                </a:lnTo>
                <a:lnTo>
                  <a:pt x="1278978" y="605561"/>
                </a:lnTo>
                <a:lnTo>
                  <a:pt x="1276324" y="606831"/>
                </a:lnTo>
                <a:lnTo>
                  <a:pt x="1273302" y="608101"/>
                </a:lnTo>
                <a:lnTo>
                  <a:pt x="1265974" y="604291"/>
                </a:lnTo>
                <a:lnTo>
                  <a:pt x="1268679" y="601751"/>
                </a:lnTo>
                <a:lnTo>
                  <a:pt x="1271384" y="599211"/>
                </a:lnTo>
                <a:lnTo>
                  <a:pt x="1263370" y="601751"/>
                </a:lnTo>
                <a:lnTo>
                  <a:pt x="1261262" y="600354"/>
                </a:lnTo>
                <a:lnTo>
                  <a:pt x="1262799" y="603021"/>
                </a:lnTo>
                <a:lnTo>
                  <a:pt x="1261084" y="608101"/>
                </a:lnTo>
                <a:lnTo>
                  <a:pt x="1251331" y="609371"/>
                </a:lnTo>
                <a:lnTo>
                  <a:pt x="1256538" y="601751"/>
                </a:lnTo>
                <a:lnTo>
                  <a:pt x="1253197" y="597941"/>
                </a:lnTo>
                <a:lnTo>
                  <a:pt x="1247114" y="600481"/>
                </a:lnTo>
                <a:lnTo>
                  <a:pt x="1242479" y="606831"/>
                </a:lnTo>
                <a:lnTo>
                  <a:pt x="1237932" y="606831"/>
                </a:lnTo>
                <a:lnTo>
                  <a:pt x="1237576" y="605561"/>
                </a:lnTo>
                <a:lnTo>
                  <a:pt x="1236700" y="605561"/>
                </a:lnTo>
                <a:lnTo>
                  <a:pt x="1237729" y="604291"/>
                </a:lnTo>
                <a:lnTo>
                  <a:pt x="1231925" y="606831"/>
                </a:lnTo>
                <a:lnTo>
                  <a:pt x="1224838" y="606831"/>
                </a:lnTo>
                <a:lnTo>
                  <a:pt x="1217549" y="608101"/>
                </a:lnTo>
                <a:lnTo>
                  <a:pt x="1211148" y="611911"/>
                </a:lnTo>
                <a:lnTo>
                  <a:pt x="1210589" y="610641"/>
                </a:lnTo>
                <a:lnTo>
                  <a:pt x="1210462" y="610641"/>
                </a:lnTo>
                <a:lnTo>
                  <a:pt x="1211389" y="614451"/>
                </a:lnTo>
                <a:lnTo>
                  <a:pt x="1211541" y="616991"/>
                </a:lnTo>
                <a:lnTo>
                  <a:pt x="1211491" y="619531"/>
                </a:lnTo>
                <a:lnTo>
                  <a:pt x="1211364" y="620801"/>
                </a:lnTo>
                <a:lnTo>
                  <a:pt x="1207706" y="620801"/>
                </a:lnTo>
                <a:lnTo>
                  <a:pt x="1204595" y="625881"/>
                </a:lnTo>
                <a:lnTo>
                  <a:pt x="1203185" y="620801"/>
                </a:lnTo>
                <a:lnTo>
                  <a:pt x="1205433" y="620801"/>
                </a:lnTo>
                <a:lnTo>
                  <a:pt x="1205522" y="619531"/>
                </a:lnTo>
                <a:lnTo>
                  <a:pt x="1205611" y="618261"/>
                </a:lnTo>
                <a:lnTo>
                  <a:pt x="1206665" y="616991"/>
                </a:lnTo>
                <a:lnTo>
                  <a:pt x="1202829" y="619531"/>
                </a:lnTo>
                <a:lnTo>
                  <a:pt x="1200073" y="613537"/>
                </a:lnTo>
                <a:lnTo>
                  <a:pt x="1191856" y="619531"/>
                </a:lnTo>
                <a:lnTo>
                  <a:pt x="1186116" y="618261"/>
                </a:lnTo>
                <a:lnTo>
                  <a:pt x="1186599" y="616991"/>
                </a:lnTo>
                <a:lnTo>
                  <a:pt x="1187564" y="614451"/>
                </a:lnTo>
                <a:lnTo>
                  <a:pt x="1191387" y="613181"/>
                </a:lnTo>
                <a:lnTo>
                  <a:pt x="1194003" y="611911"/>
                </a:lnTo>
                <a:lnTo>
                  <a:pt x="1191831" y="609371"/>
                </a:lnTo>
                <a:lnTo>
                  <a:pt x="1200721" y="611911"/>
                </a:lnTo>
                <a:lnTo>
                  <a:pt x="1199642" y="609371"/>
                </a:lnTo>
                <a:lnTo>
                  <a:pt x="1198575" y="606831"/>
                </a:lnTo>
                <a:lnTo>
                  <a:pt x="1200061" y="606831"/>
                </a:lnTo>
                <a:lnTo>
                  <a:pt x="1201661" y="605561"/>
                </a:lnTo>
                <a:lnTo>
                  <a:pt x="1199819" y="600481"/>
                </a:lnTo>
                <a:lnTo>
                  <a:pt x="1192669" y="600481"/>
                </a:lnTo>
                <a:lnTo>
                  <a:pt x="1182255" y="601751"/>
                </a:lnTo>
                <a:lnTo>
                  <a:pt x="1175118" y="601751"/>
                </a:lnTo>
                <a:lnTo>
                  <a:pt x="1172527" y="605561"/>
                </a:lnTo>
                <a:lnTo>
                  <a:pt x="1176020" y="608101"/>
                </a:lnTo>
                <a:lnTo>
                  <a:pt x="1173416" y="611911"/>
                </a:lnTo>
                <a:lnTo>
                  <a:pt x="1164196" y="611911"/>
                </a:lnTo>
                <a:lnTo>
                  <a:pt x="1159129" y="606831"/>
                </a:lnTo>
                <a:lnTo>
                  <a:pt x="1154899" y="601751"/>
                </a:lnTo>
                <a:lnTo>
                  <a:pt x="1148156" y="603021"/>
                </a:lnTo>
                <a:lnTo>
                  <a:pt x="1145019" y="608101"/>
                </a:lnTo>
                <a:lnTo>
                  <a:pt x="1143850" y="616991"/>
                </a:lnTo>
                <a:lnTo>
                  <a:pt x="1135151" y="613181"/>
                </a:lnTo>
                <a:lnTo>
                  <a:pt x="1135570" y="611911"/>
                </a:lnTo>
                <a:lnTo>
                  <a:pt x="1138072" y="604291"/>
                </a:lnTo>
                <a:lnTo>
                  <a:pt x="1132116" y="605561"/>
                </a:lnTo>
                <a:lnTo>
                  <a:pt x="1129144" y="609371"/>
                </a:lnTo>
                <a:lnTo>
                  <a:pt x="1126070" y="611911"/>
                </a:lnTo>
                <a:lnTo>
                  <a:pt x="1121371" y="610958"/>
                </a:lnTo>
                <a:lnTo>
                  <a:pt x="1121562" y="611911"/>
                </a:lnTo>
                <a:lnTo>
                  <a:pt x="1115656" y="611911"/>
                </a:lnTo>
                <a:lnTo>
                  <a:pt x="1114399" y="604291"/>
                </a:lnTo>
                <a:lnTo>
                  <a:pt x="1105166" y="605561"/>
                </a:lnTo>
                <a:lnTo>
                  <a:pt x="1085761" y="610641"/>
                </a:lnTo>
                <a:lnTo>
                  <a:pt x="1075804" y="611911"/>
                </a:lnTo>
                <a:lnTo>
                  <a:pt x="1076515" y="610641"/>
                </a:lnTo>
                <a:lnTo>
                  <a:pt x="1077658" y="609371"/>
                </a:lnTo>
                <a:lnTo>
                  <a:pt x="1078788" y="608101"/>
                </a:lnTo>
                <a:lnTo>
                  <a:pt x="1075664" y="605561"/>
                </a:lnTo>
                <a:lnTo>
                  <a:pt x="1067320" y="606386"/>
                </a:lnTo>
                <a:lnTo>
                  <a:pt x="1067320" y="616991"/>
                </a:lnTo>
                <a:lnTo>
                  <a:pt x="1066698" y="618261"/>
                </a:lnTo>
                <a:lnTo>
                  <a:pt x="1065098" y="618261"/>
                </a:lnTo>
                <a:lnTo>
                  <a:pt x="1065974" y="616991"/>
                </a:lnTo>
                <a:lnTo>
                  <a:pt x="1062177" y="615721"/>
                </a:lnTo>
                <a:lnTo>
                  <a:pt x="1059776" y="614451"/>
                </a:lnTo>
                <a:lnTo>
                  <a:pt x="1066723" y="614451"/>
                </a:lnTo>
                <a:lnTo>
                  <a:pt x="1067320" y="616991"/>
                </a:lnTo>
                <a:lnTo>
                  <a:pt x="1067320" y="606386"/>
                </a:lnTo>
                <a:lnTo>
                  <a:pt x="1062710" y="606831"/>
                </a:lnTo>
                <a:lnTo>
                  <a:pt x="1049375" y="606831"/>
                </a:lnTo>
                <a:lnTo>
                  <a:pt x="1036142" y="604291"/>
                </a:lnTo>
                <a:lnTo>
                  <a:pt x="1023505" y="600481"/>
                </a:lnTo>
                <a:lnTo>
                  <a:pt x="1017333" y="606831"/>
                </a:lnTo>
                <a:lnTo>
                  <a:pt x="1015898" y="606831"/>
                </a:lnTo>
                <a:lnTo>
                  <a:pt x="1012863" y="609371"/>
                </a:lnTo>
                <a:lnTo>
                  <a:pt x="1009281" y="609371"/>
                </a:lnTo>
                <a:lnTo>
                  <a:pt x="1008087" y="605561"/>
                </a:lnTo>
                <a:lnTo>
                  <a:pt x="1010361" y="604291"/>
                </a:lnTo>
                <a:lnTo>
                  <a:pt x="1000531" y="608101"/>
                </a:lnTo>
                <a:lnTo>
                  <a:pt x="988860" y="610641"/>
                </a:lnTo>
                <a:lnTo>
                  <a:pt x="977061" y="611911"/>
                </a:lnTo>
                <a:lnTo>
                  <a:pt x="966851" y="609371"/>
                </a:lnTo>
                <a:lnTo>
                  <a:pt x="969137" y="606831"/>
                </a:lnTo>
                <a:lnTo>
                  <a:pt x="963523" y="608101"/>
                </a:lnTo>
                <a:lnTo>
                  <a:pt x="959497" y="611911"/>
                </a:lnTo>
                <a:lnTo>
                  <a:pt x="955586" y="615721"/>
                </a:lnTo>
                <a:lnTo>
                  <a:pt x="950353" y="614451"/>
                </a:lnTo>
                <a:lnTo>
                  <a:pt x="951966" y="613181"/>
                </a:lnTo>
                <a:lnTo>
                  <a:pt x="940384" y="611911"/>
                </a:lnTo>
                <a:lnTo>
                  <a:pt x="919607" y="611911"/>
                </a:lnTo>
                <a:lnTo>
                  <a:pt x="915225" y="610641"/>
                </a:lnTo>
                <a:lnTo>
                  <a:pt x="914349" y="609371"/>
                </a:lnTo>
                <a:lnTo>
                  <a:pt x="913993" y="606831"/>
                </a:lnTo>
                <a:lnTo>
                  <a:pt x="914717" y="604291"/>
                </a:lnTo>
                <a:lnTo>
                  <a:pt x="912876" y="605561"/>
                </a:lnTo>
                <a:lnTo>
                  <a:pt x="912596" y="606831"/>
                </a:lnTo>
                <a:lnTo>
                  <a:pt x="910818" y="605561"/>
                </a:lnTo>
                <a:lnTo>
                  <a:pt x="909281" y="604291"/>
                </a:lnTo>
                <a:lnTo>
                  <a:pt x="907897" y="601751"/>
                </a:lnTo>
                <a:lnTo>
                  <a:pt x="904506" y="596671"/>
                </a:lnTo>
                <a:lnTo>
                  <a:pt x="903655" y="595401"/>
                </a:lnTo>
                <a:lnTo>
                  <a:pt x="900633" y="592861"/>
                </a:lnTo>
                <a:lnTo>
                  <a:pt x="895680" y="596671"/>
                </a:lnTo>
                <a:lnTo>
                  <a:pt x="894232" y="589051"/>
                </a:lnTo>
                <a:lnTo>
                  <a:pt x="885736" y="567461"/>
                </a:lnTo>
                <a:lnTo>
                  <a:pt x="878243" y="571271"/>
                </a:lnTo>
                <a:lnTo>
                  <a:pt x="873671" y="568731"/>
                </a:lnTo>
                <a:lnTo>
                  <a:pt x="878306" y="563651"/>
                </a:lnTo>
                <a:lnTo>
                  <a:pt x="868438" y="563651"/>
                </a:lnTo>
                <a:lnTo>
                  <a:pt x="870178" y="558571"/>
                </a:lnTo>
                <a:lnTo>
                  <a:pt x="871474" y="554761"/>
                </a:lnTo>
                <a:lnTo>
                  <a:pt x="866863" y="552221"/>
                </a:lnTo>
                <a:lnTo>
                  <a:pt x="867930" y="554761"/>
                </a:lnTo>
                <a:lnTo>
                  <a:pt x="867613" y="557301"/>
                </a:lnTo>
                <a:lnTo>
                  <a:pt x="866051" y="558571"/>
                </a:lnTo>
                <a:lnTo>
                  <a:pt x="861085" y="556031"/>
                </a:lnTo>
                <a:lnTo>
                  <a:pt x="858596" y="554761"/>
                </a:lnTo>
                <a:lnTo>
                  <a:pt x="856615" y="543331"/>
                </a:lnTo>
                <a:lnTo>
                  <a:pt x="856386" y="542061"/>
                </a:lnTo>
                <a:lnTo>
                  <a:pt x="858685" y="539521"/>
                </a:lnTo>
                <a:lnTo>
                  <a:pt x="842137" y="529361"/>
                </a:lnTo>
                <a:lnTo>
                  <a:pt x="844321" y="528091"/>
                </a:lnTo>
                <a:lnTo>
                  <a:pt x="847064" y="529361"/>
                </a:lnTo>
                <a:lnTo>
                  <a:pt x="849947" y="530631"/>
                </a:lnTo>
                <a:lnTo>
                  <a:pt x="845502" y="528091"/>
                </a:lnTo>
                <a:lnTo>
                  <a:pt x="846188" y="526821"/>
                </a:lnTo>
                <a:lnTo>
                  <a:pt x="846620" y="525551"/>
                </a:lnTo>
                <a:lnTo>
                  <a:pt x="847039" y="524281"/>
                </a:lnTo>
                <a:lnTo>
                  <a:pt x="843153" y="521741"/>
                </a:lnTo>
                <a:lnTo>
                  <a:pt x="842899" y="524281"/>
                </a:lnTo>
                <a:lnTo>
                  <a:pt x="839889" y="524281"/>
                </a:lnTo>
                <a:lnTo>
                  <a:pt x="838796" y="525551"/>
                </a:lnTo>
                <a:lnTo>
                  <a:pt x="836891" y="517931"/>
                </a:lnTo>
                <a:lnTo>
                  <a:pt x="835393" y="517931"/>
                </a:lnTo>
                <a:lnTo>
                  <a:pt x="835253" y="516661"/>
                </a:lnTo>
                <a:lnTo>
                  <a:pt x="834834" y="516661"/>
                </a:lnTo>
                <a:lnTo>
                  <a:pt x="839343" y="515391"/>
                </a:lnTo>
                <a:lnTo>
                  <a:pt x="839343" y="511581"/>
                </a:lnTo>
                <a:lnTo>
                  <a:pt x="839101" y="506501"/>
                </a:lnTo>
                <a:lnTo>
                  <a:pt x="838581" y="497611"/>
                </a:lnTo>
                <a:lnTo>
                  <a:pt x="838200" y="492531"/>
                </a:lnTo>
                <a:lnTo>
                  <a:pt x="838111" y="487451"/>
                </a:lnTo>
                <a:lnTo>
                  <a:pt x="838288" y="482371"/>
                </a:lnTo>
                <a:lnTo>
                  <a:pt x="836041" y="487451"/>
                </a:lnTo>
                <a:lnTo>
                  <a:pt x="828319" y="486181"/>
                </a:lnTo>
                <a:lnTo>
                  <a:pt x="827709" y="482371"/>
                </a:lnTo>
                <a:lnTo>
                  <a:pt x="829386" y="481761"/>
                </a:lnTo>
                <a:lnTo>
                  <a:pt x="826871" y="478561"/>
                </a:lnTo>
                <a:lnTo>
                  <a:pt x="827824" y="473481"/>
                </a:lnTo>
                <a:lnTo>
                  <a:pt x="834783" y="474751"/>
                </a:lnTo>
                <a:lnTo>
                  <a:pt x="836917" y="478561"/>
                </a:lnTo>
                <a:lnTo>
                  <a:pt x="835190" y="473481"/>
                </a:lnTo>
                <a:lnTo>
                  <a:pt x="834758" y="472211"/>
                </a:lnTo>
                <a:lnTo>
                  <a:pt x="836815" y="470941"/>
                </a:lnTo>
                <a:lnTo>
                  <a:pt x="837857" y="473481"/>
                </a:lnTo>
                <a:lnTo>
                  <a:pt x="840447" y="473481"/>
                </a:lnTo>
                <a:lnTo>
                  <a:pt x="839698" y="470941"/>
                </a:lnTo>
                <a:lnTo>
                  <a:pt x="841590" y="465861"/>
                </a:lnTo>
                <a:lnTo>
                  <a:pt x="842911" y="460781"/>
                </a:lnTo>
                <a:lnTo>
                  <a:pt x="840422" y="456971"/>
                </a:lnTo>
                <a:lnTo>
                  <a:pt x="842467" y="456971"/>
                </a:lnTo>
                <a:lnTo>
                  <a:pt x="842454" y="454431"/>
                </a:lnTo>
                <a:lnTo>
                  <a:pt x="842340" y="445541"/>
                </a:lnTo>
                <a:lnTo>
                  <a:pt x="841844" y="439191"/>
                </a:lnTo>
                <a:lnTo>
                  <a:pt x="841171" y="431571"/>
                </a:lnTo>
                <a:lnTo>
                  <a:pt x="840867" y="422681"/>
                </a:lnTo>
                <a:lnTo>
                  <a:pt x="834936" y="422681"/>
                </a:lnTo>
                <a:lnTo>
                  <a:pt x="836422" y="417601"/>
                </a:lnTo>
                <a:lnTo>
                  <a:pt x="834859" y="416331"/>
                </a:lnTo>
                <a:lnTo>
                  <a:pt x="831735" y="413791"/>
                </a:lnTo>
                <a:lnTo>
                  <a:pt x="833767" y="406171"/>
                </a:lnTo>
                <a:lnTo>
                  <a:pt x="836091" y="399821"/>
                </a:lnTo>
                <a:lnTo>
                  <a:pt x="837984" y="390931"/>
                </a:lnTo>
                <a:lnTo>
                  <a:pt x="838695" y="383311"/>
                </a:lnTo>
                <a:lnTo>
                  <a:pt x="837780" y="380771"/>
                </a:lnTo>
                <a:lnTo>
                  <a:pt x="836434" y="376961"/>
                </a:lnTo>
                <a:lnTo>
                  <a:pt x="835977" y="375691"/>
                </a:lnTo>
                <a:lnTo>
                  <a:pt x="835710" y="376288"/>
                </a:lnTo>
                <a:lnTo>
                  <a:pt x="835558" y="365531"/>
                </a:lnTo>
                <a:lnTo>
                  <a:pt x="839266" y="371881"/>
                </a:lnTo>
                <a:lnTo>
                  <a:pt x="839012" y="365531"/>
                </a:lnTo>
                <a:lnTo>
                  <a:pt x="838911" y="362991"/>
                </a:lnTo>
                <a:lnTo>
                  <a:pt x="838314" y="356641"/>
                </a:lnTo>
                <a:lnTo>
                  <a:pt x="837285" y="350291"/>
                </a:lnTo>
                <a:lnTo>
                  <a:pt x="837082" y="349021"/>
                </a:lnTo>
                <a:lnTo>
                  <a:pt x="835672" y="342671"/>
                </a:lnTo>
                <a:lnTo>
                  <a:pt x="835406" y="341477"/>
                </a:lnTo>
                <a:lnTo>
                  <a:pt x="835406" y="376961"/>
                </a:lnTo>
                <a:lnTo>
                  <a:pt x="833742" y="380771"/>
                </a:lnTo>
                <a:lnTo>
                  <a:pt x="830326" y="376961"/>
                </a:lnTo>
                <a:lnTo>
                  <a:pt x="835406" y="376961"/>
                </a:lnTo>
                <a:lnTo>
                  <a:pt x="835406" y="341477"/>
                </a:lnTo>
                <a:lnTo>
                  <a:pt x="834821" y="338861"/>
                </a:lnTo>
                <a:lnTo>
                  <a:pt x="832561" y="340131"/>
                </a:lnTo>
                <a:lnTo>
                  <a:pt x="831532" y="342671"/>
                </a:lnTo>
                <a:lnTo>
                  <a:pt x="829729" y="341401"/>
                </a:lnTo>
                <a:lnTo>
                  <a:pt x="828929" y="337591"/>
                </a:lnTo>
                <a:lnTo>
                  <a:pt x="832192" y="333781"/>
                </a:lnTo>
                <a:lnTo>
                  <a:pt x="834771" y="335051"/>
                </a:lnTo>
                <a:lnTo>
                  <a:pt x="835317" y="335051"/>
                </a:lnTo>
                <a:lnTo>
                  <a:pt x="835253" y="333781"/>
                </a:lnTo>
                <a:lnTo>
                  <a:pt x="834631" y="321081"/>
                </a:lnTo>
                <a:lnTo>
                  <a:pt x="839660" y="304571"/>
                </a:lnTo>
                <a:lnTo>
                  <a:pt x="842467" y="295681"/>
                </a:lnTo>
                <a:lnTo>
                  <a:pt x="844067" y="290601"/>
                </a:lnTo>
                <a:lnTo>
                  <a:pt x="841552" y="277901"/>
                </a:lnTo>
                <a:lnTo>
                  <a:pt x="842086" y="277901"/>
                </a:lnTo>
                <a:lnTo>
                  <a:pt x="837590" y="265201"/>
                </a:lnTo>
                <a:lnTo>
                  <a:pt x="836701" y="262661"/>
                </a:lnTo>
                <a:lnTo>
                  <a:pt x="837844" y="256311"/>
                </a:lnTo>
                <a:lnTo>
                  <a:pt x="840625" y="267741"/>
                </a:lnTo>
                <a:lnTo>
                  <a:pt x="844118" y="262661"/>
                </a:lnTo>
                <a:lnTo>
                  <a:pt x="842441" y="256311"/>
                </a:lnTo>
                <a:lnTo>
                  <a:pt x="840765" y="249961"/>
                </a:lnTo>
                <a:lnTo>
                  <a:pt x="841273" y="241071"/>
                </a:lnTo>
                <a:lnTo>
                  <a:pt x="841883" y="235991"/>
                </a:lnTo>
                <a:lnTo>
                  <a:pt x="842327" y="232181"/>
                </a:lnTo>
                <a:lnTo>
                  <a:pt x="840638" y="222021"/>
                </a:lnTo>
                <a:lnTo>
                  <a:pt x="847648" y="211861"/>
                </a:lnTo>
                <a:lnTo>
                  <a:pt x="847788" y="206781"/>
                </a:lnTo>
                <a:lnTo>
                  <a:pt x="848017" y="199161"/>
                </a:lnTo>
                <a:lnTo>
                  <a:pt x="847940" y="195351"/>
                </a:lnTo>
                <a:lnTo>
                  <a:pt x="847394" y="182651"/>
                </a:lnTo>
                <a:lnTo>
                  <a:pt x="850861" y="171221"/>
                </a:lnTo>
                <a:lnTo>
                  <a:pt x="851242" y="169951"/>
                </a:lnTo>
                <a:lnTo>
                  <a:pt x="847471" y="171221"/>
                </a:lnTo>
                <a:lnTo>
                  <a:pt x="843902" y="167411"/>
                </a:lnTo>
                <a:lnTo>
                  <a:pt x="846721" y="166801"/>
                </a:lnTo>
                <a:lnTo>
                  <a:pt x="845235" y="164871"/>
                </a:lnTo>
                <a:lnTo>
                  <a:pt x="844588" y="159791"/>
                </a:lnTo>
                <a:lnTo>
                  <a:pt x="844499" y="150901"/>
                </a:lnTo>
                <a:lnTo>
                  <a:pt x="844626" y="147091"/>
                </a:lnTo>
                <a:lnTo>
                  <a:pt x="844816" y="143281"/>
                </a:lnTo>
                <a:lnTo>
                  <a:pt x="845070" y="142011"/>
                </a:lnTo>
                <a:lnTo>
                  <a:pt x="845273" y="142011"/>
                </a:lnTo>
                <a:lnTo>
                  <a:pt x="845553" y="140741"/>
                </a:lnTo>
                <a:lnTo>
                  <a:pt x="845870" y="139471"/>
                </a:lnTo>
                <a:lnTo>
                  <a:pt x="847991" y="139471"/>
                </a:lnTo>
                <a:lnTo>
                  <a:pt x="850988" y="138201"/>
                </a:lnTo>
                <a:lnTo>
                  <a:pt x="863815" y="129311"/>
                </a:lnTo>
                <a:lnTo>
                  <a:pt x="867029" y="126771"/>
                </a:lnTo>
                <a:lnTo>
                  <a:pt x="870242" y="124231"/>
                </a:lnTo>
                <a:lnTo>
                  <a:pt x="876630" y="120421"/>
                </a:lnTo>
                <a:lnTo>
                  <a:pt x="882904" y="115341"/>
                </a:lnTo>
                <a:lnTo>
                  <a:pt x="889025" y="110261"/>
                </a:lnTo>
                <a:lnTo>
                  <a:pt x="891794" y="105181"/>
                </a:lnTo>
                <a:lnTo>
                  <a:pt x="890219" y="98831"/>
                </a:lnTo>
                <a:lnTo>
                  <a:pt x="890168" y="96291"/>
                </a:lnTo>
                <a:lnTo>
                  <a:pt x="890104" y="92481"/>
                </a:lnTo>
                <a:lnTo>
                  <a:pt x="897216" y="88671"/>
                </a:lnTo>
                <a:lnTo>
                  <a:pt x="899033" y="96291"/>
                </a:lnTo>
                <a:lnTo>
                  <a:pt x="903668" y="88671"/>
                </a:lnTo>
                <a:lnTo>
                  <a:pt x="904430" y="87401"/>
                </a:lnTo>
                <a:lnTo>
                  <a:pt x="910869" y="79781"/>
                </a:lnTo>
                <a:lnTo>
                  <a:pt x="916063" y="74701"/>
                </a:lnTo>
                <a:lnTo>
                  <a:pt x="917714" y="73431"/>
                </a:lnTo>
                <a:lnTo>
                  <a:pt x="919251" y="73431"/>
                </a:lnTo>
                <a:lnTo>
                  <a:pt x="922870" y="72161"/>
                </a:lnTo>
                <a:lnTo>
                  <a:pt x="928116" y="72161"/>
                </a:lnTo>
                <a:lnTo>
                  <a:pt x="938415" y="69621"/>
                </a:lnTo>
                <a:lnTo>
                  <a:pt x="937056" y="70891"/>
                </a:lnTo>
                <a:lnTo>
                  <a:pt x="937031" y="73431"/>
                </a:lnTo>
                <a:lnTo>
                  <a:pt x="934758" y="73431"/>
                </a:lnTo>
                <a:lnTo>
                  <a:pt x="939711" y="78511"/>
                </a:lnTo>
                <a:lnTo>
                  <a:pt x="952919" y="73431"/>
                </a:lnTo>
                <a:lnTo>
                  <a:pt x="952969" y="69621"/>
                </a:lnTo>
                <a:lnTo>
                  <a:pt x="956589" y="69621"/>
                </a:lnTo>
                <a:lnTo>
                  <a:pt x="953833" y="73431"/>
                </a:lnTo>
                <a:lnTo>
                  <a:pt x="956081" y="74701"/>
                </a:lnTo>
                <a:lnTo>
                  <a:pt x="961034" y="78511"/>
                </a:lnTo>
                <a:lnTo>
                  <a:pt x="967460" y="69621"/>
                </a:lnTo>
                <a:lnTo>
                  <a:pt x="968387" y="68351"/>
                </a:lnTo>
                <a:lnTo>
                  <a:pt x="971042" y="73431"/>
                </a:lnTo>
                <a:lnTo>
                  <a:pt x="971245" y="74002"/>
                </a:lnTo>
                <a:lnTo>
                  <a:pt x="971956" y="73431"/>
                </a:lnTo>
                <a:lnTo>
                  <a:pt x="983729" y="75971"/>
                </a:lnTo>
                <a:lnTo>
                  <a:pt x="982167" y="73431"/>
                </a:lnTo>
                <a:lnTo>
                  <a:pt x="980605" y="70891"/>
                </a:lnTo>
                <a:lnTo>
                  <a:pt x="993101" y="70891"/>
                </a:lnTo>
                <a:lnTo>
                  <a:pt x="998855" y="69621"/>
                </a:lnTo>
                <a:lnTo>
                  <a:pt x="1004265" y="70891"/>
                </a:lnTo>
                <a:lnTo>
                  <a:pt x="1006386" y="69621"/>
                </a:lnTo>
                <a:lnTo>
                  <a:pt x="1008507" y="68351"/>
                </a:lnTo>
                <a:lnTo>
                  <a:pt x="1018082" y="68351"/>
                </a:lnTo>
                <a:lnTo>
                  <a:pt x="1020584" y="64541"/>
                </a:lnTo>
                <a:lnTo>
                  <a:pt x="1022832" y="69621"/>
                </a:lnTo>
                <a:lnTo>
                  <a:pt x="1028738" y="72161"/>
                </a:lnTo>
                <a:lnTo>
                  <a:pt x="1035773" y="70891"/>
                </a:lnTo>
                <a:lnTo>
                  <a:pt x="1041425" y="68351"/>
                </a:lnTo>
                <a:lnTo>
                  <a:pt x="1039596" y="70891"/>
                </a:lnTo>
                <a:lnTo>
                  <a:pt x="1046251" y="70891"/>
                </a:lnTo>
                <a:lnTo>
                  <a:pt x="1044117" y="74701"/>
                </a:lnTo>
                <a:lnTo>
                  <a:pt x="1050417" y="74701"/>
                </a:lnTo>
                <a:lnTo>
                  <a:pt x="1056170" y="72161"/>
                </a:lnTo>
                <a:lnTo>
                  <a:pt x="1055027" y="68351"/>
                </a:lnTo>
                <a:lnTo>
                  <a:pt x="1063701" y="70891"/>
                </a:lnTo>
                <a:lnTo>
                  <a:pt x="1071867" y="69621"/>
                </a:lnTo>
                <a:lnTo>
                  <a:pt x="1079080" y="68351"/>
                </a:lnTo>
                <a:lnTo>
                  <a:pt x="1084922" y="73431"/>
                </a:lnTo>
                <a:lnTo>
                  <a:pt x="1103109" y="68351"/>
                </a:lnTo>
                <a:lnTo>
                  <a:pt x="1111986" y="65811"/>
                </a:lnTo>
                <a:lnTo>
                  <a:pt x="1124953" y="63271"/>
                </a:lnTo>
                <a:lnTo>
                  <a:pt x="1137653" y="62001"/>
                </a:lnTo>
                <a:lnTo>
                  <a:pt x="1134541" y="65811"/>
                </a:lnTo>
                <a:lnTo>
                  <a:pt x="1122235" y="68351"/>
                </a:lnTo>
                <a:lnTo>
                  <a:pt x="1119873" y="73431"/>
                </a:lnTo>
                <a:lnTo>
                  <a:pt x="1130744" y="69621"/>
                </a:lnTo>
                <a:lnTo>
                  <a:pt x="1140345" y="65811"/>
                </a:lnTo>
                <a:lnTo>
                  <a:pt x="1149934" y="63271"/>
                </a:lnTo>
                <a:lnTo>
                  <a:pt x="1160767" y="63271"/>
                </a:lnTo>
                <a:lnTo>
                  <a:pt x="1164882" y="64541"/>
                </a:lnTo>
                <a:lnTo>
                  <a:pt x="1158481" y="67081"/>
                </a:lnTo>
                <a:lnTo>
                  <a:pt x="1157109" y="68351"/>
                </a:lnTo>
                <a:lnTo>
                  <a:pt x="1168857" y="67081"/>
                </a:lnTo>
                <a:lnTo>
                  <a:pt x="1180261" y="67081"/>
                </a:lnTo>
                <a:lnTo>
                  <a:pt x="1191336" y="65811"/>
                </a:lnTo>
                <a:lnTo>
                  <a:pt x="1202093" y="63271"/>
                </a:lnTo>
                <a:lnTo>
                  <a:pt x="1202055" y="64541"/>
                </a:lnTo>
                <a:lnTo>
                  <a:pt x="1200531" y="65811"/>
                </a:lnTo>
                <a:lnTo>
                  <a:pt x="1201889" y="65811"/>
                </a:lnTo>
                <a:lnTo>
                  <a:pt x="1205611" y="68351"/>
                </a:lnTo>
                <a:lnTo>
                  <a:pt x="1205344" y="64541"/>
                </a:lnTo>
                <a:lnTo>
                  <a:pt x="1205255" y="63271"/>
                </a:lnTo>
                <a:lnTo>
                  <a:pt x="1202537" y="64541"/>
                </a:lnTo>
                <a:lnTo>
                  <a:pt x="1202486" y="63271"/>
                </a:lnTo>
                <a:lnTo>
                  <a:pt x="1202448" y="62001"/>
                </a:lnTo>
                <a:lnTo>
                  <a:pt x="1202359" y="59461"/>
                </a:lnTo>
                <a:lnTo>
                  <a:pt x="1206398" y="55651"/>
                </a:lnTo>
                <a:lnTo>
                  <a:pt x="1211376" y="51841"/>
                </a:lnTo>
                <a:lnTo>
                  <a:pt x="1214005" y="48031"/>
                </a:lnTo>
                <a:lnTo>
                  <a:pt x="1214120" y="54381"/>
                </a:lnTo>
                <a:lnTo>
                  <a:pt x="1218361" y="55651"/>
                </a:lnTo>
                <a:lnTo>
                  <a:pt x="1222070" y="59461"/>
                </a:lnTo>
                <a:lnTo>
                  <a:pt x="1220635" y="67081"/>
                </a:lnTo>
                <a:lnTo>
                  <a:pt x="1222476" y="65811"/>
                </a:lnTo>
                <a:lnTo>
                  <a:pt x="1224775" y="64541"/>
                </a:lnTo>
                <a:lnTo>
                  <a:pt x="1224318" y="60731"/>
                </a:lnTo>
                <a:lnTo>
                  <a:pt x="1227061" y="62001"/>
                </a:lnTo>
                <a:lnTo>
                  <a:pt x="1227937" y="63271"/>
                </a:lnTo>
                <a:lnTo>
                  <a:pt x="1225194" y="67081"/>
                </a:lnTo>
                <a:lnTo>
                  <a:pt x="1235202" y="64541"/>
                </a:lnTo>
                <a:lnTo>
                  <a:pt x="1232509" y="60731"/>
                </a:lnTo>
                <a:lnTo>
                  <a:pt x="1231607" y="59461"/>
                </a:lnTo>
                <a:lnTo>
                  <a:pt x="1240675" y="59461"/>
                </a:lnTo>
                <a:lnTo>
                  <a:pt x="1240663" y="62001"/>
                </a:lnTo>
                <a:lnTo>
                  <a:pt x="1238846" y="63271"/>
                </a:lnTo>
                <a:lnTo>
                  <a:pt x="1237932" y="65811"/>
                </a:lnTo>
                <a:lnTo>
                  <a:pt x="1244447" y="59461"/>
                </a:lnTo>
                <a:lnTo>
                  <a:pt x="1247063" y="56921"/>
                </a:lnTo>
                <a:lnTo>
                  <a:pt x="1254747" y="58191"/>
                </a:lnTo>
                <a:lnTo>
                  <a:pt x="1254302" y="59461"/>
                </a:lnTo>
                <a:lnTo>
                  <a:pt x="1255001" y="61429"/>
                </a:lnTo>
                <a:lnTo>
                  <a:pt x="1262189" y="59461"/>
                </a:lnTo>
                <a:lnTo>
                  <a:pt x="1267955" y="56921"/>
                </a:lnTo>
                <a:lnTo>
                  <a:pt x="1270838" y="55651"/>
                </a:lnTo>
                <a:lnTo>
                  <a:pt x="1279740" y="54381"/>
                </a:lnTo>
                <a:lnTo>
                  <a:pt x="1289748" y="54381"/>
                </a:lnTo>
                <a:lnTo>
                  <a:pt x="1287653" y="59461"/>
                </a:lnTo>
                <a:lnTo>
                  <a:pt x="1288884" y="59461"/>
                </a:lnTo>
                <a:lnTo>
                  <a:pt x="1290751" y="60731"/>
                </a:lnTo>
                <a:lnTo>
                  <a:pt x="1293063" y="60731"/>
                </a:lnTo>
                <a:lnTo>
                  <a:pt x="1292910" y="65697"/>
                </a:lnTo>
                <a:lnTo>
                  <a:pt x="1296225" y="63271"/>
                </a:lnTo>
                <a:lnTo>
                  <a:pt x="1296377" y="63271"/>
                </a:lnTo>
                <a:lnTo>
                  <a:pt x="1296022" y="59461"/>
                </a:lnTo>
                <a:lnTo>
                  <a:pt x="1296924" y="59461"/>
                </a:lnTo>
                <a:lnTo>
                  <a:pt x="1297901" y="58191"/>
                </a:lnTo>
                <a:lnTo>
                  <a:pt x="1305204" y="58191"/>
                </a:lnTo>
                <a:lnTo>
                  <a:pt x="1305966" y="62001"/>
                </a:lnTo>
                <a:lnTo>
                  <a:pt x="1302016" y="62001"/>
                </a:lnTo>
                <a:lnTo>
                  <a:pt x="1302842" y="63271"/>
                </a:lnTo>
                <a:lnTo>
                  <a:pt x="1305179" y="64541"/>
                </a:lnTo>
                <a:lnTo>
                  <a:pt x="1310335" y="68351"/>
                </a:lnTo>
                <a:lnTo>
                  <a:pt x="1307134" y="60731"/>
                </a:lnTo>
                <a:lnTo>
                  <a:pt x="1314932" y="63271"/>
                </a:lnTo>
                <a:lnTo>
                  <a:pt x="1314551" y="60731"/>
                </a:lnTo>
                <a:lnTo>
                  <a:pt x="1314183" y="58191"/>
                </a:lnTo>
                <a:lnTo>
                  <a:pt x="1313611" y="54381"/>
                </a:lnTo>
                <a:lnTo>
                  <a:pt x="1313421" y="53111"/>
                </a:lnTo>
                <a:lnTo>
                  <a:pt x="1318514" y="60731"/>
                </a:lnTo>
                <a:lnTo>
                  <a:pt x="1316634" y="60731"/>
                </a:lnTo>
                <a:lnTo>
                  <a:pt x="1323416" y="65811"/>
                </a:lnTo>
                <a:lnTo>
                  <a:pt x="1322819" y="72161"/>
                </a:lnTo>
                <a:lnTo>
                  <a:pt x="1331290" y="72161"/>
                </a:lnTo>
                <a:lnTo>
                  <a:pt x="1333614" y="77241"/>
                </a:lnTo>
                <a:lnTo>
                  <a:pt x="1332826" y="79781"/>
                </a:lnTo>
                <a:lnTo>
                  <a:pt x="1326870" y="83591"/>
                </a:lnTo>
                <a:lnTo>
                  <a:pt x="1326349" y="84861"/>
                </a:lnTo>
                <a:lnTo>
                  <a:pt x="1331404" y="84861"/>
                </a:lnTo>
                <a:lnTo>
                  <a:pt x="1336357" y="88671"/>
                </a:lnTo>
                <a:lnTo>
                  <a:pt x="1341475" y="91211"/>
                </a:lnTo>
                <a:lnTo>
                  <a:pt x="1347063" y="92481"/>
                </a:lnTo>
                <a:lnTo>
                  <a:pt x="1344917" y="92481"/>
                </a:lnTo>
                <a:lnTo>
                  <a:pt x="1342034" y="95021"/>
                </a:lnTo>
                <a:lnTo>
                  <a:pt x="1347470" y="95021"/>
                </a:lnTo>
                <a:lnTo>
                  <a:pt x="1388656" y="95021"/>
                </a:lnTo>
                <a:lnTo>
                  <a:pt x="1390738" y="93751"/>
                </a:lnTo>
                <a:lnTo>
                  <a:pt x="1383601" y="84861"/>
                </a:lnTo>
                <a:lnTo>
                  <a:pt x="1373454" y="81051"/>
                </a:lnTo>
                <a:lnTo>
                  <a:pt x="1364551" y="75971"/>
                </a:lnTo>
                <a:lnTo>
                  <a:pt x="1364183" y="74866"/>
                </a:lnTo>
                <a:lnTo>
                  <a:pt x="1358379" y="75971"/>
                </a:lnTo>
                <a:lnTo>
                  <a:pt x="1353743" y="70891"/>
                </a:lnTo>
                <a:lnTo>
                  <a:pt x="1355153" y="58191"/>
                </a:lnTo>
                <a:lnTo>
                  <a:pt x="1353705" y="56921"/>
                </a:lnTo>
                <a:lnTo>
                  <a:pt x="1349362" y="53111"/>
                </a:lnTo>
                <a:lnTo>
                  <a:pt x="1344206" y="51841"/>
                </a:lnTo>
                <a:lnTo>
                  <a:pt x="1338846" y="51841"/>
                </a:lnTo>
                <a:lnTo>
                  <a:pt x="1334008" y="48031"/>
                </a:lnTo>
                <a:lnTo>
                  <a:pt x="1333271" y="51841"/>
                </a:lnTo>
                <a:lnTo>
                  <a:pt x="1329601" y="56921"/>
                </a:lnTo>
                <a:lnTo>
                  <a:pt x="1322336" y="53111"/>
                </a:lnTo>
                <a:lnTo>
                  <a:pt x="1317777" y="48031"/>
                </a:lnTo>
                <a:lnTo>
                  <a:pt x="1322768" y="39141"/>
                </a:lnTo>
                <a:lnTo>
                  <a:pt x="1327746" y="41681"/>
                </a:lnTo>
                <a:lnTo>
                  <a:pt x="1329156" y="42951"/>
                </a:lnTo>
                <a:lnTo>
                  <a:pt x="1329220" y="44221"/>
                </a:lnTo>
                <a:lnTo>
                  <a:pt x="1328585" y="44221"/>
                </a:lnTo>
                <a:lnTo>
                  <a:pt x="1330909" y="45491"/>
                </a:lnTo>
                <a:lnTo>
                  <a:pt x="1333881" y="46761"/>
                </a:lnTo>
                <a:lnTo>
                  <a:pt x="1333652" y="42951"/>
                </a:lnTo>
                <a:lnTo>
                  <a:pt x="1331264" y="44221"/>
                </a:lnTo>
                <a:lnTo>
                  <a:pt x="1330490" y="41681"/>
                </a:lnTo>
                <a:lnTo>
                  <a:pt x="1329524" y="39141"/>
                </a:lnTo>
                <a:lnTo>
                  <a:pt x="1326578" y="35331"/>
                </a:lnTo>
                <a:lnTo>
                  <a:pt x="1324038" y="32791"/>
                </a:lnTo>
                <a:lnTo>
                  <a:pt x="1322247" y="28981"/>
                </a:lnTo>
                <a:lnTo>
                  <a:pt x="1324838" y="28981"/>
                </a:lnTo>
                <a:lnTo>
                  <a:pt x="1316812" y="25171"/>
                </a:lnTo>
                <a:lnTo>
                  <a:pt x="1319707" y="29794"/>
                </a:lnTo>
                <a:lnTo>
                  <a:pt x="1316456" y="26441"/>
                </a:lnTo>
                <a:lnTo>
                  <a:pt x="1314094" y="23901"/>
                </a:lnTo>
                <a:lnTo>
                  <a:pt x="1312913" y="22631"/>
                </a:lnTo>
                <a:lnTo>
                  <a:pt x="1306055" y="22631"/>
                </a:lnTo>
                <a:lnTo>
                  <a:pt x="1299578" y="23901"/>
                </a:lnTo>
                <a:lnTo>
                  <a:pt x="1290967" y="22631"/>
                </a:lnTo>
                <a:lnTo>
                  <a:pt x="1293266" y="23901"/>
                </a:lnTo>
                <a:lnTo>
                  <a:pt x="1295298" y="26441"/>
                </a:lnTo>
                <a:lnTo>
                  <a:pt x="1285405" y="26441"/>
                </a:lnTo>
                <a:lnTo>
                  <a:pt x="1282827" y="27711"/>
                </a:lnTo>
                <a:lnTo>
                  <a:pt x="1281277" y="30251"/>
                </a:lnTo>
                <a:lnTo>
                  <a:pt x="1276756" y="32791"/>
                </a:lnTo>
                <a:lnTo>
                  <a:pt x="1275321" y="30251"/>
                </a:lnTo>
                <a:lnTo>
                  <a:pt x="1274610" y="28981"/>
                </a:lnTo>
                <a:lnTo>
                  <a:pt x="1274533" y="27711"/>
                </a:lnTo>
                <a:lnTo>
                  <a:pt x="1274457" y="26441"/>
                </a:lnTo>
                <a:lnTo>
                  <a:pt x="1273543" y="25171"/>
                </a:lnTo>
                <a:lnTo>
                  <a:pt x="1269072" y="26441"/>
                </a:lnTo>
                <a:lnTo>
                  <a:pt x="1263192" y="23901"/>
                </a:lnTo>
                <a:lnTo>
                  <a:pt x="1264577" y="22631"/>
                </a:lnTo>
                <a:lnTo>
                  <a:pt x="1270088" y="17551"/>
                </a:lnTo>
                <a:lnTo>
                  <a:pt x="1261402" y="22631"/>
                </a:lnTo>
                <a:lnTo>
                  <a:pt x="1256309" y="17551"/>
                </a:lnTo>
                <a:lnTo>
                  <a:pt x="1253756" y="15011"/>
                </a:lnTo>
                <a:lnTo>
                  <a:pt x="1248765" y="13741"/>
                </a:lnTo>
                <a:lnTo>
                  <a:pt x="1253337" y="12471"/>
                </a:lnTo>
                <a:lnTo>
                  <a:pt x="1246047" y="12471"/>
                </a:lnTo>
                <a:lnTo>
                  <a:pt x="1248727" y="17551"/>
                </a:lnTo>
                <a:lnTo>
                  <a:pt x="1243736" y="17551"/>
                </a:lnTo>
                <a:lnTo>
                  <a:pt x="1243761" y="15011"/>
                </a:lnTo>
                <a:lnTo>
                  <a:pt x="1241018" y="18821"/>
                </a:lnTo>
                <a:lnTo>
                  <a:pt x="1245971" y="23901"/>
                </a:lnTo>
                <a:lnTo>
                  <a:pt x="1240497" y="27711"/>
                </a:lnTo>
                <a:lnTo>
                  <a:pt x="1236878" y="25171"/>
                </a:lnTo>
                <a:lnTo>
                  <a:pt x="1229563" y="30251"/>
                </a:lnTo>
                <a:lnTo>
                  <a:pt x="1228521" y="25171"/>
                </a:lnTo>
                <a:lnTo>
                  <a:pt x="1228255" y="23901"/>
                </a:lnTo>
                <a:lnTo>
                  <a:pt x="1232979" y="23901"/>
                </a:lnTo>
                <a:lnTo>
                  <a:pt x="1233043" y="21361"/>
                </a:lnTo>
                <a:lnTo>
                  <a:pt x="1232776" y="18821"/>
                </a:lnTo>
                <a:lnTo>
                  <a:pt x="1234655" y="17551"/>
                </a:lnTo>
                <a:lnTo>
                  <a:pt x="1232420" y="17551"/>
                </a:lnTo>
                <a:lnTo>
                  <a:pt x="1229715" y="16281"/>
                </a:lnTo>
                <a:lnTo>
                  <a:pt x="1229296" y="15011"/>
                </a:lnTo>
                <a:lnTo>
                  <a:pt x="1230807" y="15011"/>
                </a:lnTo>
                <a:lnTo>
                  <a:pt x="1225283" y="13741"/>
                </a:lnTo>
                <a:lnTo>
                  <a:pt x="1222883" y="16281"/>
                </a:lnTo>
                <a:lnTo>
                  <a:pt x="1220406" y="20091"/>
                </a:lnTo>
                <a:lnTo>
                  <a:pt x="1214678" y="21361"/>
                </a:lnTo>
                <a:lnTo>
                  <a:pt x="1216075" y="18821"/>
                </a:lnTo>
                <a:lnTo>
                  <a:pt x="1214323" y="17170"/>
                </a:lnTo>
                <a:lnTo>
                  <a:pt x="1212418" y="21361"/>
                </a:lnTo>
                <a:lnTo>
                  <a:pt x="1208303" y="25171"/>
                </a:lnTo>
                <a:lnTo>
                  <a:pt x="1201077" y="21361"/>
                </a:lnTo>
                <a:lnTo>
                  <a:pt x="1200505" y="26441"/>
                </a:lnTo>
                <a:lnTo>
                  <a:pt x="1196733" y="26441"/>
                </a:lnTo>
                <a:lnTo>
                  <a:pt x="1201051" y="27711"/>
                </a:lnTo>
                <a:lnTo>
                  <a:pt x="1199629" y="31521"/>
                </a:lnTo>
                <a:lnTo>
                  <a:pt x="1196022" y="31521"/>
                </a:lnTo>
                <a:lnTo>
                  <a:pt x="1191018" y="32791"/>
                </a:lnTo>
                <a:lnTo>
                  <a:pt x="1190802" y="31521"/>
                </a:lnTo>
                <a:lnTo>
                  <a:pt x="1190663" y="30772"/>
                </a:lnTo>
                <a:lnTo>
                  <a:pt x="1189342" y="31521"/>
                </a:lnTo>
                <a:lnTo>
                  <a:pt x="1184414" y="28981"/>
                </a:lnTo>
                <a:lnTo>
                  <a:pt x="1181747" y="27711"/>
                </a:lnTo>
                <a:lnTo>
                  <a:pt x="1179068" y="26441"/>
                </a:lnTo>
                <a:lnTo>
                  <a:pt x="1173403" y="27711"/>
                </a:lnTo>
                <a:lnTo>
                  <a:pt x="1171587" y="26441"/>
                </a:lnTo>
                <a:lnTo>
                  <a:pt x="1169771" y="25171"/>
                </a:lnTo>
                <a:lnTo>
                  <a:pt x="1172184" y="21361"/>
                </a:lnTo>
                <a:lnTo>
                  <a:pt x="1172984" y="20091"/>
                </a:lnTo>
                <a:lnTo>
                  <a:pt x="1169809" y="18821"/>
                </a:lnTo>
                <a:lnTo>
                  <a:pt x="1164539" y="20091"/>
                </a:lnTo>
                <a:lnTo>
                  <a:pt x="1160691" y="18821"/>
                </a:lnTo>
                <a:lnTo>
                  <a:pt x="1156766" y="16281"/>
                </a:lnTo>
                <a:lnTo>
                  <a:pt x="1151229" y="17551"/>
                </a:lnTo>
                <a:lnTo>
                  <a:pt x="1153566" y="21996"/>
                </a:lnTo>
                <a:lnTo>
                  <a:pt x="1147965" y="26441"/>
                </a:lnTo>
                <a:lnTo>
                  <a:pt x="1162964" y="22631"/>
                </a:lnTo>
                <a:lnTo>
                  <a:pt x="1153375" y="30251"/>
                </a:lnTo>
                <a:lnTo>
                  <a:pt x="1157909" y="30251"/>
                </a:lnTo>
                <a:lnTo>
                  <a:pt x="1162926" y="26441"/>
                </a:lnTo>
                <a:lnTo>
                  <a:pt x="1165644" y="27711"/>
                </a:lnTo>
                <a:lnTo>
                  <a:pt x="1161897" y="30848"/>
                </a:lnTo>
                <a:lnTo>
                  <a:pt x="1163764" y="34061"/>
                </a:lnTo>
                <a:lnTo>
                  <a:pt x="1159078" y="31521"/>
                </a:lnTo>
                <a:lnTo>
                  <a:pt x="1154366" y="32791"/>
                </a:lnTo>
                <a:lnTo>
                  <a:pt x="1149477" y="35331"/>
                </a:lnTo>
                <a:lnTo>
                  <a:pt x="1144257" y="34061"/>
                </a:lnTo>
                <a:lnTo>
                  <a:pt x="1144270" y="32791"/>
                </a:lnTo>
                <a:lnTo>
                  <a:pt x="1144384" y="21361"/>
                </a:lnTo>
                <a:lnTo>
                  <a:pt x="1136599" y="20091"/>
                </a:lnTo>
                <a:lnTo>
                  <a:pt x="1129004" y="22631"/>
                </a:lnTo>
                <a:lnTo>
                  <a:pt x="1120813" y="25171"/>
                </a:lnTo>
                <a:lnTo>
                  <a:pt x="1111224" y="25171"/>
                </a:lnTo>
                <a:lnTo>
                  <a:pt x="1115745" y="27711"/>
                </a:lnTo>
                <a:lnTo>
                  <a:pt x="1113917" y="32791"/>
                </a:lnTo>
                <a:lnTo>
                  <a:pt x="1110513" y="30251"/>
                </a:lnTo>
                <a:lnTo>
                  <a:pt x="1107109" y="27711"/>
                </a:lnTo>
                <a:lnTo>
                  <a:pt x="1102588" y="30251"/>
                </a:lnTo>
                <a:lnTo>
                  <a:pt x="1102969" y="26441"/>
                </a:lnTo>
                <a:lnTo>
                  <a:pt x="1101547" y="25171"/>
                </a:lnTo>
                <a:lnTo>
                  <a:pt x="1100124" y="23901"/>
                </a:lnTo>
                <a:lnTo>
                  <a:pt x="1098169" y="21361"/>
                </a:lnTo>
                <a:lnTo>
                  <a:pt x="1098181" y="21717"/>
                </a:lnTo>
                <a:lnTo>
                  <a:pt x="1097876" y="20993"/>
                </a:lnTo>
                <a:lnTo>
                  <a:pt x="1096848" y="19748"/>
                </a:lnTo>
                <a:lnTo>
                  <a:pt x="1097127" y="20789"/>
                </a:lnTo>
                <a:lnTo>
                  <a:pt x="1097673" y="21577"/>
                </a:lnTo>
                <a:lnTo>
                  <a:pt x="1098232" y="22326"/>
                </a:lnTo>
                <a:lnTo>
                  <a:pt x="1098435" y="25171"/>
                </a:lnTo>
                <a:lnTo>
                  <a:pt x="1087920" y="21361"/>
                </a:lnTo>
                <a:lnTo>
                  <a:pt x="1086700" y="30251"/>
                </a:lnTo>
                <a:lnTo>
                  <a:pt x="1080401" y="23901"/>
                </a:lnTo>
                <a:lnTo>
                  <a:pt x="1073454" y="25171"/>
                </a:lnTo>
                <a:lnTo>
                  <a:pt x="1068387" y="28981"/>
                </a:lnTo>
                <a:lnTo>
                  <a:pt x="1063409" y="34061"/>
                </a:lnTo>
                <a:lnTo>
                  <a:pt x="1056703" y="35331"/>
                </a:lnTo>
                <a:lnTo>
                  <a:pt x="1058329" y="32791"/>
                </a:lnTo>
                <a:lnTo>
                  <a:pt x="1059942" y="30251"/>
                </a:lnTo>
                <a:lnTo>
                  <a:pt x="1054976" y="27711"/>
                </a:lnTo>
                <a:lnTo>
                  <a:pt x="1057389" y="26441"/>
                </a:lnTo>
                <a:lnTo>
                  <a:pt x="1062240" y="23901"/>
                </a:lnTo>
                <a:lnTo>
                  <a:pt x="1055331" y="23901"/>
                </a:lnTo>
                <a:lnTo>
                  <a:pt x="1055293" y="26441"/>
                </a:lnTo>
                <a:lnTo>
                  <a:pt x="1053147" y="23901"/>
                </a:lnTo>
                <a:lnTo>
                  <a:pt x="1045260" y="32791"/>
                </a:lnTo>
                <a:lnTo>
                  <a:pt x="1042327" y="28384"/>
                </a:lnTo>
                <a:lnTo>
                  <a:pt x="1042631" y="28003"/>
                </a:lnTo>
                <a:lnTo>
                  <a:pt x="1043432" y="27660"/>
                </a:lnTo>
                <a:lnTo>
                  <a:pt x="1043228" y="27305"/>
                </a:lnTo>
                <a:lnTo>
                  <a:pt x="1041984" y="27863"/>
                </a:lnTo>
                <a:lnTo>
                  <a:pt x="1041895" y="27711"/>
                </a:lnTo>
                <a:lnTo>
                  <a:pt x="1041730" y="27978"/>
                </a:lnTo>
                <a:lnTo>
                  <a:pt x="1041412" y="28117"/>
                </a:lnTo>
                <a:lnTo>
                  <a:pt x="1041527" y="28333"/>
                </a:lnTo>
                <a:lnTo>
                  <a:pt x="1040384" y="30251"/>
                </a:lnTo>
                <a:lnTo>
                  <a:pt x="1039914" y="34061"/>
                </a:lnTo>
                <a:lnTo>
                  <a:pt x="1035837" y="34061"/>
                </a:lnTo>
                <a:lnTo>
                  <a:pt x="1029474" y="35331"/>
                </a:lnTo>
                <a:lnTo>
                  <a:pt x="1033081" y="39141"/>
                </a:lnTo>
                <a:lnTo>
                  <a:pt x="1023277" y="34061"/>
                </a:lnTo>
                <a:lnTo>
                  <a:pt x="1000975" y="34061"/>
                </a:lnTo>
                <a:lnTo>
                  <a:pt x="997978" y="32791"/>
                </a:lnTo>
                <a:lnTo>
                  <a:pt x="991984" y="30251"/>
                </a:lnTo>
                <a:lnTo>
                  <a:pt x="984072" y="31521"/>
                </a:lnTo>
                <a:lnTo>
                  <a:pt x="974547" y="32791"/>
                </a:lnTo>
                <a:lnTo>
                  <a:pt x="967346" y="32791"/>
                </a:lnTo>
                <a:lnTo>
                  <a:pt x="967803" y="31521"/>
                </a:lnTo>
                <a:lnTo>
                  <a:pt x="963396" y="31521"/>
                </a:lnTo>
                <a:lnTo>
                  <a:pt x="960564" y="35331"/>
                </a:lnTo>
                <a:lnTo>
                  <a:pt x="957478" y="39141"/>
                </a:lnTo>
                <a:lnTo>
                  <a:pt x="951382" y="39141"/>
                </a:lnTo>
                <a:lnTo>
                  <a:pt x="945565" y="32791"/>
                </a:lnTo>
                <a:lnTo>
                  <a:pt x="957351" y="35331"/>
                </a:lnTo>
                <a:lnTo>
                  <a:pt x="953731" y="32791"/>
                </a:lnTo>
                <a:lnTo>
                  <a:pt x="951509" y="28981"/>
                </a:lnTo>
                <a:lnTo>
                  <a:pt x="950772" y="27711"/>
                </a:lnTo>
                <a:lnTo>
                  <a:pt x="945337" y="27711"/>
                </a:lnTo>
                <a:lnTo>
                  <a:pt x="938771" y="28981"/>
                </a:lnTo>
                <a:lnTo>
                  <a:pt x="932446" y="26441"/>
                </a:lnTo>
                <a:lnTo>
                  <a:pt x="934288" y="26441"/>
                </a:lnTo>
                <a:lnTo>
                  <a:pt x="929513" y="25171"/>
                </a:lnTo>
                <a:lnTo>
                  <a:pt x="923772" y="26441"/>
                </a:lnTo>
                <a:lnTo>
                  <a:pt x="916266" y="28981"/>
                </a:lnTo>
                <a:lnTo>
                  <a:pt x="906246" y="30251"/>
                </a:lnTo>
                <a:lnTo>
                  <a:pt x="906576" y="28981"/>
                </a:lnTo>
                <a:lnTo>
                  <a:pt x="905725" y="28981"/>
                </a:lnTo>
                <a:lnTo>
                  <a:pt x="904379" y="30251"/>
                </a:lnTo>
                <a:lnTo>
                  <a:pt x="902804" y="30251"/>
                </a:lnTo>
                <a:lnTo>
                  <a:pt x="900887" y="31521"/>
                </a:lnTo>
                <a:lnTo>
                  <a:pt x="898436" y="37871"/>
                </a:lnTo>
                <a:lnTo>
                  <a:pt x="895400" y="42951"/>
                </a:lnTo>
                <a:lnTo>
                  <a:pt x="886968" y="55499"/>
                </a:lnTo>
                <a:lnTo>
                  <a:pt x="888085" y="55651"/>
                </a:lnTo>
                <a:lnTo>
                  <a:pt x="883272" y="63271"/>
                </a:lnTo>
                <a:lnTo>
                  <a:pt x="879309" y="62001"/>
                </a:lnTo>
                <a:lnTo>
                  <a:pt x="873290" y="64541"/>
                </a:lnTo>
                <a:lnTo>
                  <a:pt x="868692" y="60731"/>
                </a:lnTo>
                <a:lnTo>
                  <a:pt x="874014" y="55651"/>
                </a:lnTo>
                <a:lnTo>
                  <a:pt x="865949" y="53111"/>
                </a:lnTo>
                <a:lnTo>
                  <a:pt x="867016" y="62001"/>
                </a:lnTo>
                <a:lnTo>
                  <a:pt x="863206" y="64541"/>
                </a:lnTo>
                <a:lnTo>
                  <a:pt x="861288" y="62001"/>
                </a:lnTo>
                <a:lnTo>
                  <a:pt x="857542" y="68351"/>
                </a:lnTo>
                <a:lnTo>
                  <a:pt x="854405" y="79781"/>
                </a:lnTo>
                <a:lnTo>
                  <a:pt x="849655" y="84861"/>
                </a:lnTo>
                <a:lnTo>
                  <a:pt x="852322" y="86131"/>
                </a:lnTo>
                <a:lnTo>
                  <a:pt x="851458" y="91211"/>
                </a:lnTo>
                <a:lnTo>
                  <a:pt x="848804" y="91211"/>
                </a:lnTo>
                <a:lnTo>
                  <a:pt x="845870" y="92481"/>
                </a:lnTo>
                <a:lnTo>
                  <a:pt x="844194" y="96291"/>
                </a:lnTo>
                <a:lnTo>
                  <a:pt x="836904" y="91211"/>
                </a:lnTo>
                <a:lnTo>
                  <a:pt x="832637" y="102641"/>
                </a:lnTo>
                <a:lnTo>
                  <a:pt x="829589" y="108991"/>
                </a:lnTo>
                <a:lnTo>
                  <a:pt x="826071" y="115341"/>
                </a:lnTo>
                <a:lnTo>
                  <a:pt x="825296" y="107721"/>
                </a:lnTo>
                <a:lnTo>
                  <a:pt x="827913" y="102641"/>
                </a:lnTo>
                <a:lnTo>
                  <a:pt x="829868" y="98831"/>
                </a:lnTo>
                <a:lnTo>
                  <a:pt x="831646" y="92481"/>
                </a:lnTo>
                <a:lnTo>
                  <a:pt x="828344" y="95021"/>
                </a:lnTo>
                <a:lnTo>
                  <a:pt x="820991" y="102641"/>
                </a:lnTo>
                <a:lnTo>
                  <a:pt x="822147" y="107721"/>
                </a:lnTo>
                <a:lnTo>
                  <a:pt x="822909" y="105181"/>
                </a:lnTo>
                <a:lnTo>
                  <a:pt x="823150" y="102641"/>
                </a:lnTo>
                <a:lnTo>
                  <a:pt x="825322" y="102641"/>
                </a:lnTo>
                <a:lnTo>
                  <a:pt x="825119" y="108991"/>
                </a:lnTo>
                <a:lnTo>
                  <a:pt x="823137" y="114071"/>
                </a:lnTo>
                <a:lnTo>
                  <a:pt x="819581" y="120421"/>
                </a:lnTo>
                <a:lnTo>
                  <a:pt x="814590" y="125501"/>
                </a:lnTo>
                <a:lnTo>
                  <a:pt x="814578" y="126771"/>
                </a:lnTo>
                <a:lnTo>
                  <a:pt x="806653" y="121691"/>
                </a:lnTo>
                <a:lnTo>
                  <a:pt x="805395" y="130581"/>
                </a:lnTo>
                <a:lnTo>
                  <a:pt x="804519" y="140741"/>
                </a:lnTo>
                <a:lnTo>
                  <a:pt x="803706" y="148361"/>
                </a:lnTo>
                <a:lnTo>
                  <a:pt x="803389" y="155981"/>
                </a:lnTo>
                <a:lnTo>
                  <a:pt x="797013" y="158521"/>
                </a:lnTo>
                <a:lnTo>
                  <a:pt x="798779" y="171221"/>
                </a:lnTo>
                <a:lnTo>
                  <a:pt x="797356" y="182651"/>
                </a:lnTo>
                <a:lnTo>
                  <a:pt x="794981" y="195351"/>
                </a:lnTo>
                <a:lnTo>
                  <a:pt x="793889" y="209321"/>
                </a:lnTo>
                <a:lnTo>
                  <a:pt x="799490" y="206781"/>
                </a:lnTo>
                <a:lnTo>
                  <a:pt x="800366" y="209321"/>
                </a:lnTo>
                <a:lnTo>
                  <a:pt x="801281" y="213131"/>
                </a:lnTo>
                <a:lnTo>
                  <a:pt x="806983" y="214401"/>
                </a:lnTo>
                <a:lnTo>
                  <a:pt x="807694" y="218211"/>
                </a:lnTo>
                <a:lnTo>
                  <a:pt x="807427" y="219481"/>
                </a:lnTo>
                <a:lnTo>
                  <a:pt x="806577" y="220751"/>
                </a:lnTo>
                <a:lnTo>
                  <a:pt x="804252" y="221538"/>
                </a:lnTo>
                <a:lnTo>
                  <a:pt x="797610" y="212204"/>
                </a:lnTo>
                <a:lnTo>
                  <a:pt x="793940" y="219633"/>
                </a:lnTo>
                <a:lnTo>
                  <a:pt x="797356" y="218579"/>
                </a:lnTo>
                <a:lnTo>
                  <a:pt x="800011" y="221335"/>
                </a:lnTo>
                <a:lnTo>
                  <a:pt x="802779" y="223520"/>
                </a:lnTo>
                <a:lnTo>
                  <a:pt x="806564" y="220776"/>
                </a:lnTo>
                <a:lnTo>
                  <a:pt x="798487" y="233451"/>
                </a:lnTo>
                <a:lnTo>
                  <a:pt x="794639" y="235991"/>
                </a:lnTo>
                <a:lnTo>
                  <a:pt x="795782" y="228371"/>
                </a:lnTo>
                <a:lnTo>
                  <a:pt x="792873" y="229641"/>
                </a:lnTo>
                <a:lnTo>
                  <a:pt x="791603" y="238531"/>
                </a:lnTo>
                <a:lnTo>
                  <a:pt x="787298" y="233451"/>
                </a:lnTo>
                <a:lnTo>
                  <a:pt x="783691" y="239801"/>
                </a:lnTo>
                <a:lnTo>
                  <a:pt x="788327" y="238531"/>
                </a:lnTo>
                <a:lnTo>
                  <a:pt x="790194" y="242341"/>
                </a:lnTo>
                <a:lnTo>
                  <a:pt x="788263" y="247421"/>
                </a:lnTo>
                <a:lnTo>
                  <a:pt x="794435" y="241071"/>
                </a:lnTo>
                <a:lnTo>
                  <a:pt x="795515" y="248691"/>
                </a:lnTo>
                <a:lnTo>
                  <a:pt x="788619" y="257581"/>
                </a:lnTo>
                <a:lnTo>
                  <a:pt x="789660" y="265201"/>
                </a:lnTo>
                <a:lnTo>
                  <a:pt x="785736" y="261391"/>
                </a:lnTo>
                <a:lnTo>
                  <a:pt x="786688" y="267741"/>
                </a:lnTo>
                <a:lnTo>
                  <a:pt x="787400" y="276631"/>
                </a:lnTo>
                <a:lnTo>
                  <a:pt x="789609" y="286791"/>
                </a:lnTo>
                <a:lnTo>
                  <a:pt x="795032" y="293141"/>
                </a:lnTo>
                <a:lnTo>
                  <a:pt x="793508" y="294411"/>
                </a:lnTo>
                <a:lnTo>
                  <a:pt x="789940" y="295681"/>
                </a:lnTo>
                <a:lnTo>
                  <a:pt x="789101" y="293141"/>
                </a:lnTo>
                <a:lnTo>
                  <a:pt x="789673" y="305841"/>
                </a:lnTo>
                <a:lnTo>
                  <a:pt x="792429" y="318541"/>
                </a:lnTo>
                <a:lnTo>
                  <a:pt x="794308" y="331241"/>
                </a:lnTo>
                <a:lnTo>
                  <a:pt x="792238" y="342671"/>
                </a:lnTo>
                <a:lnTo>
                  <a:pt x="789127" y="341401"/>
                </a:lnTo>
                <a:lnTo>
                  <a:pt x="789940" y="343941"/>
                </a:lnTo>
                <a:lnTo>
                  <a:pt x="794880" y="346481"/>
                </a:lnTo>
                <a:lnTo>
                  <a:pt x="791591" y="350291"/>
                </a:lnTo>
                <a:lnTo>
                  <a:pt x="790295" y="350291"/>
                </a:lnTo>
                <a:lnTo>
                  <a:pt x="788492" y="349021"/>
                </a:lnTo>
                <a:lnTo>
                  <a:pt x="788263" y="350291"/>
                </a:lnTo>
                <a:lnTo>
                  <a:pt x="793521" y="359181"/>
                </a:lnTo>
                <a:lnTo>
                  <a:pt x="791578" y="362991"/>
                </a:lnTo>
                <a:lnTo>
                  <a:pt x="788136" y="359181"/>
                </a:lnTo>
                <a:lnTo>
                  <a:pt x="787463" y="369341"/>
                </a:lnTo>
                <a:lnTo>
                  <a:pt x="790575" y="379501"/>
                </a:lnTo>
                <a:lnTo>
                  <a:pt x="794893" y="388391"/>
                </a:lnTo>
                <a:lnTo>
                  <a:pt x="797788" y="397281"/>
                </a:lnTo>
                <a:lnTo>
                  <a:pt x="788517" y="397281"/>
                </a:lnTo>
                <a:lnTo>
                  <a:pt x="783424" y="416331"/>
                </a:lnTo>
                <a:lnTo>
                  <a:pt x="782116" y="415061"/>
                </a:lnTo>
                <a:lnTo>
                  <a:pt x="782497" y="429031"/>
                </a:lnTo>
                <a:lnTo>
                  <a:pt x="785228" y="440461"/>
                </a:lnTo>
                <a:lnTo>
                  <a:pt x="788873" y="451891"/>
                </a:lnTo>
                <a:lnTo>
                  <a:pt x="791959" y="464591"/>
                </a:lnTo>
                <a:lnTo>
                  <a:pt x="786752" y="469671"/>
                </a:lnTo>
                <a:lnTo>
                  <a:pt x="785431" y="478561"/>
                </a:lnTo>
                <a:lnTo>
                  <a:pt x="783412" y="503961"/>
                </a:lnTo>
                <a:lnTo>
                  <a:pt x="783145" y="506501"/>
                </a:lnTo>
                <a:lnTo>
                  <a:pt x="782789" y="509041"/>
                </a:lnTo>
                <a:lnTo>
                  <a:pt x="782320" y="511581"/>
                </a:lnTo>
                <a:lnTo>
                  <a:pt x="780338" y="523011"/>
                </a:lnTo>
                <a:lnTo>
                  <a:pt x="782167" y="517931"/>
                </a:lnTo>
                <a:lnTo>
                  <a:pt x="787552" y="523011"/>
                </a:lnTo>
                <a:lnTo>
                  <a:pt x="788352" y="526821"/>
                </a:lnTo>
                <a:lnTo>
                  <a:pt x="787641" y="529361"/>
                </a:lnTo>
                <a:lnTo>
                  <a:pt x="788123" y="533171"/>
                </a:lnTo>
                <a:lnTo>
                  <a:pt x="788720" y="534441"/>
                </a:lnTo>
                <a:lnTo>
                  <a:pt x="793496" y="538251"/>
                </a:lnTo>
                <a:lnTo>
                  <a:pt x="797890" y="540791"/>
                </a:lnTo>
                <a:lnTo>
                  <a:pt x="792505" y="543331"/>
                </a:lnTo>
                <a:lnTo>
                  <a:pt x="791006" y="540791"/>
                </a:lnTo>
                <a:lnTo>
                  <a:pt x="788860" y="544601"/>
                </a:lnTo>
                <a:lnTo>
                  <a:pt x="791159" y="549681"/>
                </a:lnTo>
                <a:lnTo>
                  <a:pt x="794905" y="554761"/>
                </a:lnTo>
                <a:lnTo>
                  <a:pt x="797826" y="557301"/>
                </a:lnTo>
                <a:lnTo>
                  <a:pt x="799604" y="559841"/>
                </a:lnTo>
                <a:lnTo>
                  <a:pt x="803173" y="563651"/>
                </a:lnTo>
                <a:lnTo>
                  <a:pt x="811987" y="556031"/>
                </a:lnTo>
                <a:lnTo>
                  <a:pt x="817321" y="571271"/>
                </a:lnTo>
                <a:lnTo>
                  <a:pt x="828852" y="581431"/>
                </a:lnTo>
                <a:lnTo>
                  <a:pt x="839609" y="590321"/>
                </a:lnTo>
                <a:lnTo>
                  <a:pt x="842657" y="601751"/>
                </a:lnTo>
                <a:lnTo>
                  <a:pt x="847483" y="601751"/>
                </a:lnTo>
                <a:lnTo>
                  <a:pt x="850938" y="605561"/>
                </a:lnTo>
                <a:lnTo>
                  <a:pt x="855751" y="606831"/>
                </a:lnTo>
                <a:lnTo>
                  <a:pt x="851255" y="610641"/>
                </a:lnTo>
                <a:lnTo>
                  <a:pt x="855814" y="616991"/>
                </a:lnTo>
                <a:lnTo>
                  <a:pt x="860107" y="622071"/>
                </a:lnTo>
                <a:lnTo>
                  <a:pt x="865162" y="628421"/>
                </a:lnTo>
                <a:lnTo>
                  <a:pt x="871956" y="634771"/>
                </a:lnTo>
                <a:lnTo>
                  <a:pt x="866889" y="634771"/>
                </a:lnTo>
                <a:lnTo>
                  <a:pt x="869467" y="638581"/>
                </a:lnTo>
                <a:lnTo>
                  <a:pt x="879157" y="636041"/>
                </a:lnTo>
                <a:lnTo>
                  <a:pt x="884631" y="634771"/>
                </a:lnTo>
                <a:lnTo>
                  <a:pt x="890308" y="634771"/>
                </a:lnTo>
                <a:lnTo>
                  <a:pt x="893762" y="637311"/>
                </a:lnTo>
                <a:lnTo>
                  <a:pt x="892390" y="642391"/>
                </a:lnTo>
                <a:lnTo>
                  <a:pt x="891209" y="648741"/>
                </a:lnTo>
                <a:lnTo>
                  <a:pt x="893102" y="650011"/>
                </a:lnTo>
                <a:lnTo>
                  <a:pt x="894905" y="652551"/>
                </a:lnTo>
                <a:lnTo>
                  <a:pt x="896721" y="653821"/>
                </a:lnTo>
                <a:lnTo>
                  <a:pt x="911999" y="655091"/>
                </a:lnTo>
                <a:lnTo>
                  <a:pt x="925296" y="657631"/>
                </a:lnTo>
                <a:lnTo>
                  <a:pt x="937488" y="657631"/>
                </a:lnTo>
                <a:lnTo>
                  <a:pt x="943483" y="653821"/>
                </a:lnTo>
                <a:lnTo>
                  <a:pt x="942873" y="657631"/>
                </a:lnTo>
                <a:lnTo>
                  <a:pt x="940638" y="657631"/>
                </a:lnTo>
                <a:lnTo>
                  <a:pt x="947280" y="658901"/>
                </a:lnTo>
                <a:lnTo>
                  <a:pt x="955357" y="658901"/>
                </a:lnTo>
                <a:lnTo>
                  <a:pt x="961771" y="657631"/>
                </a:lnTo>
                <a:lnTo>
                  <a:pt x="962736" y="653821"/>
                </a:lnTo>
                <a:lnTo>
                  <a:pt x="963383" y="651281"/>
                </a:lnTo>
                <a:lnTo>
                  <a:pt x="965809" y="655091"/>
                </a:lnTo>
                <a:lnTo>
                  <a:pt x="971511" y="653821"/>
                </a:lnTo>
                <a:lnTo>
                  <a:pt x="978560" y="651281"/>
                </a:lnTo>
                <a:lnTo>
                  <a:pt x="985062" y="648741"/>
                </a:lnTo>
                <a:lnTo>
                  <a:pt x="983932" y="655091"/>
                </a:lnTo>
                <a:lnTo>
                  <a:pt x="989152" y="648741"/>
                </a:lnTo>
                <a:lnTo>
                  <a:pt x="990193" y="647471"/>
                </a:lnTo>
                <a:lnTo>
                  <a:pt x="990384" y="644931"/>
                </a:lnTo>
                <a:lnTo>
                  <a:pt x="999159" y="642391"/>
                </a:lnTo>
                <a:lnTo>
                  <a:pt x="1001229" y="643661"/>
                </a:lnTo>
                <a:lnTo>
                  <a:pt x="1001014" y="647217"/>
                </a:lnTo>
                <a:lnTo>
                  <a:pt x="1005179" y="648741"/>
                </a:lnTo>
                <a:lnTo>
                  <a:pt x="1004049" y="642391"/>
                </a:lnTo>
                <a:lnTo>
                  <a:pt x="1003604" y="639851"/>
                </a:lnTo>
                <a:lnTo>
                  <a:pt x="1012024" y="643661"/>
                </a:lnTo>
                <a:lnTo>
                  <a:pt x="1008913" y="647471"/>
                </a:lnTo>
                <a:lnTo>
                  <a:pt x="1016063" y="647471"/>
                </a:lnTo>
                <a:lnTo>
                  <a:pt x="1015492" y="646201"/>
                </a:lnTo>
                <a:lnTo>
                  <a:pt x="1019403" y="641121"/>
                </a:lnTo>
                <a:lnTo>
                  <a:pt x="1021626" y="639851"/>
                </a:lnTo>
                <a:lnTo>
                  <a:pt x="1023861" y="638581"/>
                </a:lnTo>
                <a:lnTo>
                  <a:pt x="1032941" y="642391"/>
                </a:lnTo>
                <a:lnTo>
                  <a:pt x="1034008" y="647471"/>
                </a:lnTo>
                <a:lnTo>
                  <a:pt x="1034961" y="644931"/>
                </a:lnTo>
                <a:lnTo>
                  <a:pt x="1038834" y="639851"/>
                </a:lnTo>
                <a:lnTo>
                  <a:pt x="1043051" y="642391"/>
                </a:lnTo>
                <a:lnTo>
                  <a:pt x="1043647" y="643661"/>
                </a:lnTo>
                <a:lnTo>
                  <a:pt x="1041336" y="646201"/>
                </a:lnTo>
                <a:lnTo>
                  <a:pt x="1049274" y="646201"/>
                </a:lnTo>
                <a:lnTo>
                  <a:pt x="1055700" y="644931"/>
                </a:lnTo>
                <a:lnTo>
                  <a:pt x="1061440" y="642391"/>
                </a:lnTo>
                <a:lnTo>
                  <a:pt x="1067282" y="644931"/>
                </a:lnTo>
                <a:lnTo>
                  <a:pt x="1067460" y="646201"/>
                </a:lnTo>
                <a:lnTo>
                  <a:pt x="1068006" y="647471"/>
                </a:lnTo>
                <a:lnTo>
                  <a:pt x="1068679" y="648741"/>
                </a:lnTo>
                <a:lnTo>
                  <a:pt x="1059205" y="647471"/>
                </a:lnTo>
                <a:lnTo>
                  <a:pt x="1052283" y="647471"/>
                </a:lnTo>
                <a:lnTo>
                  <a:pt x="1052309" y="652551"/>
                </a:lnTo>
                <a:lnTo>
                  <a:pt x="1059967" y="653821"/>
                </a:lnTo>
                <a:lnTo>
                  <a:pt x="1053922" y="661441"/>
                </a:lnTo>
                <a:lnTo>
                  <a:pt x="1059218" y="657631"/>
                </a:lnTo>
                <a:lnTo>
                  <a:pt x="1065453" y="653821"/>
                </a:lnTo>
                <a:lnTo>
                  <a:pt x="1071943" y="650011"/>
                </a:lnTo>
                <a:lnTo>
                  <a:pt x="1077988" y="650011"/>
                </a:lnTo>
                <a:lnTo>
                  <a:pt x="1078725" y="651281"/>
                </a:lnTo>
                <a:lnTo>
                  <a:pt x="1078992" y="652551"/>
                </a:lnTo>
                <a:lnTo>
                  <a:pt x="1078217" y="652551"/>
                </a:lnTo>
                <a:lnTo>
                  <a:pt x="1079931" y="653821"/>
                </a:lnTo>
                <a:lnTo>
                  <a:pt x="1081481" y="652551"/>
                </a:lnTo>
                <a:lnTo>
                  <a:pt x="1085303" y="652551"/>
                </a:lnTo>
                <a:lnTo>
                  <a:pt x="1086827" y="653821"/>
                </a:lnTo>
                <a:lnTo>
                  <a:pt x="1089113" y="653821"/>
                </a:lnTo>
                <a:lnTo>
                  <a:pt x="1090028" y="657631"/>
                </a:lnTo>
                <a:lnTo>
                  <a:pt x="1097915" y="656361"/>
                </a:lnTo>
                <a:lnTo>
                  <a:pt x="1101737" y="656361"/>
                </a:lnTo>
                <a:lnTo>
                  <a:pt x="1101394" y="650011"/>
                </a:lnTo>
                <a:lnTo>
                  <a:pt x="1106398" y="651281"/>
                </a:lnTo>
                <a:lnTo>
                  <a:pt x="1105217" y="650011"/>
                </a:lnTo>
                <a:lnTo>
                  <a:pt x="1104049" y="648741"/>
                </a:lnTo>
                <a:lnTo>
                  <a:pt x="1102868" y="647471"/>
                </a:lnTo>
                <a:lnTo>
                  <a:pt x="1101686" y="646201"/>
                </a:lnTo>
                <a:lnTo>
                  <a:pt x="1102309" y="647471"/>
                </a:lnTo>
                <a:lnTo>
                  <a:pt x="1099337" y="647471"/>
                </a:lnTo>
                <a:lnTo>
                  <a:pt x="1098981" y="647115"/>
                </a:lnTo>
                <a:lnTo>
                  <a:pt x="1098473" y="646671"/>
                </a:lnTo>
                <a:lnTo>
                  <a:pt x="1097965" y="646303"/>
                </a:lnTo>
                <a:lnTo>
                  <a:pt x="1097407" y="647471"/>
                </a:lnTo>
                <a:lnTo>
                  <a:pt x="1094892" y="647471"/>
                </a:lnTo>
                <a:lnTo>
                  <a:pt x="1094892" y="652551"/>
                </a:lnTo>
                <a:lnTo>
                  <a:pt x="1094676" y="653821"/>
                </a:lnTo>
                <a:lnTo>
                  <a:pt x="1094397" y="653821"/>
                </a:lnTo>
                <a:lnTo>
                  <a:pt x="1093927" y="655091"/>
                </a:lnTo>
                <a:lnTo>
                  <a:pt x="1091387" y="656361"/>
                </a:lnTo>
                <a:lnTo>
                  <a:pt x="1090523" y="655091"/>
                </a:lnTo>
                <a:lnTo>
                  <a:pt x="1090180" y="653821"/>
                </a:lnTo>
                <a:lnTo>
                  <a:pt x="1092771" y="653821"/>
                </a:lnTo>
                <a:lnTo>
                  <a:pt x="1094600" y="652551"/>
                </a:lnTo>
                <a:lnTo>
                  <a:pt x="1094892" y="652551"/>
                </a:lnTo>
                <a:lnTo>
                  <a:pt x="1094892" y="647471"/>
                </a:lnTo>
                <a:lnTo>
                  <a:pt x="1087577" y="647471"/>
                </a:lnTo>
                <a:lnTo>
                  <a:pt x="1090574" y="644931"/>
                </a:lnTo>
                <a:lnTo>
                  <a:pt x="1093724" y="642391"/>
                </a:lnTo>
                <a:lnTo>
                  <a:pt x="1097953" y="646201"/>
                </a:lnTo>
                <a:lnTo>
                  <a:pt x="1099908" y="642391"/>
                </a:lnTo>
                <a:lnTo>
                  <a:pt x="1101331" y="639851"/>
                </a:lnTo>
                <a:lnTo>
                  <a:pt x="1102042" y="638581"/>
                </a:lnTo>
                <a:lnTo>
                  <a:pt x="1103249" y="636041"/>
                </a:lnTo>
                <a:lnTo>
                  <a:pt x="1108519" y="644931"/>
                </a:lnTo>
                <a:lnTo>
                  <a:pt x="1118603" y="648741"/>
                </a:lnTo>
                <a:lnTo>
                  <a:pt x="1120025" y="653821"/>
                </a:lnTo>
                <a:lnTo>
                  <a:pt x="1129347" y="651281"/>
                </a:lnTo>
                <a:lnTo>
                  <a:pt x="1139037" y="650011"/>
                </a:lnTo>
                <a:lnTo>
                  <a:pt x="1147902" y="646201"/>
                </a:lnTo>
                <a:lnTo>
                  <a:pt x="1154772" y="639851"/>
                </a:lnTo>
                <a:lnTo>
                  <a:pt x="1158062" y="638581"/>
                </a:lnTo>
                <a:lnTo>
                  <a:pt x="1158582" y="643661"/>
                </a:lnTo>
                <a:lnTo>
                  <a:pt x="1159840" y="644931"/>
                </a:lnTo>
                <a:lnTo>
                  <a:pt x="1161249" y="644931"/>
                </a:lnTo>
                <a:lnTo>
                  <a:pt x="1174521" y="644931"/>
                </a:lnTo>
                <a:lnTo>
                  <a:pt x="1175804" y="638581"/>
                </a:lnTo>
                <a:lnTo>
                  <a:pt x="1178788" y="641121"/>
                </a:lnTo>
                <a:lnTo>
                  <a:pt x="1178039" y="643661"/>
                </a:lnTo>
                <a:lnTo>
                  <a:pt x="1177886" y="644931"/>
                </a:lnTo>
                <a:lnTo>
                  <a:pt x="1182611" y="644931"/>
                </a:lnTo>
                <a:lnTo>
                  <a:pt x="1181074" y="647471"/>
                </a:lnTo>
                <a:lnTo>
                  <a:pt x="1196746" y="650011"/>
                </a:lnTo>
                <a:lnTo>
                  <a:pt x="1211021" y="643661"/>
                </a:lnTo>
                <a:lnTo>
                  <a:pt x="1225753" y="638581"/>
                </a:lnTo>
                <a:lnTo>
                  <a:pt x="1240751" y="641934"/>
                </a:lnTo>
                <a:lnTo>
                  <a:pt x="1240205" y="641121"/>
                </a:lnTo>
                <a:lnTo>
                  <a:pt x="1239837" y="639851"/>
                </a:lnTo>
                <a:lnTo>
                  <a:pt x="1256017" y="642391"/>
                </a:lnTo>
                <a:lnTo>
                  <a:pt x="1264183" y="642391"/>
                </a:lnTo>
                <a:lnTo>
                  <a:pt x="1272400" y="641121"/>
                </a:lnTo>
                <a:lnTo>
                  <a:pt x="1288834" y="639851"/>
                </a:lnTo>
                <a:lnTo>
                  <a:pt x="1309941" y="639851"/>
                </a:lnTo>
                <a:lnTo>
                  <a:pt x="1311249" y="638581"/>
                </a:lnTo>
                <a:lnTo>
                  <a:pt x="1313853" y="636041"/>
                </a:lnTo>
                <a:lnTo>
                  <a:pt x="1315161" y="634771"/>
                </a:lnTo>
                <a:lnTo>
                  <a:pt x="1326299" y="627151"/>
                </a:lnTo>
                <a:lnTo>
                  <a:pt x="1327975" y="625881"/>
                </a:lnTo>
                <a:lnTo>
                  <a:pt x="1331328" y="623341"/>
                </a:lnTo>
                <a:lnTo>
                  <a:pt x="1338465" y="619531"/>
                </a:lnTo>
                <a:lnTo>
                  <a:pt x="1335455" y="615721"/>
                </a:lnTo>
                <a:lnTo>
                  <a:pt x="1335582" y="614451"/>
                </a:lnTo>
                <a:lnTo>
                  <a:pt x="1336090" y="609371"/>
                </a:lnTo>
                <a:lnTo>
                  <a:pt x="1341894" y="613181"/>
                </a:lnTo>
                <a:lnTo>
                  <a:pt x="1357007" y="592861"/>
                </a:lnTo>
                <a:lnTo>
                  <a:pt x="1365631" y="589051"/>
                </a:lnTo>
                <a:lnTo>
                  <a:pt x="1370723" y="578891"/>
                </a:lnTo>
                <a:lnTo>
                  <a:pt x="1366278" y="577621"/>
                </a:lnTo>
                <a:lnTo>
                  <a:pt x="1368412" y="576351"/>
                </a:lnTo>
                <a:lnTo>
                  <a:pt x="1370558" y="575081"/>
                </a:lnTo>
                <a:lnTo>
                  <a:pt x="1373682" y="568731"/>
                </a:lnTo>
                <a:lnTo>
                  <a:pt x="1376184" y="563651"/>
                </a:lnTo>
                <a:lnTo>
                  <a:pt x="1378648" y="566826"/>
                </a:lnTo>
                <a:lnTo>
                  <a:pt x="1377111" y="563651"/>
                </a:lnTo>
                <a:lnTo>
                  <a:pt x="1380185" y="563651"/>
                </a:lnTo>
                <a:lnTo>
                  <a:pt x="1382712" y="566191"/>
                </a:lnTo>
                <a:lnTo>
                  <a:pt x="1383614" y="563651"/>
                </a:lnTo>
                <a:lnTo>
                  <a:pt x="1385874" y="557301"/>
                </a:lnTo>
                <a:lnTo>
                  <a:pt x="1387690" y="552221"/>
                </a:lnTo>
                <a:lnTo>
                  <a:pt x="1392897" y="550951"/>
                </a:lnTo>
                <a:lnTo>
                  <a:pt x="1396580" y="553491"/>
                </a:lnTo>
                <a:lnTo>
                  <a:pt x="1400632" y="556031"/>
                </a:lnTo>
                <a:lnTo>
                  <a:pt x="1406944" y="552221"/>
                </a:lnTo>
                <a:lnTo>
                  <a:pt x="1407668" y="550951"/>
                </a:lnTo>
                <a:lnTo>
                  <a:pt x="1409115" y="548411"/>
                </a:lnTo>
                <a:lnTo>
                  <a:pt x="1410614" y="536981"/>
                </a:lnTo>
                <a:lnTo>
                  <a:pt x="1410817" y="534441"/>
                </a:lnTo>
                <a:close/>
              </a:path>
              <a:path w="1417319" h="661670">
                <a:moveTo>
                  <a:pt x="1415656" y="225831"/>
                </a:moveTo>
                <a:lnTo>
                  <a:pt x="1409433" y="225831"/>
                </a:lnTo>
                <a:lnTo>
                  <a:pt x="1409433" y="223291"/>
                </a:lnTo>
                <a:lnTo>
                  <a:pt x="1412328" y="222021"/>
                </a:lnTo>
                <a:lnTo>
                  <a:pt x="1414005" y="222021"/>
                </a:lnTo>
                <a:lnTo>
                  <a:pt x="1412570" y="216941"/>
                </a:lnTo>
                <a:lnTo>
                  <a:pt x="1411643" y="211861"/>
                </a:lnTo>
                <a:lnTo>
                  <a:pt x="1410817" y="209321"/>
                </a:lnTo>
                <a:lnTo>
                  <a:pt x="1410004" y="206781"/>
                </a:lnTo>
                <a:lnTo>
                  <a:pt x="1406626" y="207987"/>
                </a:lnTo>
                <a:lnTo>
                  <a:pt x="1406677" y="207848"/>
                </a:lnTo>
                <a:lnTo>
                  <a:pt x="1406525" y="208026"/>
                </a:lnTo>
                <a:lnTo>
                  <a:pt x="1406385" y="208191"/>
                </a:lnTo>
                <a:lnTo>
                  <a:pt x="1406258" y="208343"/>
                </a:lnTo>
                <a:lnTo>
                  <a:pt x="1406017" y="209321"/>
                </a:lnTo>
                <a:lnTo>
                  <a:pt x="1405839" y="208572"/>
                </a:lnTo>
                <a:lnTo>
                  <a:pt x="1403794" y="199161"/>
                </a:lnTo>
                <a:lnTo>
                  <a:pt x="1403515" y="197891"/>
                </a:lnTo>
                <a:lnTo>
                  <a:pt x="1404594" y="187731"/>
                </a:lnTo>
                <a:lnTo>
                  <a:pt x="1406347" y="177571"/>
                </a:lnTo>
                <a:lnTo>
                  <a:pt x="1406105" y="167411"/>
                </a:lnTo>
                <a:lnTo>
                  <a:pt x="1408201" y="167411"/>
                </a:lnTo>
                <a:lnTo>
                  <a:pt x="1407782" y="166141"/>
                </a:lnTo>
                <a:lnTo>
                  <a:pt x="1405724" y="159791"/>
                </a:lnTo>
                <a:lnTo>
                  <a:pt x="1406588" y="150901"/>
                </a:lnTo>
                <a:lnTo>
                  <a:pt x="1404772" y="148361"/>
                </a:lnTo>
                <a:lnTo>
                  <a:pt x="1402041" y="144551"/>
                </a:lnTo>
                <a:lnTo>
                  <a:pt x="1402029" y="143281"/>
                </a:lnTo>
                <a:lnTo>
                  <a:pt x="1405763" y="138201"/>
                </a:lnTo>
                <a:lnTo>
                  <a:pt x="1408252" y="139471"/>
                </a:lnTo>
                <a:lnTo>
                  <a:pt x="1407972" y="138201"/>
                </a:lnTo>
                <a:lnTo>
                  <a:pt x="1406855" y="133121"/>
                </a:lnTo>
                <a:lnTo>
                  <a:pt x="1405001" y="131851"/>
                </a:lnTo>
                <a:lnTo>
                  <a:pt x="1405890" y="126771"/>
                </a:lnTo>
                <a:lnTo>
                  <a:pt x="1406334" y="124231"/>
                </a:lnTo>
                <a:lnTo>
                  <a:pt x="1404302" y="121691"/>
                </a:lnTo>
                <a:lnTo>
                  <a:pt x="1410436" y="123685"/>
                </a:lnTo>
                <a:lnTo>
                  <a:pt x="1410284" y="126771"/>
                </a:lnTo>
                <a:lnTo>
                  <a:pt x="1410868" y="123825"/>
                </a:lnTo>
                <a:lnTo>
                  <a:pt x="1412113" y="124231"/>
                </a:lnTo>
                <a:lnTo>
                  <a:pt x="1411033" y="123037"/>
                </a:lnTo>
                <a:lnTo>
                  <a:pt x="1408722" y="119151"/>
                </a:lnTo>
                <a:lnTo>
                  <a:pt x="1407172" y="116611"/>
                </a:lnTo>
                <a:lnTo>
                  <a:pt x="1405166" y="112801"/>
                </a:lnTo>
                <a:lnTo>
                  <a:pt x="1394714" y="108991"/>
                </a:lnTo>
                <a:lnTo>
                  <a:pt x="1400403" y="107721"/>
                </a:lnTo>
                <a:lnTo>
                  <a:pt x="1398638" y="105181"/>
                </a:lnTo>
                <a:lnTo>
                  <a:pt x="1395095" y="100101"/>
                </a:lnTo>
                <a:lnTo>
                  <a:pt x="1391335" y="98831"/>
                </a:lnTo>
                <a:lnTo>
                  <a:pt x="1392643" y="105181"/>
                </a:lnTo>
                <a:lnTo>
                  <a:pt x="1389126" y="102641"/>
                </a:lnTo>
                <a:lnTo>
                  <a:pt x="1386840" y="100101"/>
                </a:lnTo>
                <a:lnTo>
                  <a:pt x="1385658" y="98831"/>
                </a:lnTo>
                <a:lnTo>
                  <a:pt x="1384477" y="97561"/>
                </a:lnTo>
                <a:lnTo>
                  <a:pt x="1386560" y="96291"/>
                </a:lnTo>
                <a:lnTo>
                  <a:pt x="1348028" y="96291"/>
                </a:lnTo>
                <a:lnTo>
                  <a:pt x="1348587" y="97561"/>
                </a:lnTo>
                <a:lnTo>
                  <a:pt x="1348359" y="98831"/>
                </a:lnTo>
                <a:lnTo>
                  <a:pt x="1345730" y="101371"/>
                </a:lnTo>
                <a:lnTo>
                  <a:pt x="1349171" y="102641"/>
                </a:lnTo>
                <a:lnTo>
                  <a:pt x="1351051" y="100101"/>
                </a:lnTo>
                <a:lnTo>
                  <a:pt x="1352740" y="98831"/>
                </a:lnTo>
                <a:lnTo>
                  <a:pt x="1355623" y="102641"/>
                </a:lnTo>
                <a:lnTo>
                  <a:pt x="1352550" y="102641"/>
                </a:lnTo>
                <a:lnTo>
                  <a:pt x="1358315" y="107721"/>
                </a:lnTo>
                <a:lnTo>
                  <a:pt x="1364894" y="112801"/>
                </a:lnTo>
                <a:lnTo>
                  <a:pt x="1371295" y="117881"/>
                </a:lnTo>
                <a:lnTo>
                  <a:pt x="1376527" y="124231"/>
                </a:lnTo>
                <a:lnTo>
                  <a:pt x="1373911" y="126771"/>
                </a:lnTo>
                <a:lnTo>
                  <a:pt x="1371104" y="125501"/>
                </a:lnTo>
                <a:lnTo>
                  <a:pt x="1368526" y="124231"/>
                </a:lnTo>
                <a:lnTo>
                  <a:pt x="1366570" y="126771"/>
                </a:lnTo>
                <a:lnTo>
                  <a:pt x="1369275" y="128041"/>
                </a:lnTo>
                <a:lnTo>
                  <a:pt x="1373974" y="131851"/>
                </a:lnTo>
                <a:lnTo>
                  <a:pt x="1375841" y="131851"/>
                </a:lnTo>
                <a:lnTo>
                  <a:pt x="1380705" y="133121"/>
                </a:lnTo>
                <a:lnTo>
                  <a:pt x="1383487" y="134391"/>
                </a:lnTo>
                <a:lnTo>
                  <a:pt x="1385379" y="138201"/>
                </a:lnTo>
                <a:lnTo>
                  <a:pt x="1386814" y="143281"/>
                </a:lnTo>
                <a:lnTo>
                  <a:pt x="1386014" y="150901"/>
                </a:lnTo>
                <a:lnTo>
                  <a:pt x="1386852" y="148361"/>
                </a:lnTo>
                <a:lnTo>
                  <a:pt x="1390815" y="150901"/>
                </a:lnTo>
                <a:lnTo>
                  <a:pt x="1389024" y="154711"/>
                </a:lnTo>
                <a:lnTo>
                  <a:pt x="1386128" y="161061"/>
                </a:lnTo>
                <a:lnTo>
                  <a:pt x="1386814" y="166141"/>
                </a:lnTo>
                <a:lnTo>
                  <a:pt x="1385976" y="164871"/>
                </a:lnTo>
                <a:lnTo>
                  <a:pt x="1380591" y="163601"/>
                </a:lnTo>
                <a:lnTo>
                  <a:pt x="1381836" y="164871"/>
                </a:lnTo>
                <a:lnTo>
                  <a:pt x="1381658" y="172491"/>
                </a:lnTo>
                <a:lnTo>
                  <a:pt x="1383169" y="180111"/>
                </a:lnTo>
                <a:lnTo>
                  <a:pt x="1385684" y="189001"/>
                </a:lnTo>
                <a:lnTo>
                  <a:pt x="1388529" y="199161"/>
                </a:lnTo>
                <a:lnTo>
                  <a:pt x="1385633" y="197891"/>
                </a:lnTo>
                <a:lnTo>
                  <a:pt x="1383144" y="204241"/>
                </a:lnTo>
                <a:lnTo>
                  <a:pt x="1384338" y="213131"/>
                </a:lnTo>
                <a:lnTo>
                  <a:pt x="1383118" y="219481"/>
                </a:lnTo>
                <a:lnTo>
                  <a:pt x="1386001" y="222021"/>
                </a:lnTo>
                <a:lnTo>
                  <a:pt x="1385570" y="224561"/>
                </a:lnTo>
                <a:lnTo>
                  <a:pt x="1389722" y="223291"/>
                </a:lnTo>
                <a:lnTo>
                  <a:pt x="1384147" y="237261"/>
                </a:lnTo>
                <a:lnTo>
                  <a:pt x="1386611" y="251231"/>
                </a:lnTo>
                <a:lnTo>
                  <a:pt x="1389570" y="263931"/>
                </a:lnTo>
                <a:lnTo>
                  <a:pt x="1385519" y="277901"/>
                </a:lnTo>
                <a:lnTo>
                  <a:pt x="1385468" y="275361"/>
                </a:lnTo>
                <a:lnTo>
                  <a:pt x="1382953" y="272821"/>
                </a:lnTo>
                <a:lnTo>
                  <a:pt x="1382953" y="274091"/>
                </a:lnTo>
                <a:lnTo>
                  <a:pt x="1385773" y="289331"/>
                </a:lnTo>
                <a:lnTo>
                  <a:pt x="1390624" y="288061"/>
                </a:lnTo>
                <a:lnTo>
                  <a:pt x="1388694" y="286791"/>
                </a:lnTo>
                <a:lnTo>
                  <a:pt x="1392453" y="284251"/>
                </a:lnTo>
                <a:lnTo>
                  <a:pt x="1395361" y="285521"/>
                </a:lnTo>
                <a:lnTo>
                  <a:pt x="1397647" y="289331"/>
                </a:lnTo>
                <a:lnTo>
                  <a:pt x="1397685" y="293141"/>
                </a:lnTo>
                <a:lnTo>
                  <a:pt x="1394371" y="286791"/>
                </a:lnTo>
                <a:lnTo>
                  <a:pt x="1389875" y="293141"/>
                </a:lnTo>
                <a:lnTo>
                  <a:pt x="1387182" y="295681"/>
                </a:lnTo>
                <a:lnTo>
                  <a:pt x="1388656" y="295681"/>
                </a:lnTo>
                <a:lnTo>
                  <a:pt x="1390319" y="296951"/>
                </a:lnTo>
                <a:lnTo>
                  <a:pt x="1391831" y="296951"/>
                </a:lnTo>
                <a:lnTo>
                  <a:pt x="1389659" y="300761"/>
                </a:lnTo>
                <a:lnTo>
                  <a:pt x="1392809" y="300761"/>
                </a:lnTo>
                <a:lnTo>
                  <a:pt x="1396492" y="303301"/>
                </a:lnTo>
                <a:lnTo>
                  <a:pt x="1395933" y="308381"/>
                </a:lnTo>
                <a:lnTo>
                  <a:pt x="1393367" y="307111"/>
                </a:lnTo>
                <a:lnTo>
                  <a:pt x="1394714" y="312191"/>
                </a:lnTo>
                <a:lnTo>
                  <a:pt x="1398143" y="314731"/>
                </a:lnTo>
                <a:lnTo>
                  <a:pt x="1397457" y="319811"/>
                </a:lnTo>
                <a:lnTo>
                  <a:pt x="1391856" y="321081"/>
                </a:lnTo>
                <a:lnTo>
                  <a:pt x="1394790" y="314731"/>
                </a:lnTo>
                <a:lnTo>
                  <a:pt x="1390154" y="314731"/>
                </a:lnTo>
                <a:lnTo>
                  <a:pt x="1390548" y="321081"/>
                </a:lnTo>
                <a:lnTo>
                  <a:pt x="1400962" y="326161"/>
                </a:lnTo>
                <a:lnTo>
                  <a:pt x="1395412" y="332511"/>
                </a:lnTo>
                <a:lnTo>
                  <a:pt x="1393825" y="329971"/>
                </a:lnTo>
                <a:lnTo>
                  <a:pt x="1393748" y="326161"/>
                </a:lnTo>
                <a:lnTo>
                  <a:pt x="1392161" y="323621"/>
                </a:lnTo>
                <a:lnTo>
                  <a:pt x="1385608" y="329971"/>
                </a:lnTo>
                <a:lnTo>
                  <a:pt x="1387297" y="329971"/>
                </a:lnTo>
                <a:lnTo>
                  <a:pt x="1386306" y="335051"/>
                </a:lnTo>
                <a:lnTo>
                  <a:pt x="1386446" y="333781"/>
                </a:lnTo>
                <a:lnTo>
                  <a:pt x="1385150" y="338328"/>
                </a:lnTo>
                <a:lnTo>
                  <a:pt x="1384376" y="340410"/>
                </a:lnTo>
                <a:lnTo>
                  <a:pt x="1384820" y="339496"/>
                </a:lnTo>
                <a:lnTo>
                  <a:pt x="1383576" y="343941"/>
                </a:lnTo>
                <a:lnTo>
                  <a:pt x="1385328" y="341401"/>
                </a:lnTo>
                <a:lnTo>
                  <a:pt x="1392174" y="347751"/>
                </a:lnTo>
                <a:lnTo>
                  <a:pt x="1393532" y="352831"/>
                </a:lnTo>
                <a:lnTo>
                  <a:pt x="1393939" y="359181"/>
                </a:lnTo>
                <a:lnTo>
                  <a:pt x="1397939" y="366801"/>
                </a:lnTo>
                <a:lnTo>
                  <a:pt x="1393126" y="361721"/>
                </a:lnTo>
                <a:lnTo>
                  <a:pt x="1391043" y="361721"/>
                </a:lnTo>
                <a:lnTo>
                  <a:pt x="1389481" y="364261"/>
                </a:lnTo>
                <a:lnTo>
                  <a:pt x="1386268" y="364261"/>
                </a:lnTo>
                <a:lnTo>
                  <a:pt x="1385912" y="364769"/>
                </a:lnTo>
                <a:lnTo>
                  <a:pt x="1383842" y="364363"/>
                </a:lnTo>
                <a:lnTo>
                  <a:pt x="1384896" y="364731"/>
                </a:lnTo>
                <a:lnTo>
                  <a:pt x="1385671" y="364820"/>
                </a:lnTo>
                <a:lnTo>
                  <a:pt x="1385862" y="364845"/>
                </a:lnTo>
                <a:lnTo>
                  <a:pt x="1384528" y="366801"/>
                </a:lnTo>
                <a:lnTo>
                  <a:pt x="1382585" y="370611"/>
                </a:lnTo>
                <a:lnTo>
                  <a:pt x="1380769" y="369341"/>
                </a:lnTo>
                <a:lnTo>
                  <a:pt x="1382458" y="373151"/>
                </a:lnTo>
                <a:lnTo>
                  <a:pt x="1381683" y="376961"/>
                </a:lnTo>
                <a:lnTo>
                  <a:pt x="1381366" y="379501"/>
                </a:lnTo>
                <a:lnTo>
                  <a:pt x="1384414" y="384581"/>
                </a:lnTo>
                <a:lnTo>
                  <a:pt x="1382356" y="384581"/>
                </a:lnTo>
                <a:lnTo>
                  <a:pt x="1383309" y="387121"/>
                </a:lnTo>
                <a:lnTo>
                  <a:pt x="1385239" y="387121"/>
                </a:lnTo>
                <a:lnTo>
                  <a:pt x="1387119" y="394741"/>
                </a:lnTo>
                <a:lnTo>
                  <a:pt x="1385011" y="403631"/>
                </a:lnTo>
                <a:lnTo>
                  <a:pt x="1383423" y="413791"/>
                </a:lnTo>
                <a:lnTo>
                  <a:pt x="1386801" y="423951"/>
                </a:lnTo>
                <a:lnTo>
                  <a:pt x="1390307" y="430301"/>
                </a:lnTo>
                <a:lnTo>
                  <a:pt x="1398219" y="441731"/>
                </a:lnTo>
                <a:lnTo>
                  <a:pt x="1401445" y="448081"/>
                </a:lnTo>
                <a:lnTo>
                  <a:pt x="1398193" y="451891"/>
                </a:lnTo>
                <a:lnTo>
                  <a:pt x="1393913" y="445541"/>
                </a:lnTo>
                <a:lnTo>
                  <a:pt x="1390954" y="450621"/>
                </a:lnTo>
                <a:lnTo>
                  <a:pt x="1391577" y="455701"/>
                </a:lnTo>
                <a:lnTo>
                  <a:pt x="1393990" y="460781"/>
                </a:lnTo>
                <a:lnTo>
                  <a:pt x="1390675" y="460781"/>
                </a:lnTo>
                <a:lnTo>
                  <a:pt x="1388389" y="463321"/>
                </a:lnTo>
                <a:lnTo>
                  <a:pt x="1388973" y="467131"/>
                </a:lnTo>
                <a:lnTo>
                  <a:pt x="1393990" y="466217"/>
                </a:lnTo>
                <a:lnTo>
                  <a:pt x="1393571" y="464591"/>
                </a:lnTo>
                <a:lnTo>
                  <a:pt x="1402372" y="467131"/>
                </a:lnTo>
                <a:lnTo>
                  <a:pt x="1399921" y="464591"/>
                </a:lnTo>
                <a:lnTo>
                  <a:pt x="1395006" y="459511"/>
                </a:lnTo>
                <a:lnTo>
                  <a:pt x="1397266" y="456971"/>
                </a:lnTo>
                <a:lnTo>
                  <a:pt x="1402143" y="455701"/>
                </a:lnTo>
                <a:lnTo>
                  <a:pt x="1403502" y="460781"/>
                </a:lnTo>
                <a:lnTo>
                  <a:pt x="1407769" y="454431"/>
                </a:lnTo>
                <a:lnTo>
                  <a:pt x="1400327" y="455701"/>
                </a:lnTo>
                <a:lnTo>
                  <a:pt x="1403908" y="451891"/>
                </a:lnTo>
                <a:lnTo>
                  <a:pt x="1405102" y="450621"/>
                </a:lnTo>
                <a:lnTo>
                  <a:pt x="1405851" y="449351"/>
                </a:lnTo>
                <a:lnTo>
                  <a:pt x="1406271" y="450621"/>
                </a:lnTo>
                <a:lnTo>
                  <a:pt x="1406626" y="450621"/>
                </a:lnTo>
                <a:lnTo>
                  <a:pt x="1405953" y="449351"/>
                </a:lnTo>
                <a:lnTo>
                  <a:pt x="1403959" y="445541"/>
                </a:lnTo>
                <a:lnTo>
                  <a:pt x="1405801" y="445541"/>
                </a:lnTo>
                <a:lnTo>
                  <a:pt x="1409306" y="444512"/>
                </a:lnTo>
                <a:lnTo>
                  <a:pt x="1410030" y="440461"/>
                </a:lnTo>
                <a:lnTo>
                  <a:pt x="1408188" y="435381"/>
                </a:lnTo>
                <a:lnTo>
                  <a:pt x="1406664" y="431571"/>
                </a:lnTo>
                <a:lnTo>
                  <a:pt x="1408722" y="427761"/>
                </a:lnTo>
                <a:lnTo>
                  <a:pt x="1409268" y="429031"/>
                </a:lnTo>
                <a:lnTo>
                  <a:pt x="1408785" y="427761"/>
                </a:lnTo>
                <a:lnTo>
                  <a:pt x="1406829" y="422681"/>
                </a:lnTo>
                <a:lnTo>
                  <a:pt x="1403921" y="421411"/>
                </a:lnTo>
                <a:lnTo>
                  <a:pt x="1400149" y="421411"/>
                </a:lnTo>
                <a:lnTo>
                  <a:pt x="1395145" y="417601"/>
                </a:lnTo>
                <a:lnTo>
                  <a:pt x="1410931" y="409981"/>
                </a:lnTo>
                <a:lnTo>
                  <a:pt x="1404480" y="408711"/>
                </a:lnTo>
                <a:lnTo>
                  <a:pt x="1404924" y="406171"/>
                </a:lnTo>
                <a:lnTo>
                  <a:pt x="1400746" y="402361"/>
                </a:lnTo>
                <a:lnTo>
                  <a:pt x="1402880" y="397281"/>
                </a:lnTo>
                <a:lnTo>
                  <a:pt x="1402880" y="389661"/>
                </a:lnTo>
                <a:lnTo>
                  <a:pt x="1403286" y="386524"/>
                </a:lnTo>
                <a:lnTo>
                  <a:pt x="1400822" y="382041"/>
                </a:lnTo>
                <a:lnTo>
                  <a:pt x="1403248" y="380657"/>
                </a:lnTo>
                <a:lnTo>
                  <a:pt x="1403908" y="385419"/>
                </a:lnTo>
                <a:lnTo>
                  <a:pt x="1408010" y="382041"/>
                </a:lnTo>
                <a:lnTo>
                  <a:pt x="1404226" y="380085"/>
                </a:lnTo>
                <a:lnTo>
                  <a:pt x="1405229" y="379501"/>
                </a:lnTo>
                <a:lnTo>
                  <a:pt x="1404581" y="375691"/>
                </a:lnTo>
                <a:lnTo>
                  <a:pt x="1402791" y="371881"/>
                </a:lnTo>
                <a:lnTo>
                  <a:pt x="1403045" y="370611"/>
                </a:lnTo>
                <a:lnTo>
                  <a:pt x="1403819" y="366801"/>
                </a:lnTo>
                <a:lnTo>
                  <a:pt x="1409522" y="369341"/>
                </a:lnTo>
                <a:lnTo>
                  <a:pt x="1406588" y="374421"/>
                </a:lnTo>
                <a:lnTo>
                  <a:pt x="1411592" y="368071"/>
                </a:lnTo>
                <a:lnTo>
                  <a:pt x="1407782" y="365531"/>
                </a:lnTo>
                <a:lnTo>
                  <a:pt x="1408709" y="360451"/>
                </a:lnTo>
                <a:lnTo>
                  <a:pt x="1411084" y="355371"/>
                </a:lnTo>
                <a:lnTo>
                  <a:pt x="1411643" y="351561"/>
                </a:lnTo>
                <a:lnTo>
                  <a:pt x="1403997" y="351561"/>
                </a:lnTo>
                <a:lnTo>
                  <a:pt x="1407833" y="341401"/>
                </a:lnTo>
                <a:lnTo>
                  <a:pt x="1408315" y="340131"/>
                </a:lnTo>
                <a:lnTo>
                  <a:pt x="1406791" y="335051"/>
                </a:lnTo>
                <a:lnTo>
                  <a:pt x="1406029" y="332511"/>
                </a:lnTo>
                <a:lnTo>
                  <a:pt x="1405661" y="331241"/>
                </a:lnTo>
                <a:lnTo>
                  <a:pt x="1407414" y="328701"/>
                </a:lnTo>
                <a:lnTo>
                  <a:pt x="1408963" y="322351"/>
                </a:lnTo>
                <a:lnTo>
                  <a:pt x="1409179" y="321081"/>
                </a:lnTo>
                <a:lnTo>
                  <a:pt x="1410525" y="313461"/>
                </a:lnTo>
                <a:lnTo>
                  <a:pt x="1411732" y="308381"/>
                </a:lnTo>
                <a:lnTo>
                  <a:pt x="1412328" y="305841"/>
                </a:lnTo>
                <a:lnTo>
                  <a:pt x="1413624" y="305841"/>
                </a:lnTo>
                <a:lnTo>
                  <a:pt x="1405864" y="304571"/>
                </a:lnTo>
                <a:lnTo>
                  <a:pt x="1407223" y="295681"/>
                </a:lnTo>
                <a:lnTo>
                  <a:pt x="1406385" y="293141"/>
                </a:lnTo>
                <a:lnTo>
                  <a:pt x="1405547" y="290601"/>
                </a:lnTo>
                <a:lnTo>
                  <a:pt x="1410195" y="290601"/>
                </a:lnTo>
                <a:lnTo>
                  <a:pt x="1412024" y="291871"/>
                </a:lnTo>
                <a:lnTo>
                  <a:pt x="1414145" y="294411"/>
                </a:lnTo>
                <a:lnTo>
                  <a:pt x="1414056" y="290601"/>
                </a:lnTo>
                <a:lnTo>
                  <a:pt x="1414030" y="289331"/>
                </a:lnTo>
                <a:lnTo>
                  <a:pt x="1411541" y="288061"/>
                </a:lnTo>
                <a:lnTo>
                  <a:pt x="1410220" y="285521"/>
                </a:lnTo>
                <a:lnTo>
                  <a:pt x="1409903" y="284251"/>
                </a:lnTo>
                <a:lnTo>
                  <a:pt x="1409280" y="281711"/>
                </a:lnTo>
                <a:lnTo>
                  <a:pt x="1415084" y="282981"/>
                </a:lnTo>
                <a:lnTo>
                  <a:pt x="1414780" y="281711"/>
                </a:lnTo>
                <a:lnTo>
                  <a:pt x="1413878" y="277901"/>
                </a:lnTo>
                <a:lnTo>
                  <a:pt x="1411897" y="271551"/>
                </a:lnTo>
                <a:lnTo>
                  <a:pt x="1410690" y="265201"/>
                </a:lnTo>
                <a:lnTo>
                  <a:pt x="1411452" y="260121"/>
                </a:lnTo>
                <a:lnTo>
                  <a:pt x="1411820" y="257581"/>
                </a:lnTo>
                <a:lnTo>
                  <a:pt x="1407160" y="258851"/>
                </a:lnTo>
                <a:lnTo>
                  <a:pt x="1401864" y="260121"/>
                </a:lnTo>
                <a:lnTo>
                  <a:pt x="1396898" y="260121"/>
                </a:lnTo>
                <a:lnTo>
                  <a:pt x="1393164" y="255041"/>
                </a:lnTo>
                <a:lnTo>
                  <a:pt x="1400860" y="255041"/>
                </a:lnTo>
                <a:lnTo>
                  <a:pt x="1399832" y="253771"/>
                </a:lnTo>
                <a:lnTo>
                  <a:pt x="1401051" y="252501"/>
                </a:lnTo>
                <a:lnTo>
                  <a:pt x="1401965" y="253212"/>
                </a:lnTo>
                <a:lnTo>
                  <a:pt x="1402080" y="252501"/>
                </a:lnTo>
                <a:lnTo>
                  <a:pt x="1402295" y="251231"/>
                </a:lnTo>
                <a:lnTo>
                  <a:pt x="1406448" y="251231"/>
                </a:lnTo>
                <a:lnTo>
                  <a:pt x="1405229" y="247421"/>
                </a:lnTo>
                <a:lnTo>
                  <a:pt x="1408544" y="248691"/>
                </a:lnTo>
                <a:lnTo>
                  <a:pt x="1408963" y="249961"/>
                </a:lnTo>
                <a:lnTo>
                  <a:pt x="1406867" y="251231"/>
                </a:lnTo>
                <a:lnTo>
                  <a:pt x="1408518" y="252501"/>
                </a:lnTo>
                <a:lnTo>
                  <a:pt x="1409204" y="248691"/>
                </a:lnTo>
                <a:lnTo>
                  <a:pt x="1409814" y="247421"/>
                </a:lnTo>
                <a:lnTo>
                  <a:pt x="1411617" y="243611"/>
                </a:lnTo>
                <a:lnTo>
                  <a:pt x="1414754" y="242341"/>
                </a:lnTo>
                <a:lnTo>
                  <a:pt x="1409141" y="242341"/>
                </a:lnTo>
                <a:lnTo>
                  <a:pt x="1408569" y="239801"/>
                </a:lnTo>
                <a:lnTo>
                  <a:pt x="1408163" y="232181"/>
                </a:lnTo>
                <a:lnTo>
                  <a:pt x="1413535" y="237261"/>
                </a:lnTo>
                <a:lnTo>
                  <a:pt x="1415630" y="232181"/>
                </a:lnTo>
                <a:lnTo>
                  <a:pt x="1412722" y="230911"/>
                </a:lnTo>
                <a:lnTo>
                  <a:pt x="1415656" y="225831"/>
                </a:lnTo>
                <a:close/>
              </a:path>
              <a:path w="1417319" h="661670">
                <a:moveTo>
                  <a:pt x="1416202" y="349529"/>
                </a:moveTo>
                <a:lnTo>
                  <a:pt x="1410271" y="349097"/>
                </a:lnTo>
                <a:lnTo>
                  <a:pt x="1407680" y="348589"/>
                </a:lnTo>
                <a:lnTo>
                  <a:pt x="1410119" y="349364"/>
                </a:lnTo>
                <a:lnTo>
                  <a:pt x="1411300" y="350418"/>
                </a:lnTo>
                <a:lnTo>
                  <a:pt x="1411770" y="351650"/>
                </a:lnTo>
                <a:lnTo>
                  <a:pt x="1412900" y="351663"/>
                </a:lnTo>
                <a:lnTo>
                  <a:pt x="1414246" y="351459"/>
                </a:lnTo>
                <a:lnTo>
                  <a:pt x="1415961" y="350964"/>
                </a:lnTo>
                <a:lnTo>
                  <a:pt x="1416202" y="349529"/>
                </a:lnTo>
                <a:close/>
              </a:path>
              <a:path w="1417319" h="661670">
                <a:moveTo>
                  <a:pt x="1416977" y="242239"/>
                </a:moveTo>
                <a:lnTo>
                  <a:pt x="1416227" y="242239"/>
                </a:lnTo>
                <a:lnTo>
                  <a:pt x="1415529" y="242481"/>
                </a:lnTo>
                <a:lnTo>
                  <a:pt x="1414868" y="242836"/>
                </a:lnTo>
                <a:lnTo>
                  <a:pt x="1415745" y="242722"/>
                </a:lnTo>
                <a:lnTo>
                  <a:pt x="1416519" y="242493"/>
                </a:lnTo>
                <a:lnTo>
                  <a:pt x="1416977" y="242239"/>
                </a:lnTo>
                <a:close/>
              </a:path>
              <a:path w="1417319" h="661670">
                <a:moveTo>
                  <a:pt x="1417002" y="290690"/>
                </a:moveTo>
                <a:lnTo>
                  <a:pt x="1414132" y="287947"/>
                </a:lnTo>
                <a:lnTo>
                  <a:pt x="1414157" y="289471"/>
                </a:lnTo>
                <a:lnTo>
                  <a:pt x="1414945" y="289902"/>
                </a:lnTo>
                <a:lnTo>
                  <a:pt x="1415923" y="290309"/>
                </a:lnTo>
                <a:lnTo>
                  <a:pt x="1417002" y="29069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2864833" y="3889476"/>
            <a:ext cx="3138805" cy="1249045"/>
          </a:xfrm>
          <a:custGeom>
            <a:avLst/>
            <a:gdLst/>
            <a:ahLst/>
            <a:cxnLst/>
            <a:rect l="l" t="t" r="r" b="b"/>
            <a:pathLst>
              <a:path w="3138805" h="1249045">
                <a:moveTo>
                  <a:pt x="8343" y="321868"/>
                </a:moveTo>
                <a:lnTo>
                  <a:pt x="7581" y="318782"/>
                </a:lnTo>
                <a:lnTo>
                  <a:pt x="647" y="316496"/>
                </a:lnTo>
                <a:lnTo>
                  <a:pt x="2425" y="321297"/>
                </a:lnTo>
                <a:lnTo>
                  <a:pt x="4216" y="322440"/>
                </a:lnTo>
                <a:lnTo>
                  <a:pt x="8343" y="321868"/>
                </a:lnTo>
                <a:close/>
              </a:path>
              <a:path w="3138805" h="1249045">
                <a:moveTo>
                  <a:pt x="15646" y="300774"/>
                </a:moveTo>
                <a:lnTo>
                  <a:pt x="12319" y="297103"/>
                </a:lnTo>
                <a:lnTo>
                  <a:pt x="6438" y="292836"/>
                </a:lnTo>
                <a:lnTo>
                  <a:pt x="0" y="295097"/>
                </a:lnTo>
                <a:lnTo>
                  <a:pt x="6642" y="298780"/>
                </a:lnTo>
                <a:lnTo>
                  <a:pt x="3848" y="299605"/>
                </a:lnTo>
                <a:lnTo>
                  <a:pt x="11760" y="303580"/>
                </a:lnTo>
                <a:lnTo>
                  <a:pt x="12534" y="306679"/>
                </a:lnTo>
                <a:lnTo>
                  <a:pt x="9448" y="308927"/>
                </a:lnTo>
                <a:lnTo>
                  <a:pt x="6883" y="308368"/>
                </a:lnTo>
                <a:lnTo>
                  <a:pt x="8648" y="309486"/>
                </a:lnTo>
                <a:lnTo>
                  <a:pt x="5270" y="313131"/>
                </a:lnTo>
                <a:lnTo>
                  <a:pt x="9639" y="314858"/>
                </a:lnTo>
                <a:lnTo>
                  <a:pt x="15087" y="310921"/>
                </a:lnTo>
                <a:lnTo>
                  <a:pt x="15379" y="305854"/>
                </a:lnTo>
                <a:lnTo>
                  <a:pt x="10998" y="300494"/>
                </a:lnTo>
                <a:lnTo>
                  <a:pt x="12560" y="299364"/>
                </a:lnTo>
                <a:lnTo>
                  <a:pt x="14351" y="300494"/>
                </a:lnTo>
                <a:lnTo>
                  <a:pt x="15646" y="300774"/>
                </a:lnTo>
                <a:close/>
              </a:path>
              <a:path w="3138805" h="1249045">
                <a:moveTo>
                  <a:pt x="30988" y="0"/>
                </a:moveTo>
                <a:lnTo>
                  <a:pt x="30137" y="1930"/>
                </a:lnTo>
                <a:lnTo>
                  <a:pt x="30607" y="1409"/>
                </a:lnTo>
                <a:lnTo>
                  <a:pt x="30873" y="749"/>
                </a:lnTo>
                <a:lnTo>
                  <a:pt x="30988" y="0"/>
                </a:lnTo>
                <a:close/>
              </a:path>
              <a:path w="3138805" h="1249045">
                <a:moveTo>
                  <a:pt x="213677" y="1156233"/>
                </a:moveTo>
                <a:lnTo>
                  <a:pt x="211975" y="1153896"/>
                </a:lnTo>
                <a:lnTo>
                  <a:pt x="208140" y="1153058"/>
                </a:lnTo>
                <a:lnTo>
                  <a:pt x="213677" y="1156233"/>
                </a:lnTo>
                <a:close/>
              </a:path>
              <a:path w="3138805" h="1249045">
                <a:moveTo>
                  <a:pt x="233349" y="694817"/>
                </a:moveTo>
                <a:lnTo>
                  <a:pt x="232892" y="690422"/>
                </a:lnTo>
                <a:lnTo>
                  <a:pt x="232613" y="691007"/>
                </a:lnTo>
                <a:lnTo>
                  <a:pt x="233324" y="694880"/>
                </a:lnTo>
                <a:close/>
              </a:path>
              <a:path w="3138805" h="1249045">
                <a:moveTo>
                  <a:pt x="238137" y="674497"/>
                </a:moveTo>
                <a:lnTo>
                  <a:pt x="235013" y="678307"/>
                </a:lnTo>
                <a:lnTo>
                  <a:pt x="228130" y="687197"/>
                </a:lnTo>
                <a:lnTo>
                  <a:pt x="229565" y="691007"/>
                </a:lnTo>
                <a:lnTo>
                  <a:pt x="230212" y="689737"/>
                </a:lnTo>
                <a:lnTo>
                  <a:pt x="230263" y="685927"/>
                </a:lnTo>
                <a:lnTo>
                  <a:pt x="232435" y="685927"/>
                </a:lnTo>
                <a:lnTo>
                  <a:pt x="232892" y="690422"/>
                </a:lnTo>
                <a:lnTo>
                  <a:pt x="235013" y="685927"/>
                </a:lnTo>
                <a:lnTo>
                  <a:pt x="236804" y="682117"/>
                </a:lnTo>
                <a:lnTo>
                  <a:pt x="238137" y="674497"/>
                </a:lnTo>
                <a:close/>
              </a:path>
              <a:path w="3138805" h="1249045">
                <a:moveTo>
                  <a:pt x="238379" y="1066927"/>
                </a:moveTo>
                <a:lnTo>
                  <a:pt x="237617" y="1063117"/>
                </a:lnTo>
                <a:lnTo>
                  <a:pt x="235839" y="1063764"/>
                </a:lnTo>
                <a:lnTo>
                  <a:pt x="238379" y="1066927"/>
                </a:lnTo>
                <a:close/>
              </a:path>
              <a:path w="3138805" h="1249045">
                <a:moveTo>
                  <a:pt x="241046" y="1061847"/>
                </a:moveTo>
                <a:lnTo>
                  <a:pt x="236842" y="1059307"/>
                </a:lnTo>
                <a:lnTo>
                  <a:pt x="237617" y="1063117"/>
                </a:lnTo>
                <a:lnTo>
                  <a:pt x="241046" y="1061847"/>
                </a:lnTo>
                <a:close/>
              </a:path>
              <a:path w="3138805" h="1249045">
                <a:moveTo>
                  <a:pt x="249326" y="747420"/>
                </a:moveTo>
                <a:lnTo>
                  <a:pt x="248754" y="747547"/>
                </a:lnTo>
                <a:lnTo>
                  <a:pt x="249224" y="748157"/>
                </a:lnTo>
                <a:lnTo>
                  <a:pt x="249326" y="747420"/>
                </a:lnTo>
                <a:close/>
              </a:path>
              <a:path w="3138805" h="1249045">
                <a:moveTo>
                  <a:pt x="250583" y="1115187"/>
                </a:moveTo>
                <a:lnTo>
                  <a:pt x="245071" y="1113967"/>
                </a:lnTo>
                <a:lnTo>
                  <a:pt x="247700" y="1115187"/>
                </a:lnTo>
                <a:lnTo>
                  <a:pt x="250583" y="1115187"/>
                </a:lnTo>
                <a:close/>
              </a:path>
              <a:path w="3138805" h="1249045">
                <a:moveTo>
                  <a:pt x="252679" y="744347"/>
                </a:moveTo>
                <a:lnTo>
                  <a:pt x="249745" y="744347"/>
                </a:lnTo>
                <a:lnTo>
                  <a:pt x="249326" y="747420"/>
                </a:lnTo>
                <a:lnTo>
                  <a:pt x="251764" y="746887"/>
                </a:lnTo>
                <a:lnTo>
                  <a:pt x="252679" y="744347"/>
                </a:lnTo>
                <a:close/>
              </a:path>
              <a:path w="3138805" h="1249045">
                <a:moveTo>
                  <a:pt x="254000" y="664286"/>
                </a:moveTo>
                <a:lnTo>
                  <a:pt x="250367" y="663346"/>
                </a:lnTo>
                <a:lnTo>
                  <a:pt x="245732" y="665251"/>
                </a:lnTo>
                <a:lnTo>
                  <a:pt x="246253" y="669518"/>
                </a:lnTo>
                <a:lnTo>
                  <a:pt x="249034" y="667143"/>
                </a:lnTo>
                <a:lnTo>
                  <a:pt x="253390" y="666229"/>
                </a:lnTo>
                <a:lnTo>
                  <a:pt x="254000" y="664286"/>
                </a:lnTo>
                <a:close/>
              </a:path>
              <a:path w="3138805" h="1249045">
                <a:moveTo>
                  <a:pt x="267512" y="1138428"/>
                </a:moveTo>
                <a:lnTo>
                  <a:pt x="267093" y="1137780"/>
                </a:lnTo>
                <a:lnTo>
                  <a:pt x="266484" y="1137373"/>
                </a:lnTo>
                <a:lnTo>
                  <a:pt x="265633" y="1137462"/>
                </a:lnTo>
                <a:lnTo>
                  <a:pt x="267512" y="1138428"/>
                </a:lnTo>
                <a:close/>
              </a:path>
              <a:path w="3138805" h="1249045">
                <a:moveTo>
                  <a:pt x="280924" y="1149692"/>
                </a:moveTo>
                <a:lnTo>
                  <a:pt x="280073" y="1148524"/>
                </a:lnTo>
                <a:lnTo>
                  <a:pt x="278993" y="1149553"/>
                </a:lnTo>
                <a:lnTo>
                  <a:pt x="280924" y="1149692"/>
                </a:lnTo>
                <a:close/>
              </a:path>
              <a:path w="3138805" h="1249045">
                <a:moveTo>
                  <a:pt x="290410" y="632587"/>
                </a:moveTo>
                <a:lnTo>
                  <a:pt x="285229" y="630047"/>
                </a:lnTo>
                <a:lnTo>
                  <a:pt x="283019" y="633857"/>
                </a:lnTo>
                <a:lnTo>
                  <a:pt x="288467" y="634580"/>
                </a:lnTo>
                <a:lnTo>
                  <a:pt x="287680" y="632587"/>
                </a:lnTo>
                <a:lnTo>
                  <a:pt x="290410" y="632587"/>
                </a:lnTo>
                <a:close/>
              </a:path>
              <a:path w="3138805" h="1249045">
                <a:moveTo>
                  <a:pt x="291528" y="635000"/>
                </a:moveTo>
                <a:lnTo>
                  <a:pt x="288467" y="634580"/>
                </a:lnTo>
                <a:lnTo>
                  <a:pt x="289699" y="637667"/>
                </a:lnTo>
                <a:lnTo>
                  <a:pt x="291528" y="635000"/>
                </a:lnTo>
                <a:close/>
              </a:path>
              <a:path w="3138805" h="1249045">
                <a:moveTo>
                  <a:pt x="374510" y="612267"/>
                </a:moveTo>
                <a:lnTo>
                  <a:pt x="373126" y="612267"/>
                </a:lnTo>
                <a:lnTo>
                  <a:pt x="373227" y="612571"/>
                </a:lnTo>
                <a:lnTo>
                  <a:pt x="374510" y="612267"/>
                </a:lnTo>
                <a:close/>
              </a:path>
              <a:path w="3138805" h="1249045">
                <a:moveTo>
                  <a:pt x="378040" y="655447"/>
                </a:moveTo>
                <a:lnTo>
                  <a:pt x="377659" y="654837"/>
                </a:lnTo>
                <a:lnTo>
                  <a:pt x="375335" y="656717"/>
                </a:lnTo>
                <a:lnTo>
                  <a:pt x="378040" y="655447"/>
                </a:lnTo>
                <a:close/>
              </a:path>
              <a:path w="3138805" h="1249045">
                <a:moveTo>
                  <a:pt x="402145" y="1234313"/>
                </a:moveTo>
                <a:lnTo>
                  <a:pt x="399376" y="1233297"/>
                </a:lnTo>
                <a:lnTo>
                  <a:pt x="402132" y="1234567"/>
                </a:lnTo>
                <a:lnTo>
                  <a:pt x="402145" y="1234313"/>
                </a:lnTo>
                <a:close/>
              </a:path>
              <a:path w="3138805" h="1249045">
                <a:moveTo>
                  <a:pt x="410857" y="602805"/>
                </a:moveTo>
                <a:lnTo>
                  <a:pt x="406311" y="604939"/>
                </a:lnTo>
                <a:lnTo>
                  <a:pt x="407720" y="611543"/>
                </a:lnTo>
                <a:lnTo>
                  <a:pt x="410464" y="610285"/>
                </a:lnTo>
                <a:lnTo>
                  <a:pt x="410857" y="602805"/>
                </a:lnTo>
                <a:close/>
              </a:path>
              <a:path w="3138805" h="1249045">
                <a:moveTo>
                  <a:pt x="415798" y="656640"/>
                </a:moveTo>
                <a:lnTo>
                  <a:pt x="414197" y="654596"/>
                </a:lnTo>
                <a:lnTo>
                  <a:pt x="412546" y="653427"/>
                </a:lnTo>
                <a:lnTo>
                  <a:pt x="410845" y="652665"/>
                </a:lnTo>
                <a:lnTo>
                  <a:pt x="410502" y="653148"/>
                </a:lnTo>
                <a:lnTo>
                  <a:pt x="410108" y="653529"/>
                </a:lnTo>
                <a:lnTo>
                  <a:pt x="409892" y="654227"/>
                </a:lnTo>
                <a:lnTo>
                  <a:pt x="415798" y="656640"/>
                </a:lnTo>
                <a:close/>
              </a:path>
              <a:path w="3138805" h="1249045">
                <a:moveTo>
                  <a:pt x="418477" y="1190117"/>
                </a:moveTo>
                <a:lnTo>
                  <a:pt x="412165" y="1187577"/>
                </a:lnTo>
                <a:lnTo>
                  <a:pt x="418071" y="1193927"/>
                </a:lnTo>
                <a:lnTo>
                  <a:pt x="416890" y="1191387"/>
                </a:lnTo>
                <a:lnTo>
                  <a:pt x="418477" y="1190117"/>
                </a:lnTo>
                <a:close/>
              </a:path>
              <a:path w="3138805" h="1249045">
                <a:moveTo>
                  <a:pt x="441947" y="614807"/>
                </a:moveTo>
                <a:lnTo>
                  <a:pt x="441909" y="612267"/>
                </a:lnTo>
                <a:lnTo>
                  <a:pt x="441464" y="613537"/>
                </a:lnTo>
                <a:lnTo>
                  <a:pt x="441947" y="614807"/>
                </a:lnTo>
                <a:close/>
              </a:path>
              <a:path w="3138805" h="1249045">
                <a:moveTo>
                  <a:pt x="449948" y="655802"/>
                </a:moveTo>
                <a:lnTo>
                  <a:pt x="441325" y="655142"/>
                </a:lnTo>
                <a:lnTo>
                  <a:pt x="443738" y="655662"/>
                </a:lnTo>
                <a:lnTo>
                  <a:pt x="446874" y="655866"/>
                </a:lnTo>
                <a:lnTo>
                  <a:pt x="449948" y="655802"/>
                </a:lnTo>
                <a:close/>
              </a:path>
              <a:path w="3138805" h="1249045">
                <a:moveTo>
                  <a:pt x="450926" y="655777"/>
                </a:moveTo>
                <a:lnTo>
                  <a:pt x="449948" y="655802"/>
                </a:lnTo>
                <a:lnTo>
                  <a:pt x="450888" y="655866"/>
                </a:lnTo>
                <a:close/>
              </a:path>
              <a:path w="3138805" h="1249045">
                <a:moveTo>
                  <a:pt x="450989" y="609028"/>
                </a:moveTo>
                <a:lnTo>
                  <a:pt x="449427" y="608126"/>
                </a:lnTo>
                <a:lnTo>
                  <a:pt x="449630" y="608609"/>
                </a:lnTo>
                <a:lnTo>
                  <a:pt x="450989" y="609028"/>
                </a:lnTo>
                <a:close/>
              </a:path>
              <a:path w="3138805" h="1249045">
                <a:moveTo>
                  <a:pt x="504291" y="601929"/>
                </a:moveTo>
                <a:lnTo>
                  <a:pt x="504228" y="601332"/>
                </a:lnTo>
                <a:lnTo>
                  <a:pt x="503885" y="600583"/>
                </a:lnTo>
                <a:lnTo>
                  <a:pt x="502856" y="599376"/>
                </a:lnTo>
                <a:lnTo>
                  <a:pt x="503148" y="600417"/>
                </a:lnTo>
                <a:lnTo>
                  <a:pt x="503720" y="601205"/>
                </a:lnTo>
                <a:lnTo>
                  <a:pt x="504291" y="601929"/>
                </a:lnTo>
                <a:close/>
              </a:path>
              <a:path w="3138805" h="1249045">
                <a:moveTo>
                  <a:pt x="524027" y="1200277"/>
                </a:moveTo>
                <a:lnTo>
                  <a:pt x="523570" y="1198016"/>
                </a:lnTo>
                <a:lnTo>
                  <a:pt x="522287" y="1200277"/>
                </a:lnTo>
                <a:lnTo>
                  <a:pt x="524027" y="1200277"/>
                </a:lnTo>
                <a:close/>
              </a:path>
              <a:path w="3138805" h="1249045">
                <a:moveTo>
                  <a:pt x="531266" y="1197737"/>
                </a:moveTo>
                <a:lnTo>
                  <a:pt x="529564" y="1196467"/>
                </a:lnTo>
                <a:lnTo>
                  <a:pt x="521970" y="1190117"/>
                </a:lnTo>
                <a:lnTo>
                  <a:pt x="523570" y="1198016"/>
                </a:lnTo>
                <a:lnTo>
                  <a:pt x="524446" y="1196467"/>
                </a:lnTo>
                <a:lnTo>
                  <a:pt x="531266" y="1197737"/>
                </a:lnTo>
                <a:close/>
              </a:path>
              <a:path w="3138805" h="1249045">
                <a:moveTo>
                  <a:pt x="559689" y="1237107"/>
                </a:moveTo>
                <a:lnTo>
                  <a:pt x="557403" y="1237107"/>
                </a:lnTo>
                <a:lnTo>
                  <a:pt x="556336" y="1238377"/>
                </a:lnTo>
                <a:lnTo>
                  <a:pt x="559689" y="1237107"/>
                </a:lnTo>
                <a:close/>
              </a:path>
              <a:path w="3138805" h="1249045">
                <a:moveTo>
                  <a:pt x="568363" y="609104"/>
                </a:moveTo>
                <a:lnTo>
                  <a:pt x="568071" y="608457"/>
                </a:lnTo>
                <a:lnTo>
                  <a:pt x="567626" y="609727"/>
                </a:lnTo>
                <a:lnTo>
                  <a:pt x="568363" y="609104"/>
                </a:lnTo>
                <a:close/>
              </a:path>
              <a:path w="3138805" h="1249045">
                <a:moveTo>
                  <a:pt x="599401" y="607745"/>
                </a:moveTo>
                <a:lnTo>
                  <a:pt x="597179" y="607187"/>
                </a:lnTo>
                <a:lnTo>
                  <a:pt x="597408" y="608888"/>
                </a:lnTo>
                <a:lnTo>
                  <a:pt x="599401" y="607745"/>
                </a:lnTo>
                <a:close/>
              </a:path>
              <a:path w="3138805" h="1249045">
                <a:moveTo>
                  <a:pt x="602195" y="608457"/>
                </a:moveTo>
                <a:lnTo>
                  <a:pt x="600379" y="607187"/>
                </a:lnTo>
                <a:lnTo>
                  <a:pt x="599401" y="607745"/>
                </a:lnTo>
                <a:lnTo>
                  <a:pt x="602195" y="608457"/>
                </a:lnTo>
                <a:close/>
              </a:path>
              <a:path w="3138805" h="1249045">
                <a:moveTo>
                  <a:pt x="603338" y="605294"/>
                </a:moveTo>
                <a:lnTo>
                  <a:pt x="600837" y="604558"/>
                </a:lnTo>
                <a:lnTo>
                  <a:pt x="601840" y="605078"/>
                </a:lnTo>
                <a:lnTo>
                  <a:pt x="602640" y="605243"/>
                </a:lnTo>
                <a:lnTo>
                  <a:pt x="603338" y="605294"/>
                </a:lnTo>
                <a:close/>
              </a:path>
              <a:path w="3138805" h="1249045">
                <a:moveTo>
                  <a:pt x="604037" y="1203960"/>
                </a:moveTo>
                <a:lnTo>
                  <a:pt x="602094" y="1202817"/>
                </a:lnTo>
                <a:lnTo>
                  <a:pt x="602792" y="1204429"/>
                </a:lnTo>
                <a:lnTo>
                  <a:pt x="603275" y="1204087"/>
                </a:lnTo>
                <a:lnTo>
                  <a:pt x="604037" y="1203960"/>
                </a:lnTo>
                <a:close/>
              </a:path>
              <a:path w="3138805" h="1249045">
                <a:moveTo>
                  <a:pt x="606361" y="644867"/>
                </a:moveTo>
                <a:lnTo>
                  <a:pt x="605955" y="644918"/>
                </a:lnTo>
                <a:lnTo>
                  <a:pt x="605574" y="645007"/>
                </a:lnTo>
                <a:lnTo>
                  <a:pt x="602576" y="646379"/>
                </a:lnTo>
                <a:lnTo>
                  <a:pt x="604393" y="645883"/>
                </a:lnTo>
                <a:lnTo>
                  <a:pt x="606361" y="644867"/>
                </a:lnTo>
                <a:close/>
              </a:path>
              <a:path w="3138805" h="1249045">
                <a:moveTo>
                  <a:pt x="610831" y="1202817"/>
                </a:moveTo>
                <a:lnTo>
                  <a:pt x="604037" y="1203960"/>
                </a:lnTo>
                <a:lnTo>
                  <a:pt x="610730" y="1207897"/>
                </a:lnTo>
                <a:lnTo>
                  <a:pt x="610831" y="1202817"/>
                </a:lnTo>
                <a:close/>
              </a:path>
              <a:path w="3138805" h="1249045">
                <a:moveTo>
                  <a:pt x="619887" y="593217"/>
                </a:moveTo>
                <a:lnTo>
                  <a:pt x="618515" y="591947"/>
                </a:lnTo>
                <a:lnTo>
                  <a:pt x="616686" y="593217"/>
                </a:lnTo>
                <a:lnTo>
                  <a:pt x="619887" y="593217"/>
                </a:lnTo>
                <a:close/>
              </a:path>
              <a:path w="3138805" h="1249045">
                <a:moveTo>
                  <a:pt x="620204" y="1196200"/>
                </a:moveTo>
                <a:lnTo>
                  <a:pt x="610577" y="1196428"/>
                </a:lnTo>
                <a:lnTo>
                  <a:pt x="611733" y="1198118"/>
                </a:lnTo>
                <a:lnTo>
                  <a:pt x="612432" y="1199959"/>
                </a:lnTo>
                <a:lnTo>
                  <a:pt x="612978" y="1201788"/>
                </a:lnTo>
                <a:lnTo>
                  <a:pt x="612228" y="1197571"/>
                </a:lnTo>
                <a:lnTo>
                  <a:pt x="620204" y="1196200"/>
                </a:lnTo>
                <a:close/>
              </a:path>
              <a:path w="3138805" h="1249045">
                <a:moveTo>
                  <a:pt x="621233" y="593217"/>
                </a:moveTo>
                <a:lnTo>
                  <a:pt x="619887" y="593217"/>
                </a:lnTo>
                <a:lnTo>
                  <a:pt x="620903" y="594156"/>
                </a:lnTo>
                <a:lnTo>
                  <a:pt x="621233" y="593217"/>
                </a:lnTo>
                <a:close/>
              </a:path>
              <a:path w="3138805" h="1249045">
                <a:moveTo>
                  <a:pt x="639140" y="591845"/>
                </a:moveTo>
                <a:lnTo>
                  <a:pt x="638276" y="591997"/>
                </a:lnTo>
                <a:lnTo>
                  <a:pt x="637374" y="592467"/>
                </a:lnTo>
                <a:lnTo>
                  <a:pt x="637628" y="592569"/>
                </a:lnTo>
                <a:lnTo>
                  <a:pt x="639140" y="591845"/>
                </a:lnTo>
                <a:close/>
              </a:path>
              <a:path w="3138805" h="1249045">
                <a:moveTo>
                  <a:pt x="643115" y="593217"/>
                </a:moveTo>
                <a:lnTo>
                  <a:pt x="641261" y="594487"/>
                </a:lnTo>
                <a:lnTo>
                  <a:pt x="643115" y="593217"/>
                </a:lnTo>
                <a:close/>
              </a:path>
              <a:path w="3138805" h="1249045">
                <a:moveTo>
                  <a:pt x="644956" y="1234567"/>
                </a:moveTo>
                <a:lnTo>
                  <a:pt x="642924" y="1234109"/>
                </a:lnTo>
                <a:lnTo>
                  <a:pt x="643242" y="1234567"/>
                </a:lnTo>
                <a:lnTo>
                  <a:pt x="644956" y="1234567"/>
                </a:lnTo>
                <a:close/>
              </a:path>
              <a:path w="3138805" h="1249045">
                <a:moveTo>
                  <a:pt x="662609" y="638937"/>
                </a:moveTo>
                <a:lnTo>
                  <a:pt x="662470" y="638517"/>
                </a:lnTo>
                <a:lnTo>
                  <a:pt x="660311" y="638937"/>
                </a:lnTo>
                <a:lnTo>
                  <a:pt x="662609" y="638937"/>
                </a:lnTo>
                <a:close/>
              </a:path>
              <a:path w="3138805" h="1249045">
                <a:moveTo>
                  <a:pt x="665302" y="1193977"/>
                </a:moveTo>
                <a:lnTo>
                  <a:pt x="663613" y="1190929"/>
                </a:lnTo>
                <a:lnTo>
                  <a:pt x="662736" y="1191387"/>
                </a:lnTo>
                <a:lnTo>
                  <a:pt x="665302" y="1193977"/>
                </a:lnTo>
                <a:close/>
              </a:path>
              <a:path w="3138805" h="1249045">
                <a:moveTo>
                  <a:pt x="669963" y="1187577"/>
                </a:moveTo>
                <a:lnTo>
                  <a:pt x="661746" y="1187577"/>
                </a:lnTo>
                <a:lnTo>
                  <a:pt x="663613" y="1190929"/>
                </a:lnTo>
                <a:lnTo>
                  <a:pt x="669963" y="1187577"/>
                </a:lnTo>
                <a:close/>
              </a:path>
              <a:path w="3138805" h="1249045">
                <a:moveTo>
                  <a:pt x="700849" y="1192657"/>
                </a:moveTo>
                <a:lnTo>
                  <a:pt x="699897" y="1192657"/>
                </a:lnTo>
                <a:lnTo>
                  <a:pt x="700049" y="1193584"/>
                </a:lnTo>
                <a:lnTo>
                  <a:pt x="700849" y="1192657"/>
                </a:lnTo>
                <a:close/>
              </a:path>
              <a:path w="3138805" h="1249045">
                <a:moveTo>
                  <a:pt x="703643" y="598868"/>
                </a:moveTo>
                <a:lnTo>
                  <a:pt x="702652" y="598258"/>
                </a:lnTo>
                <a:lnTo>
                  <a:pt x="701522" y="597928"/>
                </a:lnTo>
                <a:lnTo>
                  <a:pt x="700697" y="598474"/>
                </a:lnTo>
                <a:lnTo>
                  <a:pt x="703643" y="598868"/>
                </a:lnTo>
                <a:close/>
              </a:path>
              <a:path w="3138805" h="1249045">
                <a:moveTo>
                  <a:pt x="719594" y="654304"/>
                </a:moveTo>
                <a:lnTo>
                  <a:pt x="718566" y="652513"/>
                </a:lnTo>
                <a:lnTo>
                  <a:pt x="717448" y="650303"/>
                </a:lnTo>
                <a:lnTo>
                  <a:pt x="715429" y="649338"/>
                </a:lnTo>
                <a:lnTo>
                  <a:pt x="716153" y="651992"/>
                </a:lnTo>
                <a:lnTo>
                  <a:pt x="717727" y="653389"/>
                </a:lnTo>
                <a:lnTo>
                  <a:pt x="719594" y="654304"/>
                </a:lnTo>
                <a:close/>
              </a:path>
              <a:path w="3138805" h="1249045">
                <a:moveTo>
                  <a:pt x="724649" y="655840"/>
                </a:moveTo>
                <a:lnTo>
                  <a:pt x="721118" y="655015"/>
                </a:lnTo>
                <a:lnTo>
                  <a:pt x="719594" y="654304"/>
                </a:lnTo>
                <a:lnTo>
                  <a:pt x="720890" y="656475"/>
                </a:lnTo>
                <a:lnTo>
                  <a:pt x="722058" y="657999"/>
                </a:lnTo>
                <a:lnTo>
                  <a:pt x="724649" y="655840"/>
                </a:lnTo>
                <a:close/>
              </a:path>
              <a:path w="3138805" h="1249045">
                <a:moveTo>
                  <a:pt x="733132" y="629031"/>
                </a:moveTo>
                <a:lnTo>
                  <a:pt x="731926" y="628345"/>
                </a:lnTo>
                <a:lnTo>
                  <a:pt x="730885" y="627799"/>
                </a:lnTo>
                <a:lnTo>
                  <a:pt x="730643" y="628434"/>
                </a:lnTo>
                <a:lnTo>
                  <a:pt x="731697" y="629412"/>
                </a:lnTo>
                <a:lnTo>
                  <a:pt x="732624" y="629399"/>
                </a:lnTo>
                <a:lnTo>
                  <a:pt x="733132" y="629031"/>
                </a:lnTo>
                <a:close/>
              </a:path>
              <a:path w="3138805" h="1249045">
                <a:moveTo>
                  <a:pt x="734428" y="1154176"/>
                </a:moveTo>
                <a:lnTo>
                  <a:pt x="734250" y="1153490"/>
                </a:lnTo>
                <a:lnTo>
                  <a:pt x="734034" y="1153121"/>
                </a:lnTo>
                <a:lnTo>
                  <a:pt x="733666" y="1153439"/>
                </a:lnTo>
                <a:lnTo>
                  <a:pt x="733971" y="1153731"/>
                </a:lnTo>
                <a:lnTo>
                  <a:pt x="734174" y="1153922"/>
                </a:lnTo>
                <a:lnTo>
                  <a:pt x="734428" y="1154176"/>
                </a:lnTo>
                <a:close/>
              </a:path>
              <a:path w="3138805" h="1249045">
                <a:moveTo>
                  <a:pt x="754976" y="1134237"/>
                </a:moveTo>
                <a:lnTo>
                  <a:pt x="754418" y="1136777"/>
                </a:lnTo>
                <a:lnTo>
                  <a:pt x="754507" y="1137018"/>
                </a:lnTo>
                <a:lnTo>
                  <a:pt x="754976" y="1134237"/>
                </a:lnTo>
                <a:close/>
              </a:path>
              <a:path w="3138805" h="1249045">
                <a:moveTo>
                  <a:pt x="765352" y="661962"/>
                </a:moveTo>
                <a:lnTo>
                  <a:pt x="763485" y="654177"/>
                </a:lnTo>
                <a:lnTo>
                  <a:pt x="757034" y="654177"/>
                </a:lnTo>
                <a:lnTo>
                  <a:pt x="765352" y="661962"/>
                </a:lnTo>
                <a:close/>
              </a:path>
              <a:path w="3138805" h="1249045">
                <a:moveTo>
                  <a:pt x="765390" y="708469"/>
                </a:moveTo>
                <a:lnTo>
                  <a:pt x="760310" y="705065"/>
                </a:lnTo>
                <a:lnTo>
                  <a:pt x="760412" y="710272"/>
                </a:lnTo>
                <a:lnTo>
                  <a:pt x="765390" y="708469"/>
                </a:lnTo>
                <a:close/>
              </a:path>
              <a:path w="3138805" h="1249045">
                <a:moveTo>
                  <a:pt x="765429" y="1131277"/>
                </a:moveTo>
                <a:lnTo>
                  <a:pt x="764260" y="1130427"/>
                </a:lnTo>
                <a:lnTo>
                  <a:pt x="764933" y="1124077"/>
                </a:lnTo>
                <a:lnTo>
                  <a:pt x="759421" y="1126617"/>
                </a:lnTo>
                <a:lnTo>
                  <a:pt x="759739" y="1132967"/>
                </a:lnTo>
                <a:lnTo>
                  <a:pt x="765429" y="1131277"/>
                </a:lnTo>
                <a:close/>
              </a:path>
              <a:path w="3138805" h="1249045">
                <a:moveTo>
                  <a:pt x="766521" y="663067"/>
                </a:moveTo>
                <a:lnTo>
                  <a:pt x="765352" y="661962"/>
                </a:lnTo>
                <a:lnTo>
                  <a:pt x="765606" y="663067"/>
                </a:lnTo>
                <a:lnTo>
                  <a:pt x="766521" y="663067"/>
                </a:lnTo>
                <a:close/>
              </a:path>
              <a:path w="3138805" h="1249045">
                <a:moveTo>
                  <a:pt x="767676" y="1131887"/>
                </a:moveTo>
                <a:lnTo>
                  <a:pt x="767600" y="1130630"/>
                </a:lnTo>
                <a:lnTo>
                  <a:pt x="765429" y="1131277"/>
                </a:lnTo>
                <a:lnTo>
                  <a:pt x="767359" y="1132687"/>
                </a:lnTo>
                <a:lnTo>
                  <a:pt x="767676" y="1131887"/>
                </a:lnTo>
                <a:close/>
              </a:path>
              <a:path w="3138805" h="1249045">
                <a:moveTo>
                  <a:pt x="774522" y="661733"/>
                </a:moveTo>
                <a:lnTo>
                  <a:pt x="768553" y="657847"/>
                </a:lnTo>
                <a:lnTo>
                  <a:pt x="772769" y="660895"/>
                </a:lnTo>
                <a:lnTo>
                  <a:pt x="774522" y="661733"/>
                </a:lnTo>
                <a:close/>
              </a:path>
              <a:path w="3138805" h="1249045">
                <a:moveTo>
                  <a:pt x="782878" y="1043254"/>
                </a:moveTo>
                <a:lnTo>
                  <a:pt x="782383" y="1041933"/>
                </a:lnTo>
                <a:lnTo>
                  <a:pt x="781634" y="1042581"/>
                </a:lnTo>
                <a:lnTo>
                  <a:pt x="782878" y="1043254"/>
                </a:lnTo>
                <a:close/>
              </a:path>
              <a:path w="3138805" h="1249045">
                <a:moveTo>
                  <a:pt x="783374" y="980567"/>
                </a:moveTo>
                <a:lnTo>
                  <a:pt x="780338" y="980567"/>
                </a:lnTo>
                <a:lnTo>
                  <a:pt x="782129" y="986917"/>
                </a:lnTo>
                <a:lnTo>
                  <a:pt x="783374" y="980567"/>
                </a:lnTo>
                <a:close/>
              </a:path>
              <a:path w="3138805" h="1249045">
                <a:moveTo>
                  <a:pt x="784885" y="1044333"/>
                </a:moveTo>
                <a:lnTo>
                  <a:pt x="782878" y="1043254"/>
                </a:lnTo>
                <a:lnTo>
                  <a:pt x="783170" y="1044016"/>
                </a:lnTo>
                <a:lnTo>
                  <a:pt x="784885" y="1044333"/>
                </a:lnTo>
                <a:close/>
              </a:path>
              <a:path w="3138805" h="1249045">
                <a:moveTo>
                  <a:pt x="785520" y="980567"/>
                </a:moveTo>
                <a:lnTo>
                  <a:pt x="784313" y="978242"/>
                </a:lnTo>
                <a:lnTo>
                  <a:pt x="783869" y="978027"/>
                </a:lnTo>
                <a:lnTo>
                  <a:pt x="783374" y="980567"/>
                </a:lnTo>
                <a:lnTo>
                  <a:pt x="785520" y="980567"/>
                </a:lnTo>
                <a:close/>
              </a:path>
              <a:path w="3138805" h="1249045">
                <a:moveTo>
                  <a:pt x="785952" y="1055865"/>
                </a:moveTo>
                <a:lnTo>
                  <a:pt x="785850" y="1055014"/>
                </a:lnTo>
                <a:lnTo>
                  <a:pt x="785774" y="1054150"/>
                </a:lnTo>
                <a:lnTo>
                  <a:pt x="785812" y="1053274"/>
                </a:lnTo>
                <a:lnTo>
                  <a:pt x="785660" y="1054455"/>
                </a:lnTo>
                <a:lnTo>
                  <a:pt x="785685" y="1055255"/>
                </a:lnTo>
                <a:lnTo>
                  <a:pt x="785952" y="1055865"/>
                </a:lnTo>
                <a:close/>
              </a:path>
              <a:path w="3138805" h="1249045">
                <a:moveTo>
                  <a:pt x="786142" y="1085367"/>
                </a:moveTo>
                <a:lnTo>
                  <a:pt x="785393" y="1083792"/>
                </a:lnTo>
                <a:lnTo>
                  <a:pt x="785190" y="1085215"/>
                </a:lnTo>
                <a:lnTo>
                  <a:pt x="785571" y="1085189"/>
                </a:lnTo>
                <a:lnTo>
                  <a:pt x="785901" y="1085253"/>
                </a:lnTo>
                <a:lnTo>
                  <a:pt x="786142" y="1085367"/>
                </a:lnTo>
                <a:close/>
              </a:path>
              <a:path w="3138805" h="1249045">
                <a:moveTo>
                  <a:pt x="786892" y="1086916"/>
                </a:moveTo>
                <a:lnTo>
                  <a:pt x="786866" y="1086205"/>
                </a:lnTo>
                <a:lnTo>
                  <a:pt x="786815" y="1085570"/>
                </a:lnTo>
                <a:lnTo>
                  <a:pt x="786142" y="1085367"/>
                </a:lnTo>
                <a:lnTo>
                  <a:pt x="786892" y="1086916"/>
                </a:lnTo>
                <a:close/>
              </a:path>
              <a:path w="3138805" h="1249045">
                <a:moveTo>
                  <a:pt x="786892" y="888187"/>
                </a:moveTo>
                <a:lnTo>
                  <a:pt x="786371" y="888377"/>
                </a:lnTo>
                <a:lnTo>
                  <a:pt x="785837" y="888720"/>
                </a:lnTo>
                <a:lnTo>
                  <a:pt x="785418" y="889406"/>
                </a:lnTo>
                <a:lnTo>
                  <a:pt x="785799" y="889330"/>
                </a:lnTo>
                <a:lnTo>
                  <a:pt x="786320" y="888822"/>
                </a:lnTo>
                <a:lnTo>
                  <a:pt x="786892" y="888187"/>
                </a:lnTo>
                <a:close/>
              </a:path>
              <a:path w="3138805" h="1249045">
                <a:moveTo>
                  <a:pt x="787044" y="1044740"/>
                </a:moveTo>
                <a:lnTo>
                  <a:pt x="784885" y="1044346"/>
                </a:lnTo>
                <a:lnTo>
                  <a:pt x="785342" y="1044575"/>
                </a:lnTo>
                <a:lnTo>
                  <a:pt x="786041" y="1044702"/>
                </a:lnTo>
                <a:lnTo>
                  <a:pt x="787044" y="1044740"/>
                </a:lnTo>
                <a:close/>
              </a:path>
              <a:path w="3138805" h="1249045">
                <a:moveTo>
                  <a:pt x="787120" y="1060183"/>
                </a:moveTo>
                <a:lnTo>
                  <a:pt x="786803" y="1059332"/>
                </a:lnTo>
                <a:lnTo>
                  <a:pt x="786523" y="1058506"/>
                </a:lnTo>
                <a:lnTo>
                  <a:pt x="786307" y="1057656"/>
                </a:lnTo>
                <a:lnTo>
                  <a:pt x="785202" y="1057529"/>
                </a:lnTo>
                <a:lnTo>
                  <a:pt x="785558" y="1058570"/>
                </a:lnTo>
                <a:lnTo>
                  <a:pt x="786257" y="1059421"/>
                </a:lnTo>
                <a:lnTo>
                  <a:pt x="787120" y="1060183"/>
                </a:lnTo>
                <a:close/>
              </a:path>
              <a:path w="3138805" h="1249045">
                <a:moveTo>
                  <a:pt x="788479" y="1090206"/>
                </a:moveTo>
                <a:lnTo>
                  <a:pt x="786892" y="1086929"/>
                </a:lnTo>
                <a:lnTo>
                  <a:pt x="786904" y="1088072"/>
                </a:lnTo>
                <a:lnTo>
                  <a:pt x="786765" y="1089494"/>
                </a:lnTo>
                <a:lnTo>
                  <a:pt x="788479" y="1090206"/>
                </a:lnTo>
                <a:close/>
              </a:path>
              <a:path w="3138805" h="1249045">
                <a:moveTo>
                  <a:pt x="788543" y="1057389"/>
                </a:moveTo>
                <a:lnTo>
                  <a:pt x="787044" y="1057109"/>
                </a:lnTo>
                <a:lnTo>
                  <a:pt x="786295" y="1056678"/>
                </a:lnTo>
                <a:lnTo>
                  <a:pt x="785952" y="1055865"/>
                </a:lnTo>
                <a:lnTo>
                  <a:pt x="786307" y="1057643"/>
                </a:lnTo>
                <a:lnTo>
                  <a:pt x="787196" y="1057783"/>
                </a:lnTo>
                <a:lnTo>
                  <a:pt x="788022" y="1057808"/>
                </a:lnTo>
                <a:lnTo>
                  <a:pt x="788543" y="1057389"/>
                </a:lnTo>
                <a:close/>
              </a:path>
              <a:path w="3138805" h="1249045">
                <a:moveTo>
                  <a:pt x="789724" y="1080147"/>
                </a:moveTo>
                <a:lnTo>
                  <a:pt x="789241" y="1077899"/>
                </a:lnTo>
                <a:lnTo>
                  <a:pt x="788111" y="1078357"/>
                </a:lnTo>
                <a:lnTo>
                  <a:pt x="789724" y="1080147"/>
                </a:lnTo>
                <a:close/>
              </a:path>
              <a:path w="3138805" h="1249045">
                <a:moveTo>
                  <a:pt x="789787" y="1035481"/>
                </a:moveTo>
                <a:lnTo>
                  <a:pt x="786091" y="1032903"/>
                </a:lnTo>
                <a:lnTo>
                  <a:pt x="785685" y="1035748"/>
                </a:lnTo>
                <a:lnTo>
                  <a:pt x="781710" y="1040117"/>
                </a:lnTo>
                <a:lnTo>
                  <a:pt x="782383" y="1041933"/>
                </a:lnTo>
                <a:lnTo>
                  <a:pt x="789787" y="1035481"/>
                </a:lnTo>
                <a:close/>
              </a:path>
              <a:path w="3138805" h="1249045">
                <a:moveTo>
                  <a:pt x="791603" y="1076960"/>
                </a:moveTo>
                <a:lnTo>
                  <a:pt x="789673" y="1072007"/>
                </a:lnTo>
                <a:lnTo>
                  <a:pt x="787285" y="1070737"/>
                </a:lnTo>
                <a:lnTo>
                  <a:pt x="789025" y="1076960"/>
                </a:lnTo>
                <a:lnTo>
                  <a:pt x="789241" y="1077899"/>
                </a:lnTo>
                <a:lnTo>
                  <a:pt x="791603" y="1076960"/>
                </a:lnTo>
                <a:close/>
              </a:path>
              <a:path w="3138805" h="1249045">
                <a:moveTo>
                  <a:pt x="795197" y="1075817"/>
                </a:moveTo>
                <a:lnTo>
                  <a:pt x="794448" y="1075817"/>
                </a:lnTo>
                <a:lnTo>
                  <a:pt x="791603" y="1076960"/>
                </a:lnTo>
                <a:lnTo>
                  <a:pt x="791654" y="1077087"/>
                </a:lnTo>
                <a:lnTo>
                  <a:pt x="795197" y="1075817"/>
                </a:lnTo>
                <a:close/>
              </a:path>
              <a:path w="3138805" h="1249045">
                <a:moveTo>
                  <a:pt x="797966" y="1085977"/>
                </a:moveTo>
                <a:lnTo>
                  <a:pt x="793775" y="1085977"/>
                </a:lnTo>
                <a:lnTo>
                  <a:pt x="792695" y="1083437"/>
                </a:lnTo>
                <a:lnTo>
                  <a:pt x="789724" y="1080147"/>
                </a:lnTo>
                <a:lnTo>
                  <a:pt x="790981" y="1085977"/>
                </a:lnTo>
                <a:lnTo>
                  <a:pt x="796696" y="1088517"/>
                </a:lnTo>
                <a:lnTo>
                  <a:pt x="797966" y="1085977"/>
                </a:lnTo>
                <a:close/>
              </a:path>
              <a:path w="3138805" h="1249045">
                <a:moveTo>
                  <a:pt x="798410" y="1058037"/>
                </a:moveTo>
                <a:lnTo>
                  <a:pt x="796823" y="1058329"/>
                </a:lnTo>
                <a:lnTo>
                  <a:pt x="797382" y="1060323"/>
                </a:lnTo>
                <a:lnTo>
                  <a:pt x="798410" y="1058037"/>
                </a:lnTo>
                <a:close/>
              </a:path>
              <a:path w="3138805" h="1249045">
                <a:moveTo>
                  <a:pt x="798944" y="1085977"/>
                </a:moveTo>
                <a:lnTo>
                  <a:pt x="798601" y="1084707"/>
                </a:lnTo>
                <a:lnTo>
                  <a:pt x="797966" y="1085977"/>
                </a:lnTo>
                <a:lnTo>
                  <a:pt x="798944" y="1085977"/>
                </a:lnTo>
                <a:close/>
              </a:path>
              <a:path w="3138805" h="1249045">
                <a:moveTo>
                  <a:pt x="800442" y="846518"/>
                </a:moveTo>
                <a:lnTo>
                  <a:pt x="800150" y="845947"/>
                </a:lnTo>
                <a:lnTo>
                  <a:pt x="799973" y="845947"/>
                </a:lnTo>
                <a:lnTo>
                  <a:pt x="800442" y="846518"/>
                </a:lnTo>
                <a:close/>
              </a:path>
              <a:path w="3138805" h="1249045">
                <a:moveTo>
                  <a:pt x="801433" y="848487"/>
                </a:moveTo>
                <a:lnTo>
                  <a:pt x="801014" y="847217"/>
                </a:lnTo>
                <a:lnTo>
                  <a:pt x="800442" y="846518"/>
                </a:lnTo>
                <a:lnTo>
                  <a:pt x="801433" y="848487"/>
                </a:lnTo>
                <a:close/>
              </a:path>
              <a:path w="3138805" h="1249045">
                <a:moveTo>
                  <a:pt x="801611" y="844550"/>
                </a:moveTo>
                <a:lnTo>
                  <a:pt x="801052" y="844118"/>
                </a:lnTo>
                <a:lnTo>
                  <a:pt x="800976" y="844677"/>
                </a:lnTo>
                <a:lnTo>
                  <a:pt x="801611" y="844550"/>
                </a:lnTo>
                <a:close/>
              </a:path>
              <a:path w="3138805" h="1249045">
                <a:moveTo>
                  <a:pt x="802601" y="1074547"/>
                </a:moveTo>
                <a:lnTo>
                  <a:pt x="801268" y="1069467"/>
                </a:lnTo>
                <a:lnTo>
                  <a:pt x="798957" y="1064387"/>
                </a:lnTo>
                <a:lnTo>
                  <a:pt x="797801" y="1061847"/>
                </a:lnTo>
                <a:lnTo>
                  <a:pt x="797382" y="1060323"/>
                </a:lnTo>
                <a:lnTo>
                  <a:pt x="795553" y="1064387"/>
                </a:lnTo>
                <a:lnTo>
                  <a:pt x="793229" y="1063117"/>
                </a:lnTo>
                <a:lnTo>
                  <a:pt x="789533" y="1061847"/>
                </a:lnTo>
                <a:lnTo>
                  <a:pt x="787171" y="1059307"/>
                </a:lnTo>
                <a:lnTo>
                  <a:pt x="789203" y="1064387"/>
                </a:lnTo>
                <a:lnTo>
                  <a:pt x="793191" y="1069467"/>
                </a:lnTo>
                <a:lnTo>
                  <a:pt x="795197" y="1075817"/>
                </a:lnTo>
                <a:lnTo>
                  <a:pt x="796493" y="1075817"/>
                </a:lnTo>
                <a:lnTo>
                  <a:pt x="797915" y="1079627"/>
                </a:lnTo>
                <a:lnTo>
                  <a:pt x="802601" y="1074547"/>
                </a:lnTo>
                <a:close/>
              </a:path>
              <a:path w="3138805" h="1249045">
                <a:moveTo>
                  <a:pt x="805573" y="980567"/>
                </a:moveTo>
                <a:lnTo>
                  <a:pt x="804964" y="976541"/>
                </a:lnTo>
                <a:lnTo>
                  <a:pt x="804570" y="976757"/>
                </a:lnTo>
                <a:lnTo>
                  <a:pt x="804418" y="978027"/>
                </a:lnTo>
                <a:lnTo>
                  <a:pt x="804481" y="978242"/>
                </a:lnTo>
                <a:lnTo>
                  <a:pt x="805573" y="980567"/>
                </a:lnTo>
                <a:close/>
              </a:path>
              <a:path w="3138805" h="1249045">
                <a:moveTo>
                  <a:pt x="807173" y="843407"/>
                </a:moveTo>
                <a:lnTo>
                  <a:pt x="801611" y="844550"/>
                </a:lnTo>
                <a:lnTo>
                  <a:pt x="805141" y="847217"/>
                </a:lnTo>
                <a:lnTo>
                  <a:pt x="807173" y="843407"/>
                </a:lnTo>
                <a:close/>
              </a:path>
              <a:path w="3138805" h="1249045">
                <a:moveTo>
                  <a:pt x="807529" y="1124623"/>
                </a:moveTo>
                <a:lnTo>
                  <a:pt x="805776" y="1121206"/>
                </a:lnTo>
                <a:lnTo>
                  <a:pt x="805294" y="1122146"/>
                </a:lnTo>
                <a:lnTo>
                  <a:pt x="807529" y="1124623"/>
                </a:lnTo>
                <a:close/>
              </a:path>
              <a:path w="3138805" h="1249045">
                <a:moveTo>
                  <a:pt x="807694" y="791578"/>
                </a:moveTo>
                <a:lnTo>
                  <a:pt x="805421" y="791286"/>
                </a:lnTo>
                <a:lnTo>
                  <a:pt x="806081" y="794181"/>
                </a:lnTo>
                <a:lnTo>
                  <a:pt x="805649" y="796632"/>
                </a:lnTo>
                <a:lnTo>
                  <a:pt x="807694" y="791578"/>
                </a:lnTo>
                <a:close/>
              </a:path>
              <a:path w="3138805" h="1249045">
                <a:moveTo>
                  <a:pt x="809155" y="974217"/>
                </a:moveTo>
                <a:lnTo>
                  <a:pt x="804214" y="971677"/>
                </a:lnTo>
                <a:lnTo>
                  <a:pt x="804964" y="976541"/>
                </a:lnTo>
                <a:lnTo>
                  <a:pt x="809155" y="974217"/>
                </a:lnTo>
                <a:close/>
              </a:path>
              <a:path w="3138805" h="1249045">
                <a:moveTo>
                  <a:pt x="809231" y="995807"/>
                </a:moveTo>
                <a:lnTo>
                  <a:pt x="804684" y="990727"/>
                </a:lnTo>
                <a:lnTo>
                  <a:pt x="806462" y="997026"/>
                </a:lnTo>
                <a:lnTo>
                  <a:pt x="806640" y="995807"/>
                </a:lnTo>
                <a:lnTo>
                  <a:pt x="809231" y="995807"/>
                </a:lnTo>
                <a:close/>
              </a:path>
              <a:path w="3138805" h="1249045">
                <a:moveTo>
                  <a:pt x="810856" y="727697"/>
                </a:moveTo>
                <a:lnTo>
                  <a:pt x="807478" y="727684"/>
                </a:lnTo>
                <a:lnTo>
                  <a:pt x="810806" y="728014"/>
                </a:lnTo>
                <a:lnTo>
                  <a:pt x="810856" y="727697"/>
                </a:lnTo>
                <a:close/>
              </a:path>
              <a:path w="3138805" h="1249045">
                <a:moveTo>
                  <a:pt x="812253" y="1035177"/>
                </a:moveTo>
                <a:lnTo>
                  <a:pt x="811644" y="1035532"/>
                </a:lnTo>
                <a:lnTo>
                  <a:pt x="811085" y="1038987"/>
                </a:lnTo>
                <a:lnTo>
                  <a:pt x="812253" y="1035177"/>
                </a:lnTo>
                <a:close/>
              </a:path>
              <a:path w="3138805" h="1249045">
                <a:moveTo>
                  <a:pt x="812863" y="727710"/>
                </a:moveTo>
                <a:lnTo>
                  <a:pt x="811936" y="721474"/>
                </a:lnTo>
                <a:lnTo>
                  <a:pt x="810856" y="727697"/>
                </a:lnTo>
                <a:lnTo>
                  <a:pt x="812863" y="727710"/>
                </a:lnTo>
                <a:close/>
              </a:path>
              <a:path w="3138805" h="1249045">
                <a:moveTo>
                  <a:pt x="814031" y="1125347"/>
                </a:moveTo>
                <a:lnTo>
                  <a:pt x="810983" y="1125347"/>
                </a:lnTo>
                <a:lnTo>
                  <a:pt x="809294" y="1127887"/>
                </a:lnTo>
                <a:lnTo>
                  <a:pt x="805484" y="1129157"/>
                </a:lnTo>
                <a:lnTo>
                  <a:pt x="802970" y="1126617"/>
                </a:lnTo>
                <a:lnTo>
                  <a:pt x="805281" y="1121537"/>
                </a:lnTo>
                <a:lnTo>
                  <a:pt x="804367" y="1120267"/>
                </a:lnTo>
                <a:lnTo>
                  <a:pt x="803440" y="1118997"/>
                </a:lnTo>
                <a:lnTo>
                  <a:pt x="800671" y="1115187"/>
                </a:lnTo>
                <a:lnTo>
                  <a:pt x="798220" y="1112672"/>
                </a:lnTo>
                <a:lnTo>
                  <a:pt x="803059" y="1108862"/>
                </a:lnTo>
                <a:lnTo>
                  <a:pt x="803135" y="1103757"/>
                </a:lnTo>
                <a:lnTo>
                  <a:pt x="798525" y="1098562"/>
                </a:lnTo>
                <a:lnTo>
                  <a:pt x="800049" y="1097381"/>
                </a:lnTo>
                <a:lnTo>
                  <a:pt x="801890" y="1098435"/>
                </a:lnTo>
                <a:lnTo>
                  <a:pt x="803186" y="1098664"/>
                </a:lnTo>
                <a:lnTo>
                  <a:pt x="799706" y="1095121"/>
                </a:lnTo>
                <a:lnTo>
                  <a:pt x="793648" y="1091107"/>
                </a:lnTo>
                <a:lnTo>
                  <a:pt x="787311" y="1093635"/>
                </a:lnTo>
                <a:lnTo>
                  <a:pt x="794105" y="1097038"/>
                </a:lnTo>
                <a:lnTo>
                  <a:pt x="791337" y="1097991"/>
                </a:lnTo>
                <a:lnTo>
                  <a:pt x="799426" y="1101636"/>
                </a:lnTo>
                <a:lnTo>
                  <a:pt x="800328" y="1104709"/>
                </a:lnTo>
                <a:lnTo>
                  <a:pt x="797331" y="1107097"/>
                </a:lnTo>
                <a:lnTo>
                  <a:pt x="794753" y="1106639"/>
                </a:lnTo>
                <a:lnTo>
                  <a:pt x="796569" y="1107694"/>
                </a:lnTo>
                <a:lnTo>
                  <a:pt x="794829" y="1109751"/>
                </a:lnTo>
                <a:lnTo>
                  <a:pt x="789457" y="1107567"/>
                </a:lnTo>
                <a:lnTo>
                  <a:pt x="780757" y="1108837"/>
                </a:lnTo>
                <a:lnTo>
                  <a:pt x="778992" y="1118997"/>
                </a:lnTo>
                <a:lnTo>
                  <a:pt x="773620" y="1117727"/>
                </a:lnTo>
                <a:lnTo>
                  <a:pt x="778522" y="1112647"/>
                </a:lnTo>
                <a:lnTo>
                  <a:pt x="772414" y="1111377"/>
                </a:lnTo>
                <a:lnTo>
                  <a:pt x="773404" y="1116457"/>
                </a:lnTo>
                <a:lnTo>
                  <a:pt x="773303" y="1120267"/>
                </a:lnTo>
                <a:lnTo>
                  <a:pt x="770991" y="1118997"/>
                </a:lnTo>
                <a:lnTo>
                  <a:pt x="768870" y="1118997"/>
                </a:lnTo>
                <a:lnTo>
                  <a:pt x="766991" y="1120267"/>
                </a:lnTo>
                <a:lnTo>
                  <a:pt x="767600" y="1130630"/>
                </a:lnTo>
                <a:lnTo>
                  <a:pt x="768273" y="1130427"/>
                </a:lnTo>
                <a:lnTo>
                  <a:pt x="767676" y="1131887"/>
                </a:lnTo>
                <a:lnTo>
                  <a:pt x="767740" y="1132967"/>
                </a:lnTo>
                <a:lnTo>
                  <a:pt x="767359" y="1132687"/>
                </a:lnTo>
                <a:lnTo>
                  <a:pt x="765695" y="1136777"/>
                </a:lnTo>
                <a:lnTo>
                  <a:pt x="759574" y="1136777"/>
                </a:lnTo>
                <a:lnTo>
                  <a:pt x="757821" y="1132967"/>
                </a:lnTo>
                <a:lnTo>
                  <a:pt x="757148" y="1139317"/>
                </a:lnTo>
                <a:lnTo>
                  <a:pt x="754862" y="1138047"/>
                </a:lnTo>
                <a:lnTo>
                  <a:pt x="754507" y="1137018"/>
                </a:lnTo>
                <a:lnTo>
                  <a:pt x="754113" y="1139317"/>
                </a:lnTo>
                <a:lnTo>
                  <a:pt x="747852" y="1143127"/>
                </a:lnTo>
                <a:lnTo>
                  <a:pt x="750023" y="1148207"/>
                </a:lnTo>
                <a:lnTo>
                  <a:pt x="743051" y="1148207"/>
                </a:lnTo>
                <a:lnTo>
                  <a:pt x="740803" y="1160907"/>
                </a:lnTo>
                <a:lnTo>
                  <a:pt x="734428" y="1153287"/>
                </a:lnTo>
                <a:lnTo>
                  <a:pt x="735063" y="1155827"/>
                </a:lnTo>
                <a:lnTo>
                  <a:pt x="734314" y="1164717"/>
                </a:lnTo>
                <a:lnTo>
                  <a:pt x="731799" y="1167257"/>
                </a:lnTo>
                <a:lnTo>
                  <a:pt x="728751" y="1163447"/>
                </a:lnTo>
                <a:lnTo>
                  <a:pt x="724344" y="1165987"/>
                </a:lnTo>
                <a:lnTo>
                  <a:pt x="719124" y="1169797"/>
                </a:lnTo>
                <a:lnTo>
                  <a:pt x="713651" y="1168527"/>
                </a:lnTo>
                <a:lnTo>
                  <a:pt x="713422" y="1174877"/>
                </a:lnTo>
                <a:lnTo>
                  <a:pt x="709371" y="1182497"/>
                </a:lnTo>
                <a:lnTo>
                  <a:pt x="704176" y="1188847"/>
                </a:lnTo>
                <a:lnTo>
                  <a:pt x="700506" y="1196467"/>
                </a:lnTo>
                <a:lnTo>
                  <a:pt x="700316" y="1195197"/>
                </a:lnTo>
                <a:lnTo>
                  <a:pt x="700049" y="1193584"/>
                </a:lnTo>
                <a:lnTo>
                  <a:pt x="699757" y="1193927"/>
                </a:lnTo>
                <a:lnTo>
                  <a:pt x="698728" y="1193927"/>
                </a:lnTo>
                <a:lnTo>
                  <a:pt x="697763" y="1195197"/>
                </a:lnTo>
                <a:lnTo>
                  <a:pt x="697115" y="1195197"/>
                </a:lnTo>
                <a:lnTo>
                  <a:pt x="696709" y="1193927"/>
                </a:lnTo>
                <a:lnTo>
                  <a:pt x="695210" y="1193927"/>
                </a:lnTo>
                <a:lnTo>
                  <a:pt x="693559" y="1192657"/>
                </a:lnTo>
                <a:lnTo>
                  <a:pt x="696671" y="1196467"/>
                </a:lnTo>
                <a:lnTo>
                  <a:pt x="697331" y="1200277"/>
                </a:lnTo>
                <a:lnTo>
                  <a:pt x="697204" y="1204087"/>
                </a:lnTo>
                <a:lnTo>
                  <a:pt x="695744" y="1207897"/>
                </a:lnTo>
                <a:lnTo>
                  <a:pt x="692607" y="1202817"/>
                </a:lnTo>
                <a:lnTo>
                  <a:pt x="691045" y="1200277"/>
                </a:lnTo>
                <a:lnTo>
                  <a:pt x="695083" y="1199007"/>
                </a:lnTo>
                <a:lnTo>
                  <a:pt x="691591" y="1190117"/>
                </a:lnTo>
                <a:lnTo>
                  <a:pt x="694118" y="1197737"/>
                </a:lnTo>
                <a:lnTo>
                  <a:pt x="690524" y="1197737"/>
                </a:lnTo>
                <a:lnTo>
                  <a:pt x="691261" y="1202817"/>
                </a:lnTo>
                <a:lnTo>
                  <a:pt x="690499" y="1201547"/>
                </a:lnTo>
                <a:lnTo>
                  <a:pt x="689737" y="1200277"/>
                </a:lnTo>
                <a:lnTo>
                  <a:pt x="688213" y="1197737"/>
                </a:lnTo>
                <a:lnTo>
                  <a:pt x="687463" y="1200277"/>
                </a:lnTo>
                <a:lnTo>
                  <a:pt x="685406" y="1193927"/>
                </a:lnTo>
                <a:lnTo>
                  <a:pt x="684149" y="1197737"/>
                </a:lnTo>
                <a:lnTo>
                  <a:pt x="682091" y="1199007"/>
                </a:lnTo>
                <a:lnTo>
                  <a:pt x="679437" y="1199007"/>
                </a:lnTo>
                <a:lnTo>
                  <a:pt x="676351" y="1201547"/>
                </a:lnTo>
                <a:lnTo>
                  <a:pt x="669099" y="1196467"/>
                </a:lnTo>
                <a:lnTo>
                  <a:pt x="670483" y="1195197"/>
                </a:lnTo>
                <a:lnTo>
                  <a:pt x="674624" y="1191387"/>
                </a:lnTo>
                <a:lnTo>
                  <a:pt x="666508" y="1195197"/>
                </a:lnTo>
                <a:lnTo>
                  <a:pt x="665302" y="1193977"/>
                </a:lnTo>
                <a:lnTo>
                  <a:pt x="665975" y="1195197"/>
                </a:lnTo>
                <a:lnTo>
                  <a:pt x="664159" y="1200277"/>
                </a:lnTo>
                <a:lnTo>
                  <a:pt x="654329" y="1201547"/>
                </a:lnTo>
                <a:lnTo>
                  <a:pt x="659726" y="1193927"/>
                </a:lnTo>
                <a:lnTo>
                  <a:pt x="656463" y="1190117"/>
                </a:lnTo>
                <a:lnTo>
                  <a:pt x="650303" y="1192657"/>
                </a:lnTo>
                <a:lnTo>
                  <a:pt x="645490" y="1199007"/>
                </a:lnTo>
                <a:lnTo>
                  <a:pt x="640943" y="1199007"/>
                </a:lnTo>
                <a:lnTo>
                  <a:pt x="640613" y="1197737"/>
                </a:lnTo>
                <a:lnTo>
                  <a:pt x="639737" y="1196467"/>
                </a:lnTo>
                <a:lnTo>
                  <a:pt x="640803" y="1195197"/>
                </a:lnTo>
                <a:lnTo>
                  <a:pt x="634911" y="1197737"/>
                </a:lnTo>
                <a:lnTo>
                  <a:pt x="627786" y="1199007"/>
                </a:lnTo>
                <a:lnTo>
                  <a:pt x="620445" y="1199007"/>
                </a:lnTo>
                <a:lnTo>
                  <a:pt x="613943" y="1202817"/>
                </a:lnTo>
                <a:lnTo>
                  <a:pt x="613384" y="1202817"/>
                </a:lnTo>
                <a:lnTo>
                  <a:pt x="613117" y="1201547"/>
                </a:lnTo>
                <a:lnTo>
                  <a:pt x="612978" y="1201547"/>
                </a:lnTo>
                <a:lnTo>
                  <a:pt x="614146" y="1205357"/>
                </a:lnTo>
                <a:lnTo>
                  <a:pt x="614108" y="1210437"/>
                </a:lnTo>
                <a:lnTo>
                  <a:pt x="613968" y="1211707"/>
                </a:lnTo>
                <a:lnTo>
                  <a:pt x="610285" y="1211707"/>
                </a:lnTo>
                <a:lnTo>
                  <a:pt x="607047" y="1216787"/>
                </a:lnTo>
                <a:lnTo>
                  <a:pt x="605764" y="1211707"/>
                </a:lnTo>
                <a:lnTo>
                  <a:pt x="608025" y="1211707"/>
                </a:lnTo>
                <a:lnTo>
                  <a:pt x="608126" y="1210437"/>
                </a:lnTo>
                <a:lnTo>
                  <a:pt x="608241" y="1209167"/>
                </a:lnTo>
                <a:lnTo>
                  <a:pt x="609320" y="1207897"/>
                </a:lnTo>
                <a:lnTo>
                  <a:pt x="605434" y="1210437"/>
                </a:lnTo>
                <a:lnTo>
                  <a:pt x="602792" y="1204429"/>
                </a:lnTo>
                <a:lnTo>
                  <a:pt x="594423" y="1210437"/>
                </a:lnTo>
                <a:lnTo>
                  <a:pt x="588683" y="1207897"/>
                </a:lnTo>
                <a:lnTo>
                  <a:pt x="589457" y="1206627"/>
                </a:lnTo>
                <a:lnTo>
                  <a:pt x="590219" y="1205357"/>
                </a:lnTo>
                <a:lnTo>
                  <a:pt x="594093" y="1204087"/>
                </a:lnTo>
                <a:lnTo>
                  <a:pt x="596734" y="1202817"/>
                </a:lnTo>
                <a:lnTo>
                  <a:pt x="594614" y="1200277"/>
                </a:lnTo>
                <a:lnTo>
                  <a:pt x="603491" y="1202817"/>
                </a:lnTo>
                <a:lnTo>
                  <a:pt x="602462" y="1200277"/>
                </a:lnTo>
                <a:lnTo>
                  <a:pt x="601446" y="1197737"/>
                </a:lnTo>
                <a:lnTo>
                  <a:pt x="602945" y="1197737"/>
                </a:lnTo>
                <a:lnTo>
                  <a:pt x="604558" y="1196467"/>
                </a:lnTo>
                <a:lnTo>
                  <a:pt x="602830" y="1191387"/>
                </a:lnTo>
                <a:lnTo>
                  <a:pt x="595668" y="1191387"/>
                </a:lnTo>
                <a:lnTo>
                  <a:pt x="585152" y="1192657"/>
                </a:lnTo>
                <a:lnTo>
                  <a:pt x="577989" y="1192657"/>
                </a:lnTo>
                <a:lnTo>
                  <a:pt x="575297" y="1196467"/>
                </a:lnTo>
                <a:lnTo>
                  <a:pt x="578764" y="1197737"/>
                </a:lnTo>
                <a:lnTo>
                  <a:pt x="576059" y="1202817"/>
                </a:lnTo>
                <a:lnTo>
                  <a:pt x="566813" y="1202817"/>
                </a:lnTo>
                <a:lnTo>
                  <a:pt x="561848" y="1196467"/>
                </a:lnTo>
                <a:lnTo>
                  <a:pt x="557707" y="1191387"/>
                </a:lnTo>
                <a:lnTo>
                  <a:pt x="550900" y="1193927"/>
                </a:lnTo>
                <a:lnTo>
                  <a:pt x="547662" y="1197737"/>
                </a:lnTo>
                <a:lnTo>
                  <a:pt x="546277" y="1206627"/>
                </a:lnTo>
                <a:lnTo>
                  <a:pt x="539813" y="1202817"/>
                </a:lnTo>
                <a:lnTo>
                  <a:pt x="537654" y="1201547"/>
                </a:lnTo>
                <a:lnTo>
                  <a:pt x="540766" y="1193927"/>
                </a:lnTo>
                <a:lnTo>
                  <a:pt x="534758" y="1195197"/>
                </a:lnTo>
                <a:lnTo>
                  <a:pt x="531698" y="1199007"/>
                </a:lnTo>
                <a:lnTo>
                  <a:pt x="528548" y="1201547"/>
                </a:lnTo>
                <a:lnTo>
                  <a:pt x="522287" y="1200277"/>
                </a:lnTo>
                <a:lnTo>
                  <a:pt x="518109" y="1200277"/>
                </a:lnTo>
                <a:lnTo>
                  <a:pt x="517004" y="1193927"/>
                </a:lnTo>
                <a:lnTo>
                  <a:pt x="507695" y="1195197"/>
                </a:lnTo>
                <a:lnTo>
                  <a:pt x="488111" y="1199007"/>
                </a:lnTo>
                <a:lnTo>
                  <a:pt x="478078" y="1200277"/>
                </a:lnTo>
                <a:lnTo>
                  <a:pt x="478853" y="1199007"/>
                </a:lnTo>
                <a:lnTo>
                  <a:pt x="480021" y="1197737"/>
                </a:lnTo>
                <a:lnTo>
                  <a:pt x="481190" y="1196467"/>
                </a:lnTo>
                <a:lnTo>
                  <a:pt x="479640" y="1195197"/>
                </a:lnTo>
                <a:lnTo>
                  <a:pt x="478091" y="1193927"/>
                </a:lnTo>
                <a:lnTo>
                  <a:pt x="469404" y="1194777"/>
                </a:lnTo>
                <a:lnTo>
                  <a:pt x="469404" y="1205357"/>
                </a:lnTo>
                <a:lnTo>
                  <a:pt x="468757" y="1206627"/>
                </a:lnTo>
                <a:lnTo>
                  <a:pt x="467144" y="1206627"/>
                </a:lnTo>
                <a:lnTo>
                  <a:pt x="468045" y="1205357"/>
                </a:lnTo>
                <a:lnTo>
                  <a:pt x="464273" y="1204087"/>
                </a:lnTo>
                <a:lnTo>
                  <a:pt x="461886" y="1202817"/>
                </a:lnTo>
                <a:lnTo>
                  <a:pt x="468871" y="1202817"/>
                </a:lnTo>
                <a:lnTo>
                  <a:pt x="469404" y="1205357"/>
                </a:lnTo>
                <a:lnTo>
                  <a:pt x="469404" y="1194777"/>
                </a:lnTo>
                <a:lnTo>
                  <a:pt x="465061" y="1195197"/>
                </a:lnTo>
                <a:lnTo>
                  <a:pt x="451700" y="1193927"/>
                </a:lnTo>
                <a:lnTo>
                  <a:pt x="438467" y="1191387"/>
                </a:lnTo>
                <a:lnTo>
                  <a:pt x="425856" y="1187577"/>
                </a:lnTo>
                <a:lnTo>
                  <a:pt x="419519" y="1193927"/>
                </a:lnTo>
                <a:lnTo>
                  <a:pt x="418071" y="1193927"/>
                </a:lnTo>
                <a:lnTo>
                  <a:pt x="414985" y="1196467"/>
                </a:lnTo>
                <a:lnTo>
                  <a:pt x="411378" y="1196467"/>
                </a:lnTo>
                <a:lnTo>
                  <a:pt x="410298" y="1192657"/>
                </a:lnTo>
                <a:lnTo>
                  <a:pt x="412610" y="1191387"/>
                </a:lnTo>
                <a:lnTo>
                  <a:pt x="402653" y="1193927"/>
                </a:lnTo>
                <a:lnTo>
                  <a:pt x="390867" y="1197737"/>
                </a:lnTo>
                <a:lnTo>
                  <a:pt x="379006" y="1197737"/>
                </a:lnTo>
                <a:lnTo>
                  <a:pt x="368833" y="1195197"/>
                </a:lnTo>
                <a:lnTo>
                  <a:pt x="371157" y="1192657"/>
                </a:lnTo>
                <a:lnTo>
                  <a:pt x="365518" y="1193927"/>
                </a:lnTo>
                <a:lnTo>
                  <a:pt x="361378" y="1197737"/>
                </a:lnTo>
                <a:lnTo>
                  <a:pt x="357390" y="1200277"/>
                </a:lnTo>
                <a:lnTo>
                  <a:pt x="352145" y="1199007"/>
                </a:lnTo>
                <a:lnTo>
                  <a:pt x="353796" y="1199007"/>
                </a:lnTo>
                <a:lnTo>
                  <a:pt x="341884" y="1197737"/>
                </a:lnTo>
                <a:lnTo>
                  <a:pt x="329653" y="1197737"/>
                </a:lnTo>
                <a:lnTo>
                  <a:pt x="319913" y="1196467"/>
                </a:lnTo>
                <a:lnTo>
                  <a:pt x="315442" y="1195197"/>
                </a:lnTo>
                <a:lnTo>
                  <a:pt x="314744" y="1193927"/>
                </a:lnTo>
                <a:lnTo>
                  <a:pt x="314515" y="1191387"/>
                </a:lnTo>
                <a:lnTo>
                  <a:pt x="315125" y="1188847"/>
                </a:lnTo>
                <a:lnTo>
                  <a:pt x="313474" y="1191387"/>
                </a:lnTo>
                <a:lnTo>
                  <a:pt x="312674" y="1191387"/>
                </a:lnTo>
                <a:lnTo>
                  <a:pt x="311645" y="1190117"/>
                </a:lnTo>
                <a:lnTo>
                  <a:pt x="310083" y="1188847"/>
                </a:lnTo>
                <a:lnTo>
                  <a:pt x="308711" y="1187577"/>
                </a:lnTo>
                <a:lnTo>
                  <a:pt x="304444" y="1181227"/>
                </a:lnTo>
                <a:lnTo>
                  <a:pt x="301434" y="1177417"/>
                </a:lnTo>
                <a:lnTo>
                  <a:pt x="296468" y="1181227"/>
                </a:lnTo>
                <a:lnTo>
                  <a:pt x="295021" y="1174877"/>
                </a:lnTo>
                <a:lnTo>
                  <a:pt x="294474" y="1169797"/>
                </a:lnTo>
                <a:lnTo>
                  <a:pt x="293065" y="1163447"/>
                </a:lnTo>
                <a:lnTo>
                  <a:pt x="288988" y="1155827"/>
                </a:lnTo>
                <a:lnTo>
                  <a:pt x="286461" y="1152017"/>
                </a:lnTo>
                <a:lnTo>
                  <a:pt x="278968" y="1155827"/>
                </a:lnTo>
                <a:lnTo>
                  <a:pt x="274396" y="1153287"/>
                </a:lnTo>
                <a:lnTo>
                  <a:pt x="279031" y="1148207"/>
                </a:lnTo>
                <a:lnTo>
                  <a:pt x="269138" y="1148207"/>
                </a:lnTo>
                <a:lnTo>
                  <a:pt x="270649" y="1144397"/>
                </a:lnTo>
                <a:lnTo>
                  <a:pt x="272161" y="1140587"/>
                </a:lnTo>
                <a:lnTo>
                  <a:pt x="267538" y="1138047"/>
                </a:lnTo>
                <a:lnTo>
                  <a:pt x="268617" y="1139317"/>
                </a:lnTo>
                <a:lnTo>
                  <a:pt x="268312" y="1143127"/>
                </a:lnTo>
                <a:lnTo>
                  <a:pt x="266750" y="1144397"/>
                </a:lnTo>
                <a:lnTo>
                  <a:pt x="261772" y="1141857"/>
                </a:lnTo>
                <a:lnTo>
                  <a:pt x="259283" y="1140587"/>
                </a:lnTo>
                <a:lnTo>
                  <a:pt x="257060" y="1126617"/>
                </a:lnTo>
                <a:lnTo>
                  <a:pt x="259346" y="1124077"/>
                </a:lnTo>
                <a:lnTo>
                  <a:pt x="254609" y="1121537"/>
                </a:lnTo>
                <a:lnTo>
                  <a:pt x="242760" y="1115187"/>
                </a:lnTo>
                <a:lnTo>
                  <a:pt x="244856" y="1113967"/>
                </a:lnTo>
                <a:lnTo>
                  <a:pt x="245745" y="1112647"/>
                </a:lnTo>
                <a:lnTo>
                  <a:pt x="246811" y="1111377"/>
                </a:lnTo>
                <a:lnTo>
                  <a:pt x="248081" y="1110107"/>
                </a:lnTo>
                <a:lnTo>
                  <a:pt x="248170" y="1107567"/>
                </a:lnTo>
                <a:lnTo>
                  <a:pt x="245719" y="1108837"/>
                </a:lnTo>
                <a:lnTo>
                  <a:pt x="244716" y="1110107"/>
                </a:lnTo>
                <a:lnTo>
                  <a:pt x="242557" y="1111377"/>
                </a:lnTo>
                <a:lnTo>
                  <a:pt x="241401" y="1112647"/>
                </a:lnTo>
                <a:lnTo>
                  <a:pt x="242443" y="1110107"/>
                </a:lnTo>
                <a:lnTo>
                  <a:pt x="242785" y="1110107"/>
                </a:lnTo>
                <a:lnTo>
                  <a:pt x="242519" y="1108837"/>
                </a:lnTo>
                <a:lnTo>
                  <a:pt x="242887" y="1107567"/>
                </a:lnTo>
                <a:lnTo>
                  <a:pt x="242481" y="1107567"/>
                </a:lnTo>
                <a:lnTo>
                  <a:pt x="241655" y="1106297"/>
                </a:lnTo>
                <a:lnTo>
                  <a:pt x="246303" y="1106297"/>
                </a:lnTo>
                <a:lnTo>
                  <a:pt x="246418" y="1098677"/>
                </a:lnTo>
                <a:lnTo>
                  <a:pt x="246418" y="1097407"/>
                </a:lnTo>
                <a:lnTo>
                  <a:pt x="245884" y="1088517"/>
                </a:lnTo>
                <a:lnTo>
                  <a:pt x="245300" y="1080147"/>
                </a:lnTo>
                <a:lnTo>
                  <a:pt x="244589" y="1072007"/>
                </a:lnTo>
                <a:lnTo>
                  <a:pt x="244640" y="1069467"/>
                </a:lnTo>
                <a:lnTo>
                  <a:pt x="244741" y="1064387"/>
                </a:lnTo>
                <a:lnTo>
                  <a:pt x="242582" y="1069467"/>
                </a:lnTo>
                <a:lnTo>
                  <a:pt x="234835" y="1068197"/>
                </a:lnTo>
                <a:lnTo>
                  <a:pt x="234162" y="1064387"/>
                </a:lnTo>
                <a:lnTo>
                  <a:pt x="235839" y="1063764"/>
                </a:lnTo>
                <a:lnTo>
                  <a:pt x="233286" y="1060577"/>
                </a:lnTo>
                <a:lnTo>
                  <a:pt x="234175" y="1055497"/>
                </a:lnTo>
                <a:lnTo>
                  <a:pt x="241160" y="1056767"/>
                </a:lnTo>
                <a:lnTo>
                  <a:pt x="243332" y="1060577"/>
                </a:lnTo>
                <a:lnTo>
                  <a:pt x="241820" y="1055497"/>
                </a:lnTo>
                <a:lnTo>
                  <a:pt x="241058" y="1052957"/>
                </a:lnTo>
                <a:lnTo>
                  <a:pt x="243128" y="1052957"/>
                </a:lnTo>
                <a:lnTo>
                  <a:pt x="244170" y="1054227"/>
                </a:lnTo>
                <a:lnTo>
                  <a:pt x="246786" y="1055497"/>
                </a:lnTo>
                <a:lnTo>
                  <a:pt x="246253" y="1052957"/>
                </a:lnTo>
                <a:lnTo>
                  <a:pt x="245999" y="1051687"/>
                </a:lnTo>
                <a:lnTo>
                  <a:pt x="247827" y="1047877"/>
                </a:lnTo>
                <a:lnTo>
                  <a:pt x="249072" y="1042797"/>
                </a:lnTo>
                <a:lnTo>
                  <a:pt x="246532" y="1038987"/>
                </a:lnTo>
                <a:lnTo>
                  <a:pt x="248577" y="1038987"/>
                </a:lnTo>
                <a:lnTo>
                  <a:pt x="248399" y="1028827"/>
                </a:lnTo>
                <a:lnTo>
                  <a:pt x="247700" y="1019937"/>
                </a:lnTo>
                <a:lnTo>
                  <a:pt x="246926" y="1012317"/>
                </a:lnTo>
                <a:lnTo>
                  <a:pt x="246494" y="1004697"/>
                </a:lnTo>
                <a:lnTo>
                  <a:pt x="240576" y="1003427"/>
                </a:lnTo>
                <a:lnTo>
                  <a:pt x="241960" y="998347"/>
                </a:lnTo>
                <a:lnTo>
                  <a:pt x="237236" y="995807"/>
                </a:lnTo>
                <a:lnTo>
                  <a:pt x="239153" y="988187"/>
                </a:lnTo>
                <a:lnTo>
                  <a:pt x="241376" y="980567"/>
                </a:lnTo>
                <a:lnTo>
                  <a:pt x="243166" y="972947"/>
                </a:lnTo>
                <a:lnTo>
                  <a:pt x="243763" y="965327"/>
                </a:lnTo>
                <a:lnTo>
                  <a:pt x="242824" y="962787"/>
                </a:lnTo>
                <a:lnTo>
                  <a:pt x="241414" y="958977"/>
                </a:lnTo>
                <a:lnTo>
                  <a:pt x="240944" y="957707"/>
                </a:lnTo>
                <a:lnTo>
                  <a:pt x="240715" y="958253"/>
                </a:lnTo>
                <a:lnTo>
                  <a:pt x="240398" y="947547"/>
                </a:lnTo>
                <a:lnTo>
                  <a:pt x="240398" y="958977"/>
                </a:lnTo>
                <a:lnTo>
                  <a:pt x="238772" y="962787"/>
                </a:lnTo>
                <a:lnTo>
                  <a:pt x="235318" y="958977"/>
                </a:lnTo>
                <a:lnTo>
                  <a:pt x="240398" y="958977"/>
                </a:lnTo>
                <a:lnTo>
                  <a:pt x="240398" y="947547"/>
                </a:lnTo>
                <a:lnTo>
                  <a:pt x="244195" y="953897"/>
                </a:lnTo>
                <a:lnTo>
                  <a:pt x="243852" y="947547"/>
                </a:lnTo>
                <a:lnTo>
                  <a:pt x="243713" y="945007"/>
                </a:lnTo>
                <a:lnTo>
                  <a:pt x="243027" y="937387"/>
                </a:lnTo>
                <a:lnTo>
                  <a:pt x="242125" y="932307"/>
                </a:lnTo>
                <a:lnTo>
                  <a:pt x="241681" y="929767"/>
                </a:lnTo>
                <a:lnTo>
                  <a:pt x="240474" y="924687"/>
                </a:lnTo>
                <a:lnTo>
                  <a:pt x="240169" y="923417"/>
                </a:lnTo>
                <a:lnTo>
                  <a:pt x="239268" y="919607"/>
                </a:lnTo>
                <a:lnTo>
                  <a:pt x="237032" y="920877"/>
                </a:lnTo>
                <a:lnTo>
                  <a:pt x="236042" y="923417"/>
                </a:lnTo>
                <a:lnTo>
                  <a:pt x="234213" y="922147"/>
                </a:lnTo>
                <a:lnTo>
                  <a:pt x="233375" y="919607"/>
                </a:lnTo>
                <a:lnTo>
                  <a:pt x="236601" y="915797"/>
                </a:lnTo>
                <a:lnTo>
                  <a:pt x="239179" y="915797"/>
                </a:lnTo>
                <a:lnTo>
                  <a:pt x="239725" y="917067"/>
                </a:lnTo>
                <a:lnTo>
                  <a:pt x="239649" y="915797"/>
                </a:lnTo>
                <a:lnTo>
                  <a:pt x="238823" y="901827"/>
                </a:lnTo>
                <a:lnTo>
                  <a:pt x="243636" y="886587"/>
                </a:lnTo>
                <a:lnTo>
                  <a:pt x="246087" y="877697"/>
                </a:lnTo>
                <a:lnTo>
                  <a:pt x="247840" y="871347"/>
                </a:lnTo>
                <a:lnTo>
                  <a:pt x="245135" y="858647"/>
                </a:lnTo>
                <a:lnTo>
                  <a:pt x="245681" y="859917"/>
                </a:lnTo>
                <a:lnTo>
                  <a:pt x="245249" y="858647"/>
                </a:lnTo>
                <a:lnTo>
                  <a:pt x="241363" y="847217"/>
                </a:lnTo>
                <a:lnTo>
                  <a:pt x="240068" y="843407"/>
                </a:lnTo>
                <a:lnTo>
                  <a:pt x="241109" y="837057"/>
                </a:lnTo>
                <a:lnTo>
                  <a:pt x="244043" y="848487"/>
                </a:lnTo>
                <a:lnTo>
                  <a:pt x="247472" y="843407"/>
                </a:lnTo>
                <a:lnTo>
                  <a:pt x="245529" y="837057"/>
                </a:lnTo>
                <a:lnTo>
                  <a:pt x="243979" y="831977"/>
                </a:lnTo>
                <a:lnTo>
                  <a:pt x="244348" y="821817"/>
                </a:lnTo>
                <a:lnTo>
                  <a:pt x="244475" y="820547"/>
                </a:lnTo>
                <a:lnTo>
                  <a:pt x="244741" y="818007"/>
                </a:lnTo>
                <a:lnTo>
                  <a:pt x="245275" y="812927"/>
                </a:lnTo>
                <a:lnTo>
                  <a:pt x="243433" y="802767"/>
                </a:lnTo>
                <a:lnTo>
                  <a:pt x="250304" y="792607"/>
                </a:lnTo>
                <a:lnTo>
                  <a:pt x="250355" y="788797"/>
                </a:lnTo>
                <a:lnTo>
                  <a:pt x="250482" y="779907"/>
                </a:lnTo>
                <a:lnTo>
                  <a:pt x="250431" y="777367"/>
                </a:lnTo>
                <a:lnTo>
                  <a:pt x="249643" y="763397"/>
                </a:lnTo>
                <a:lnTo>
                  <a:pt x="252945" y="751967"/>
                </a:lnTo>
                <a:lnTo>
                  <a:pt x="253314" y="750697"/>
                </a:lnTo>
                <a:lnTo>
                  <a:pt x="249555" y="751967"/>
                </a:lnTo>
                <a:lnTo>
                  <a:pt x="245948" y="748157"/>
                </a:lnTo>
                <a:lnTo>
                  <a:pt x="248754" y="747547"/>
                </a:lnTo>
                <a:lnTo>
                  <a:pt x="247230" y="745617"/>
                </a:lnTo>
                <a:lnTo>
                  <a:pt x="246710" y="741807"/>
                </a:lnTo>
                <a:lnTo>
                  <a:pt x="246456" y="736727"/>
                </a:lnTo>
                <a:lnTo>
                  <a:pt x="246354" y="734187"/>
                </a:lnTo>
                <a:lnTo>
                  <a:pt x="246227" y="732917"/>
                </a:lnTo>
                <a:lnTo>
                  <a:pt x="246291" y="731647"/>
                </a:lnTo>
                <a:lnTo>
                  <a:pt x="246507" y="730377"/>
                </a:lnTo>
                <a:lnTo>
                  <a:pt x="247230" y="730377"/>
                </a:lnTo>
                <a:lnTo>
                  <a:pt x="248018" y="729107"/>
                </a:lnTo>
                <a:lnTo>
                  <a:pt x="249275" y="729107"/>
                </a:lnTo>
                <a:lnTo>
                  <a:pt x="253784" y="725297"/>
                </a:lnTo>
                <a:lnTo>
                  <a:pt x="268122" y="713867"/>
                </a:lnTo>
                <a:lnTo>
                  <a:pt x="273964" y="708787"/>
                </a:lnTo>
                <a:lnTo>
                  <a:pt x="275424" y="707517"/>
                </a:lnTo>
                <a:lnTo>
                  <a:pt x="282676" y="702437"/>
                </a:lnTo>
                <a:lnTo>
                  <a:pt x="286956" y="698627"/>
                </a:lnTo>
                <a:lnTo>
                  <a:pt x="289801" y="696087"/>
                </a:lnTo>
                <a:lnTo>
                  <a:pt x="296722" y="689737"/>
                </a:lnTo>
                <a:lnTo>
                  <a:pt x="299135" y="683387"/>
                </a:lnTo>
                <a:lnTo>
                  <a:pt x="297573" y="678307"/>
                </a:lnTo>
                <a:lnTo>
                  <a:pt x="297192" y="677037"/>
                </a:lnTo>
                <a:lnTo>
                  <a:pt x="296735" y="671957"/>
                </a:lnTo>
                <a:lnTo>
                  <a:pt x="303606" y="666877"/>
                </a:lnTo>
                <a:lnTo>
                  <a:pt x="305879" y="674497"/>
                </a:lnTo>
                <a:lnTo>
                  <a:pt x="308267" y="669417"/>
                </a:lnTo>
                <a:lnTo>
                  <a:pt x="309829" y="666877"/>
                </a:lnTo>
                <a:lnTo>
                  <a:pt x="311404" y="664337"/>
                </a:lnTo>
                <a:lnTo>
                  <a:pt x="314934" y="660527"/>
                </a:lnTo>
                <a:lnTo>
                  <a:pt x="317385" y="656717"/>
                </a:lnTo>
                <a:lnTo>
                  <a:pt x="316865" y="657987"/>
                </a:lnTo>
                <a:lnTo>
                  <a:pt x="317842" y="656717"/>
                </a:lnTo>
                <a:lnTo>
                  <a:pt x="318287" y="655447"/>
                </a:lnTo>
                <a:lnTo>
                  <a:pt x="326301" y="655447"/>
                </a:lnTo>
                <a:lnTo>
                  <a:pt x="332536" y="654177"/>
                </a:lnTo>
                <a:lnTo>
                  <a:pt x="338721" y="654177"/>
                </a:lnTo>
                <a:lnTo>
                  <a:pt x="344754" y="651637"/>
                </a:lnTo>
                <a:lnTo>
                  <a:pt x="343408" y="652907"/>
                </a:lnTo>
                <a:lnTo>
                  <a:pt x="343408" y="655447"/>
                </a:lnTo>
                <a:lnTo>
                  <a:pt x="341134" y="655447"/>
                </a:lnTo>
                <a:lnTo>
                  <a:pt x="346176" y="660527"/>
                </a:lnTo>
                <a:lnTo>
                  <a:pt x="359371" y="655447"/>
                </a:lnTo>
                <a:lnTo>
                  <a:pt x="359346" y="651637"/>
                </a:lnTo>
                <a:lnTo>
                  <a:pt x="362991" y="651637"/>
                </a:lnTo>
                <a:lnTo>
                  <a:pt x="360286" y="655447"/>
                </a:lnTo>
                <a:lnTo>
                  <a:pt x="362572" y="656717"/>
                </a:lnTo>
                <a:lnTo>
                  <a:pt x="367601" y="659257"/>
                </a:lnTo>
                <a:lnTo>
                  <a:pt x="373799" y="651637"/>
                </a:lnTo>
                <a:lnTo>
                  <a:pt x="374827" y="650367"/>
                </a:lnTo>
                <a:lnTo>
                  <a:pt x="377659" y="654837"/>
                </a:lnTo>
                <a:lnTo>
                  <a:pt x="378498" y="654177"/>
                </a:lnTo>
                <a:lnTo>
                  <a:pt x="390359" y="657987"/>
                </a:lnTo>
                <a:lnTo>
                  <a:pt x="388416" y="654177"/>
                </a:lnTo>
                <a:lnTo>
                  <a:pt x="387121" y="651637"/>
                </a:lnTo>
                <a:lnTo>
                  <a:pt x="393560" y="652907"/>
                </a:lnTo>
                <a:lnTo>
                  <a:pt x="399656" y="651637"/>
                </a:lnTo>
                <a:lnTo>
                  <a:pt x="405422" y="650367"/>
                </a:lnTo>
                <a:lnTo>
                  <a:pt x="410883" y="651637"/>
                </a:lnTo>
                <a:lnTo>
                  <a:pt x="412991" y="650367"/>
                </a:lnTo>
                <a:lnTo>
                  <a:pt x="415099" y="649097"/>
                </a:lnTo>
                <a:lnTo>
                  <a:pt x="424726" y="649097"/>
                </a:lnTo>
                <a:lnTo>
                  <a:pt x="427151" y="645287"/>
                </a:lnTo>
                <a:lnTo>
                  <a:pt x="429514" y="650367"/>
                </a:lnTo>
                <a:lnTo>
                  <a:pt x="435470" y="651637"/>
                </a:lnTo>
                <a:lnTo>
                  <a:pt x="442506" y="651637"/>
                </a:lnTo>
                <a:lnTo>
                  <a:pt x="448132" y="647827"/>
                </a:lnTo>
                <a:lnTo>
                  <a:pt x="446341" y="651637"/>
                </a:lnTo>
                <a:lnTo>
                  <a:pt x="453021" y="651637"/>
                </a:lnTo>
                <a:lnTo>
                  <a:pt x="450951" y="655447"/>
                </a:lnTo>
                <a:lnTo>
                  <a:pt x="457263" y="654177"/>
                </a:lnTo>
                <a:lnTo>
                  <a:pt x="463016" y="652907"/>
                </a:lnTo>
                <a:lnTo>
                  <a:pt x="461784" y="647827"/>
                </a:lnTo>
                <a:lnTo>
                  <a:pt x="470547" y="651637"/>
                </a:lnTo>
                <a:lnTo>
                  <a:pt x="478701" y="649097"/>
                </a:lnTo>
                <a:lnTo>
                  <a:pt x="485927" y="647827"/>
                </a:lnTo>
                <a:lnTo>
                  <a:pt x="491871" y="652907"/>
                </a:lnTo>
                <a:lnTo>
                  <a:pt x="510057" y="647827"/>
                </a:lnTo>
                <a:lnTo>
                  <a:pt x="518934" y="645287"/>
                </a:lnTo>
                <a:lnTo>
                  <a:pt x="544626" y="640207"/>
                </a:lnTo>
                <a:lnTo>
                  <a:pt x="541578" y="645287"/>
                </a:lnTo>
                <a:lnTo>
                  <a:pt x="529259" y="647827"/>
                </a:lnTo>
                <a:lnTo>
                  <a:pt x="526961" y="651637"/>
                </a:lnTo>
                <a:lnTo>
                  <a:pt x="537832" y="647827"/>
                </a:lnTo>
                <a:lnTo>
                  <a:pt x="547408" y="644017"/>
                </a:lnTo>
                <a:lnTo>
                  <a:pt x="556983" y="641477"/>
                </a:lnTo>
                <a:lnTo>
                  <a:pt x="567855" y="641477"/>
                </a:lnTo>
                <a:lnTo>
                  <a:pt x="572008" y="642747"/>
                </a:lnTo>
                <a:lnTo>
                  <a:pt x="565619" y="645287"/>
                </a:lnTo>
                <a:lnTo>
                  <a:pt x="564286" y="646557"/>
                </a:lnTo>
                <a:lnTo>
                  <a:pt x="576046" y="645287"/>
                </a:lnTo>
                <a:lnTo>
                  <a:pt x="587489" y="645287"/>
                </a:lnTo>
                <a:lnTo>
                  <a:pt x="598589" y="644017"/>
                </a:lnTo>
                <a:lnTo>
                  <a:pt x="609358" y="641477"/>
                </a:lnTo>
                <a:lnTo>
                  <a:pt x="609333" y="642747"/>
                </a:lnTo>
                <a:lnTo>
                  <a:pt x="607822" y="644017"/>
                </a:lnTo>
                <a:lnTo>
                  <a:pt x="609180" y="644017"/>
                </a:lnTo>
                <a:lnTo>
                  <a:pt x="612940" y="645287"/>
                </a:lnTo>
                <a:lnTo>
                  <a:pt x="612660" y="642747"/>
                </a:lnTo>
                <a:lnTo>
                  <a:pt x="612521" y="641477"/>
                </a:lnTo>
                <a:lnTo>
                  <a:pt x="609815" y="642747"/>
                </a:lnTo>
                <a:lnTo>
                  <a:pt x="609752" y="641477"/>
                </a:lnTo>
                <a:lnTo>
                  <a:pt x="609688" y="640207"/>
                </a:lnTo>
                <a:lnTo>
                  <a:pt x="609561" y="637667"/>
                </a:lnTo>
                <a:lnTo>
                  <a:pt x="613537" y="632587"/>
                </a:lnTo>
                <a:lnTo>
                  <a:pt x="618464" y="628777"/>
                </a:lnTo>
                <a:lnTo>
                  <a:pt x="621055" y="626237"/>
                </a:lnTo>
                <a:lnTo>
                  <a:pt x="621271" y="631317"/>
                </a:lnTo>
                <a:lnTo>
                  <a:pt x="625563" y="633857"/>
                </a:lnTo>
                <a:lnTo>
                  <a:pt x="629335" y="636397"/>
                </a:lnTo>
                <a:lnTo>
                  <a:pt x="628027" y="644017"/>
                </a:lnTo>
                <a:lnTo>
                  <a:pt x="629843" y="644017"/>
                </a:lnTo>
                <a:lnTo>
                  <a:pt x="632104" y="641477"/>
                </a:lnTo>
                <a:lnTo>
                  <a:pt x="631621" y="638937"/>
                </a:lnTo>
                <a:lnTo>
                  <a:pt x="634377" y="638937"/>
                </a:lnTo>
                <a:lnTo>
                  <a:pt x="635292" y="641477"/>
                </a:lnTo>
                <a:lnTo>
                  <a:pt x="632587" y="644017"/>
                </a:lnTo>
                <a:lnTo>
                  <a:pt x="642569" y="641477"/>
                </a:lnTo>
                <a:lnTo>
                  <a:pt x="640118" y="638937"/>
                </a:lnTo>
                <a:lnTo>
                  <a:pt x="638886" y="637667"/>
                </a:lnTo>
                <a:lnTo>
                  <a:pt x="648004" y="636397"/>
                </a:lnTo>
                <a:lnTo>
                  <a:pt x="648030" y="638937"/>
                </a:lnTo>
                <a:lnTo>
                  <a:pt x="646201" y="640207"/>
                </a:lnTo>
                <a:lnTo>
                  <a:pt x="645325" y="642747"/>
                </a:lnTo>
                <a:lnTo>
                  <a:pt x="651789" y="636397"/>
                </a:lnTo>
                <a:lnTo>
                  <a:pt x="654367" y="633857"/>
                </a:lnTo>
                <a:lnTo>
                  <a:pt x="662114" y="635127"/>
                </a:lnTo>
                <a:lnTo>
                  <a:pt x="661682" y="636397"/>
                </a:lnTo>
                <a:lnTo>
                  <a:pt x="662470" y="638517"/>
                </a:lnTo>
                <a:lnTo>
                  <a:pt x="666927" y="637667"/>
                </a:lnTo>
                <a:lnTo>
                  <a:pt x="672477" y="635127"/>
                </a:lnTo>
                <a:lnTo>
                  <a:pt x="675335" y="633857"/>
                </a:lnTo>
                <a:lnTo>
                  <a:pt x="683907" y="630047"/>
                </a:lnTo>
                <a:lnTo>
                  <a:pt x="690664" y="628777"/>
                </a:lnTo>
                <a:lnTo>
                  <a:pt x="694512" y="631317"/>
                </a:lnTo>
                <a:lnTo>
                  <a:pt x="693039" y="635127"/>
                </a:lnTo>
                <a:lnTo>
                  <a:pt x="693762" y="636397"/>
                </a:lnTo>
                <a:lnTo>
                  <a:pt x="694778" y="637667"/>
                </a:lnTo>
                <a:lnTo>
                  <a:pt x="694220" y="641477"/>
                </a:lnTo>
                <a:lnTo>
                  <a:pt x="695375" y="641477"/>
                </a:lnTo>
                <a:lnTo>
                  <a:pt x="696048" y="640207"/>
                </a:lnTo>
                <a:lnTo>
                  <a:pt x="696785" y="640207"/>
                </a:lnTo>
                <a:lnTo>
                  <a:pt x="697560" y="641477"/>
                </a:lnTo>
                <a:lnTo>
                  <a:pt x="697826" y="640207"/>
                </a:lnTo>
                <a:lnTo>
                  <a:pt x="698588" y="636397"/>
                </a:lnTo>
                <a:lnTo>
                  <a:pt x="700900" y="638937"/>
                </a:lnTo>
                <a:lnTo>
                  <a:pt x="706120" y="636397"/>
                </a:lnTo>
                <a:lnTo>
                  <a:pt x="708888" y="644017"/>
                </a:lnTo>
                <a:lnTo>
                  <a:pt x="703135" y="641477"/>
                </a:lnTo>
                <a:lnTo>
                  <a:pt x="712635" y="650367"/>
                </a:lnTo>
                <a:lnTo>
                  <a:pt x="710552" y="644017"/>
                </a:lnTo>
                <a:lnTo>
                  <a:pt x="710133" y="642747"/>
                </a:lnTo>
                <a:lnTo>
                  <a:pt x="717727" y="645287"/>
                </a:lnTo>
                <a:lnTo>
                  <a:pt x="717562" y="642747"/>
                </a:lnTo>
                <a:lnTo>
                  <a:pt x="717156" y="636397"/>
                </a:lnTo>
                <a:lnTo>
                  <a:pt x="721474" y="644017"/>
                </a:lnTo>
                <a:lnTo>
                  <a:pt x="719670" y="642747"/>
                </a:lnTo>
                <a:lnTo>
                  <a:pt x="725893" y="649097"/>
                </a:lnTo>
                <a:lnTo>
                  <a:pt x="724738" y="655447"/>
                </a:lnTo>
                <a:lnTo>
                  <a:pt x="728814" y="656717"/>
                </a:lnTo>
                <a:lnTo>
                  <a:pt x="733082" y="656717"/>
                </a:lnTo>
                <a:lnTo>
                  <a:pt x="734936" y="661797"/>
                </a:lnTo>
                <a:lnTo>
                  <a:pt x="733894" y="664337"/>
                </a:lnTo>
                <a:lnTo>
                  <a:pt x="727684" y="666877"/>
                </a:lnTo>
                <a:lnTo>
                  <a:pt x="726986" y="668147"/>
                </a:lnTo>
                <a:lnTo>
                  <a:pt x="731977" y="669417"/>
                </a:lnTo>
                <a:lnTo>
                  <a:pt x="736600" y="673227"/>
                </a:lnTo>
                <a:lnTo>
                  <a:pt x="741400" y="677037"/>
                </a:lnTo>
                <a:lnTo>
                  <a:pt x="746912" y="678307"/>
                </a:lnTo>
                <a:lnTo>
                  <a:pt x="744753" y="678307"/>
                </a:lnTo>
                <a:lnTo>
                  <a:pt x="741578" y="680847"/>
                </a:lnTo>
                <a:lnTo>
                  <a:pt x="747115" y="680847"/>
                </a:lnTo>
                <a:lnTo>
                  <a:pt x="787946" y="680847"/>
                </a:lnTo>
                <a:lnTo>
                  <a:pt x="784047" y="674497"/>
                </a:lnTo>
                <a:lnTo>
                  <a:pt x="774344" y="669417"/>
                </a:lnTo>
                <a:lnTo>
                  <a:pt x="765911" y="664337"/>
                </a:lnTo>
                <a:lnTo>
                  <a:pt x="765606" y="663067"/>
                </a:lnTo>
                <a:lnTo>
                  <a:pt x="759739" y="663067"/>
                </a:lnTo>
                <a:lnTo>
                  <a:pt x="755662" y="656717"/>
                </a:lnTo>
                <a:lnTo>
                  <a:pt x="758278" y="645287"/>
                </a:lnTo>
                <a:lnTo>
                  <a:pt x="757224" y="644017"/>
                </a:lnTo>
                <a:lnTo>
                  <a:pt x="755129" y="641477"/>
                </a:lnTo>
                <a:lnTo>
                  <a:pt x="753033" y="638937"/>
                </a:lnTo>
                <a:lnTo>
                  <a:pt x="747915" y="637667"/>
                </a:lnTo>
                <a:lnTo>
                  <a:pt x="742581" y="637667"/>
                </a:lnTo>
                <a:lnTo>
                  <a:pt x="738124" y="633857"/>
                </a:lnTo>
                <a:lnTo>
                  <a:pt x="737120" y="636397"/>
                </a:lnTo>
                <a:lnTo>
                  <a:pt x="732904" y="641477"/>
                </a:lnTo>
                <a:lnTo>
                  <a:pt x="726008" y="637667"/>
                </a:lnTo>
                <a:lnTo>
                  <a:pt x="725195" y="636397"/>
                </a:lnTo>
                <a:lnTo>
                  <a:pt x="721931" y="631317"/>
                </a:lnTo>
                <a:lnTo>
                  <a:pt x="723976" y="628777"/>
                </a:lnTo>
                <a:lnTo>
                  <a:pt x="726020" y="626237"/>
                </a:lnTo>
                <a:lnTo>
                  <a:pt x="728052" y="623697"/>
                </a:lnTo>
                <a:lnTo>
                  <a:pt x="732586" y="624967"/>
                </a:lnTo>
                <a:lnTo>
                  <a:pt x="733882" y="626237"/>
                </a:lnTo>
                <a:lnTo>
                  <a:pt x="733831" y="627507"/>
                </a:lnTo>
                <a:lnTo>
                  <a:pt x="733158" y="628777"/>
                </a:lnTo>
                <a:lnTo>
                  <a:pt x="735368" y="630047"/>
                </a:lnTo>
                <a:lnTo>
                  <a:pt x="738200" y="631317"/>
                </a:lnTo>
                <a:lnTo>
                  <a:pt x="738314" y="628777"/>
                </a:lnTo>
                <a:lnTo>
                  <a:pt x="738365" y="627507"/>
                </a:lnTo>
                <a:lnTo>
                  <a:pt x="735850" y="628777"/>
                </a:lnTo>
                <a:lnTo>
                  <a:pt x="735380" y="623697"/>
                </a:lnTo>
                <a:lnTo>
                  <a:pt x="733158" y="621157"/>
                </a:lnTo>
                <a:lnTo>
                  <a:pt x="732040" y="619887"/>
                </a:lnTo>
                <a:lnTo>
                  <a:pt x="728700" y="616077"/>
                </a:lnTo>
                <a:lnTo>
                  <a:pt x="733209" y="614807"/>
                </a:lnTo>
                <a:lnTo>
                  <a:pt x="725144" y="609727"/>
                </a:lnTo>
                <a:lnTo>
                  <a:pt x="728433" y="616077"/>
                </a:lnTo>
                <a:lnTo>
                  <a:pt x="730338" y="619887"/>
                </a:lnTo>
                <a:lnTo>
                  <a:pt x="726884" y="614807"/>
                </a:lnTo>
                <a:lnTo>
                  <a:pt x="726059" y="613537"/>
                </a:lnTo>
                <a:lnTo>
                  <a:pt x="724395" y="610997"/>
                </a:lnTo>
                <a:lnTo>
                  <a:pt x="722744" y="608457"/>
                </a:lnTo>
                <a:lnTo>
                  <a:pt x="718273" y="603377"/>
                </a:lnTo>
                <a:lnTo>
                  <a:pt x="713841" y="598297"/>
                </a:lnTo>
                <a:lnTo>
                  <a:pt x="703656" y="598297"/>
                </a:lnTo>
                <a:lnTo>
                  <a:pt x="705815" y="599567"/>
                </a:lnTo>
                <a:lnTo>
                  <a:pt x="706932" y="602107"/>
                </a:lnTo>
                <a:lnTo>
                  <a:pt x="694296" y="602107"/>
                </a:lnTo>
                <a:lnTo>
                  <a:pt x="690333" y="604647"/>
                </a:lnTo>
                <a:lnTo>
                  <a:pt x="688327" y="607187"/>
                </a:lnTo>
                <a:lnTo>
                  <a:pt x="683780" y="608457"/>
                </a:lnTo>
                <a:lnTo>
                  <a:pt x="681570" y="605917"/>
                </a:lnTo>
                <a:lnTo>
                  <a:pt x="681482" y="604647"/>
                </a:lnTo>
                <a:lnTo>
                  <a:pt x="681380" y="603377"/>
                </a:lnTo>
                <a:lnTo>
                  <a:pt x="680440" y="602107"/>
                </a:lnTo>
                <a:lnTo>
                  <a:pt x="675970" y="603377"/>
                </a:lnTo>
                <a:lnTo>
                  <a:pt x="670039" y="600837"/>
                </a:lnTo>
                <a:lnTo>
                  <a:pt x="675487" y="595757"/>
                </a:lnTo>
                <a:lnTo>
                  <a:pt x="676846" y="594487"/>
                </a:lnTo>
                <a:lnTo>
                  <a:pt x="670547" y="595757"/>
                </a:lnTo>
                <a:lnTo>
                  <a:pt x="664756" y="594487"/>
                </a:lnTo>
                <a:lnTo>
                  <a:pt x="659638" y="591947"/>
                </a:lnTo>
                <a:lnTo>
                  <a:pt x="655383" y="590677"/>
                </a:lnTo>
                <a:lnTo>
                  <a:pt x="659942" y="589407"/>
                </a:lnTo>
                <a:lnTo>
                  <a:pt x="657212" y="589407"/>
                </a:lnTo>
                <a:lnTo>
                  <a:pt x="652653" y="590677"/>
                </a:lnTo>
                <a:lnTo>
                  <a:pt x="655408" y="594487"/>
                </a:lnTo>
                <a:lnTo>
                  <a:pt x="650379" y="594487"/>
                </a:lnTo>
                <a:lnTo>
                  <a:pt x="650379" y="591947"/>
                </a:lnTo>
                <a:lnTo>
                  <a:pt x="647661" y="595757"/>
                </a:lnTo>
                <a:lnTo>
                  <a:pt x="652716" y="600837"/>
                </a:lnTo>
                <a:lnTo>
                  <a:pt x="647293" y="604647"/>
                </a:lnTo>
                <a:lnTo>
                  <a:pt x="643623" y="602107"/>
                </a:lnTo>
                <a:lnTo>
                  <a:pt x="636358" y="608457"/>
                </a:lnTo>
                <a:lnTo>
                  <a:pt x="634949" y="602107"/>
                </a:lnTo>
                <a:lnTo>
                  <a:pt x="639699" y="600837"/>
                </a:lnTo>
                <a:lnTo>
                  <a:pt x="639711" y="599567"/>
                </a:lnTo>
                <a:lnTo>
                  <a:pt x="639724" y="598297"/>
                </a:lnTo>
                <a:lnTo>
                  <a:pt x="639406" y="595757"/>
                </a:lnTo>
                <a:lnTo>
                  <a:pt x="641261" y="594487"/>
                </a:lnTo>
                <a:lnTo>
                  <a:pt x="639025" y="594487"/>
                </a:lnTo>
                <a:lnTo>
                  <a:pt x="636282" y="593217"/>
                </a:lnTo>
                <a:lnTo>
                  <a:pt x="635863" y="593217"/>
                </a:lnTo>
                <a:lnTo>
                  <a:pt x="636638" y="591947"/>
                </a:lnTo>
                <a:lnTo>
                  <a:pt x="637374" y="591947"/>
                </a:lnTo>
                <a:lnTo>
                  <a:pt x="631799" y="590677"/>
                </a:lnTo>
                <a:lnTo>
                  <a:pt x="629424" y="593217"/>
                </a:lnTo>
                <a:lnTo>
                  <a:pt x="627011" y="597027"/>
                </a:lnTo>
                <a:lnTo>
                  <a:pt x="621296" y="599567"/>
                </a:lnTo>
                <a:lnTo>
                  <a:pt x="622642" y="595757"/>
                </a:lnTo>
                <a:lnTo>
                  <a:pt x="620903" y="594156"/>
                </a:lnTo>
                <a:lnTo>
                  <a:pt x="619023" y="599567"/>
                </a:lnTo>
                <a:lnTo>
                  <a:pt x="614921" y="602107"/>
                </a:lnTo>
                <a:lnTo>
                  <a:pt x="607631" y="599567"/>
                </a:lnTo>
                <a:lnTo>
                  <a:pt x="607136" y="604647"/>
                </a:lnTo>
                <a:lnTo>
                  <a:pt x="603338" y="604647"/>
                </a:lnTo>
                <a:lnTo>
                  <a:pt x="607695" y="605917"/>
                </a:lnTo>
                <a:lnTo>
                  <a:pt x="606323" y="609727"/>
                </a:lnTo>
                <a:lnTo>
                  <a:pt x="602691" y="609727"/>
                </a:lnTo>
                <a:lnTo>
                  <a:pt x="597687" y="610997"/>
                </a:lnTo>
                <a:lnTo>
                  <a:pt x="597522" y="609727"/>
                </a:lnTo>
                <a:lnTo>
                  <a:pt x="597408" y="608888"/>
                </a:lnTo>
                <a:lnTo>
                  <a:pt x="595960" y="609727"/>
                </a:lnTo>
                <a:lnTo>
                  <a:pt x="590981" y="607187"/>
                </a:lnTo>
                <a:lnTo>
                  <a:pt x="588276" y="605917"/>
                </a:lnTo>
                <a:lnTo>
                  <a:pt x="585571" y="604647"/>
                </a:lnTo>
                <a:lnTo>
                  <a:pt x="579894" y="605917"/>
                </a:lnTo>
                <a:lnTo>
                  <a:pt x="578053" y="604647"/>
                </a:lnTo>
                <a:lnTo>
                  <a:pt x="576224" y="603377"/>
                </a:lnTo>
                <a:lnTo>
                  <a:pt x="578586" y="599567"/>
                </a:lnTo>
                <a:lnTo>
                  <a:pt x="579374" y="598297"/>
                </a:lnTo>
                <a:lnTo>
                  <a:pt x="576160" y="597027"/>
                </a:lnTo>
                <a:lnTo>
                  <a:pt x="570890" y="598297"/>
                </a:lnTo>
                <a:lnTo>
                  <a:pt x="567004" y="597027"/>
                </a:lnTo>
                <a:lnTo>
                  <a:pt x="563041" y="594487"/>
                </a:lnTo>
                <a:lnTo>
                  <a:pt x="557504" y="595757"/>
                </a:lnTo>
                <a:lnTo>
                  <a:pt x="559917" y="600189"/>
                </a:lnTo>
                <a:lnTo>
                  <a:pt x="554355" y="604647"/>
                </a:lnTo>
                <a:lnTo>
                  <a:pt x="569366" y="600837"/>
                </a:lnTo>
                <a:lnTo>
                  <a:pt x="559866" y="608457"/>
                </a:lnTo>
                <a:lnTo>
                  <a:pt x="564413" y="608457"/>
                </a:lnTo>
                <a:lnTo>
                  <a:pt x="569391" y="604647"/>
                </a:lnTo>
                <a:lnTo>
                  <a:pt x="572135" y="605917"/>
                </a:lnTo>
                <a:lnTo>
                  <a:pt x="568363" y="609104"/>
                </a:lnTo>
                <a:lnTo>
                  <a:pt x="570357" y="613537"/>
                </a:lnTo>
                <a:lnTo>
                  <a:pt x="565619" y="610997"/>
                </a:lnTo>
                <a:lnTo>
                  <a:pt x="556031" y="613537"/>
                </a:lnTo>
                <a:lnTo>
                  <a:pt x="550786" y="612267"/>
                </a:lnTo>
                <a:lnTo>
                  <a:pt x="550773" y="610997"/>
                </a:lnTo>
                <a:lnTo>
                  <a:pt x="550684" y="600837"/>
                </a:lnTo>
                <a:lnTo>
                  <a:pt x="542861" y="599567"/>
                </a:lnTo>
                <a:lnTo>
                  <a:pt x="535254" y="600837"/>
                </a:lnTo>
                <a:lnTo>
                  <a:pt x="527075" y="604647"/>
                </a:lnTo>
                <a:lnTo>
                  <a:pt x="517461" y="604647"/>
                </a:lnTo>
                <a:lnTo>
                  <a:pt x="522033" y="605917"/>
                </a:lnTo>
                <a:lnTo>
                  <a:pt x="520280" y="610997"/>
                </a:lnTo>
                <a:lnTo>
                  <a:pt x="517969" y="609727"/>
                </a:lnTo>
                <a:lnTo>
                  <a:pt x="513372" y="607187"/>
                </a:lnTo>
                <a:lnTo>
                  <a:pt x="508863" y="609727"/>
                </a:lnTo>
                <a:lnTo>
                  <a:pt x="509181" y="604647"/>
                </a:lnTo>
                <a:lnTo>
                  <a:pt x="506298" y="603377"/>
                </a:lnTo>
                <a:lnTo>
                  <a:pt x="504291" y="600837"/>
                </a:lnTo>
                <a:lnTo>
                  <a:pt x="504609" y="604647"/>
                </a:lnTo>
                <a:lnTo>
                  <a:pt x="493979" y="600837"/>
                </a:lnTo>
                <a:lnTo>
                  <a:pt x="492925" y="609727"/>
                </a:lnTo>
                <a:lnTo>
                  <a:pt x="486511" y="604647"/>
                </a:lnTo>
                <a:lnTo>
                  <a:pt x="479539" y="605917"/>
                </a:lnTo>
                <a:lnTo>
                  <a:pt x="474535" y="609727"/>
                </a:lnTo>
                <a:lnTo>
                  <a:pt x="469595" y="613537"/>
                </a:lnTo>
                <a:lnTo>
                  <a:pt x="462889" y="614807"/>
                </a:lnTo>
                <a:lnTo>
                  <a:pt x="465010" y="612267"/>
                </a:lnTo>
                <a:lnTo>
                  <a:pt x="466064" y="610997"/>
                </a:lnTo>
                <a:lnTo>
                  <a:pt x="461022" y="608457"/>
                </a:lnTo>
                <a:lnTo>
                  <a:pt x="463435" y="607187"/>
                </a:lnTo>
                <a:lnTo>
                  <a:pt x="468261" y="604647"/>
                </a:lnTo>
                <a:lnTo>
                  <a:pt x="464616" y="604647"/>
                </a:lnTo>
                <a:lnTo>
                  <a:pt x="461314" y="603377"/>
                </a:lnTo>
                <a:lnTo>
                  <a:pt x="461340" y="607187"/>
                </a:lnTo>
                <a:lnTo>
                  <a:pt x="459143" y="604647"/>
                </a:lnTo>
                <a:lnTo>
                  <a:pt x="451358" y="612267"/>
                </a:lnTo>
                <a:lnTo>
                  <a:pt x="448284" y="608876"/>
                </a:lnTo>
                <a:lnTo>
                  <a:pt x="448551" y="608533"/>
                </a:lnTo>
                <a:lnTo>
                  <a:pt x="449364" y="608164"/>
                </a:lnTo>
                <a:lnTo>
                  <a:pt x="449148" y="607809"/>
                </a:lnTo>
                <a:lnTo>
                  <a:pt x="447421" y="608609"/>
                </a:lnTo>
                <a:lnTo>
                  <a:pt x="447522" y="608939"/>
                </a:lnTo>
                <a:lnTo>
                  <a:pt x="446430" y="610997"/>
                </a:lnTo>
                <a:lnTo>
                  <a:pt x="446024" y="614807"/>
                </a:lnTo>
                <a:lnTo>
                  <a:pt x="441947" y="614807"/>
                </a:lnTo>
                <a:lnTo>
                  <a:pt x="435571" y="616077"/>
                </a:lnTo>
                <a:lnTo>
                  <a:pt x="439254" y="619887"/>
                </a:lnTo>
                <a:lnTo>
                  <a:pt x="429323" y="614807"/>
                </a:lnTo>
                <a:lnTo>
                  <a:pt x="406933" y="614807"/>
                </a:lnTo>
                <a:lnTo>
                  <a:pt x="398754" y="611390"/>
                </a:lnTo>
                <a:lnTo>
                  <a:pt x="399529" y="611225"/>
                </a:lnTo>
                <a:lnTo>
                  <a:pt x="396811" y="610412"/>
                </a:lnTo>
                <a:lnTo>
                  <a:pt x="397103" y="610870"/>
                </a:lnTo>
                <a:lnTo>
                  <a:pt x="397344" y="611085"/>
                </a:lnTo>
                <a:lnTo>
                  <a:pt x="389915" y="612267"/>
                </a:lnTo>
                <a:lnTo>
                  <a:pt x="380365" y="613537"/>
                </a:lnTo>
                <a:lnTo>
                  <a:pt x="373164" y="614807"/>
                </a:lnTo>
                <a:lnTo>
                  <a:pt x="373583" y="613537"/>
                </a:lnTo>
                <a:lnTo>
                  <a:pt x="373227" y="612571"/>
                </a:lnTo>
                <a:lnTo>
                  <a:pt x="369163" y="613537"/>
                </a:lnTo>
                <a:lnTo>
                  <a:pt x="366382" y="617347"/>
                </a:lnTo>
                <a:lnTo>
                  <a:pt x="363334" y="621157"/>
                </a:lnTo>
                <a:lnTo>
                  <a:pt x="357225" y="621157"/>
                </a:lnTo>
                <a:lnTo>
                  <a:pt x="351269" y="614807"/>
                </a:lnTo>
                <a:lnTo>
                  <a:pt x="363143" y="617347"/>
                </a:lnTo>
                <a:lnTo>
                  <a:pt x="359473" y="614807"/>
                </a:lnTo>
                <a:lnTo>
                  <a:pt x="358711" y="613537"/>
                </a:lnTo>
                <a:lnTo>
                  <a:pt x="357174" y="610997"/>
                </a:lnTo>
                <a:lnTo>
                  <a:pt x="356412" y="609727"/>
                </a:lnTo>
                <a:lnTo>
                  <a:pt x="350964" y="609727"/>
                </a:lnTo>
                <a:lnTo>
                  <a:pt x="344398" y="610997"/>
                </a:lnTo>
                <a:lnTo>
                  <a:pt x="338010" y="609727"/>
                </a:lnTo>
                <a:lnTo>
                  <a:pt x="339839" y="608457"/>
                </a:lnTo>
                <a:lnTo>
                  <a:pt x="336854" y="605917"/>
                </a:lnTo>
                <a:lnTo>
                  <a:pt x="333336" y="607187"/>
                </a:lnTo>
                <a:lnTo>
                  <a:pt x="329349" y="609727"/>
                </a:lnTo>
                <a:lnTo>
                  <a:pt x="325107" y="610997"/>
                </a:lnTo>
                <a:lnTo>
                  <a:pt x="321957" y="613537"/>
                </a:lnTo>
                <a:lnTo>
                  <a:pt x="314071" y="613537"/>
                </a:lnTo>
                <a:lnTo>
                  <a:pt x="314566" y="612267"/>
                </a:lnTo>
                <a:lnTo>
                  <a:pt x="313817" y="610997"/>
                </a:lnTo>
                <a:lnTo>
                  <a:pt x="310349" y="613537"/>
                </a:lnTo>
                <a:lnTo>
                  <a:pt x="306082" y="616077"/>
                </a:lnTo>
                <a:lnTo>
                  <a:pt x="301548" y="617347"/>
                </a:lnTo>
                <a:lnTo>
                  <a:pt x="297637" y="624967"/>
                </a:lnTo>
                <a:lnTo>
                  <a:pt x="292315" y="633857"/>
                </a:lnTo>
                <a:lnTo>
                  <a:pt x="291528" y="635000"/>
                </a:lnTo>
                <a:lnTo>
                  <a:pt x="292493" y="635127"/>
                </a:lnTo>
                <a:lnTo>
                  <a:pt x="288074" y="642747"/>
                </a:lnTo>
                <a:lnTo>
                  <a:pt x="284111" y="642747"/>
                </a:lnTo>
                <a:lnTo>
                  <a:pt x="278218" y="645287"/>
                </a:lnTo>
                <a:lnTo>
                  <a:pt x="273405" y="641477"/>
                </a:lnTo>
                <a:lnTo>
                  <a:pt x="278409" y="636397"/>
                </a:lnTo>
                <a:lnTo>
                  <a:pt x="270192" y="633857"/>
                </a:lnTo>
                <a:lnTo>
                  <a:pt x="271818" y="644017"/>
                </a:lnTo>
                <a:lnTo>
                  <a:pt x="268109" y="645287"/>
                </a:lnTo>
                <a:lnTo>
                  <a:pt x="266039" y="642747"/>
                </a:lnTo>
                <a:lnTo>
                  <a:pt x="262648" y="649097"/>
                </a:lnTo>
                <a:lnTo>
                  <a:pt x="261581" y="655447"/>
                </a:lnTo>
                <a:lnTo>
                  <a:pt x="260159" y="660527"/>
                </a:lnTo>
                <a:lnTo>
                  <a:pt x="255752" y="666877"/>
                </a:lnTo>
                <a:lnTo>
                  <a:pt x="258483" y="668147"/>
                </a:lnTo>
                <a:lnTo>
                  <a:pt x="257898" y="673227"/>
                </a:lnTo>
                <a:lnTo>
                  <a:pt x="255282" y="673227"/>
                </a:lnTo>
                <a:lnTo>
                  <a:pt x="252387" y="674497"/>
                </a:lnTo>
                <a:lnTo>
                  <a:pt x="250926" y="678307"/>
                </a:lnTo>
                <a:lnTo>
                  <a:pt x="243382" y="674497"/>
                </a:lnTo>
                <a:lnTo>
                  <a:pt x="241846" y="679577"/>
                </a:lnTo>
                <a:lnTo>
                  <a:pt x="239737" y="685927"/>
                </a:lnTo>
                <a:lnTo>
                  <a:pt x="237109" y="692277"/>
                </a:lnTo>
                <a:lnTo>
                  <a:pt x="234010" y="698627"/>
                </a:lnTo>
                <a:lnTo>
                  <a:pt x="233324" y="694880"/>
                </a:lnTo>
                <a:lnTo>
                  <a:pt x="231178" y="701167"/>
                </a:lnTo>
                <a:lnTo>
                  <a:pt x="224345" y="708787"/>
                </a:lnTo>
                <a:lnTo>
                  <a:pt x="219278" y="703707"/>
                </a:lnTo>
                <a:lnTo>
                  <a:pt x="213271" y="707517"/>
                </a:lnTo>
                <a:lnTo>
                  <a:pt x="206286" y="715137"/>
                </a:lnTo>
                <a:lnTo>
                  <a:pt x="205841" y="720217"/>
                </a:lnTo>
                <a:lnTo>
                  <a:pt x="205663" y="725297"/>
                </a:lnTo>
                <a:lnTo>
                  <a:pt x="203796" y="736727"/>
                </a:lnTo>
                <a:lnTo>
                  <a:pt x="202171" y="737997"/>
                </a:lnTo>
                <a:lnTo>
                  <a:pt x="198793" y="740537"/>
                </a:lnTo>
                <a:lnTo>
                  <a:pt x="200736" y="751967"/>
                </a:lnTo>
                <a:lnTo>
                  <a:pt x="199491" y="764667"/>
                </a:lnTo>
                <a:lnTo>
                  <a:pt x="197294" y="777367"/>
                </a:lnTo>
                <a:lnTo>
                  <a:pt x="196392" y="791337"/>
                </a:lnTo>
                <a:lnTo>
                  <a:pt x="201968" y="788797"/>
                </a:lnTo>
                <a:lnTo>
                  <a:pt x="202882" y="791337"/>
                </a:lnTo>
                <a:lnTo>
                  <a:pt x="203835" y="793877"/>
                </a:lnTo>
                <a:lnTo>
                  <a:pt x="209562" y="795147"/>
                </a:lnTo>
                <a:lnTo>
                  <a:pt x="210312" y="800227"/>
                </a:lnTo>
                <a:lnTo>
                  <a:pt x="210070" y="801497"/>
                </a:lnTo>
                <a:lnTo>
                  <a:pt x="209791" y="801497"/>
                </a:lnTo>
                <a:lnTo>
                  <a:pt x="209232" y="801497"/>
                </a:lnTo>
                <a:lnTo>
                  <a:pt x="208572" y="802551"/>
                </a:lnTo>
                <a:lnTo>
                  <a:pt x="206895" y="803135"/>
                </a:lnTo>
                <a:lnTo>
                  <a:pt x="200126" y="793864"/>
                </a:lnTo>
                <a:lnTo>
                  <a:pt x="196557" y="801370"/>
                </a:lnTo>
                <a:lnTo>
                  <a:pt x="199961" y="800265"/>
                </a:lnTo>
                <a:lnTo>
                  <a:pt x="202653" y="802995"/>
                </a:lnTo>
                <a:lnTo>
                  <a:pt x="205473" y="805154"/>
                </a:lnTo>
                <a:lnTo>
                  <a:pt x="208254" y="803059"/>
                </a:lnTo>
                <a:lnTo>
                  <a:pt x="201320" y="814197"/>
                </a:lnTo>
                <a:lnTo>
                  <a:pt x="197523" y="818007"/>
                </a:lnTo>
                <a:lnTo>
                  <a:pt x="198564" y="810387"/>
                </a:lnTo>
                <a:lnTo>
                  <a:pt x="195656" y="810387"/>
                </a:lnTo>
                <a:lnTo>
                  <a:pt x="194525" y="820547"/>
                </a:lnTo>
                <a:lnTo>
                  <a:pt x="193649" y="819277"/>
                </a:lnTo>
                <a:lnTo>
                  <a:pt x="190144" y="814197"/>
                </a:lnTo>
                <a:lnTo>
                  <a:pt x="186613" y="820547"/>
                </a:lnTo>
                <a:lnTo>
                  <a:pt x="191249" y="819277"/>
                </a:lnTo>
                <a:lnTo>
                  <a:pt x="193154" y="824357"/>
                </a:lnTo>
                <a:lnTo>
                  <a:pt x="191312" y="829437"/>
                </a:lnTo>
                <a:lnTo>
                  <a:pt x="197370" y="821817"/>
                </a:lnTo>
                <a:lnTo>
                  <a:pt x="198564" y="829437"/>
                </a:lnTo>
                <a:lnTo>
                  <a:pt x="191795" y="839597"/>
                </a:lnTo>
                <a:lnTo>
                  <a:pt x="192951" y="847217"/>
                </a:lnTo>
                <a:lnTo>
                  <a:pt x="188963" y="843407"/>
                </a:lnTo>
                <a:lnTo>
                  <a:pt x="190004" y="849757"/>
                </a:lnTo>
                <a:lnTo>
                  <a:pt x="190842" y="858647"/>
                </a:lnTo>
                <a:lnTo>
                  <a:pt x="193179" y="868807"/>
                </a:lnTo>
                <a:lnTo>
                  <a:pt x="198704" y="875157"/>
                </a:lnTo>
                <a:lnTo>
                  <a:pt x="197192" y="876427"/>
                </a:lnTo>
                <a:lnTo>
                  <a:pt x="193649" y="877697"/>
                </a:lnTo>
                <a:lnTo>
                  <a:pt x="192760" y="875157"/>
                </a:lnTo>
                <a:lnTo>
                  <a:pt x="193522" y="887857"/>
                </a:lnTo>
                <a:lnTo>
                  <a:pt x="196469" y="900557"/>
                </a:lnTo>
                <a:lnTo>
                  <a:pt x="198526" y="913257"/>
                </a:lnTo>
                <a:lnTo>
                  <a:pt x="196608" y="924687"/>
                </a:lnTo>
                <a:lnTo>
                  <a:pt x="193484" y="923417"/>
                </a:lnTo>
                <a:lnTo>
                  <a:pt x="194335" y="925957"/>
                </a:lnTo>
                <a:lnTo>
                  <a:pt x="199301" y="928497"/>
                </a:lnTo>
                <a:lnTo>
                  <a:pt x="196075" y="932307"/>
                </a:lnTo>
                <a:lnTo>
                  <a:pt x="194767" y="932307"/>
                </a:lnTo>
                <a:lnTo>
                  <a:pt x="192951" y="931037"/>
                </a:lnTo>
                <a:lnTo>
                  <a:pt x="192735" y="932307"/>
                </a:lnTo>
                <a:lnTo>
                  <a:pt x="193789" y="934847"/>
                </a:lnTo>
                <a:lnTo>
                  <a:pt x="198120" y="941197"/>
                </a:lnTo>
                <a:lnTo>
                  <a:pt x="196215" y="945007"/>
                </a:lnTo>
                <a:lnTo>
                  <a:pt x="192735" y="941197"/>
                </a:lnTo>
                <a:lnTo>
                  <a:pt x="192201" y="952627"/>
                </a:lnTo>
                <a:lnTo>
                  <a:pt x="195453" y="961517"/>
                </a:lnTo>
                <a:lnTo>
                  <a:pt x="199898" y="970407"/>
                </a:lnTo>
                <a:lnTo>
                  <a:pt x="202920" y="979297"/>
                </a:lnTo>
                <a:lnTo>
                  <a:pt x="193636" y="979297"/>
                </a:lnTo>
                <a:lnTo>
                  <a:pt x="188823" y="998347"/>
                </a:lnTo>
                <a:lnTo>
                  <a:pt x="187515" y="998347"/>
                </a:lnTo>
                <a:lnTo>
                  <a:pt x="188087" y="1011047"/>
                </a:lnTo>
                <a:lnTo>
                  <a:pt x="190982" y="1023747"/>
                </a:lnTo>
                <a:lnTo>
                  <a:pt x="194779" y="1035177"/>
                </a:lnTo>
                <a:lnTo>
                  <a:pt x="198056" y="1047877"/>
                </a:lnTo>
                <a:lnTo>
                  <a:pt x="192887" y="1058037"/>
                </a:lnTo>
                <a:lnTo>
                  <a:pt x="191071" y="1072007"/>
                </a:lnTo>
                <a:lnTo>
                  <a:pt x="190055" y="1087247"/>
                </a:lnTo>
                <a:lnTo>
                  <a:pt x="187325" y="1101217"/>
                </a:lnTo>
                <a:lnTo>
                  <a:pt x="189052" y="1098677"/>
                </a:lnTo>
                <a:lnTo>
                  <a:pt x="194538" y="1101217"/>
                </a:lnTo>
                <a:lnTo>
                  <a:pt x="195414" y="1105027"/>
                </a:lnTo>
                <a:lnTo>
                  <a:pt x="195414" y="1110107"/>
                </a:lnTo>
                <a:lnTo>
                  <a:pt x="196697" y="1115187"/>
                </a:lnTo>
                <a:lnTo>
                  <a:pt x="196748" y="1120267"/>
                </a:lnTo>
                <a:lnTo>
                  <a:pt x="193065" y="1121537"/>
                </a:lnTo>
                <a:lnTo>
                  <a:pt x="193268" y="1118997"/>
                </a:lnTo>
                <a:lnTo>
                  <a:pt x="190195" y="1122807"/>
                </a:lnTo>
                <a:lnTo>
                  <a:pt x="188493" y="1125347"/>
                </a:lnTo>
                <a:lnTo>
                  <a:pt x="187566" y="1130427"/>
                </a:lnTo>
                <a:lnTo>
                  <a:pt x="190830" y="1135507"/>
                </a:lnTo>
                <a:lnTo>
                  <a:pt x="197904" y="1141857"/>
                </a:lnTo>
                <a:lnTo>
                  <a:pt x="202996" y="1148207"/>
                </a:lnTo>
                <a:lnTo>
                  <a:pt x="212445" y="1141857"/>
                </a:lnTo>
                <a:lnTo>
                  <a:pt x="217805" y="1155827"/>
                </a:lnTo>
                <a:lnTo>
                  <a:pt x="229362" y="1167257"/>
                </a:lnTo>
                <a:lnTo>
                  <a:pt x="240157" y="1176147"/>
                </a:lnTo>
                <a:lnTo>
                  <a:pt x="243217" y="1186307"/>
                </a:lnTo>
                <a:lnTo>
                  <a:pt x="248056" y="1187577"/>
                </a:lnTo>
                <a:lnTo>
                  <a:pt x="251523" y="1191387"/>
                </a:lnTo>
                <a:lnTo>
                  <a:pt x="256349" y="1192657"/>
                </a:lnTo>
                <a:lnTo>
                  <a:pt x="251853" y="1196467"/>
                </a:lnTo>
                <a:lnTo>
                  <a:pt x="256413" y="1202817"/>
                </a:lnTo>
                <a:lnTo>
                  <a:pt x="260731" y="1207897"/>
                </a:lnTo>
                <a:lnTo>
                  <a:pt x="265785" y="1212977"/>
                </a:lnTo>
                <a:lnTo>
                  <a:pt x="272592" y="1219327"/>
                </a:lnTo>
                <a:lnTo>
                  <a:pt x="267525" y="1220597"/>
                </a:lnTo>
                <a:lnTo>
                  <a:pt x="270141" y="1223137"/>
                </a:lnTo>
                <a:lnTo>
                  <a:pt x="274853" y="1221867"/>
                </a:lnTo>
                <a:lnTo>
                  <a:pt x="285965" y="1221867"/>
                </a:lnTo>
                <a:lnTo>
                  <a:pt x="291109" y="1220597"/>
                </a:lnTo>
                <a:lnTo>
                  <a:pt x="294716" y="1224407"/>
                </a:lnTo>
                <a:lnTo>
                  <a:pt x="293420" y="1229487"/>
                </a:lnTo>
                <a:lnTo>
                  <a:pt x="292328" y="1234567"/>
                </a:lnTo>
                <a:lnTo>
                  <a:pt x="296329" y="1238377"/>
                </a:lnTo>
                <a:lnTo>
                  <a:pt x="301586" y="1239647"/>
                </a:lnTo>
                <a:lnTo>
                  <a:pt x="320446" y="1240917"/>
                </a:lnTo>
                <a:lnTo>
                  <a:pt x="325247" y="1242187"/>
                </a:lnTo>
                <a:lnTo>
                  <a:pt x="331584" y="1243457"/>
                </a:lnTo>
                <a:lnTo>
                  <a:pt x="337934" y="1242187"/>
                </a:lnTo>
                <a:lnTo>
                  <a:pt x="344258" y="1239647"/>
                </a:lnTo>
                <a:lnTo>
                  <a:pt x="344004" y="1240917"/>
                </a:lnTo>
                <a:lnTo>
                  <a:pt x="343560" y="1243457"/>
                </a:lnTo>
                <a:lnTo>
                  <a:pt x="341312" y="1243457"/>
                </a:lnTo>
                <a:lnTo>
                  <a:pt x="347954" y="1244727"/>
                </a:lnTo>
                <a:lnTo>
                  <a:pt x="356044" y="1244727"/>
                </a:lnTo>
                <a:lnTo>
                  <a:pt x="362508" y="1243457"/>
                </a:lnTo>
                <a:lnTo>
                  <a:pt x="363575" y="1239647"/>
                </a:lnTo>
                <a:lnTo>
                  <a:pt x="364274" y="1237107"/>
                </a:lnTo>
                <a:lnTo>
                  <a:pt x="366636" y="1240917"/>
                </a:lnTo>
                <a:lnTo>
                  <a:pt x="372376" y="1240917"/>
                </a:lnTo>
                <a:lnTo>
                  <a:pt x="379514" y="1238377"/>
                </a:lnTo>
                <a:lnTo>
                  <a:pt x="381711" y="1237107"/>
                </a:lnTo>
                <a:lnTo>
                  <a:pt x="386105" y="1234567"/>
                </a:lnTo>
                <a:lnTo>
                  <a:pt x="384835" y="1240917"/>
                </a:lnTo>
                <a:lnTo>
                  <a:pt x="390207" y="1234567"/>
                </a:lnTo>
                <a:lnTo>
                  <a:pt x="391274" y="1233297"/>
                </a:lnTo>
                <a:lnTo>
                  <a:pt x="391515" y="1232027"/>
                </a:lnTo>
                <a:lnTo>
                  <a:pt x="400367" y="1229487"/>
                </a:lnTo>
                <a:lnTo>
                  <a:pt x="402450" y="1230757"/>
                </a:lnTo>
                <a:lnTo>
                  <a:pt x="402145" y="1234313"/>
                </a:lnTo>
                <a:lnTo>
                  <a:pt x="406273" y="1235837"/>
                </a:lnTo>
                <a:lnTo>
                  <a:pt x="405282" y="1229487"/>
                </a:lnTo>
                <a:lnTo>
                  <a:pt x="404888" y="1226947"/>
                </a:lnTo>
                <a:lnTo>
                  <a:pt x="413283" y="1230757"/>
                </a:lnTo>
                <a:lnTo>
                  <a:pt x="410083" y="1234567"/>
                </a:lnTo>
                <a:lnTo>
                  <a:pt x="417233" y="1234567"/>
                </a:lnTo>
                <a:lnTo>
                  <a:pt x="416699" y="1233297"/>
                </a:lnTo>
                <a:lnTo>
                  <a:pt x="420712" y="1228217"/>
                </a:lnTo>
                <a:lnTo>
                  <a:pt x="422998" y="1226947"/>
                </a:lnTo>
                <a:lnTo>
                  <a:pt x="425272" y="1225677"/>
                </a:lnTo>
                <a:lnTo>
                  <a:pt x="434289" y="1230757"/>
                </a:lnTo>
                <a:lnTo>
                  <a:pt x="435254" y="1235837"/>
                </a:lnTo>
                <a:lnTo>
                  <a:pt x="436283" y="1232027"/>
                </a:lnTo>
                <a:lnTo>
                  <a:pt x="440270" y="1228217"/>
                </a:lnTo>
                <a:lnTo>
                  <a:pt x="444474" y="1229487"/>
                </a:lnTo>
                <a:lnTo>
                  <a:pt x="445008" y="1232027"/>
                </a:lnTo>
                <a:lnTo>
                  <a:pt x="442658" y="1233297"/>
                </a:lnTo>
                <a:lnTo>
                  <a:pt x="450621" y="1234567"/>
                </a:lnTo>
                <a:lnTo>
                  <a:pt x="457123" y="1232027"/>
                </a:lnTo>
                <a:lnTo>
                  <a:pt x="462915" y="1230757"/>
                </a:lnTo>
                <a:lnTo>
                  <a:pt x="468744" y="1233297"/>
                </a:lnTo>
                <a:lnTo>
                  <a:pt x="468871" y="1234567"/>
                </a:lnTo>
                <a:lnTo>
                  <a:pt x="469404" y="1235837"/>
                </a:lnTo>
                <a:lnTo>
                  <a:pt x="453618" y="1235837"/>
                </a:lnTo>
                <a:lnTo>
                  <a:pt x="453529" y="1240917"/>
                </a:lnTo>
                <a:lnTo>
                  <a:pt x="461200" y="1242187"/>
                </a:lnTo>
                <a:lnTo>
                  <a:pt x="454964" y="1248537"/>
                </a:lnTo>
                <a:lnTo>
                  <a:pt x="460362" y="1245997"/>
                </a:lnTo>
                <a:lnTo>
                  <a:pt x="466699" y="1242187"/>
                </a:lnTo>
                <a:lnTo>
                  <a:pt x="473278" y="1238377"/>
                </a:lnTo>
                <a:lnTo>
                  <a:pt x="479348" y="1239647"/>
                </a:lnTo>
                <a:lnTo>
                  <a:pt x="480047" y="1239647"/>
                </a:lnTo>
                <a:lnTo>
                  <a:pt x="480314" y="1240917"/>
                </a:lnTo>
                <a:lnTo>
                  <a:pt x="479526" y="1242187"/>
                </a:lnTo>
                <a:lnTo>
                  <a:pt x="482803" y="1242187"/>
                </a:lnTo>
                <a:lnTo>
                  <a:pt x="484276" y="1240917"/>
                </a:lnTo>
                <a:lnTo>
                  <a:pt x="486651" y="1242187"/>
                </a:lnTo>
                <a:lnTo>
                  <a:pt x="490461" y="1242187"/>
                </a:lnTo>
                <a:lnTo>
                  <a:pt x="491274" y="1247267"/>
                </a:lnTo>
                <a:lnTo>
                  <a:pt x="499237" y="1244727"/>
                </a:lnTo>
                <a:lnTo>
                  <a:pt x="503072" y="1245997"/>
                </a:lnTo>
                <a:lnTo>
                  <a:pt x="502894" y="1240917"/>
                </a:lnTo>
                <a:lnTo>
                  <a:pt x="502856" y="1239647"/>
                </a:lnTo>
                <a:lnTo>
                  <a:pt x="507847" y="1240917"/>
                </a:lnTo>
                <a:lnTo>
                  <a:pt x="505548" y="1238377"/>
                </a:lnTo>
                <a:lnTo>
                  <a:pt x="504393" y="1237107"/>
                </a:lnTo>
                <a:lnTo>
                  <a:pt x="503237" y="1235837"/>
                </a:lnTo>
                <a:lnTo>
                  <a:pt x="500214" y="1235837"/>
                </a:lnTo>
                <a:lnTo>
                  <a:pt x="500037" y="1235671"/>
                </a:lnTo>
                <a:lnTo>
                  <a:pt x="499529" y="1235290"/>
                </a:lnTo>
                <a:lnTo>
                  <a:pt x="498614" y="1237107"/>
                </a:lnTo>
                <a:lnTo>
                  <a:pt x="496316" y="1237107"/>
                </a:lnTo>
                <a:lnTo>
                  <a:pt x="496316" y="1240917"/>
                </a:lnTo>
                <a:lnTo>
                  <a:pt x="496062" y="1242187"/>
                </a:lnTo>
                <a:lnTo>
                  <a:pt x="495769" y="1243457"/>
                </a:lnTo>
                <a:lnTo>
                  <a:pt x="495249" y="1244727"/>
                </a:lnTo>
                <a:lnTo>
                  <a:pt x="492683" y="1244727"/>
                </a:lnTo>
                <a:lnTo>
                  <a:pt x="491858" y="1243457"/>
                </a:lnTo>
                <a:lnTo>
                  <a:pt x="491528" y="1242187"/>
                </a:lnTo>
                <a:lnTo>
                  <a:pt x="495985" y="1242187"/>
                </a:lnTo>
                <a:lnTo>
                  <a:pt x="496316" y="1240917"/>
                </a:lnTo>
                <a:lnTo>
                  <a:pt x="496316" y="1237107"/>
                </a:lnTo>
                <a:lnTo>
                  <a:pt x="489038" y="1237107"/>
                </a:lnTo>
                <a:lnTo>
                  <a:pt x="492112" y="1233297"/>
                </a:lnTo>
                <a:lnTo>
                  <a:pt x="495325" y="1230757"/>
                </a:lnTo>
                <a:lnTo>
                  <a:pt x="499503" y="1234567"/>
                </a:lnTo>
                <a:lnTo>
                  <a:pt x="501535" y="1230757"/>
                </a:lnTo>
                <a:lnTo>
                  <a:pt x="503021" y="1228217"/>
                </a:lnTo>
                <a:lnTo>
                  <a:pt x="503770" y="1226947"/>
                </a:lnTo>
                <a:lnTo>
                  <a:pt x="505015" y="1225677"/>
                </a:lnTo>
                <a:lnTo>
                  <a:pt x="510133" y="1233297"/>
                </a:lnTo>
                <a:lnTo>
                  <a:pt x="520166" y="1238377"/>
                </a:lnTo>
                <a:lnTo>
                  <a:pt x="521487" y="1243457"/>
                </a:lnTo>
                <a:lnTo>
                  <a:pt x="530885" y="1240917"/>
                </a:lnTo>
                <a:lnTo>
                  <a:pt x="540651" y="1239647"/>
                </a:lnTo>
                <a:lnTo>
                  <a:pt x="549617" y="1237107"/>
                </a:lnTo>
                <a:lnTo>
                  <a:pt x="556653" y="1230757"/>
                </a:lnTo>
                <a:lnTo>
                  <a:pt x="559993" y="1229487"/>
                </a:lnTo>
                <a:lnTo>
                  <a:pt x="560425" y="1233297"/>
                </a:lnTo>
                <a:lnTo>
                  <a:pt x="561632" y="1235837"/>
                </a:lnTo>
                <a:lnTo>
                  <a:pt x="559689" y="1237107"/>
                </a:lnTo>
                <a:lnTo>
                  <a:pt x="563041" y="1235837"/>
                </a:lnTo>
                <a:lnTo>
                  <a:pt x="576059" y="1237107"/>
                </a:lnTo>
                <a:lnTo>
                  <a:pt x="576351" y="1235837"/>
                </a:lnTo>
                <a:lnTo>
                  <a:pt x="577799" y="1229487"/>
                </a:lnTo>
                <a:lnTo>
                  <a:pt x="580720" y="1232027"/>
                </a:lnTo>
                <a:lnTo>
                  <a:pt x="579932" y="1234567"/>
                </a:lnTo>
                <a:lnTo>
                  <a:pt x="579742" y="1235837"/>
                </a:lnTo>
                <a:lnTo>
                  <a:pt x="584492" y="1235837"/>
                </a:lnTo>
                <a:lnTo>
                  <a:pt x="582904" y="1238377"/>
                </a:lnTo>
                <a:lnTo>
                  <a:pt x="598576" y="1240917"/>
                </a:lnTo>
                <a:lnTo>
                  <a:pt x="613029" y="1234567"/>
                </a:lnTo>
                <a:lnTo>
                  <a:pt x="627926" y="1230757"/>
                </a:lnTo>
                <a:lnTo>
                  <a:pt x="642924" y="1234109"/>
                </a:lnTo>
                <a:lnTo>
                  <a:pt x="642378" y="1233297"/>
                </a:lnTo>
                <a:lnTo>
                  <a:pt x="642035" y="1232027"/>
                </a:lnTo>
                <a:lnTo>
                  <a:pt x="657517" y="1234567"/>
                </a:lnTo>
                <a:lnTo>
                  <a:pt x="673227" y="1234567"/>
                </a:lnTo>
                <a:lnTo>
                  <a:pt x="689025" y="1233297"/>
                </a:lnTo>
                <a:lnTo>
                  <a:pt x="709523" y="1233297"/>
                </a:lnTo>
                <a:lnTo>
                  <a:pt x="710819" y="1232027"/>
                </a:lnTo>
                <a:lnTo>
                  <a:pt x="712114" y="1230757"/>
                </a:lnTo>
                <a:lnTo>
                  <a:pt x="713397" y="1229487"/>
                </a:lnTo>
                <a:lnTo>
                  <a:pt x="717372" y="1225677"/>
                </a:lnTo>
                <a:lnTo>
                  <a:pt x="721728" y="1223137"/>
                </a:lnTo>
                <a:lnTo>
                  <a:pt x="724763" y="1220597"/>
                </a:lnTo>
                <a:lnTo>
                  <a:pt x="726287" y="1219327"/>
                </a:lnTo>
                <a:lnTo>
                  <a:pt x="729043" y="1218057"/>
                </a:lnTo>
                <a:lnTo>
                  <a:pt x="731151" y="1216787"/>
                </a:lnTo>
                <a:lnTo>
                  <a:pt x="733259" y="1215517"/>
                </a:lnTo>
                <a:lnTo>
                  <a:pt x="740473" y="1211707"/>
                </a:lnTo>
                <a:lnTo>
                  <a:pt x="738238" y="1207897"/>
                </a:lnTo>
                <a:lnTo>
                  <a:pt x="737501" y="1206627"/>
                </a:lnTo>
                <a:lnTo>
                  <a:pt x="738200" y="1201547"/>
                </a:lnTo>
                <a:lnTo>
                  <a:pt x="743991" y="1204087"/>
                </a:lnTo>
                <a:lnTo>
                  <a:pt x="744118" y="1201547"/>
                </a:lnTo>
                <a:lnTo>
                  <a:pt x="744372" y="1196467"/>
                </a:lnTo>
                <a:lnTo>
                  <a:pt x="744562" y="1192657"/>
                </a:lnTo>
                <a:lnTo>
                  <a:pt x="750468" y="1187577"/>
                </a:lnTo>
                <a:lnTo>
                  <a:pt x="759383" y="1183767"/>
                </a:lnTo>
                <a:lnTo>
                  <a:pt x="768083" y="1179957"/>
                </a:lnTo>
                <a:lnTo>
                  <a:pt x="773290" y="1171067"/>
                </a:lnTo>
                <a:lnTo>
                  <a:pt x="768858" y="1169797"/>
                </a:lnTo>
                <a:lnTo>
                  <a:pt x="771753" y="1167257"/>
                </a:lnTo>
                <a:lnTo>
                  <a:pt x="773201" y="1165987"/>
                </a:lnTo>
                <a:lnTo>
                  <a:pt x="776084" y="1160907"/>
                </a:lnTo>
                <a:lnTo>
                  <a:pt x="778967" y="1155827"/>
                </a:lnTo>
                <a:lnTo>
                  <a:pt x="781875" y="1159637"/>
                </a:lnTo>
                <a:lnTo>
                  <a:pt x="781697" y="1158367"/>
                </a:lnTo>
                <a:lnTo>
                  <a:pt x="779907" y="1155827"/>
                </a:lnTo>
                <a:lnTo>
                  <a:pt x="782980" y="1155827"/>
                </a:lnTo>
                <a:lnTo>
                  <a:pt x="785482" y="1157097"/>
                </a:lnTo>
                <a:lnTo>
                  <a:pt x="786003" y="1155827"/>
                </a:lnTo>
                <a:lnTo>
                  <a:pt x="790625" y="1144397"/>
                </a:lnTo>
                <a:lnTo>
                  <a:pt x="795858" y="1143127"/>
                </a:lnTo>
                <a:lnTo>
                  <a:pt x="799515" y="1145667"/>
                </a:lnTo>
                <a:lnTo>
                  <a:pt x="803554" y="1148207"/>
                </a:lnTo>
                <a:lnTo>
                  <a:pt x="809929" y="1144397"/>
                </a:lnTo>
                <a:lnTo>
                  <a:pt x="810666" y="1143127"/>
                </a:lnTo>
                <a:lnTo>
                  <a:pt x="812888" y="1139317"/>
                </a:lnTo>
                <a:lnTo>
                  <a:pt x="813104" y="1136777"/>
                </a:lnTo>
                <a:lnTo>
                  <a:pt x="813409" y="1132967"/>
                </a:lnTo>
                <a:lnTo>
                  <a:pt x="813625" y="1130427"/>
                </a:lnTo>
                <a:lnTo>
                  <a:pt x="813727" y="1129157"/>
                </a:lnTo>
                <a:lnTo>
                  <a:pt x="814031" y="1125347"/>
                </a:lnTo>
                <a:close/>
              </a:path>
              <a:path w="3138805" h="1249045">
                <a:moveTo>
                  <a:pt x="815708" y="832942"/>
                </a:moveTo>
                <a:lnTo>
                  <a:pt x="814971" y="832954"/>
                </a:lnTo>
                <a:lnTo>
                  <a:pt x="814273" y="833208"/>
                </a:lnTo>
                <a:lnTo>
                  <a:pt x="813612" y="833589"/>
                </a:lnTo>
                <a:lnTo>
                  <a:pt x="814489" y="833450"/>
                </a:lnTo>
                <a:lnTo>
                  <a:pt x="815263" y="833196"/>
                </a:lnTo>
                <a:lnTo>
                  <a:pt x="815708" y="832942"/>
                </a:lnTo>
                <a:close/>
              </a:path>
              <a:path w="3138805" h="1249045">
                <a:moveTo>
                  <a:pt x="816648" y="940650"/>
                </a:moveTo>
                <a:lnTo>
                  <a:pt x="810717" y="940320"/>
                </a:lnTo>
                <a:lnTo>
                  <a:pt x="808101" y="939850"/>
                </a:lnTo>
                <a:lnTo>
                  <a:pt x="810564" y="940587"/>
                </a:lnTo>
                <a:lnTo>
                  <a:pt x="811758" y="941616"/>
                </a:lnTo>
                <a:lnTo>
                  <a:pt x="812088" y="942467"/>
                </a:lnTo>
                <a:lnTo>
                  <a:pt x="804633" y="942467"/>
                </a:lnTo>
                <a:lnTo>
                  <a:pt x="807847" y="933577"/>
                </a:lnTo>
                <a:lnTo>
                  <a:pt x="808774" y="931037"/>
                </a:lnTo>
                <a:lnTo>
                  <a:pt x="806373" y="923417"/>
                </a:lnTo>
                <a:lnTo>
                  <a:pt x="805980" y="922147"/>
                </a:lnTo>
                <a:lnTo>
                  <a:pt x="807694" y="919607"/>
                </a:lnTo>
                <a:lnTo>
                  <a:pt x="809142" y="913257"/>
                </a:lnTo>
                <a:lnTo>
                  <a:pt x="809345" y="911987"/>
                </a:lnTo>
                <a:lnTo>
                  <a:pt x="810564" y="904367"/>
                </a:lnTo>
                <a:lnTo>
                  <a:pt x="812253" y="896747"/>
                </a:lnTo>
                <a:lnTo>
                  <a:pt x="813549" y="896747"/>
                </a:lnTo>
                <a:lnTo>
                  <a:pt x="805764" y="895477"/>
                </a:lnTo>
                <a:lnTo>
                  <a:pt x="806983" y="887857"/>
                </a:lnTo>
                <a:lnTo>
                  <a:pt x="806640" y="886587"/>
                </a:lnTo>
                <a:lnTo>
                  <a:pt x="805929" y="884047"/>
                </a:lnTo>
                <a:lnTo>
                  <a:pt x="805218" y="881507"/>
                </a:lnTo>
                <a:lnTo>
                  <a:pt x="809853" y="881507"/>
                </a:lnTo>
                <a:lnTo>
                  <a:pt x="811707" y="882777"/>
                </a:lnTo>
                <a:lnTo>
                  <a:pt x="813879" y="885317"/>
                </a:lnTo>
                <a:lnTo>
                  <a:pt x="813727" y="881507"/>
                </a:lnTo>
                <a:lnTo>
                  <a:pt x="813676" y="880427"/>
                </a:lnTo>
                <a:lnTo>
                  <a:pt x="814451" y="880821"/>
                </a:lnTo>
                <a:lnTo>
                  <a:pt x="815416" y="881227"/>
                </a:lnTo>
                <a:lnTo>
                  <a:pt x="816508" y="881583"/>
                </a:lnTo>
                <a:lnTo>
                  <a:pt x="813600" y="878878"/>
                </a:lnTo>
                <a:lnTo>
                  <a:pt x="813638" y="880224"/>
                </a:lnTo>
                <a:lnTo>
                  <a:pt x="811161" y="878967"/>
                </a:lnTo>
                <a:lnTo>
                  <a:pt x="809802" y="876427"/>
                </a:lnTo>
                <a:lnTo>
                  <a:pt x="809472" y="875157"/>
                </a:lnTo>
                <a:lnTo>
                  <a:pt x="808812" y="872617"/>
                </a:lnTo>
                <a:lnTo>
                  <a:pt x="814641" y="873887"/>
                </a:lnTo>
                <a:lnTo>
                  <a:pt x="814311" y="872617"/>
                </a:lnTo>
                <a:lnTo>
                  <a:pt x="813333" y="868807"/>
                </a:lnTo>
                <a:lnTo>
                  <a:pt x="811263" y="862457"/>
                </a:lnTo>
                <a:lnTo>
                  <a:pt x="809955" y="856107"/>
                </a:lnTo>
                <a:lnTo>
                  <a:pt x="810641" y="851027"/>
                </a:lnTo>
                <a:lnTo>
                  <a:pt x="810983" y="848487"/>
                </a:lnTo>
                <a:lnTo>
                  <a:pt x="806323" y="849757"/>
                </a:lnTo>
                <a:lnTo>
                  <a:pt x="801065" y="851027"/>
                </a:lnTo>
                <a:lnTo>
                  <a:pt x="796086" y="851027"/>
                </a:lnTo>
                <a:lnTo>
                  <a:pt x="792276" y="847217"/>
                </a:lnTo>
                <a:lnTo>
                  <a:pt x="795185" y="845947"/>
                </a:lnTo>
                <a:lnTo>
                  <a:pt x="799973" y="845947"/>
                </a:lnTo>
                <a:lnTo>
                  <a:pt x="798918" y="844677"/>
                </a:lnTo>
                <a:lnTo>
                  <a:pt x="800112" y="843407"/>
                </a:lnTo>
                <a:lnTo>
                  <a:pt x="801052" y="844118"/>
                </a:lnTo>
                <a:lnTo>
                  <a:pt x="801154" y="843407"/>
                </a:lnTo>
                <a:lnTo>
                  <a:pt x="801331" y="842137"/>
                </a:lnTo>
                <a:lnTo>
                  <a:pt x="805497" y="842137"/>
                </a:lnTo>
                <a:lnTo>
                  <a:pt x="804227" y="838327"/>
                </a:lnTo>
                <a:lnTo>
                  <a:pt x="807542" y="839597"/>
                </a:lnTo>
                <a:lnTo>
                  <a:pt x="807974" y="839597"/>
                </a:lnTo>
                <a:lnTo>
                  <a:pt x="805916" y="842137"/>
                </a:lnTo>
                <a:lnTo>
                  <a:pt x="807593" y="843407"/>
                </a:lnTo>
                <a:lnTo>
                  <a:pt x="808215" y="839597"/>
                </a:lnTo>
                <a:lnTo>
                  <a:pt x="808799" y="838327"/>
                </a:lnTo>
                <a:lnTo>
                  <a:pt x="810539" y="834517"/>
                </a:lnTo>
                <a:lnTo>
                  <a:pt x="813650" y="833247"/>
                </a:lnTo>
                <a:lnTo>
                  <a:pt x="808050" y="833247"/>
                </a:lnTo>
                <a:lnTo>
                  <a:pt x="807427" y="830707"/>
                </a:lnTo>
                <a:lnTo>
                  <a:pt x="806907" y="821817"/>
                </a:lnTo>
                <a:lnTo>
                  <a:pt x="812342" y="826897"/>
                </a:lnTo>
                <a:lnTo>
                  <a:pt x="814374" y="823087"/>
                </a:lnTo>
                <a:lnTo>
                  <a:pt x="812901" y="821817"/>
                </a:lnTo>
                <a:lnTo>
                  <a:pt x="811428" y="820547"/>
                </a:lnTo>
                <a:lnTo>
                  <a:pt x="814285" y="815467"/>
                </a:lnTo>
                <a:lnTo>
                  <a:pt x="808062" y="815467"/>
                </a:lnTo>
                <a:lnTo>
                  <a:pt x="808024" y="814197"/>
                </a:lnTo>
                <a:lnTo>
                  <a:pt x="810907" y="812927"/>
                </a:lnTo>
                <a:lnTo>
                  <a:pt x="812571" y="812927"/>
                </a:lnTo>
                <a:lnTo>
                  <a:pt x="811060" y="807847"/>
                </a:lnTo>
                <a:lnTo>
                  <a:pt x="810044" y="801497"/>
                </a:lnTo>
                <a:lnTo>
                  <a:pt x="808901" y="798957"/>
                </a:lnTo>
                <a:lnTo>
                  <a:pt x="808329" y="797687"/>
                </a:lnTo>
                <a:lnTo>
                  <a:pt x="805434" y="797687"/>
                </a:lnTo>
                <a:lnTo>
                  <a:pt x="805548" y="797382"/>
                </a:lnTo>
                <a:lnTo>
                  <a:pt x="805649" y="796632"/>
                </a:lnTo>
                <a:lnTo>
                  <a:pt x="805230" y="797687"/>
                </a:lnTo>
                <a:lnTo>
                  <a:pt x="804786" y="797687"/>
                </a:lnTo>
                <a:lnTo>
                  <a:pt x="804367" y="798957"/>
                </a:lnTo>
                <a:lnTo>
                  <a:pt x="804075" y="798957"/>
                </a:lnTo>
                <a:lnTo>
                  <a:pt x="801992" y="790067"/>
                </a:lnTo>
                <a:lnTo>
                  <a:pt x="801700" y="788797"/>
                </a:lnTo>
                <a:lnTo>
                  <a:pt x="802627" y="778637"/>
                </a:lnTo>
                <a:lnTo>
                  <a:pt x="804214" y="768477"/>
                </a:lnTo>
                <a:lnTo>
                  <a:pt x="803808" y="758317"/>
                </a:lnTo>
                <a:lnTo>
                  <a:pt x="805903" y="758317"/>
                </a:lnTo>
                <a:lnTo>
                  <a:pt x="805472" y="757047"/>
                </a:lnTo>
                <a:lnTo>
                  <a:pt x="803300" y="750697"/>
                </a:lnTo>
                <a:lnTo>
                  <a:pt x="804011" y="740537"/>
                </a:lnTo>
                <a:lnTo>
                  <a:pt x="802855" y="739267"/>
                </a:lnTo>
                <a:lnTo>
                  <a:pt x="799376" y="735457"/>
                </a:lnTo>
                <a:lnTo>
                  <a:pt x="799325" y="734187"/>
                </a:lnTo>
                <a:lnTo>
                  <a:pt x="802995" y="729107"/>
                </a:lnTo>
                <a:lnTo>
                  <a:pt x="805510" y="730377"/>
                </a:lnTo>
                <a:lnTo>
                  <a:pt x="805243" y="729107"/>
                </a:lnTo>
                <a:lnTo>
                  <a:pt x="804151" y="724027"/>
                </a:lnTo>
                <a:lnTo>
                  <a:pt x="802474" y="722757"/>
                </a:lnTo>
                <a:lnTo>
                  <a:pt x="803122" y="717677"/>
                </a:lnTo>
                <a:lnTo>
                  <a:pt x="802297" y="716407"/>
                </a:lnTo>
                <a:lnTo>
                  <a:pt x="801865" y="715137"/>
                </a:lnTo>
                <a:lnTo>
                  <a:pt x="801433" y="713867"/>
                </a:lnTo>
                <a:lnTo>
                  <a:pt x="800379" y="711327"/>
                </a:lnTo>
                <a:lnTo>
                  <a:pt x="804189" y="713867"/>
                </a:lnTo>
                <a:lnTo>
                  <a:pt x="805040" y="712597"/>
                </a:lnTo>
                <a:lnTo>
                  <a:pt x="805307" y="712597"/>
                </a:lnTo>
                <a:lnTo>
                  <a:pt x="807402" y="715137"/>
                </a:lnTo>
                <a:lnTo>
                  <a:pt x="807351" y="717677"/>
                </a:lnTo>
                <a:lnTo>
                  <a:pt x="807643" y="715137"/>
                </a:lnTo>
                <a:lnTo>
                  <a:pt x="806157" y="712597"/>
                </a:lnTo>
                <a:lnTo>
                  <a:pt x="805421" y="711327"/>
                </a:lnTo>
                <a:lnTo>
                  <a:pt x="804265" y="708787"/>
                </a:lnTo>
                <a:lnTo>
                  <a:pt x="799985" y="703707"/>
                </a:lnTo>
                <a:lnTo>
                  <a:pt x="797001" y="701167"/>
                </a:lnTo>
                <a:lnTo>
                  <a:pt x="792772" y="699897"/>
                </a:lnTo>
                <a:lnTo>
                  <a:pt x="798652" y="698627"/>
                </a:lnTo>
                <a:lnTo>
                  <a:pt x="797102" y="696087"/>
                </a:lnTo>
                <a:lnTo>
                  <a:pt x="794016" y="691007"/>
                </a:lnTo>
                <a:lnTo>
                  <a:pt x="790409" y="689737"/>
                </a:lnTo>
                <a:lnTo>
                  <a:pt x="791083" y="696087"/>
                </a:lnTo>
                <a:lnTo>
                  <a:pt x="787781" y="693547"/>
                </a:lnTo>
                <a:lnTo>
                  <a:pt x="785329" y="689737"/>
                </a:lnTo>
                <a:lnTo>
                  <a:pt x="783704" y="687197"/>
                </a:lnTo>
                <a:lnTo>
                  <a:pt x="790295" y="684657"/>
                </a:lnTo>
                <a:lnTo>
                  <a:pt x="788733" y="682117"/>
                </a:lnTo>
                <a:lnTo>
                  <a:pt x="747509" y="682117"/>
                </a:lnTo>
                <a:lnTo>
                  <a:pt x="747903" y="683387"/>
                </a:lnTo>
                <a:lnTo>
                  <a:pt x="747585" y="684657"/>
                </a:lnTo>
                <a:lnTo>
                  <a:pt x="744766" y="685927"/>
                </a:lnTo>
                <a:lnTo>
                  <a:pt x="748017" y="688467"/>
                </a:lnTo>
                <a:lnTo>
                  <a:pt x="750112" y="685927"/>
                </a:lnTo>
                <a:lnTo>
                  <a:pt x="751967" y="684657"/>
                </a:lnTo>
                <a:lnTo>
                  <a:pt x="754468" y="688467"/>
                </a:lnTo>
                <a:lnTo>
                  <a:pt x="753567" y="688467"/>
                </a:lnTo>
                <a:lnTo>
                  <a:pt x="753237" y="689737"/>
                </a:lnTo>
                <a:lnTo>
                  <a:pt x="751408" y="688467"/>
                </a:lnTo>
                <a:lnTo>
                  <a:pt x="756564" y="694817"/>
                </a:lnTo>
                <a:lnTo>
                  <a:pt x="762647" y="701167"/>
                </a:lnTo>
                <a:lnTo>
                  <a:pt x="768565" y="706247"/>
                </a:lnTo>
                <a:lnTo>
                  <a:pt x="773226" y="712597"/>
                </a:lnTo>
                <a:lnTo>
                  <a:pt x="770356" y="715137"/>
                </a:lnTo>
                <a:lnTo>
                  <a:pt x="767689" y="713867"/>
                </a:lnTo>
                <a:lnTo>
                  <a:pt x="765251" y="711327"/>
                </a:lnTo>
                <a:lnTo>
                  <a:pt x="763066" y="713867"/>
                </a:lnTo>
                <a:lnTo>
                  <a:pt x="766089" y="716407"/>
                </a:lnTo>
                <a:lnTo>
                  <a:pt x="769569" y="718947"/>
                </a:lnTo>
                <a:lnTo>
                  <a:pt x="773176" y="721487"/>
                </a:lnTo>
                <a:lnTo>
                  <a:pt x="775779" y="724027"/>
                </a:lnTo>
                <a:lnTo>
                  <a:pt x="778179" y="724027"/>
                </a:lnTo>
                <a:lnTo>
                  <a:pt x="781024" y="726567"/>
                </a:lnTo>
                <a:lnTo>
                  <a:pt x="781913" y="727837"/>
                </a:lnTo>
                <a:lnTo>
                  <a:pt x="782662" y="730377"/>
                </a:lnTo>
                <a:lnTo>
                  <a:pt x="783120" y="731647"/>
                </a:lnTo>
                <a:lnTo>
                  <a:pt x="783564" y="734187"/>
                </a:lnTo>
                <a:lnTo>
                  <a:pt x="783704" y="736727"/>
                </a:lnTo>
                <a:lnTo>
                  <a:pt x="783653" y="739267"/>
                </a:lnTo>
                <a:lnTo>
                  <a:pt x="783437" y="741807"/>
                </a:lnTo>
                <a:lnTo>
                  <a:pt x="784237" y="739267"/>
                </a:lnTo>
                <a:lnTo>
                  <a:pt x="788250" y="741807"/>
                </a:lnTo>
                <a:lnTo>
                  <a:pt x="786523" y="745617"/>
                </a:lnTo>
                <a:lnTo>
                  <a:pt x="783717" y="751967"/>
                </a:lnTo>
                <a:lnTo>
                  <a:pt x="784491" y="757047"/>
                </a:lnTo>
                <a:lnTo>
                  <a:pt x="783628" y="755777"/>
                </a:lnTo>
                <a:lnTo>
                  <a:pt x="778217" y="754507"/>
                </a:lnTo>
                <a:lnTo>
                  <a:pt x="779487" y="755777"/>
                </a:lnTo>
                <a:lnTo>
                  <a:pt x="779424" y="763397"/>
                </a:lnTo>
                <a:lnTo>
                  <a:pt x="781062" y="771017"/>
                </a:lnTo>
                <a:lnTo>
                  <a:pt x="783729" y="779907"/>
                </a:lnTo>
                <a:lnTo>
                  <a:pt x="786739" y="790067"/>
                </a:lnTo>
                <a:lnTo>
                  <a:pt x="783818" y="788797"/>
                </a:lnTo>
                <a:lnTo>
                  <a:pt x="781418" y="795147"/>
                </a:lnTo>
                <a:lnTo>
                  <a:pt x="782777" y="804037"/>
                </a:lnTo>
                <a:lnTo>
                  <a:pt x="781646" y="810387"/>
                </a:lnTo>
                <a:lnTo>
                  <a:pt x="784555" y="812927"/>
                </a:lnTo>
                <a:lnTo>
                  <a:pt x="784199" y="815467"/>
                </a:lnTo>
                <a:lnTo>
                  <a:pt x="788301" y="814197"/>
                </a:lnTo>
                <a:lnTo>
                  <a:pt x="782967" y="828167"/>
                </a:lnTo>
                <a:lnTo>
                  <a:pt x="785647" y="842137"/>
                </a:lnTo>
                <a:lnTo>
                  <a:pt x="788822" y="854837"/>
                </a:lnTo>
                <a:lnTo>
                  <a:pt x="784974" y="868807"/>
                </a:lnTo>
                <a:lnTo>
                  <a:pt x="784885" y="866267"/>
                </a:lnTo>
                <a:lnTo>
                  <a:pt x="782332" y="863727"/>
                </a:lnTo>
                <a:lnTo>
                  <a:pt x="782358" y="864997"/>
                </a:lnTo>
                <a:lnTo>
                  <a:pt x="785418" y="880237"/>
                </a:lnTo>
                <a:lnTo>
                  <a:pt x="790257" y="878967"/>
                </a:lnTo>
                <a:lnTo>
                  <a:pt x="788301" y="877697"/>
                </a:lnTo>
                <a:lnTo>
                  <a:pt x="792010" y="875157"/>
                </a:lnTo>
                <a:lnTo>
                  <a:pt x="794943" y="876427"/>
                </a:lnTo>
                <a:lnTo>
                  <a:pt x="797306" y="880237"/>
                </a:lnTo>
                <a:lnTo>
                  <a:pt x="797407" y="884047"/>
                </a:lnTo>
                <a:lnTo>
                  <a:pt x="793991" y="877697"/>
                </a:lnTo>
                <a:lnTo>
                  <a:pt x="786942" y="887857"/>
                </a:lnTo>
                <a:lnTo>
                  <a:pt x="788428" y="886587"/>
                </a:lnTo>
                <a:lnTo>
                  <a:pt x="790092" y="887857"/>
                </a:lnTo>
                <a:lnTo>
                  <a:pt x="791603" y="887857"/>
                </a:lnTo>
                <a:lnTo>
                  <a:pt x="789495" y="891667"/>
                </a:lnTo>
                <a:lnTo>
                  <a:pt x="792657" y="892937"/>
                </a:lnTo>
                <a:lnTo>
                  <a:pt x="796378" y="894207"/>
                </a:lnTo>
                <a:lnTo>
                  <a:pt x="795896" y="899287"/>
                </a:lnTo>
                <a:lnTo>
                  <a:pt x="793330" y="899287"/>
                </a:lnTo>
                <a:lnTo>
                  <a:pt x="794740" y="903097"/>
                </a:lnTo>
                <a:lnTo>
                  <a:pt x="798220" y="906907"/>
                </a:lnTo>
                <a:lnTo>
                  <a:pt x="797610" y="910717"/>
                </a:lnTo>
                <a:lnTo>
                  <a:pt x="792022" y="911987"/>
                </a:lnTo>
                <a:lnTo>
                  <a:pt x="794867" y="906907"/>
                </a:lnTo>
                <a:lnTo>
                  <a:pt x="790219" y="906907"/>
                </a:lnTo>
                <a:lnTo>
                  <a:pt x="790714" y="911987"/>
                </a:lnTo>
                <a:lnTo>
                  <a:pt x="801217" y="918337"/>
                </a:lnTo>
                <a:lnTo>
                  <a:pt x="795756" y="923417"/>
                </a:lnTo>
                <a:lnTo>
                  <a:pt x="794118" y="920877"/>
                </a:lnTo>
                <a:lnTo>
                  <a:pt x="793991" y="917067"/>
                </a:lnTo>
                <a:lnTo>
                  <a:pt x="792365" y="914527"/>
                </a:lnTo>
                <a:lnTo>
                  <a:pt x="785914" y="920877"/>
                </a:lnTo>
                <a:lnTo>
                  <a:pt x="787615" y="920877"/>
                </a:lnTo>
                <a:lnTo>
                  <a:pt x="786676" y="925957"/>
                </a:lnTo>
                <a:lnTo>
                  <a:pt x="786815" y="925957"/>
                </a:lnTo>
                <a:lnTo>
                  <a:pt x="786511" y="927061"/>
                </a:lnTo>
                <a:lnTo>
                  <a:pt x="786638" y="926528"/>
                </a:lnTo>
                <a:lnTo>
                  <a:pt x="784682" y="932014"/>
                </a:lnTo>
                <a:lnTo>
                  <a:pt x="785812" y="929627"/>
                </a:lnTo>
                <a:lnTo>
                  <a:pt x="785990" y="929043"/>
                </a:lnTo>
                <a:lnTo>
                  <a:pt x="784098" y="936117"/>
                </a:lnTo>
                <a:lnTo>
                  <a:pt x="785812" y="933577"/>
                </a:lnTo>
                <a:lnTo>
                  <a:pt x="792746" y="938657"/>
                </a:lnTo>
                <a:lnTo>
                  <a:pt x="794194" y="945007"/>
                </a:lnTo>
                <a:lnTo>
                  <a:pt x="794715" y="951357"/>
                </a:lnTo>
                <a:lnTo>
                  <a:pt x="798830" y="957707"/>
                </a:lnTo>
                <a:lnTo>
                  <a:pt x="793940" y="953897"/>
                </a:lnTo>
                <a:lnTo>
                  <a:pt x="791857" y="953897"/>
                </a:lnTo>
                <a:lnTo>
                  <a:pt x="790333" y="955167"/>
                </a:lnTo>
                <a:lnTo>
                  <a:pt x="787120" y="956437"/>
                </a:lnTo>
                <a:lnTo>
                  <a:pt x="784529" y="956068"/>
                </a:lnTo>
                <a:lnTo>
                  <a:pt x="785571" y="956411"/>
                </a:lnTo>
                <a:lnTo>
                  <a:pt x="786358" y="956500"/>
                </a:lnTo>
                <a:lnTo>
                  <a:pt x="787019" y="956576"/>
                </a:lnTo>
                <a:lnTo>
                  <a:pt x="785418" y="958977"/>
                </a:lnTo>
                <a:lnTo>
                  <a:pt x="783526" y="962787"/>
                </a:lnTo>
                <a:lnTo>
                  <a:pt x="781710" y="961517"/>
                </a:lnTo>
                <a:lnTo>
                  <a:pt x="783463" y="965327"/>
                </a:lnTo>
                <a:lnTo>
                  <a:pt x="782739" y="967867"/>
                </a:lnTo>
                <a:lnTo>
                  <a:pt x="782472" y="971677"/>
                </a:lnTo>
                <a:lnTo>
                  <a:pt x="785596" y="975487"/>
                </a:lnTo>
                <a:lnTo>
                  <a:pt x="783539" y="976757"/>
                </a:lnTo>
                <a:lnTo>
                  <a:pt x="784313" y="978242"/>
                </a:lnTo>
                <a:lnTo>
                  <a:pt x="786472" y="979297"/>
                </a:lnTo>
                <a:lnTo>
                  <a:pt x="788466" y="986917"/>
                </a:lnTo>
                <a:lnTo>
                  <a:pt x="786511" y="995807"/>
                </a:lnTo>
                <a:lnTo>
                  <a:pt x="785063" y="1004697"/>
                </a:lnTo>
                <a:lnTo>
                  <a:pt x="788593" y="1014857"/>
                </a:lnTo>
                <a:lnTo>
                  <a:pt x="792226" y="1022477"/>
                </a:lnTo>
                <a:lnTo>
                  <a:pt x="800315" y="1032637"/>
                </a:lnTo>
                <a:lnTo>
                  <a:pt x="803643" y="1040257"/>
                </a:lnTo>
                <a:lnTo>
                  <a:pt x="800455" y="1044067"/>
                </a:lnTo>
                <a:lnTo>
                  <a:pt x="796074" y="1036447"/>
                </a:lnTo>
                <a:lnTo>
                  <a:pt x="793229" y="1042797"/>
                </a:lnTo>
                <a:lnTo>
                  <a:pt x="793902" y="1047877"/>
                </a:lnTo>
                <a:lnTo>
                  <a:pt x="796417" y="1052957"/>
                </a:lnTo>
                <a:lnTo>
                  <a:pt x="794600" y="1051687"/>
                </a:lnTo>
                <a:lnTo>
                  <a:pt x="793102" y="1052957"/>
                </a:lnTo>
                <a:lnTo>
                  <a:pt x="790841" y="1055497"/>
                </a:lnTo>
                <a:lnTo>
                  <a:pt x="791514" y="1059307"/>
                </a:lnTo>
                <a:lnTo>
                  <a:pt x="796823" y="1058329"/>
                </a:lnTo>
                <a:lnTo>
                  <a:pt x="796036" y="1055497"/>
                </a:lnTo>
                <a:lnTo>
                  <a:pt x="804887" y="1059307"/>
                </a:lnTo>
                <a:lnTo>
                  <a:pt x="801674" y="1055497"/>
                </a:lnTo>
                <a:lnTo>
                  <a:pt x="799528" y="1052957"/>
                </a:lnTo>
                <a:lnTo>
                  <a:pt x="797382" y="1050417"/>
                </a:lnTo>
                <a:lnTo>
                  <a:pt x="799617" y="1049147"/>
                </a:lnTo>
                <a:lnTo>
                  <a:pt x="804481" y="1047877"/>
                </a:lnTo>
                <a:lnTo>
                  <a:pt x="805903" y="1051687"/>
                </a:lnTo>
                <a:lnTo>
                  <a:pt x="809028" y="1047877"/>
                </a:lnTo>
                <a:lnTo>
                  <a:pt x="810069" y="1046607"/>
                </a:lnTo>
                <a:lnTo>
                  <a:pt x="802640" y="1046607"/>
                </a:lnTo>
                <a:lnTo>
                  <a:pt x="804989" y="1044067"/>
                </a:lnTo>
                <a:lnTo>
                  <a:pt x="807339" y="1041527"/>
                </a:lnTo>
                <a:lnTo>
                  <a:pt x="808863" y="1041527"/>
                </a:lnTo>
                <a:lnTo>
                  <a:pt x="806094" y="1036447"/>
                </a:lnTo>
                <a:lnTo>
                  <a:pt x="807974" y="1037717"/>
                </a:lnTo>
                <a:lnTo>
                  <a:pt x="810120" y="1036447"/>
                </a:lnTo>
                <a:lnTo>
                  <a:pt x="811644" y="1035532"/>
                </a:lnTo>
                <a:lnTo>
                  <a:pt x="812114" y="1032637"/>
                </a:lnTo>
                <a:lnTo>
                  <a:pt x="810196" y="1026287"/>
                </a:lnTo>
                <a:lnTo>
                  <a:pt x="808596" y="1022477"/>
                </a:lnTo>
                <a:lnTo>
                  <a:pt x="810602" y="1018667"/>
                </a:lnTo>
                <a:lnTo>
                  <a:pt x="811161" y="1019937"/>
                </a:lnTo>
                <a:lnTo>
                  <a:pt x="810653" y="1018667"/>
                </a:lnTo>
                <a:lnTo>
                  <a:pt x="808621" y="1013587"/>
                </a:lnTo>
                <a:lnTo>
                  <a:pt x="805700" y="1013587"/>
                </a:lnTo>
                <a:lnTo>
                  <a:pt x="801928" y="1012317"/>
                </a:lnTo>
                <a:lnTo>
                  <a:pt x="796861" y="1008507"/>
                </a:lnTo>
                <a:lnTo>
                  <a:pt x="812520" y="1000887"/>
                </a:lnTo>
                <a:lnTo>
                  <a:pt x="806056" y="999617"/>
                </a:lnTo>
                <a:lnTo>
                  <a:pt x="806450" y="997077"/>
                </a:lnTo>
                <a:lnTo>
                  <a:pt x="802233" y="994537"/>
                </a:lnTo>
                <a:lnTo>
                  <a:pt x="804265" y="988187"/>
                </a:lnTo>
                <a:lnTo>
                  <a:pt x="803986" y="981837"/>
                </a:lnTo>
                <a:lnTo>
                  <a:pt x="804278" y="979297"/>
                </a:lnTo>
                <a:lnTo>
                  <a:pt x="804379" y="978027"/>
                </a:lnTo>
                <a:lnTo>
                  <a:pt x="801979" y="972947"/>
                </a:lnTo>
                <a:lnTo>
                  <a:pt x="806348" y="970407"/>
                </a:lnTo>
                <a:lnTo>
                  <a:pt x="805637" y="966597"/>
                </a:lnTo>
                <a:lnTo>
                  <a:pt x="803783" y="962787"/>
                </a:lnTo>
                <a:lnTo>
                  <a:pt x="804722" y="957707"/>
                </a:lnTo>
                <a:lnTo>
                  <a:pt x="810475" y="960247"/>
                </a:lnTo>
                <a:lnTo>
                  <a:pt x="807618" y="966597"/>
                </a:lnTo>
                <a:lnTo>
                  <a:pt x="812520" y="960247"/>
                </a:lnTo>
                <a:lnTo>
                  <a:pt x="808659" y="956437"/>
                </a:lnTo>
                <a:lnTo>
                  <a:pt x="809510" y="951357"/>
                </a:lnTo>
                <a:lnTo>
                  <a:pt x="811809" y="946277"/>
                </a:lnTo>
                <a:lnTo>
                  <a:pt x="812241" y="942848"/>
                </a:lnTo>
                <a:lnTo>
                  <a:pt x="813384" y="942848"/>
                </a:lnTo>
                <a:lnTo>
                  <a:pt x="814730" y="942619"/>
                </a:lnTo>
                <a:lnTo>
                  <a:pt x="816432" y="942098"/>
                </a:lnTo>
                <a:lnTo>
                  <a:pt x="816648" y="940650"/>
                </a:lnTo>
                <a:close/>
              </a:path>
              <a:path w="3138805" h="1249045">
                <a:moveTo>
                  <a:pt x="817702" y="987882"/>
                </a:moveTo>
                <a:lnTo>
                  <a:pt x="815721" y="987983"/>
                </a:lnTo>
                <a:lnTo>
                  <a:pt x="812634" y="988034"/>
                </a:lnTo>
                <a:lnTo>
                  <a:pt x="811263" y="982713"/>
                </a:lnTo>
                <a:lnTo>
                  <a:pt x="809815" y="992682"/>
                </a:lnTo>
                <a:lnTo>
                  <a:pt x="812050" y="990892"/>
                </a:lnTo>
                <a:lnTo>
                  <a:pt x="815073" y="988517"/>
                </a:lnTo>
                <a:lnTo>
                  <a:pt x="815746" y="993013"/>
                </a:lnTo>
                <a:lnTo>
                  <a:pt x="817702" y="987882"/>
                </a:lnTo>
                <a:close/>
              </a:path>
              <a:path w="3138805" h="1249045">
                <a:moveTo>
                  <a:pt x="818337" y="951915"/>
                </a:moveTo>
                <a:lnTo>
                  <a:pt x="816165" y="948601"/>
                </a:lnTo>
                <a:lnTo>
                  <a:pt x="815606" y="947788"/>
                </a:lnTo>
                <a:lnTo>
                  <a:pt x="813714" y="951826"/>
                </a:lnTo>
                <a:lnTo>
                  <a:pt x="814933" y="957135"/>
                </a:lnTo>
                <a:lnTo>
                  <a:pt x="817041" y="951674"/>
                </a:lnTo>
                <a:lnTo>
                  <a:pt x="818337" y="951915"/>
                </a:lnTo>
                <a:close/>
              </a:path>
              <a:path w="3138805" h="1249045">
                <a:moveTo>
                  <a:pt x="2534247" y="1162926"/>
                </a:moveTo>
                <a:lnTo>
                  <a:pt x="2532545" y="1160589"/>
                </a:lnTo>
                <a:lnTo>
                  <a:pt x="2528722" y="1159776"/>
                </a:lnTo>
                <a:lnTo>
                  <a:pt x="2534247" y="1162926"/>
                </a:lnTo>
                <a:close/>
              </a:path>
              <a:path w="3138805" h="1249045">
                <a:moveTo>
                  <a:pt x="2569235" y="674128"/>
                </a:moveTo>
                <a:lnTo>
                  <a:pt x="2565679" y="672960"/>
                </a:lnTo>
                <a:lnTo>
                  <a:pt x="2560942" y="674573"/>
                </a:lnTo>
                <a:lnTo>
                  <a:pt x="2561209" y="678853"/>
                </a:lnTo>
                <a:lnTo>
                  <a:pt x="2564117" y="676668"/>
                </a:lnTo>
                <a:lnTo>
                  <a:pt x="2568511" y="676021"/>
                </a:lnTo>
                <a:lnTo>
                  <a:pt x="2569235" y="674128"/>
                </a:lnTo>
                <a:close/>
              </a:path>
              <a:path w="3138805" h="1249045">
                <a:moveTo>
                  <a:pt x="2726271" y="613740"/>
                </a:moveTo>
                <a:lnTo>
                  <a:pt x="2721711" y="615784"/>
                </a:lnTo>
                <a:lnTo>
                  <a:pt x="2723019" y="622414"/>
                </a:lnTo>
                <a:lnTo>
                  <a:pt x="2725763" y="621195"/>
                </a:lnTo>
                <a:lnTo>
                  <a:pt x="2726271" y="613740"/>
                </a:lnTo>
                <a:close/>
              </a:path>
              <a:path w="3138805" h="1249045">
                <a:moveTo>
                  <a:pt x="2765310" y="667346"/>
                </a:moveTo>
                <a:lnTo>
                  <a:pt x="2764345" y="667346"/>
                </a:lnTo>
                <a:lnTo>
                  <a:pt x="2765298" y="667435"/>
                </a:lnTo>
                <a:close/>
              </a:path>
              <a:path w="3138805" h="1249045">
                <a:moveTo>
                  <a:pt x="2920288" y="658964"/>
                </a:moveTo>
                <a:lnTo>
                  <a:pt x="2919907" y="659015"/>
                </a:lnTo>
                <a:lnTo>
                  <a:pt x="2919514" y="659091"/>
                </a:lnTo>
                <a:lnTo>
                  <a:pt x="2919158" y="659244"/>
                </a:lnTo>
                <a:lnTo>
                  <a:pt x="2916517" y="660425"/>
                </a:lnTo>
                <a:lnTo>
                  <a:pt x="2918307" y="659955"/>
                </a:lnTo>
                <a:lnTo>
                  <a:pt x="2920288" y="658964"/>
                </a:lnTo>
                <a:close/>
              </a:path>
              <a:path w="3138805" h="1249045">
                <a:moveTo>
                  <a:pt x="3038792" y="663206"/>
                </a:moveTo>
                <a:lnTo>
                  <a:pt x="3037573" y="661517"/>
                </a:lnTo>
                <a:lnTo>
                  <a:pt x="3036265" y="659447"/>
                </a:lnTo>
                <a:lnTo>
                  <a:pt x="3034157" y="658698"/>
                </a:lnTo>
                <a:lnTo>
                  <a:pt x="3035147" y="661263"/>
                </a:lnTo>
                <a:lnTo>
                  <a:pt x="3036824" y="662495"/>
                </a:lnTo>
                <a:lnTo>
                  <a:pt x="3038792" y="663206"/>
                </a:lnTo>
                <a:close/>
              </a:path>
              <a:path w="3138805" h="1249045">
                <a:moveTo>
                  <a:pt x="3043948" y="664235"/>
                </a:moveTo>
                <a:lnTo>
                  <a:pt x="3040354" y="663790"/>
                </a:lnTo>
                <a:lnTo>
                  <a:pt x="3038792" y="663206"/>
                </a:lnTo>
                <a:lnTo>
                  <a:pt x="3040278" y="665238"/>
                </a:lnTo>
                <a:lnTo>
                  <a:pt x="3041586" y="666648"/>
                </a:lnTo>
                <a:lnTo>
                  <a:pt x="3043948" y="664235"/>
                </a:lnTo>
                <a:close/>
              </a:path>
              <a:path w="3138805" h="1249045">
                <a:moveTo>
                  <a:pt x="3089491" y="712393"/>
                </a:moveTo>
                <a:lnTo>
                  <a:pt x="3084118" y="709523"/>
                </a:lnTo>
                <a:lnTo>
                  <a:pt x="3084715" y="714692"/>
                </a:lnTo>
                <a:lnTo>
                  <a:pt x="3089491" y="712393"/>
                </a:lnTo>
                <a:close/>
              </a:path>
              <a:path w="3138805" h="1249045">
                <a:moveTo>
                  <a:pt x="3094063" y="665073"/>
                </a:moveTo>
                <a:lnTo>
                  <a:pt x="3087738" y="661797"/>
                </a:lnTo>
                <a:lnTo>
                  <a:pt x="3092221" y="664413"/>
                </a:lnTo>
                <a:lnTo>
                  <a:pt x="3094063" y="665073"/>
                </a:lnTo>
                <a:close/>
              </a:path>
              <a:path w="3138805" h="1249045">
                <a:moveTo>
                  <a:pt x="3101911" y="1043216"/>
                </a:moveTo>
                <a:lnTo>
                  <a:pt x="3101429" y="1041895"/>
                </a:lnTo>
                <a:lnTo>
                  <a:pt x="3100679" y="1042530"/>
                </a:lnTo>
                <a:lnTo>
                  <a:pt x="3101911" y="1043216"/>
                </a:lnTo>
                <a:close/>
              </a:path>
              <a:path w="3138805" h="1249045">
                <a:moveTo>
                  <a:pt x="3103880" y="1044333"/>
                </a:moveTo>
                <a:lnTo>
                  <a:pt x="3101911" y="1043216"/>
                </a:lnTo>
                <a:lnTo>
                  <a:pt x="3102178" y="1043990"/>
                </a:lnTo>
                <a:lnTo>
                  <a:pt x="3103880" y="1044333"/>
                </a:lnTo>
                <a:close/>
              </a:path>
              <a:path w="3138805" h="1249045">
                <a:moveTo>
                  <a:pt x="3104502" y="1085215"/>
                </a:moveTo>
                <a:lnTo>
                  <a:pt x="3103765" y="1083652"/>
                </a:lnTo>
                <a:lnTo>
                  <a:pt x="3103537" y="1085062"/>
                </a:lnTo>
                <a:lnTo>
                  <a:pt x="3103930" y="1085024"/>
                </a:lnTo>
                <a:lnTo>
                  <a:pt x="3104248" y="1085113"/>
                </a:lnTo>
                <a:lnTo>
                  <a:pt x="3104502" y="1085215"/>
                </a:lnTo>
                <a:close/>
              </a:path>
              <a:path w="3138805" h="1249045">
                <a:moveTo>
                  <a:pt x="3105213" y="1086053"/>
                </a:moveTo>
                <a:lnTo>
                  <a:pt x="3105162" y="1085430"/>
                </a:lnTo>
                <a:lnTo>
                  <a:pt x="3104502" y="1085215"/>
                </a:lnTo>
                <a:lnTo>
                  <a:pt x="3105213" y="1086789"/>
                </a:lnTo>
                <a:lnTo>
                  <a:pt x="3105213" y="1086053"/>
                </a:lnTo>
                <a:close/>
              </a:path>
              <a:path w="3138805" h="1249045">
                <a:moveTo>
                  <a:pt x="3106039" y="1044765"/>
                </a:moveTo>
                <a:lnTo>
                  <a:pt x="3103880" y="1044333"/>
                </a:lnTo>
                <a:lnTo>
                  <a:pt x="3104337" y="1044575"/>
                </a:lnTo>
                <a:lnTo>
                  <a:pt x="3105048" y="1044727"/>
                </a:lnTo>
                <a:lnTo>
                  <a:pt x="3106039" y="1044765"/>
                </a:lnTo>
                <a:close/>
              </a:path>
              <a:path w="3138805" h="1249045">
                <a:moveTo>
                  <a:pt x="3106750" y="1090066"/>
                </a:moveTo>
                <a:lnTo>
                  <a:pt x="3105213" y="1086789"/>
                </a:lnTo>
                <a:lnTo>
                  <a:pt x="3105226" y="1087920"/>
                </a:lnTo>
                <a:lnTo>
                  <a:pt x="3105061" y="1089342"/>
                </a:lnTo>
                <a:lnTo>
                  <a:pt x="3106750" y="1090066"/>
                </a:lnTo>
                <a:close/>
              </a:path>
              <a:path w="3138805" h="1249045">
                <a:moveTo>
                  <a:pt x="3108934" y="1035596"/>
                </a:moveTo>
                <a:lnTo>
                  <a:pt x="3105277" y="1032967"/>
                </a:lnTo>
                <a:lnTo>
                  <a:pt x="3104832" y="1035786"/>
                </a:lnTo>
                <a:lnTo>
                  <a:pt x="3100781" y="1040079"/>
                </a:lnTo>
                <a:lnTo>
                  <a:pt x="3101429" y="1041895"/>
                </a:lnTo>
                <a:lnTo>
                  <a:pt x="3108934" y="1035596"/>
                </a:lnTo>
                <a:close/>
              </a:path>
              <a:path w="3138805" h="1249045">
                <a:moveTo>
                  <a:pt x="3134868" y="728980"/>
                </a:moveTo>
                <a:lnTo>
                  <a:pt x="3131502" y="729005"/>
                </a:lnTo>
                <a:lnTo>
                  <a:pt x="3134804" y="729322"/>
                </a:lnTo>
                <a:lnTo>
                  <a:pt x="3134868" y="728980"/>
                </a:lnTo>
                <a:close/>
              </a:path>
              <a:path w="3138805" h="1249045">
                <a:moveTo>
                  <a:pt x="3136887" y="728980"/>
                </a:moveTo>
                <a:lnTo>
                  <a:pt x="3136036" y="722795"/>
                </a:lnTo>
                <a:lnTo>
                  <a:pt x="3134868" y="728980"/>
                </a:lnTo>
                <a:lnTo>
                  <a:pt x="3136887" y="728980"/>
                </a:lnTo>
                <a:close/>
              </a:path>
              <a:path w="3138805" h="1249045">
                <a:moveTo>
                  <a:pt x="3137585" y="988618"/>
                </a:moveTo>
                <a:lnTo>
                  <a:pt x="3135604" y="988695"/>
                </a:lnTo>
                <a:lnTo>
                  <a:pt x="3132518" y="988682"/>
                </a:lnTo>
                <a:lnTo>
                  <a:pt x="3131223" y="983361"/>
                </a:lnTo>
                <a:lnTo>
                  <a:pt x="3129635" y="993267"/>
                </a:lnTo>
                <a:lnTo>
                  <a:pt x="3131896" y="991514"/>
                </a:lnTo>
                <a:lnTo>
                  <a:pt x="3134957" y="989203"/>
                </a:lnTo>
                <a:lnTo>
                  <a:pt x="3135553" y="993698"/>
                </a:lnTo>
                <a:lnTo>
                  <a:pt x="3137585" y="988618"/>
                </a:lnTo>
                <a:close/>
              </a:path>
              <a:path w="3138805" h="1249045">
                <a:moveTo>
                  <a:pt x="3138792" y="952817"/>
                </a:moveTo>
                <a:lnTo>
                  <a:pt x="3136684" y="949477"/>
                </a:lnTo>
                <a:lnTo>
                  <a:pt x="3136138" y="948664"/>
                </a:lnTo>
                <a:lnTo>
                  <a:pt x="3134182" y="952652"/>
                </a:lnTo>
                <a:lnTo>
                  <a:pt x="3135312" y="957961"/>
                </a:lnTo>
                <a:lnTo>
                  <a:pt x="3137509" y="952550"/>
                </a:lnTo>
                <a:lnTo>
                  <a:pt x="3138792" y="952817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264085" y="3694886"/>
            <a:ext cx="2188210" cy="644525"/>
          </a:xfrm>
          <a:custGeom>
            <a:avLst/>
            <a:gdLst/>
            <a:ahLst/>
            <a:cxnLst/>
            <a:rect l="l" t="t" r="r" b="b"/>
            <a:pathLst>
              <a:path w="2188209" h="644525">
                <a:moveTo>
                  <a:pt x="17792" y="545020"/>
                </a:moveTo>
                <a:lnTo>
                  <a:pt x="17335" y="544664"/>
                </a:lnTo>
                <a:lnTo>
                  <a:pt x="17627" y="544944"/>
                </a:lnTo>
                <a:lnTo>
                  <a:pt x="17792" y="545020"/>
                </a:lnTo>
                <a:close/>
              </a:path>
              <a:path w="2188209" h="644525">
                <a:moveTo>
                  <a:pt x="24460" y="548957"/>
                </a:moveTo>
                <a:lnTo>
                  <a:pt x="22669" y="546709"/>
                </a:lnTo>
                <a:lnTo>
                  <a:pt x="21856" y="546709"/>
                </a:lnTo>
                <a:lnTo>
                  <a:pt x="20548" y="546201"/>
                </a:lnTo>
                <a:lnTo>
                  <a:pt x="17792" y="545020"/>
                </a:lnTo>
                <a:lnTo>
                  <a:pt x="20637" y="547192"/>
                </a:lnTo>
                <a:lnTo>
                  <a:pt x="21615" y="547509"/>
                </a:lnTo>
                <a:lnTo>
                  <a:pt x="24460" y="548957"/>
                </a:lnTo>
                <a:close/>
              </a:path>
              <a:path w="2188209" h="644525">
                <a:moveTo>
                  <a:pt x="51803" y="457581"/>
                </a:moveTo>
                <a:lnTo>
                  <a:pt x="51155" y="454380"/>
                </a:lnTo>
                <a:lnTo>
                  <a:pt x="48983" y="454774"/>
                </a:lnTo>
                <a:lnTo>
                  <a:pt x="51803" y="457581"/>
                </a:lnTo>
                <a:close/>
              </a:path>
              <a:path w="2188209" h="644525">
                <a:moveTo>
                  <a:pt x="51993" y="88011"/>
                </a:moveTo>
                <a:lnTo>
                  <a:pt x="51714" y="84658"/>
                </a:lnTo>
                <a:lnTo>
                  <a:pt x="51295" y="85471"/>
                </a:lnTo>
                <a:lnTo>
                  <a:pt x="51727" y="88696"/>
                </a:lnTo>
                <a:lnTo>
                  <a:pt x="51993" y="88011"/>
                </a:lnTo>
                <a:close/>
              </a:path>
              <a:path w="2188209" h="644525">
                <a:moveTo>
                  <a:pt x="54470" y="453771"/>
                </a:moveTo>
                <a:lnTo>
                  <a:pt x="50266" y="449961"/>
                </a:lnTo>
                <a:lnTo>
                  <a:pt x="51155" y="454380"/>
                </a:lnTo>
                <a:lnTo>
                  <a:pt x="54470" y="453771"/>
                </a:lnTo>
                <a:close/>
              </a:path>
              <a:path w="2188209" h="644525">
                <a:moveTo>
                  <a:pt x="57543" y="68961"/>
                </a:moveTo>
                <a:lnTo>
                  <a:pt x="54267" y="72771"/>
                </a:lnTo>
                <a:lnTo>
                  <a:pt x="47002" y="80391"/>
                </a:lnTo>
                <a:lnTo>
                  <a:pt x="48221" y="85471"/>
                </a:lnTo>
                <a:lnTo>
                  <a:pt x="48958" y="82931"/>
                </a:lnTo>
                <a:lnTo>
                  <a:pt x="49161" y="80391"/>
                </a:lnTo>
                <a:lnTo>
                  <a:pt x="51346" y="80391"/>
                </a:lnTo>
                <a:lnTo>
                  <a:pt x="51714" y="84658"/>
                </a:lnTo>
                <a:lnTo>
                  <a:pt x="53924" y="80391"/>
                </a:lnTo>
                <a:lnTo>
                  <a:pt x="55892" y="76581"/>
                </a:lnTo>
                <a:lnTo>
                  <a:pt x="57543" y="68961"/>
                </a:lnTo>
                <a:close/>
              </a:path>
              <a:path w="2188209" h="644525">
                <a:moveTo>
                  <a:pt x="63347" y="139331"/>
                </a:moveTo>
                <a:lnTo>
                  <a:pt x="62763" y="139458"/>
                </a:lnTo>
                <a:lnTo>
                  <a:pt x="63246" y="140081"/>
                </a:lnTo>
                <a:lnTo>
                  <a:pt x="63347" y="139331"/>
                </a:lnTo>
                <a:close/>
              </a:path>
              <a:path w="2188209" h="644525">
                <a:moveTo>
                  <a:pt x="66687" y="136271"/>
                </a:moveTo>
                <a:lnTo>
                  <a:pt x="63779" y="136271"/>
                </a:lnTo>
                <a:lnTo>
                  <a:pt x="63347" y="139331"/>
                </a:lnTo>
                <a:lnTo>
                  <a:pt x="65786" y="138811"/>
                </a:lnTo>
                <a:lnTo>
                  <a:pt x="66687" y="136271"/>
                </a:lnTo>
                <a:close/>
              </a:path>
              <a:path w="2188209" h="644525">
                <a:moveTo>
                  <a:pt x="73888" y="59461"/>
                </a:moveTo>
                <a:lnTo>
                  <a:pt x="70307" y="58343"/>
                </a:lnTo>
                <a:lnTo>
                  <a:pt x="65582" y="60007"/>
                </a:lnTo>
                <a:lnTo>
                  <a:pt x="65913" y="64287"/>
                </a:lnTo>
                <a:lnTo>
                  <a:pt x="68795" y="62064"/>
                </a:lnTo>
                <a:lnTo>
                  <a:pt x="73177" y="61366"/>
                </a:lnTo>
                <a:lnTo>
                  <a:pt x="73888" y="59461"/>
                </a:lnTo>
                <a:close/>
              </a:path>
              <a:path w="2188209" h="644525">
                <a:moveTo>
                  <a:pt x="77355" y="528574"/>
                </a:moveTo>
                <a:lnTo>
                  <a:pt x="76911" y="527951"/>
                </a:lnTo>
                <a:lnTo>
                  <a:pt x="76276" y="527570"/>
                </a:lnTo>
                <a:lnTo>
                  <a:pt x="75438" y="527710"/>
                </a:lnTo>
                <a:lnTo>
                  <a:pt x="77355" y="528574"/>
                </a:lnTo>
                <a:close/>
              </a:path>
              <a:path w="2188209" h="644525">
                <a:moveTo>
                  <a:pt x="91224" y="539153"/>
                </a:moveTo>
                <a:lnTo>
                  <a:pt x="90335" y="538022"/>
                </a:lnTo>
                <a:lnTo>
                  <a:pt x="89319" y="539127"/>
                </a:lnTo>
                <a:lnTo>
                  <a:pt x="91224" y="539153"/>
                </a:lnTo>
                <a:close/>
              </a:path>
              <a:path w="2188209" h="644525">
                <a:moveTo>
                  <a:pt x="111620" y="29591"/>
                </a:moveTo>
                <a:lnTo>
                  <a:pt x="106553" y="27051"/>
                </a:lnTo>
                <a:lnTo>
                  <a:pt x="104178" y="30861"/>
                </a:lnTo>
                <a:lnTo>
                  <a:pt x="109601" y="31584"/>
                </a:lnTo>
                <a:lnTo>
                  <a:pt x="108915" y="29591"/>
                </a:lnTo>
                <a:lnTo>
                  <a:pt x="111620" y="29591"/>
                </a:lnTo>
                <a:close/>
              </a:path>
              <a:path w="2188209" h="644525">
                <a:moveTo>
                  <a:pt x="112458" y="31978"/>
                </a:moveTo>
                <a:lnTo>
                  <a:pt x="109601" y="31584"/>
                </a:lnTo>
                <a:lnTo>
                  <a:pt x="110655" y="34671"/>
                </a:lnTo>
                <a:lnTo>
                  <a:pt x="112458" y="31978"/>
                </a:lnTo>
                <a:close/>
              </a:path>
              <a:path w="2188209" h="644525">
                <a:moveTo>
                  <a:pt x="194081" y="9271"/>
                </a:moveTo>
                <a:lnTo>
                  <a:pt x="192735" y="8001"/>
                </a:lnTo>
                <a:lnTo>
                  <a:pt x="193154" y="9271"/>
                </a:lnTo>
                <a:lnTo>
                  <a:pt x="194081" y="9271"/>
                </a:lnTo>
                <a:close/>
              </a:path>
              <a:path w="2188209" h="644525">
                <a:moveTo>
                  <a:pt x="195249" y="52451"/>
                </a:moveTo>
                <a:lnTo>
                  <a:pt x="194932" y="51498"/>
                </a:lnTo>
                <a:lnTo>
                  <a:pt x="192493" y="52451"/>
                </a:lnTo>
                <a:lnTo>
                  <a:pt x="195249" y="52451"/>
                </a:lnTo>
                <a:close/>
              </a:path>
              <a:path w="2188209" h="644525">
                <a:moveTo>
                  <a:pt x="207441" y="53721"/>
                </a:moveTo>
                <a:lnTo>
                  <a:pt x="206159" y="51498"/>
                </a:lnTo>
                <a:lnTo>
                  <a:pt x="197218" y="51498"/>
                </a:lnTo>
                <a:lnTo>
                  <a:pt x="207441" y="53721"/>
                </a:lnTo>
                <a:close/>
              </a:path>
              <a:path w="2188209" h="644525">
                <a:moveTo>
                  <a:pt x="210629" y="631317"/>
                </a:moveTo>
                <a:lnTo>
                  <a:pt x="207810" y="630301"/>
                </a:lnTo>
                <a:lnTo>
                  <a:pt x="210629" y="631571"/>
                </a:lnTo>
                <a:lnTo>
                  <a:pt x="210629" y="631317"/>
                </a:lnTo>
                <a:close/>
              </a:path>
              <a:path w="2188209" h="644525">
                <a:moveTo>
                  <a:pt x="224701" y="587121"/>
                </a:moveTo>
                <a:lnTo>
                  <a:pt x="218287" y="584581"/>
                </a:lnTo>
                <a:lnTo>
                  <a:pt x="224485" y="590931"/>
                </a:lnTo>
                <a:lnTo>
                  <a:pt x="223164" y="588391"/>
                </a:lnTo>
                <a:lnTo>
                  <a:pt x="224701" y="587121"/>
                </a:lnTo>
                <a:close/>
              </a:path>
              <a:path w="2188209" h="644525">
                <a:moveTo>
                  <a:pt x="230898" y="482"/>
                </a:moveTo>
                <a:lnTo>
                  <a:pt x="226237" y="2362"/>
                </a:lnTo>
                <a:lnTo>
                  <a:pt x="227291" y="9017"/>
                </a:lnTo>
                <a:lnTo>
                  <a:pt x="230098" y="7912"/>
                </a:lnTo>
                <a:lnTo>
                  <a:pt x="230898" y="482"/>
                </a:lnTo>
                <a:close/>
              </a:path>
              <a:path w="2188209" h="644525">
                <a:moveTo>
                  <a:pt x="232905" y="54508"/>
                </a:moveTo>
                <a:lnTo>
                  <a:pt x="231432" y="52362"/>
                </a:lnTo>
                <a:lnTo>
                  <a:pt x="229844" y="51117"/>
                </a:lnTo>
                <a:lnTo>
                  <a:pt x="228193" y="50279"/>
                </a:lnTo>
                <a:lnTo>
                  <a:pt x="227825" y="50723"/>
                </a:lnTo>
                <a:lnTo>
                  <a:pt x="227406" y="51092"/>
                </a:lnTo>
                <a:lnTo>
                  <a:pt x="227139" y="51777"/>
                </a:lnTo>
                <a:lnTo>
                  <a:pt x="232905" y="54508"/>
                </a:lnTo>
                <a:close/>
              </a:path>
              <a:path w="2188209" h="644525">
                <a:moveTo>
                  <a:pt x="261188" y="11811"/>
                </a:moveTo>
                <a:lnTo>
                  <a:pt x="260692" y="13081"/>
                </a:lnTo>
                <a:lnTo>
                  <a:pt x="261124" y="14351"/>
                </a:lnTo>
                <a:lnTo>
                  <a:pt x="261188" y="11811"/>
                </a:lnTo>
                <a:close/>
              </a:path>
              <a:path w="2188209" h="644525">
                <a:moveTo>
                  <a:pt x="266966" y="55486"/>
                </a:moveTo>
                <a:lnTo>
                  <a:pt x="258406" y="54356"/>
                </a:lnTo>
                <a:lnTo>
                  <a:pt x="260794" y="55003"/>
                </a:lnTo>
                <a:lnTo>
                  <a:pt x="263906" y="55397"/>
                </a:lnTo>
                <a:lnTo>
                  <a:pt x="266966" y="55486"/>
                </a:lnTo>
                <a:close/>
              </a:path>
              <a:path w="2188209" h="644525">
                <a:moveTo>
                  <a:pt x="267919" y="55511"/>
                </a:moveTo>
                <a:lnTo>
                  <a:pt x="266966" y="55486"/>
                </a:lnTo>
                <a:lnTo>
                  <a:pt x="267906" y="55613"/>
                </a:lnTo>
                <a:close/>
              </a:path>
              <a:path w="2188209" h="644525">
                <a:moveTo>
                  <a:pt x="270510" y="8851"/>
                </a:moveTo>
                <a:lnTo>
                  <a:pt x="269011" y="7861"/>
                </a:lnTo>
                <a:lnTo>
                  <a:pt x="269138" y="8267"/>
                </a:lnTo>
                <a:lnTo>
                  <a:pt x="270510" y="8851"/>
                </a:lnTo>
                <a:close/>
              </a:path>
              <a:path w="2188209" h="644525">
                <a:moveTo>
                  <a:pt x="311988" y="627761"/>
                </a:moveTo>
                <a:lnTo>
                  <a:pt x="311365" y="627761"/>
                </a:lnTo>
                <a:lnTo>
                  <a:pt x="311658" y="628065"/>
                </a:lnTo>
                <a:lnTo>
                  <a:pt x="311988" y="627761"/>
                </a:lnTo>
                <a:close/>
              </a:path>
              <a:path w="2188209" h="644525">
                <a:moveTo>
                  <a:pt x="323951" y="4635"/>
                </a:moveTo>
                <a:lnTo>
                  <a:pt x="323926" y="4013"/>
                </a:lnTo>
                <a:lnTo>
                  <a:pt x="323646" y="3276"/>
                </a:lnTo>
                <a:lnTo>
                  <a:pt x="322656" y="1993"/>
                </a:lnTo>
                <a:lnTo>
                  <a:pt x="322910" y="3048"/>
                </a:lnTo>
                <a:lnTo>
                  <a:pt x="323418" y="3860"/>
                </a:lnTo>
                <a:lnTo>
                  <a:pt x="323951" y="4635"/>
                </a:lnTo>
                <a:close/>
              </a:path>
              <a:path w="2188209" h="644525">
                <a:moveTo>
                  <a:pt x="337362" y="588391"/>
                </a:moveTo>
                <a:lnTo>
                  <a:pt x="335622" y="587121"/>
                </a:lnTo>
                <a:lnTo>
                  <a:pt x="327748" y="582041"/>
                </a:lnTo>
                <a:lnTo>
                  <a:pt x="329755" y="589902"/>
                </a:lnTo>
                <a:lnTo>
                  <a:pt x="330555" y="588391"/>
                </a:lnTo>
                <a:lnTo>
                  <a:pt x="337362" y="588391"/>
                </a:lnTo>
                <a:close/>
              </a:path>
              <a:path w="2188209" h="644525">
                <a:moveTo>
                  <a:pt x="367652" y="626491"/>
                </a:moveTo>
                <a:lnTo>
                  <a:pt x="365366" y="626491"/>
                </a:lnTo>
                <a:lnTo>
                  <a:pt x="364375" y="627761"/>
                </a:lnTo>
                <a:lnTo>
                  <a:pt x="367652" y="626491"/>
                </a:lnTo>
                <a:close/>
              </a:path>
              <a:path w="2188209" h="644525">
                <a:moveTo>
                  <a:pt x="387286" y="14986"/>
                </a:moveTo>
                <a:lnTo>
                  <a:pt x="387019" y="14351"/>
                </a:lnTo>
                <a:lnTo>
                  <a:pt x="386511" y="15621"/>
                </a:lnTo>
                <a:lnTo>
                  <a:pt x="387286" y="14986"/>
                </a:lnTo>
                <a:close/>
              </a:path>
              <a:path w="2188209" h="644525">
                <a:moveTo>
                  <a:pt x="410362" y="591870"/>
                </a:moveTo>
                <a:lnTo>
                  <a:pt x="408152" y="590931"/>
                </a:lnTo>
                <a:lnTo>
                  <a:pt x="409054" y="592480"/>
                </a:lnTo>
                <a:lnTo>
                  <a:pt x="409435" y="592201"/>
                </a:lnTo>
                <a:lnTo>
                  <a:pt x="410362" y="591870"/>
                </a:lnTo>
                <a:close/>
              </a:path>
              <a:path w="2188209" h="644525">
                <a:moveTo>
                  <a:pt x="417017" y="594741"/>
                </a:moveTo>
                <a:lnTo>
                  <a:pt x="416839" y="589661"/>
                </a:lnTo>
                <a:lnTo>
                  <a:pt x="410362" y="591870"/>
                </a:lnTo>
                <a:lnTo>
                  <a:pt x="417017" y="594741"/>
                </a:lnTo>
                <a:close/>
              </a:path>
              <a:path w="2188209" h="644525">
                <a:moveTo>
                  <a:pt x="417766" y="16040"/>
                </a:moveTo>
                <a:lnTo>
                  <a:pt x="416077" y="15621"/>
                </a:lnTo>
                <a:lnTo>
                  <a:pt x="416204" y="16484"/>
                </a:lnTo>
                <a:lnTo>
                  <a:pt x="417766" y="16040"/>
                </a:lnTo>
                <a:close/>
              </a:path>
              <a:path w="2188209" h="644525">
                <a:moveTo>
                  <a:pt x="419392" y="589661"/>
                </a:moveTo>
                <a:lnTo>
                  <a:pt x="419100" y="588391"/>
                </a:lnTo>
                <a:lnTo>
                  <a:pt x="418947" y="588391"/>
                </a:lnTo>
                <a:lnTo>
                  <a:pt x="419392" y="589661"/>
                </a:lnTo>
                <a:close/>
              </a:path>
              <a:path w="2188209" h="644525">
                <a:moveTo>
                  <a:pt x="421043" y="16891"/>
                </a:moveTo>
                <a:lnTo>
                  <a:pt x="419290" y="15621"/>
                </a:lnTo>
                <a:lnTo>
                  <a:pt x="417766" y="16040"/>
                </a:lnTo>
                <a:lnTo>
                  <a:pt x="421043" y="16891"/>
                </a:lnTo>
                <a:close/>
              </a:path>
              <a:path w="2188209" h="644525">
                <a:moveTo>
                  <a:pt x="422389" y="13309"/>
                </a:moveTo>
                <a:lnTo>
                  <a:pt x="419938" y="12446"/>
                </a:lnTo>
                <a:lnTo>
                  <a:pt x="420916" y="13017"/>
                </a:lnTo>
                <a:lnTo>
                  <a:pt x="421690" y="13233"/>
                </a:lnTo>
                <a:lnTo>
                  <a:pt x="422389" y="13309"/>
                </a:lnTo>
                <a:close/>
              </a:path>
              <a:path w="2188209" h="644525">
                <a:moveTo>
                  <a:pt x="423265" y="52997"/>
                </a:moveTo>
                <a:lnTo>
                  <a:pt x="422859" y="53022"/>
                </a:lnTo>
                <a:lnTo>
                  <a:pt x="422478" y="53098"/>
                </a:lnTo>
                <a:lnTo>
                  <a:pt x="422122" y="53225"/>
                </a:lnTo>
                <a:lnTo>
                  <a:pt x="419430" y="54305"/>
                </a:lnTo>
                <a:lnTo>
                  <a:pt x="421259" y="53898"/>
                </a:lnTo>
                <a:lnTo>
                  <a:pt x="423265" y="52997"/>
                </a:lnTo>
                <a:close/>
              </a:path>
              <a:path w="2188209" h="644525">
                <a:moveTo>
                  <a:pt x="425907" y="582968"/>
                </a:moveTo>
                <a:lnTo>
                  <a:pt x="416318" y="583653"/>
                </a:lnTo>
                <a:lnTo>
                  <a:pt x="417563" y="585279"/>
                </a:lnTo>
                <a:lnTo>
                  <a:pt x="418338" y="587095"/>
                </a:lnTo>
                <a:lnTo>
                  <a:pt x="418985" y="588899"/>
                </a:lnTo>
                <a:lnTo>
                  <a:pt x="418020" y="584720"/>
                </a:lnTo>
                <a:lnTo>
                  <a:pt x="425907" y="582968"/>
                </a:lnTo>
                <a:close/>
              </a:path>
              <a:path w="2188209" h="644525">
                <a:moveTo>
                  <a:pt x="438873" y="2374"/>
                </a:moveTo>
                <a:lnTo>
                  <a:pt x="438124" y="1651"/>
                </a:lnTo>
                <a:lnTo>
                  <a:pt x="436270" y="1651"/>
                </a:lnTo>
                <a:lnTo>
                  <a:pt x="438873" y="2374"/>
                </a:lnTo>
                <a:close/>
              </a:path>
              <a:path w="2188209" h="644525">
                <a:moveTo>
                  <a:pt x="440791" y="2921"/>
                </a:moveTo>
                <a:lnTo>
                  <a:pt x="438873" y="2374"/>
                </a:lnTo>
                <a:lnTo>
                  <a:pt x="440347" y="3797"/>
                </a:lnTo>
                <a:lnTo>
                  <a:pt x="440791" y="2921"/>
                </a:lnTo>
                <a:close/>
              </a:path>
              <a:path w="2188209" h="644525">
                <a:moveTo>
                  <a:pt x="452501" y="620141"/>
                </a:moveTo>
                <a:lnTo>
                  <a:pt x="450405" y="619671"/>
                </a:lnTo>
                <a:lnTo>
                  <a:pt x="450723" y="620141"/>
                </a:lnTo>
                <a:lnTo>
                  <a:pt x="452501" y="620141"/>
                </a:lnTo>
                <a:close/>
              </a:path>
              <a:path w="2188209" h="644525">
                <a:moveTo>
                  <a:pt x="458774" y="1828"/>
                </a:moveTo>
                <a:lnTo>
                  <a:pt x="457898" y="1917"/>
                </a:lnTo>
                <a:lnTo>
                  <a:pt x="456958" y="2336"/>
                </a:lnTo>
                <a:lnTo>
                  <a:pt x="457212" y="2451"/>
                </a:lnTo>
                <a:lnTo>
                  <a:pt x="458774" y="1828"/>
                </a:lnTo>
                <a:close/>
              </a:path>
              <a:path w="2188209" h="644525">
                <a:moveTo>
                  <a:pt x="469823" y="578078"/>
                </a:moveTo>
                <a:lnTo>
                  <a:pt x="468820" y="576414"/>
                </a:lnTo>
                <a:lnTo>
                  <a:pt x="468083" y="576961"/>
                </a:lnTo>
                <a:lnTo>
                  <a:pt x="469823" y="578078"/>
                </a:lnTo>
                <a:close/>
              </a:path>
              <a:path w="2188209" h="644525">
                <a:moveTo>
                  <a:pt x="473354" y="573151"/>
                </a:moveTo>
                <a:lnTo>
                  <a:pt x="466864" y="573151"/>
                </a:lnTo>
                <a:lnTo>
                  <a:pt x="468820" y="576414"/>
                </a:lnTo>
                <a:lnTo>
                  <a:pt x="473354" y="573151"/>
                </a:lnTo>
                <a:close/>
              </a:path>
              <a:path w="2188209" h="644525">
                <a:moveTo>
                  <a:pt x="475107" y="571881"/>
                </a:moveTo>
                <a:lnTo>
                  <a:pt x="473354" y="573151"/>
                </a:lnTo>
                <a:lnTo>
                  <a:pt x="475043" y="573151"/>
                </a:lnTo>
                <a:lnTo>
                  <a:pt x="475107" y="571881"/>
                </a:lnTo>
                <a:close/>
              </a:path>
              <a:path w="2188209" h="644525">
                <a:moveTo>
                  <a:pt x="479539" y="49911"/>
                </a:moveTo>
                <a:lnTo>
                  <a:pt x="479183" y="49377"/>
                </a:lnTo>
                <a:lnTo>
                  <a:pt x="477240" y="49911"/>
                </a:lnTo>
                <a:lnTo>
                  <a:pt x="479539" y="49911"/>
                </a:lnTo>
                <a:close/>
              </a:path>
              <a:path w="2188209" h="644525">
                <a:moveTo>
                  <a:pt x="479590" y="381"/>
                </a:moveTo>
                <a:lnTo>
                  <a:pt x="476199" y="1295"/>
                </a:lnTo>
                <a:lnTo>
                  <a:pt x="476808" y="1651"/>
                </a:lnTo>
                <a:lnTo>
                  <a:pt x="479590" y="381"/>
                </a:lnTo>
                <a:close/>
              </a:path>
              <a:path w="2188209" h="644525">
                <a:moveTo>
                  <a:pt x="507403" y="580771"/>
                </a:moveTo>
                <a:lnTo>
                  <a:pt x="506857" y="573151"/>
                </a:lnTo>
                <a:lnTo>
                  <a:pt x="506653" y="578231"/>
                </a:lnTo>
                <a:lnTo>
                  <a:pt x="505193" y="580771"/>
                </a:lnTo>
                <a:lnTo>
                  <a:pt x="507403" y="580771"/>
                </a:lnTo>
                <a:close/>
              </a:path>
              <a:path w="2188209" h="644525">
                <a:moveTo>
                  <a:pt x="516851" y="12128"/>
                </a:moveTo>
                <a:lnTo>
                  <a:pt x="516140" y="11468"/>
                </a:lnTo>
                <a:lnTo>
                  <a:pt x="515442" y="11099"/>
                </a:lnTo>
                <a:lnTo>
                  <a:pt x="514985" y="11607"/>
                </a:lnTo>
                <a:lnTo>
                  <a:pt x="515683" y="11811"/>
                </a:lnTo>
                <a:lnTo>
                  <a:pt x="516242" y="11963"/>
                </a:lnTo>
                <a:lnTo>
                  <a:pt x="516851" y="12128"/>
                </a:lnTo>
                <a:close/>
              </a:path>
              <a:path w="2188209" h="644525">
                <a:moveTo>
                  <a:pt x="518883" y="54991"/>
                </a:moveTo>
                <a:lnTo>
                  <a:pt x="518744" y="54991"/>
                </a:lnTo>
                <a:lnTo>
                  <a:pt x="518883" y="54991"/>
                </a:lnTo>
                <a:close/>
              </a:path>
              <a:path w="2188209" h="644525">
                <a:moveTo>
                  <a:pt x="543356" y="60007"/>
                </a:moveTo>
                <a:lnTo>
                  <a:pt x="542150" y="58331"/>
                </a:lnTo>
                <a:lnTo>
                  <a:pt x="540804" y="56261"/>
                </a:lnTo>
                <a:lnTo>
                  <a:pt x="538695" y="55524"/>
                </a:lnTo>
                <a:lnTo>
                  <a:pt x="539699" y="58077"/>
                </a:lnTo>
                <a:lnTo>
                  <a:pt x="541401" y="59309"/>
                </a:lnTo>
                <a:lnTo>
                  <a:pt x="543356" y="60007"/>
                </a:lnTo>
                <a:close/>
              </a:path>
              <a:path w="2188209" h="644525">
                <a:moveTo>
                  <a:pt x="545668" y="18910"/>
                </a:moveTo>
                <a:lnTo>
                  <a:pt x="545071" y="18097"/>
                </a:lnTo>
                <a:lnTo>
                  <a:pt x="544944" y="18122"/>
                </a:lnTo>
                <a:lnTo>
                  <a:pt x="545287" y="18567"/>
                </a:lnTo>
                <a:lnTo>
                  <a:pt x="545668" y="18910"/>
                </a:lnTo>
                <a:close/>
              </a:path>
              <a:path w="2188209" h="644525">
                <a:moveTo>
                  <a:pt x="546963" y="550913"/>
                </a:moveTo>
                <a:lnTo>
                  <a:pt x="546785" y="550240"/>
                </a:lnTo>
                <a:lnTo>
                  <a:pt x="546557" y="549859"/>
                </a:lnTo>
                <a:lnTo>
                  <a:pt x="546201" y="550176"/>
                </a:lnTo>
                <a:lnTo>
                  <a:pt x="546506" y="550481"/>
                </a:lnTo>
                <a:lnTo>
                  <a:pt x="546709" y="550659"/>
                </a:lnTo>
                <a:lnTo>
                  <a:pt x="546963" y="550913"/>
                </a:lnTo>
                <a:close/>
              </a:path>
              <a:path w="2188209" h="644525">
                <a:moveTo>
                  <a:pt x="548525" y="61010"/>
                </a:moveTo>
                <a:lnTo>
                  <a:pt x="544931" y="60566"/>
                </a:lnTo>
                <a:lnTo>
                  <a:pt x="543356" y="60007"/>
                </a:lnTo>
                <a:lnTo>
                  <a:pt x="544855" y="62014"/>
                </a:lnTo>
                <a:lnTo>
                  <a:pt x="546188" y="63411"/>
                </a:lnTo>
                <a:lnTo>
                  <a:pt x="548525" y="61010"/>
                </a:lnTo>
                <a:close/>
              </a:path>
              <a:path w="2188209" h="644525">
                <a:moveTo>
                  <a:pt x="549859" y="16891"/>
                </a:moveTo>
                <a:lnTo>
                  <a:pt x="541870" y="13081"/>
                </a:lnTo>
                <a:lnTo>
                  <a:pt x="545071" y="18097"/>
                </a:lnTo>
                <a:lnTo>
                  <a:pt x="549859" y="16891"/>
                </a:lnTo>
                <a:close/>
              </a:path>
              <a:path w="2188209" h="644525">
                <a:moveTo>
                  <a:pt x="554189" y="33489"/>
                </a:moveTo>
                <a:lnTo>
                  <a:pt x="552919" y="32918"/>
                </a:lnTo>
                <a:lnTo>
                  <a:pt x="551840" y="32486"/>
                </a:lnTo>
                <a:lnTo>
                  <a:pt x="551649" y="33159"/>
                </a:lnTo>
                <a:lnTo>
                  <a:pt x="552805" y="33997"/>
                </a:lnTo>
                <a:lnTo>
                  <a:pt x="553720" y="33896"/>
                </a:lnTo>
                <a:lnTo>
                  <a:pt x="554189" y="33489"/>
                </a:lnTo>
                <a:close/>
              </a:path>
              <a:path w="2188209" h="644525">
                <a:moveTo>
                  <a:pt x="567397" y="531241"/>
                </a:moveTo>
                <a:lnTo>
                  <a:pt x="566851" y="533781"/>
                </a:lnTo>
                <a:lnTo>
                  <a:pt x="566940" y="534022"/>
                </a:lnTo>
                <a:lnTo>
                  <a:pt x="567397" y="531241"/>
                </a:lnTo>
                <a:close/>
              </a:path>
              <a:path w="2188209" h="644525">
                <a:moveTo>
                  <a:pt x="578446" y="528091"/>
                </a:moveTo>
                <a:lnTo>
                  <a:pt x="576643" y="527431"/>
                </a:lnTo>
                <a:lnTo>
                  <a:pt x="577303" y="521081"/>
                </a:lnTo>
                <a:lnTo>
                  <a:pt x="571804" y="523621"/>
                </a:lnTo>
                <a:lnTo>
                  <a:pt x="572160" y="529971"/>
                </a:lnTo>
                <a:lnTo>
                  <a:pt x="578446" y="528091"/>
                </a:lnTo>
                <a:close/>
              </a:path>
              <a:path w="2188209" h="644525">
                <a:moveTo>
                  <a:pt x="580123" y="528701"/>
                </a:moveTo>
                <a:lnTo>
                  <a:pt x="580059" y="527608"/>
                </a:lnTo>
                <a:lnTo>
                  <a:pt x="578446" y="528091"/>
                </a:lnTo>
                <a:lnTo>
                  <a:pt x="580123" y="528701"/>
                </a:lnTo>
                <a:close/>
              </a:path>
              <a:path w="2188209" h="644525">
                <a:moveTo>
                  <a:pt x="594410" y="108940"/>
                </a:moveTo>
                <a:lnTo>
                  <a:pt x="589013" y="106083"/>
                </a:lnTo>
                <a:lnTo>
                  <a:pt x="589648" y="111264"/>
                </a:lnTo>
                <a:lnTo>
                  <a:pt x="594410" y="108940"/>
                </a:lnTo>
                <a:close/>
              </a:path>
              <a:path w="2188209" h="644525">
                <a:moveTo>
                  <a:pt x="598462" y="439305"/>
                </a:moveTo>
                <a:lnTo>
                  <a:pt x="598030" y="437959"/>
                </a:lnTo>
                <a:lnTo>
                  <a:pt x="597255" y="438581"/>
                </a:lnTo>
                <a:lnTo>
                  <a:pt x="598462" y="439305"/>
                </a:lnTo>
                <a:close/>
              </a:path>
              <a:path w="2188209" h="644525">
                <a:moveTo>
                  <a:pt x="598665" y="61582"/>
                </a:moveTo>
                <a:lnTo>
                  <a:pt x="592340" y="58331"/>
                </a:lnTo>
                <a:lnTo>
                  <a:pt x="596823" y="60909"/>
                </a:lnTo>
                <a:lnTo>
                  <a:pt x="598665" y="61582"/>
                </a:lnTo>
                <a:close/>
              </a:path>
              <a:path w="2188209" h="644525">
                <a:moveTo>
                  <a:pt x="599948" y="481406"/>
                </a:moveTo>
                <a:lnTo>
                  <a:pt x="599249" y="479806"/>
                </a:lnTo>
                <a:lnTo>
                  <a:pt x="598982" y="481215"/>
                </a:lnTo>
                <a:lnTo>
                  <a:pt x="599363" y="481203"/>
                </a:lnTo>
                <a:lnTo>
                  <a:pt x="599694" y="481279"/>
                </a:lnTo>
                <a:lnTo>
                  <a:pt x="599948" y="481406"/>
                </a:lnTo>
                <a:close/>
              </a:path>
              <a:path w="2188209" h="644525">
                <a:moveTo>
                  <a:pt x="600417" y="440461"/>
                </a:moveTo>
                <a:lnTo>
                  <a:pt x="598462" y="439305"/>
                </a:lnTo>
                <a:lnTo>
                  <a:pt x="598716" y="440080"/>
                </a:lnTo>
                <a:lnTo>
                  <a:pt x="600417" y="440461"/>
                </a:lnTo>
                <a:close/>
              </a:path>
              <a:path w="2188209" h="644525">
                <a:moveTo>
                  <a:pt x="600621" y="482257"/>
                </a:moveTo>
                <a:lnTo>
                  <a:pt x="600583" y="481622"/>
                </a:lnTo>
                <a:lnTo>
                  <a:pt x="599948" y="481406"/>
                </a:lnTo>
                <a:lnTo>
                  <a:pt x="600608" y="482981"/>
                </a:lnTo>
                <a:lnTo>
                  <a:pt x="600621" y="482257"/>
                </a:lnTo>
                <a:close/>
              </a:path>
              <a:path w="2188209" h="644525">
                <a:moveTo>
                  <a:pt x="600989" y="451993"/>
                </a:moveTo>
                <a:lnTo>
                  <a:pt x="600938" y="451142"/>
                </a:lnTo>
                <a:lnTo>
                  <a:pt x="600900" y="450278"/>
                </a:lnTo>
                <a:lnTo>
                  <a:pt x="600964" y="449402"/>
                </a:lnTo>
                <a:lnTo>
                  <a:pt x="600748" y="450583"/>
                </a:lnTo>
                <a:lnTo>
                  <a:pt x="600760" y="451383"/>
                </a:lnTo>
                <a:lnTo>
                  <a:pt x="600989" y="451993"/>
                </a:lnTo>
                <a:close/>
              </a:path>
              <a:path w="2188209" h="644525">
                <a:moveTo>
                  <a:pt x="601611" y="377050"/>
                </a:moveTo>
                <a:lnTo>
                  <a:pt x="598576" y="376301"/>
                </a:lnTo>
                <a:lnTo>
                  <a:pt x="600087" y="382651"/>
                </a:lnTo>
                <a:lnTo>
                  <a:pt x="601611" y="377050"/>
                </a:lnTo>
                <a:close/>
              </a:path>
              <a:path w="2188209" h="644525">
                <a:moveTo>
                  <a:pt x="601992" y="456349"/>
                </a:moveTo>
                <a:lnTo>
                  <a:pt x="601700" y="455485"/>
                </a:lnTo>
                <a:lnTo>
                  <a:pt x="601459" y="454660"/>
                </a:lnTo>
                <a:lnTo>
                  <a:pt x="601281" y="453796"/>
                </a:lnTo>
                <a:lnTo>
                  <a:pt x="600189" y="453618"/>
                </a:lnTo>
                <a:lnTo>
                  <a:pt x="600519" y="454672"/>
                </a:lnTo>
                <a:lnTo>
                  <a:pt x="601154" y="455549"/>
                </a:lnTo>
                <a:lnTo>
                  <a:pt x="601992" y="456349"/>
                </a:lnTo>
                <a:close/>
              </a:path>
              <a:path w="2188209" h="644525">
                <a:moveTo>
                  <a:pt x="602056" y="486308"/>
                </a:moveTo>
                <a:lnTo>
                  <a:pt x="600608" y="482981"/>
                </a:lnTo>
                <a:lnTo>
                  <a:pt x="600583" y="484124"/>
                </a:lnTo>
                <a:lnTo>
                  <a:pt x="600367" y="485533"/>
                </a:lnTo>
                <a:lnTo>
                  <a:pt x="602056" y="486308"/>
                </a:lnTo>
                <a:close/>
              </a:path>
              <a:path w="2188209" h="644525">
                <a:moveTo>
                  <a:pt x="602576" y="440956"/>
                </a:moveTo>
                <a:lnTo>
                  <a:pt x="600430" y="440474"/>
                </a:lnTo>
                <a:lnTo>
                  <a:pt x="600875" y="440728"/>
                </a:lnTo>
                <a:lnTo>
                  <a:pt x="601560" y="440893"/>
                </a:lnTo>
                <a:lnTo>
                  <a:pt x="602576" y="440956"/>
                </a:lnTo>
                <a:close/>
              </a:path>
              <a:path w="2188209" h="644525">
                <a:moveTo>
                  <a:pt x="603516" y="453631"/>
                </a:moveTo>
                <a:lnTo>
                  <a:pt x="602030" y="453301"/>
                </a:lnTo>
                <a:lnTo>
                  <a:pt x="601294" y="452818"/>
                </a:lnTo>
                <a:lnTo>
                  <a:pt x="600989" y="451993"/>
                </a:lnTo>
                <a:lnTo>
                  <a:pt x="601281" y="453796"/>
                </a:lnTo>
                <a:lnTo>
                  <a:pt x="602157" y="453961"/>
                </a:lnTo>
                <a:lnTo>
                  <a:pt x="602983" y="454012"/>
                </a:lnTo>
                <a:lnTo>
                  <a:pt x="603516" y="453631"/>
                </a:lnTo>
                <a:close/>
              </a:path>
              <a:path w="2188209" h="644525">
                <a:moveTo>
                  <a:pt x="603669" y="476351"/>
                </a:moveTo>
                <a:lnTo>
                  <a:pt x="603300" y="473849"/>
                </a:lnTo>
                <a:lnTo>
                  <a:pt x="602107" y="474091"/>
                </a:lnTo>
                <a:lnTo>
                  <a:pt x="603669" y="476351"/>
                </a:lnTo>
                <a:close/>
              </a:path>
              <a:path w="2188209" h="644525">
                <a:moveTo>
                  <a:pt x="603719" y="377571"/>
                </a:moveTo>
                <a:lnTo>
                  <a:pt x="602830" y="375031"/>
                </a:lnTo>
                <a:lnTo>
                  <a:pt x="602157" y="375031"/>
                </a:lnTo>
                <a:lnTo>
                  <a:pt x="601611" y="377050"/>
                </a:lnTo>
                <a:lnTo>
                  <a:pt x="603719" y="377571"/>
                </a:lnTo>
                <a:close/>
              </a:path>
              <a:path w="2188209" h="644525">
                <a:moveTo>
                  <a:pt x="605701" y="431863"/>
                </a:moveTo>
                <a:lnTo>
                  <a:pt x="602119" y="429120"/>
                </a:lnTo>
                <a:lnTo>
                  <a:pt x="601586" y="431939"/>
                </a:lnTo>
                <a:lnTo>
                  <a:pt x="597446" y="436130"/>
                </a:lnTo>
                <a:lnTo>
                  <a:pt x="598030" y="437959"/>
                </a:lnTo>
                <a:lnTo>
                  <a:pt x="605701" y="431863"/>
                </a:lnTo>
                <a:close/>
              </a:path>
              <a:path w="2188209" h="644525">
                <a:moveTo>
                  <a:pt x="609104" y="285000"/>
                </a:moveTo>
                <a:lnTo>
                  <a:pt x="608584" y="285165"/>
                </a:lnTo>
                <a:lnTo>
                  <a:pt x="608037" y="285483"/>
                </a:lnTo>
                <a:lnTo>
                  <a:pt x="607580" y="286131"/>
                </a:lnTo>
                <a:lnTo>
                  <a:pt x="607961" y="286105"/>
                </a:lnTo>
                <a:lnTo>
                  <a:pt x="608507" y="285610"/>
                </a:lnTo>
                <a:lnTo>
                  <a:pt x="609104" y="285000"/>
                </a:lnTo>
                <a:close/>
              </a:path>
              <a:path w="2188209" h="644525">
                <a:moveTo>
                  <a:pt x="611162" y="482625"/>
                </a:moveTo>
                <a:lnTo>
                  <a:pt x="607479" y="481711"/>
                </a:lnTo>
                <a:lnTo>
                  <a:pt x="606475" y="480441"/>
                </a:lnTo>
                <a:lnTo>
                  <a:pt x="603669" y="476351"/>
                </a:lnTo>
                <a:lnTo>
                  <a:pt x="604634" y="482981"/>
                </a:lnTo>
                <a:lnTo>
                  <a:pt x="610273" y="484251"/>
                </a:lnTo>
                <a:lnTo>
                  <a:pt x="611162" y="482625"/>
                </a:lnTo>
                <a:close/>
              </a:path>
              <a:path w="2188209" h="644525">
                <a:moveTo>
                  <a:pt x="612597" y="482981"/>
                </a:moveTo>
                <a:lnTo>
                  <a:pt x="612368" y="480441"/>
                </a:lnTo>
                <a:lnTo>
                  <a:pt x="611162" y="482625"/>
                </a:lnTo>
                <a:lnTo>
                  <a:pt x="612597" y="482981"/>
                </a:lnTo>
                <a:close/>
              </a:path>
              <a:path w="2188209" h="644525">
                <a:moveTo>
                  <a:pt x="613283" y="455041"/>
                </a:moveTo>
                <a:lnTo>
                  <a:pt x="611657" y="455333"/>
                </a:lnTo>
                <a:lnTo>
                  <a:pt x="612063" y="457034"/>
                </a:lnTo>
                <a:lnTo>
                  <a:pt x="613283" y="455041"/>
                </a:lnTo>
                <a:close/>
              </a:path>
              <a:path w="2188209" h="644525">
                <a:moveTo>
                  <a:pt x="616737" y="471551"/>
                </a:moveTo>
                <a:lnTo>
                  <a:pt x="615670" y="465201"/>
                </a:lnTo>
                <a:lnTo>
                  <a:pt x="613117" y="460121"/>
                </a:lnTo>
                <a:lnTo>
                  <a:pt x="612482" y="458851"/>
                </a:lnTo>
                <a:lnTo>
                  <a:pt x="612063" y="457034"/>
                </a:lnTo>
                <a:lnTo>
                  <a:pt x="610171" y="460121"/>
                </a:lnTo>
                <a:lnTo>
                  <a:pt x="607898" y="458851"/>
                </a:lnTo>
                <a:lnTo>
                  <a:pt x="604253" y="457581"/>
                </a:lnTo>
                <a:lnTo>
                  <a:pt x="601992" y="456311"/>
                </a:lnTo>
                <a:lnTo>
                  <a:pt x="603796" y="461391"/>
                </a:lnTo>
                <a:lnTo>
                  <a:pt x="607568" y="466471"/>
                </a:lnTo>
                <a:lnTo>
                  <a:pt x="609333" y="471551"/>
                </a:lnTo>
                <a:lnTo>
                  <a:pt x="605726" y="472821"/>
                </a:lnTo>
                <a:lnTo>
                  <a:pt x="603948" y="469011"/>
                </a:lnTo>
                <a:lnTo>
                  <a:pt x="601624" y="466471"/>
                </a:lnTo>
                <a:lnTo>
                  <a:pt x="603148" y="472821"/>
                </a:lnTo>
                <a:lnTo>
                  <a:pt x="603300" y="473849"/>
                </a:lnTo>
                <a:lnTo>
                  <a:pt x="608545" y="472821"/>
                </a:lnTo>
                <a:lnTo>
                  <a:pt x="610616" y="472821"/>
                </a:lnTo>
                <a:lnTo>
                  <a:pt x="611886" y="476631"/>
                </a:lnTo>
                <a:lnTo>
                  <a:pt x="616737" y="471551"/>
                </a:lnTo>
                <a:close/>
              </a:path>
              <a:path w="2188209" h="644525">
                <a:moveTo>
                  <a:pt x="619836" y="521309"/>
                </a:moveTo>
                <a:lnTo>
                  <a:pt x="618070" y="517893"/>
                </a:lnTo>
                <a:lnTo>
                  <a:pt x="617601" y="518833"/>
                </a:lnTo>
                <a:lnTo>
                  <a:pt x="619836" y="521309"/>
                </a:lnTo>
                <a:close/>
              </a:path>
              <a:path w="2188209" h="644525">
                <a:moveTo>
                  <a:pt x="623773" y="377571"/>
                </a:moveTo>
                <a:lnTo>
                  <a:pt x="623328" y="373532"/>
                </a:lnTo>
                <a:lnTo>
                  <a:pt x="622922" y="373761"/>
                </a:lnTo>
                <a:lnTo>
                  <a:pt x="622706" y="375094"/>
                </a:lnTo>
                <a:lnTo>
                  <a:pt x="623773" y="377571"/>
                </a:lnTo>
                <a:close/>
              </a:path>
              <a:path w="2188209" h="644525">
                <a:moveTo>
                  <a:pt x="624408" y="439801"/>
                </a:moveTo>
                <a:lnTo>
                  <a:pt x="624065" y="438531"/>
                </a:lnTo>
                <a:lnTo>
                  <a:pt x="623900" y="438531"/>
                </a:lnTo>
                <a:lnTo>
                  <a:pt x="624408" y="439801"/>
                </a:lnTo>
                <a:close/>
              </a:path>
              <a:path w="2188209" h="644525">
                <a:moveTo>
                  <a:pt x="625259" y="245491"/>
                </a:moveTo>
                <a:lnTo>
                  <a:pt x="624103" y="242951"/>
                </a:lnTo>
                <a:lnTo>
                  <a:pt x="622884" y="242951"/>
                </a:lnTo>
                <a:lnTo>
                  <a:pt x="624890" y="245491"/>
                </a:lnTo>
                <a:lnTo>
                  <a:pt x="625259" y="245491"/>
                </a:lnTo>
                <a:close/>
              </a:path>
              <a:path w="2188209" h="644525">
                <a:moveTo>
                  <a:pt x="625944" y="527608"/>
                </a:moveTo>
                <a:lnTo>
                  <a:pt x="580580" y="527608"/>
                </a:lnTo>
                <a:lnTo>
                  <a:pt x="578116" y="533781"/>
                </a:lnTo>
                <a:lnTo>
                  <a:pt x="572008" y="533781"/>
                </a:lnTo>
                <a:lnTo>
                  <a:pt x="570242" y="529971"/>
                </a:lnTo>
                <a:lnTo>
                  <a:pt x="569595" y="536321"/>
                </a:lnTo>
                <a:lnTo>
                  <a:pt x="567296" y="535051"/>
                </a:lnTo>
                <a:lnTo>
                  <a:pt x="566940" y="534022"/>
                </a:lnTo>
                <a:lnTo>
                  <a:pt x="566559" y="536321"/>
                </a:lnTo>
                <a:lnTo>
                  <a:pt x="560324" y="540131"/>
                </a:lnTo>
                <a:lnTo>
                  <a:pt x="562521" y="545211"/>
                </a:lnTo>
                <a:lnTo>
                  <a:pt x="555548" y="545211"/>
                </a:lnTo>
                <a:lnTo>
                  <a:pt x="553339" y="556641"/>
                </a:lnTo>
                <a:lnTo>
                  <a:pt x="546963" y="550291"/>
                </a:lnTo>
                <a:lnTo>
                  <a:pt x="547624" y="552831"/>
                </a:lnTo>
                <a:lnTo>
                  <a:pt x="546887" y="560451"/>
                </a:lnTo>
                <a:lnTo>
                  <a:pt x="544385" y="564261"/>
                </a:lnTo>
                <a:lnTo>
                  <a:pt x="541350" y="560451"/>
                </a:lnTo>
                <a:lnTo>
                  <a:pt x="536956" y="562991"/>
                </a:lnTo>
                <a:lnTo>
                  <a:pt x="531761" y="566801"/>
                </a:lnTo>
                <a:lnTo>
                  <a:pt x="526288" y="564261"/>
                </a:lnTo>
                <a:lnTo>
                  <a:pt x="527773" y="569341"/>
                </a:lnTo>
                <a:lnTo>
                  <a:pt x="526097" y="573151"/>
                </a:lnTo>
                <a:lnTo>
                  <a:pt x="523481" y="576961"/>
                </a:lnTo>
                <a:lnTo>
                  <a:pt x="523011" y="578231"/>
                </a:lnTo>
                <a:lnTo>
                  <a:pt x="522135" y="579501"/>
                </a:lnTo>
                <a:lnTo>
                  <a:pt x="521690" y="580771"/>
                </a:lnTo>
                <a:lnTo>
                  <a:pt x="521385" y="582041"/>
                </a:lnTo>
                <a:lnTo>
                  <a:pt x="521119" y="582041"/>
                </a:lnTo>
                <a:lnTo>
                  <a:pt x="520852" y="583311"/>
                </a:lnTo>
                <a:lnTo>
                  <a:pt x="520827" y="582041"/>
                </a:lnTo>
                <a:lnTo>
                  <a:pt x="520585" y="580771"/>
                </a:lnTo>
                <a:lnTo>
                  <a:pt x="519010" y="580771"/>
                </a:lnTo>
                <a:lnTo>
                  <a:pt x="517385" y="575691"/>
                </a:lnTo>
                <a:lnTo>
                  <a:pt x="519379" y="583311"/>
                </a:lnTo>
                <a:lnTo>
                  <a:pt x="509282" y="585851"/>
                </a:lnTo>
                <a:lnTo>
                  <a:pt x="505460" y="590931"/>
                </a:lnTo>
                <a:lnTo>
                  <a:pt x="504875" y="589661"/>
                </a:lnTo>
                <a:lnTo>
                  <a:pt x="503707" y="587121"/>
                </a:lnTo>
                <a:lnTo>
                  <a:pt x="503123" y="585851"/>
                </a:lnTo>
                <a:lnTo>
                  <a:pt x="504456" y="582041"/>
                </a:lnTo>
                <a:lnTo>
                  <a:pt x="505193" y="580771"/>
                </a:lnTo>
                <a:lnTo>
                  <a:pt x="495592" y="580771"/>
                </a:lnTo>
                <a:lnTo>
                  <a:pt x="498017" y="585851"/>
                </a:lnTo>
                <a:lnTo>
                  <a:pt x="496277" y="584581"/>
                </a:lnTo>
                <a:lnTo>
                  <a:pt x="492810" y="582041"/>
                </a:lnTo>
                <a:lnTo>
                  <a:pt x="493585" y="584581"/>
                </a:lnTo>
                <a:lnTo>
                  <a:pt x="490766" y="576961"/>
                </a:lnTo>
                <a:lnTo>
                  <a:pt x="489737" y="582041"/>
                </a:lnTo>
                <a:lnTo>
                  <a:pt x="487730" y="583311"/>
                </a:lnTo>
                <a:lnTo>
                  <a:pt x="485076" y="583311"/>
                </a:lnTo>
                <a:lnTo>
                  <a:pt x="482130" y="585851"/>
                </a:lnTo>
                <a:lnTo>
                  <a:pt x="474649" y="580771"/>
                </a:lnTo>
                <a:lnTo>
                  <a:pt x="475970" y="579501"/>
                </a:lnTo>
                <a:lnTo>
                  <a:pt x="479945" y="575691"/>
                </a:lnTo>
                <a:lnTo>
                  <a:pt x="472008" y="579501"/>
                </a:lnTo>
                <a:lnTo>
                  <a:pt x="469823" y="578078"/>
                </a:lnTo>
                <a:lnTo>
                  <a:pt x="471436" y="580771"/>
                </a:lnTo>
                <a:lnTo>
                  <a:pt x="469836" y="584581"/>
                </a:lnTo>
                <a:lnTo>
                  <a:pt x="460146" y="587121"/>
                </a:lnTo>
                <a:lnTo>
                  <a:pt x="465137" y="579501"/>
                </a:lnTo>
                <a:lnTo>
                  <a:pt x="461695" y="575691"/>
                </a:lnTo>
                <a:lnTo>
                  <a:pt x="455663" y="576961"/>
                </a:lnTo>
                <a:lnTo>
                  <a:pt x="451205" y="584581"/>
                </a:lnTo>
                <a:lnTo>
                  <a:pt x="446659" y="584581"/>
                </a:lnTo>
                <a:lnTo>
                  <a:pt x="446278" y="583311"/>
                </a:lnTo>
                <a:lnTo>
                  <a:pt x="445376" y="583311"/>
                </a:lnTo>
                <a:lnTo>
                  <a:pt x="446366" y="580771"/>
                </a:lnTo>
                <a:lnTo>
                  <a:pt x="440626" y="584581"/>
                </a:lnTo>
                <a:lnTo>
                  <a:pt x="433552" y="584581"/>
                </a:lnTo>
                <a:lnTo>
                  <a:pt x="426288" y="585851"/>
                </a:lnTo>
                <a:lnTo>
                  <a:pt x="419976" y="589661"/>
                </a:lnTo>
                <a:lnTo>
                  <a:pt x="419392" y="589661"/>
                </a:lnTo>
                <a:lnTo>
                  <a:pt x="420281" y="592201"/>
                </a:lnTo>
                <a:lnTo>
                  <a:pt x="420484" y="594741"/>
                </a:lnTo>
                <a:lnTo>
                  <a:pt x="420433" y="598551"/>
                </a:lnTo>
                <a:lnTo>
                  <a:pt x="416763" y="599821"/>
                </a:lnTo>
                <a:lnTo>
                  <a:pt x="413778" y="603631"/>
                </a:lnTo>
                <a:lnTo>
                  <a:pt x="413016" y="601091"/>
                </a:lnTo>
                <a:lnTo>
                  <a:pt x="412242" y="598551"/>
                </a:lnTo>
                <a:lnTo>
                  <a:pt x="414502" y="598551"/>
                </a:lnTo>
                <a:lnTo>
                  <a:pt x="414616" y="597281"/>
                </a:lnTo>
                <a:lnTo>
                  <a:pt x="415620" y="596011"/>
                </a:lnTo>
                <a:lnTo>
                  <a:pt x="411835" y="597281"/>
                </a:lnTo>
                <a:lnTo>
                  <a:pt x="409054" y="592480"/>
                </a:lnTo>
                <a:lnTo>
                  <a:pt x="400888" y="598551"/>
                </a:lnTo>
                <a:lnTo>
                  <a:pt x="395084" y="597281"/>
                </a:lnTo>
                <a:lnTo>
                  <a:pt x="396443" y="593471"/>
                </a:lnTo>
                <a:lnTo>
                  <a:pt x="400240" y="592201"/>
                </a:lnTo>
                <a:lnTo>
                  <a:pt x="402831" y="590931"/>
                </a:lnTo>
                <a:lnTo>
                  <a:pt x="400583" y="588391"/>
                </a:lnTo>
                <a:lnTo>
                  <a:pt x="409536" y="589661"/>
                </a:lnTo>
                <a:lnTo>
                  <a:pt x="408787" y="588391"/>
                </a:lnTo>
                <a:lnTo>
                  <a:pt x="407276" y="585851"/>
                </a:lnTo>
                <a:lnTo>
                  <a:pt x="408749" y="584581"/>
                </a:lnTo>
                <a:lnTo>
                  <a:pt x="410324" y="584581"/>
                </a:lnTo>
                <a:lnTo>
                  <a:pt x="409346" y="582041"/>
                </a:lnTo>
                <a:lnTo>
                  <a:pt x="408355" y="579501"/>
                </a:lnTo>
                <a:lnTo>
                  <a:pt x="401193" y="579501"/>
                </a:lnTo>
                <a:lnTo>
                  <a:pt x="390829" y="582041"/>
                </a:lnTo>
                <a:lnTo>
                  <a:pt x="383679" y="580771"/>
                </a:lnTo>
                <a:lnTo>
                  <a:pt x="381177" y="585851"/>
                </a:lnTo>
                <a:lnTo>
                  <a:pt x="384721" y="587121"/>
                </a:lnTo>
                <a:lnTo>
                  <a:pt x="382219" y="590931"/>
                </a:lnTo>
                <a:lnTo>
                  <a:pt x="373011" y="592201"/>
                </a:lnTo>
                <a:lnTo>
                  <a:pt x="367804" y="587121"/>
                </a:lnTo>
                <a:lnTo>
                  <a:pt x="363423" y="582041"/>
                </a:lnTo>
                <a:lnTo>
                  <a:pt x="356730" y="583311"/>
                </a:lnTo>
                <a:lnTo>
                  <a:pt x="353720" y="588391"/>
                </a:lnTo>
                <a:lnTo>
                  <a:pt x="352780" y="597281"/>
                </a:lnTo>
                <a:lnTo>
                  <a:pt x="349846" y="596011"/>
                </a:lnTo>
                <a:lnTo>
                  <a:pt x="346900" y="594741"/>
                </a:lnTo>
                <a:lnTo>
                  <a:pt x="343966" y="593471"/>
                </a:lnTo>
                <a:lnTo>
                  <a:pt x="344347" y="592201"/>
                </a:lnTo>
                <a:lnTo>
                  <a:pt x="346659" y="584581"/>
                </a:lnTo>
                <a:lnTo>
                  <a:pt x="340741" y="585851"/>
                </a:lnTo>
                <a:lnTo>
                  <a:pt x="337858" y="589661"/>
                </a:lnTo>
                <a:lnTo>
                  <a:pt x="334860" y="592201"/>
                </a:lnTo>
                <a:lnTo>
                  <a:pt x="330339" y="592201"/>
                </a:lnTo>
                <a:lnTo>
                  <a:pt x="329755" y="589902"/>
                </a:lnTo>
                <a:lnTo>
                  <a:pt x="328549" y="592201"/>
                </a:lnTo>
                <a:lnTo>
                  <a:pt x="324434" y="592201"/>
                </a:lnTo>
                <a:lnTo>
                  <a:pt x="322986" y="585851"/>
                </a:lnTo>
                <a:lnTo>
                  <a:pt x="313791" y="587121"/>
                </a:lnTo>
                <a:lnTo>
                  <a:pt x="284568" y="594741"/>
                </a:lnTo>
                <a:lnTo>
                  <a:pt x="284911" y="593471"/>
                </a:lnTo>
                <a:lnTo>
                  <a:pt x="285242" y="592201"/>
                </a:lnTo>
                <a:lnTo>
                  <a:pt x="286346" y="590931"/>
                </a:lnTo>
                <a:lnTo>
                  <a:pt x="287451" y="589661"/>
                </a:lnTo>
                <a:lnTo>
                  <a:pt x="284264" y="588391"/>
                </a:lnTo>
                <a:lnTo>
                  <a:pt x="276174" y="589191"/>
                </a:lnTo>
                <a:lnTo>
                  <a:pt x="276174" y="598551"/>
                </a:lnTo>
                <a:lnTo>
                  <a:pt x="275640" y="601091"/>
                </a:lnTo>
                <a:lnTo>
                  <a:pt x="274027" y="601091"/>
                </a:lnTo>
                <a:lnTo>
                  <a:pt x="274866" y="599821"/>
                </a:lnTo>
                <a:lnTo>
                  <a:pt x="271030" y="598551"/>
                </a:lnTo>
                <a:lnTo>
                  <a:pt x="268579" y="597281"/>
                </a:lnTo>
                <a:lnTo>
                  <a:pt x="275551" y="597281"/>
                </a:lnTo>
                <a:lnTo>
                  <a:pt x="276174" y="598551"/>
                </a:lnTo>
                <a:lnTo>
                  <a:pt x="276174" y="589191"/>
                </a:lnTo>
                <a:lnTo>
                  <a:pt x="271335" y="589661"/>
                </a:lnTo>
                <a:lnTo>
                  <a:pt x="244678" y="587121"/>
                </a:lnTo>
                <a:lnTo>
                  <a:pt x="231940" y="584581"/>
                </a:lnTo>
                <a:lnTo>
                  <a:pt x="225933" y="590931"/>
                </a:lnTo>
                <a:lnTo>
                  <a:pt x="224497" y="590931"/>
                </a:lnTo>
                <a:lnTo>
                  <a:pt x="221513" y="593471"/>
                </a:lnTo>
                <a:lnTo>
                  <a:pt x="217944" y="593471"/>
                </a:lnTo>
                <a:lnTo>
                  <a:pt x="216662" y="589661"/>
                </a:lnTo>
                <a:lnTo>
                  <a:pt x="218884" y="588391"/>
                </a:lnTo>
                <a:lnTo>
                  <a:pt x="209143" y="592201"/>
                </a:lnTo>
                <a:lnTo>
                  <a:pt x="197535" y="594741"/>
                </a:lnTo>
                <a:lnTo>
                  <a:pt x="185750" y="596011"/>
                </a:lnTo>
                <a:lnTo>
                  <a:pt x="175463" y="593471"/>
                </a:lnTo>
                <a:lnTo>
                  <a:pt x="177698" y="592201"/>
                </a:lnTo>
                <a:lnTo>
                  <a:pt x="172110" y="593471"/>
                </a:lnTo>
                <a:lnTo>
                  <a:pt x="168173" y="597281"/>
                </a:lnTo>
                <a:lnTo>
                  <a:pt x="164350" y="599821"/>
                </a:lnTo>
                <a:lnTo>
                  <a:pt x="159080" y="599821"/>
                </a:lnTo>
                <a:lnTo>
                  <a:pt x="160680" y="598551"/>
                </a:lnTo>
                <a:lnTo>
                  <a:pt x="156273" y="597281"/>
                </a:lnTo>
                <a:lnTo>
                  <a:pt x="147180" y="597281"/>
                </a:lnTo>
                <a:lnTo>
                  <a:pt x="140792" y="598551"/>
                </a:lnTo>
                <a:lnTo>
                  <a:pt x="138747" y="596011"/>
                </a:lnTo>
                <a:lnTo>
                  <a:pt x="132664" y="588391"/>
                </a:lnTo>
                <a:lnTo>
                  <a:pt x="130327" y="583311"/>
                </a:lnTo>
                <a:lnTo>
                  <a:pt x="129120" y="579501"/>
                </a:lnTo>
                <a:lnTo>
                  <a:pt x="123698" y="578231"/>
                </a:lnTo>
                <a:lnTo>
                  <a:pt x="119113" y="573151"/>
                </a:lnTo>
                <a:lnTo>
                  <a:pt x="115900" y="570611"/>
                </a:lnTo>
                <a:lnTo>
                  <a:pt x="114300" y="569341"/>
                </a:lnTo>
                <a:lnTo>
                  <a:pt x="108153" y="570611"/>
                </a:lnTo>
                <a:lnTo>
                  <a:pt x="106375" y="562991"/>
                </a:lnTo>
                <a:lnTo>
                  <a:pt x="105613" y="557911"/>
                </a:lnTo>
                <a:lnTo>
                  <a:pt x="103962" y="552831"/>
                </a:lnTo>
                <a:lnTo>
                  <a:pt x="100253" y="546481"/>
                </a:lnTo>
                <a:lnTo>
                  <a:pt x="99517" y="545211"/>
                </a:lnTo>
                <a:lnTo>
                  <a:pt x="96837" y="541401"/>
                </a:lnTo>
                <a:lnTo>
                  <a:pt x="89535" y="546481"/>
                </a:lnTo>
                <a:lnTo>
                  <a:pt x="84848" y="542671"/>
                </a:lnTo>
                <a:lnTo>
                  <a:pt x="89255" y="538861"/>
                </a:lnTo>
                <a:lnTo>
                  <a:pt x="79362" y="538861"/>
                </a:lnTo>
                <a:lnTo>
                  <a:pt x="80873" y="533781"/>
                </a:lnTo>
                <a:lnTo>
                  <a:pt x="82016" y="529971"/>
                </a:lnTo>
                <a:lnTo>
                  <a:pt x="77292" y="527431"/>
                </a:lnTo>
                <a:lnTo>
                  <a:pt x="78447" y="529971"/>
                </a:lnTo>
                <a:lnTo>
                  <a:pt x="78295" y="532511"/>
                </a:lnTo>
                <a:lnTo>
                  <a:pt x="76771" y="533781"/>
                </a:lnTo>
                <a:lnTo>
                  <a:pt x="72961" y="532511"/>
                </a:lnTo>
                <a:lnTo>
                  <a:pt x="69151" y="531241"/>
                </a:lnTo>
                <a:lnTo>
                  <a:pt x="66344" y="517271"/>
                </a:lnTo>
                <a:lnTo>
                  <a:pt x="68516" y="514731"/>
                </a:lnTo>
                <a:lnTo>
                  <a:pt x="56908" y="509651"/>
                </a:lnTo>
                <a:lnTo>
                  <a:pt x="56057" y="508381"/>
                </a:lnTo>
                <a:lnTo>
                  <a:pt x="55905" y="509651"/>
                </a:lnTo>
                <a:lnTo>
                  <a:pt x="55422" y="508381"/>
                </a:lnTo>
                <a:lnTo>
                  <a:pt x="54076" y="508381"/>
                </a:lnTo>
                <a:lnTo>
                  <a:pt x="56438" y="507111"/>
                </a:lnTo>
                <a:lnTo>
                  <a:pt x="57023" y="507111"/>
                </a:lnTo>
                <a:lnTo>
                  <a:pt x="58432" y="505841"/>
                </a:lnTo>
                <a:lnTo>
                  <a:pt x="60032" y="504571"/>
                </a:lnTo>
                <a:lnTo>
                  <a:pt x="58293" y="504571"/>
                </a:lnTo>
                <a:lnTo>
                  <a:pt x="57124" y="505841"/>
                </a:lnTo>
                <a:lnTo>
                  <a:pt x="54686" y="507111"/>
                </a:lnTo>
                <a:lnTo>
                  <a:pt x="53949" y="507111"/>
                </a:lnTo>
                <a:lnTo>
                  <a:pt x="54356" y="505841"/>
                </a:lnTo>
                <a:lnTo>
                  <a:pt x="54571" y="505841"/>
                </a:lnTo>
                <a:lnTo>
                  <a:pt x="55511" y="504571"/>
                </a:lnTo>
                <a:lnTo>
                  <a:pt x="55905" y="503301"/>
                </a:lnTo>
                <a:lnTo>
                  <a:pt x="55930" y="502031"/>
                </a:lnTo>
                <a:lnTo>
                  <a:pt x="55549" y="502031"/>
                </a:lnTo>
                <a:lnTo>
                  <a:pt x="54978" y="498221"/>
                </a:lnTo>
                <a:lnTo>
                  <a:pt x="59436" y="499491"/>
                </a:lnTo>
                <a:lnTo>
                  <a:pt x="59474" y="498221"/>
                </a:lnTo>
                <a:lnTo>
                  <a:pt x="59766" y="489331"/>
                </a:lnTo>
                <a:lnTo>
                  <a:pt x="59182" y="477901"/>
                </a:lnTo>
                <a:lnTo>
                  <a:pt x="58394" y="466471"/>
                </a:lnTo>
                <a:lnTo>
                  <a:pt x="58293" y="461391"/>
                </a:lnTo>
                <a:lnTo>
                  <a:pt x="58153" y="455041"/>
                </a:lnTo>
                <a:lnTo>
                  <a:pt x="55968" y="461391"/>
                </a:lnTo>
                <a:lnTo>
                  <a:pt x="48234" y="460121"/>
                </a:lnTo>
                <a:lnTo>
                  <a:pt x="47574" y="455041"/>
                </a:lnTo>
                <a:lnTo>
                  <a:pt x="48983" y="454774"/>
                </a:lnTo>
                <a:lnTo>
                  <a:pt x="46710" y="452501"/>
                </a:lnTo>
                <a:lnTo>
                  <a:pt x="47599" y="446151"/>
                </a:lnTo>
                <a:lnTo>
                  <a:pt x="54571" y="448691"/>
                </a:lnTo>
                <a:lnTo>
                  <a:pt x="56756" y="451231"/>
                </a:lnTo>
                <a:lnTo>
                  <a:pt x="54952" y="446151"/>
                </a:lnTo>
                <a:lnTo>
                  <a:pt x="54495" y="444881"/>
                </a:lnTo>
                <a:lnTo>
                  <a:pt x="56540" y="444881"/>
                </a:lnTo>
                <a:lnTo>
                  <a:pt x="57594" y="446151"/>
                </a:lnTo>
                <a:lnTo>
                  <a:pt x="60198" y="446151"/>
                </a:lnTo>
                <a:lnTo>
                  <a:pt x="59817" y="444881"/>
                </a:lnTo>
                <a:lnTo>
                  <a:pt x="59423" y="443611"/>
                </a:lnTo>
                <a:lnTo>
                  <a:pt x="61252" y="438531"/>
                </a:lnTo>
                <a:lnTo>
                  <a:pt x="62509" y="434721"/>
                </a:lnTo>
                <a:lnTo>
                  <a:pt x="59982" y="430911"/>
                </a:lnTo>
                <a:lnTo>
                  <a:pt x="62026" y="429641"/>
                </a:lnTo>
                <a:lnTo>
                  <a:pt x="61861" y="419481"/>
                </a:lnTo>
                <a:lnTo>
                  <a:pt x="61188" y="411861"/>
                </a:lnTo>
                <a:lnTo>
                  <a:pt x="60413" y="404241"/>
                </a:lnTo>
                <a:lnTo>
                  <a:pt x="60007" y="395351"/>
                </a:lnTo>
                <a:lnTo>
                  <a:pt x="54089" y="395351"/>
                </a:lnTo>
                <a:lnTo>
                  <a:pt x="55486" y="390271"/>
                </a:lnTo>
                <a:lnTo>
                  <a:pt x="50761" y="386461"/>
                </a:lnTo>
                <a:lnTo>
                  <a:pt x="52705" y="380111"/>
                </a:lnTo>
                <a:lnTo>
                  <a:pt x="54940" y="372491"/>
                </a:lnTo>
                <a:lnTo>
                  <a:pt x="56743" y="364871"/>
                </a:lnTo>
                <a:lnTo>
                  <a:pt x="57353" y="355981"/>
                </a:lnTo>
                <a:lnTo>
                  <a:pt x="56883" y="354711"/>
                </a:lnTo>
                <a:lnTo>
                  <a:pt x="54546" y="348361"/>
                </a:lnTo>
                <a:lnTo>
                  <a:pt x="54317" y="349034"/>
                </a:lnTo>
                <a:lnTo>
                  <a:pt x="54102" y="341972"/>
                </a:lnTo>
                <a:lnTo>
                  <a:pt x="54102" y="349681"/>
                </a:lnTo>
                <a:lnTo>
                  <a:pt x="52387" y="354711"/>
                </a:lnTo>
                <a:lnTo>
                  <a:pt x="48920" y="350901"/>
                </a:lnTo>
                <a:lnTo>
                  <a:pt x="54102" y="349681"/>
                </a:lnTo>
                <a:lnTo>
                  <a:pt x="54102" y="341972"/>
                </a:lnTo>
                <a:lnTo>
                  <a:pt x="54025" y="339471"/>
                </a:lnTo>
                <a:lnTo>
                  <a:pt x="57810" y="344551"/>
                </a:lnTo>
                <a:lnTo>
                  <a:pt x="57505" y="339471"/>
                </a:lnTo>
                <a:lnTo>
                  <a:pt x="57353" y="336931"/>
                </a:lnTo>
                <a:lnTo>
                  <a:pt x="56667" y="329311"/>
                </a:lnTo>
                <a:lnTo>
                  <a:pt x="55778" y="324231"/>
                </a:lnTo>
                <a:lnTo>
                  <a:pt x="55333" y="321691"/>
                </a:lnTo>
                <a:lnTo>
                  <a:pt x="54140" y="316611"/>
                </a:lnTo>
                <a:lnTo>
                  <a:pt x="53835" y="315341"/>
                </a:lnTo>
                <a:lnTo>
                  <a:pt x="52946" y="311531"/>
                </a:lnTo>
                <a:lnTo>
                  <a:pt x="50711" y="312801"/>
                </a:lnTo>
                <a:lnTo>
                  <a:pt x="49707" y="315341"/>
                </a:lnTo>
                <a:lnTo>
                  <a:pt x="47891" y="314071"/>
                </a:lnTo>
                <a:lnTo>
                  <a:pt x="47066" y="311531"/>
                </a:lnTo>
                <a:lnTo>
                  <a:pt x="50279" y="307721"/>
                </a:lnTo>
                <a:lnTo>
                  <a:pt x="52857" y="307721"/>
                </a:lnTo>
                <a:lnTo>
                  <a:pt x="53403" y="308991"/>
                </a:lnTo>
                <a:lnTo>
                  <a:pt x="53340" y="307721"/>
                </a:lnTo>
                <a:lnTo>
                  <a:pt x="52539" y="293751"/>
                </a:lnTo>
                <a:lnTo>
                  <a:pt x="57391" y="278511"/>
                </a:lnTo>
                <a:lnTo>
                  <a:pt x="59855" y="269621"/>
                </a:lnTo>
                <a:lnTo>
                  <a:pt x="61620" y="263271"/>
                </a:lnTo>
                <a:lnTo>
                  <a:pt x="58940" y="250571"/>
                </a:lnTo>
                <a:lnTo>
                  <a:pt x="59486" y="251841"/>
                </a:lnTo>
                <a:lnTo>
                  <a:pt x="59055" y="250571"/>
                </a:lnTo>
                <a:lnTo>
                  <a:pt x="55194" y="239141"/>
                </a:lnTo>
                <a:lnTo>
                  <a:pt x="53898" y="235331"/>
                </a:lnTo>
                <a:lnTo>
                  <a:pt x="54965" y="228981"/>
                </a:lnTo>
                <a:lnTo>
                  <a:pt x="57873" y="240411"/>
                </a:lnTo>
                <a:lnTo>
                  <a:pt x="61315" y="235331"/>
                </a:lnTo>
                <a:lnTo>
                  <a:pt x="59385" y="228981"/>
                </a:lnTo>
                <a:lnTo>
                  <a:pt x="57835" y="223901"/>
                </a:lnTo>
                <a:lnTo>
                  <a:pt x="58216" y="213741"/>
                </a:lnTo>
                <a:lnTo>
                  <a:pt x="58356" y="212471"/>
                </a:lnTo>
                <a:lnTo>
                  <a:pt x="58623" y="209931"/>
                </a:lnTo>
                <a:lnTo>
                  <a:pt x="59169" y="204851"/>
                </a:lnTo>
                <a:lnTo>
                  <a:pt x="57340" y="194691"/>
                </a:lnTo>
                <a:lnTo>
                  <a:pt x="64236" y="184531"/>
                </a:lnTo>
                <a:lnTo>
                  <a:pt x="64274" y="181991"/>
                </a:lnTo>
                <a:lnTo>
                  <a:pt x="16459" y="181991"/>
                </a:lnTo>
                <a:lnTo>
                  <a:pt x="16916" y="183261"/>
                </a:lnTo>
                <a:lnTo>
                  <a:pt x="17868" y="185801"/>
                </a:lnTo>
                <a:lnTo>
                  <a:pt x="23583" y="187071"/>
                </a:lnTo>
                <a:lnTo>
                  <a:pt x="24333" y="190881"/>
                </a:lnTo>
                <a:lnTo>
                  <a:pt x="24091" y="193421"/>
                </a:lnTo>
                <a:lnTo>
                  <a:pt x="23241" y="193421"/>
                </a:lnTo>
                <a:lnTo>
                  <a:pt x="22631" y="194386"/>
                </a:lnTo>
                <a:lnTo>
                  <a:pt x="20891" y="194983"/>
                </a:lnTo>
                <a:lnTo>
                  <a:pt x="14135" y="185712"/>
                </a:lnTo>
                <a:lnTo>
                  <a:pt x="10553" y="193205"/>
                </a:lnTo>
                <a:lnTo>
                  <a:pt x="13957" y="192112"/>
                </a:lnTo>
                <a:lnTo>
                  <a:pt x="16637" y="194843"/>
                </a:lnTo>
                <a:lnTo>
                  <a:pt x="19443" y="196989"/>
                </a:lnTo>
                <a:lnTo>
                  <a:pt x="22364" y="194818"/>
                </a:lnTo>
                <a:lnTo>
                  <a:pt x="15303" y="206121"/>
                </a:lnTo>
                <a:lnTo>
                  <a:pt x="11506" y="209931"/>
                </a:lnTo>
                <a:lnTo>
                  <a:pt x="12534" y="202311"/>
                </a:lnTo>
                <a:lnTo>
                  <a:pt x="9639" y="202311"/>
                </a:lnTo>
                <a:lnTo>
                  <a:pt x="8483" y="212471"/>
                </a:lnTo>
                <a:lnTo>
                  <a:pt x="7607" y="211201"/>
                </a:lnTo>
                <a:lnTo>
                  <a:pt x="4102" y="206121"/>
                </a:lnTo>
                <a:lnTo>
                  <a:pt x="571" y="212471"/>
                </a:lnTo>
                <a:lnTo>
                  <a:pt x="5194" y="211201"/>
                </a:lnTo>
                <a:lnTo>
                  <a:pt x="7112" y="216281"/>
                </a:lnTo>
                <a:lnTo>
                  <a:pt x="5245" y="221361"/>
                </a:lnTo>
                <a:lnTo>
                  <a:pt x="11328" y="213741"/>
                </a:lnTo>
                <a:lnTo>
                  <a:pt x="12509" y="221361"/>
                </a:lnTo>
                <a:lnTo>
                  <a:pt x="5727" y="231521"/>
                </a:lnTo>
                <a:lnTo>
                  <a:pt x="6858" y="239141"/>
                </a:lnTo>
                <a:lnTo>
                  <a:pt x="2882" y="234061"/>
                </a:lnTo>
                <a:lnTo>
                  <a:pt x="3911" y="241681"/>
                </a:lnTo>
                <a:lnTo>
                  <a:pt x="4737" y="250571"/>
                </a:lnTo>
                <a:lnTo>
                  <a:pt x="7061" y="259461"/>
                </a:lnTo>
                <a:lnTo>
                  <a:pt x="12560" y="267081"/>
                </a:lnTo>
                <a:lnTo>
                  <a:pt x="11061" y="268351"/>
                </a:lnTo>
                <a:lnTo>
                  <a:pt x="7505" y="269621"/>
                </a:lnTo>
                <a:lnTo>
                  <a:pt x="6629" y="267081"/>
                </a:lnTo>
                <a:lnTo>
                  <a:pt x="7366" y="279781"/>
                </a:lnTo>
                <a:lnTo>
                  <a:pt x="10299" y="292481"/>
                </a:lnTo>
                <a:lnTo>
                  <a:pt x="12331" y="305181"/>
                </a:lnTo>
                <a:lnTo>
                  <a:pt x="10388" y="316611"/>
                </a:lnTo>
                <a:lnTo>
                  <a:pt x="7264" y="315341"/>
                </a:lnTo>
                <a:lnTo>
                  <a:pt x="8115" y="317881"/>
                </a:lnTo>
                <a:lnTo>
                  <a:pt x="13081" y="320421"/>
                </a:lnTo>
                <a:lnTo>
                  <a:pt x="9842" y="324231"/>
                </a:lnTo>
                <a:lnTo>
                  <a:pt x="8534" y="324231"/>
                </a:lnTo>
                <a:lnTo>
                  <a:pt x="6718" y="322961"/>
                </a:lnTo>
                <a:lnTo>
                  <a:pt x="6502" y="324231"/>
                </a:lnTo>
                <a:lnTo>
                  <a:pt x="7556" y="325501"/>
                </a:lnTo>
                <a:lnTo>
                  <a:pt x="11874" y="331851"/>
                </a:lnTo>
                <a:lnTo>
                  <a:pt x="9956" y="336931"/>
                </a:lnTo>
                <a:lnTo>
                  <a:pt x="6477" y="333121"/>
                </a:lnTo>
                <a:lnTo>
                  <a:pt x="5918" y="343281"/>
                </a:lnTo>
                <a:lnTo>
                  <a:pt x="9156" y="353441"/>
                </a:lnTo>
                <a:lnTo>
                  <a:pt x="13576" y="361061"/>
                </a:lnTo>
                <a:lnTo>
                  <a:pt x="16586" y="371221"/>
                </a:lnTo>
                <a:lnTo>
                  <a:pt x="7302" y="371221"/>
                </a:lnTo>
                <a:lnTo>
                  <a:pt x="2438" y="390271"/>
                </a:lnTo>
                <a:lnTo>
                  <a:pt x="1143" y="389001"/>
                </a:lnTo>
                <a:lnTo>
                  <a:pt x="1676" y="402971"/>
                </a:lnTo>
                <a:lnTo>
                  <a:pt x="4559" y="414401"/>
                </a:lnTo>
                <a:lnTo>
                  <a:pt x="8331" y="425831"/>
                </a:lnTo>
                <a:lnTo>
                  <a:pt x="11582" y="438531"/>
                </a:lnTo>
                <a:lnTo>
                  <a:pt x="6400" y="448691"/>
                </a:lnTo>
                <a:lnTo>
                  <a:pt x="4559" y="462661"/>
                </a:lnTo>
                <a:lnTo>
                  <a:pt x="3517" y="477901"/>
                </a:lnTo>
                <a:lnTo>
                  <a:pt x="749" y="491871"/>
                </a:lnTo>
                <a:lnTo>
                  <a:pt x="2501" y="489331"/>
                </a:lnTo>
                <a:lnTo>
                  <a:pt x="7975" y="493141"/>
                </a:lnTo>
                <a:lnTo>
                  <a:pt x="8851" y="495681"/>
                </a:lnTo>
                <a:lnTo>
                  <a:pt x="6921" y="498221"/>
                </a:lnTo>
                <a:lnTo>
                  <a:pt x="15036" y="509651"/>
                </a:lnTo>
                <a:lnTo>
                  <a:pt x="6527" y="509651"/>
                </a:lnTo>
                <a:lnTo>
                  <a:pt x="6743" y="507111"/>
                </a:lnTo>
                <a:lnTo>
                  <a:pt x="1181" y="510921"/>
                </a:lnTo>
                <a:lnTo>
                  <a:pt x="101" y="519811"/>
                </a:lnTo>
                <a:lnTo>
                  <a:pt x="0" y="523621"/>
                </a:lnTo>
                <a:lnTo>
                  <a:pt x="76" y="527608"/>
                </a:lnTo>
                <a:lnTo>
                  <a:pt x="9347" y="537591"/>
                </a:lnTo>
                <a:lnTo>
                  <a:pt x="20091" y="532511"/>
                </a:lnTo>
                <a:lnTo>
                  <a:pt x="20701" y="535051"/>
                </a:lnTo>
                <a:lnTo>
                  <a:pt x="22326" y="538861"/>
                </a:lnTo>
                <a:lnTo>
                  <a:pt x="24447" y="542671"/>
                </a:lnTo>
                <a:lnTo>
                  <a:pt x="25488" y="545211"/>
                </a:lnTo>
                <a:lnTo>
                  <a:pt x="26936" y="546481"/>
                </a:lnTo>
                <a:lnTo>
                  <a:pt x="32004" y="552831"/>
                </a:lnTo>
                <a:lnTo>
                  <a:pt x="36398" y="555371"/>
                </a:lnTo>
                <a:lnTo>
                  <a:pt x="40640" y="559181"/>
                </a:lnTo>
                <a:lnTo>
                  <a:pt x="46761" y="562991"/>
                </a:lnTo>
                <a:lnTo>
                  <a:pt x="51828" y="566801"/>
                </a:lnTo>
                <a:lnTo>
                  <a:pt x="54978" y="571881"/>
                </a:lnTo>
                <a:lnTo>
                  <a:pt x="55372" y="578231"/>
                </a:lnTo>
                <a:lnTo>
                  <a:pt x="60248" y="578231"/>
                </a:lnTo>
                <a:lnTo>
                  <a:pt x="63881" y="582041"/>
                </a:lnTo>
                <a:lnTo>
                  <a:pt x="68745" y="583311"/>
                </a:lnTo>
                <a:lnTo>
                  <a:pt x="64439" y="587121"/>
                </a:lnTo>
                <a:lnTo>
                  <a:pt x="69291" y="593471"/>
                </a:lnTo>
                <a:lnTo>
                  <a:pt x="73825" y="598551"/>
                </a:lnTo>
                <a:lnTo>
                  <a:pt x="79121" y="603631"/>
                </a:lnTo>
                <a:lnTo>
                  <a:pt x="86194" y="609981"/>
                </a:lnTo>
                <a:lnTo>
                  <a:pt x="81178" y="609981"/>
                </a:lnTo>
                <a:lnTo>
                  <a:pt x="86550" y="612521"/>
                </a:lnTo>
                <a:lnTo>
                  <a:pt x="93472" y="609981"/>
                </a:lnTo>
                <a:lnTo>
                  <a:pt x="100418" y="608711"/>
                </a:lnTo>
                <a:lnTo>
                  <a:pt x="105816" y="609981"/>
                </a:lnTo>
                <a:lnTo>
                  <a:pt x="101219" y="617601"/>
                </a:lnTo>
                <a:lnTo>
                  <a:pt x="102590" y="618871"/>
                </a:lnTo>
                <a:lnTo>
                  <a:pt x="103835" y="620141"/>
                </a:lnTo>
                <a:lnTo>
                  <a:pt x="109080" y="626491"/>
                </a:lnTo>
                <a:lnTo>
                  <a:pt x="114350" y="632841"/>
                </a:lnTo>
                <a:lnTo>
                  <a:pt x="118719" y="637921"/>
                </a:lnTo>
                <a:lnTo>
                  <a:pt x="123355" y="643001"/>
                </a:lnTo>
                <a:lnTo>
                  <a:pt x="142963" y="643001"/>
                </a:lnTo>
                <a:lnTo>
                  <a:pt x="145757" y="641731"/>
                </a:lnTo>
                <a:lnTo>
                  <a:pt x="148450" y="641731"/>
                </a:lnTo>
                <a:lnTo>
                  <a:pt x="150304" y="640461"/>
                </a:lnTo>
                <a:lnTo>
                  <a:pt x="151638" y="640461"/>
                </a:lnTo>
                <a:lnTo>
                  <a:pt x="153225" y="639191"/>
                </a:lnTo>
                <a:lnTo>
                  <a:pt x="152717" y="643001"/>
                </a:lnTo>
                <a:lnTo>
                  <a:pt x="150507" y="643001"/>
                </a:lnTo>
                <a:lnTo>
                  <a:pt x="157162" y="644271"/>
                </a:lnTo>
                <a:lnTo>
                  <a:pt x="165252" y="644271"/>
                </a:lnTo>
                <a:lnTo>
                  <a:pt x="171627" y="643001"/>
                </a:lnTo>
                <a:lnTo>
                  <a:pt x="172504" y="639191"/>
                </a:lnTo>
                <a:lnTo>
                  <a:pt x="173088" y="636651"/>
                </a:lnTo>
                <a:lnTo>
                  <a:pt x="175602" y="639191"/>
                </a:lnTo>
                <a:lnTo>
                  <a:pt x="181292" y="639191"/>
                </a:lnTo>
                <a:lnTo>
                  <a:pt x="188290" y="636651"/>
                </a:lnTo>
                <a:lnTo>
                  <a:pt x="194703" y="632841"/>
                </a:lnTo>
                <a:lnTo>
                  <a:pt x="193725" y="639191"/>
                </a:lnTo>
                <a:lnTo>
                  <a:pt x="198767" y="632841"/>
                </a:lnTo>
                <a:lnTo>
                  <a:pt x="199771" y="631571"/>
                </a:lnTo>
                <a:lnTo>
                  <a:pt x="199923" y="629031"/>
                </a:lnTo>
                <a:lnTo>
                  <a:pt x="208648" y="626491"/>
                </a:lnTo>
                <a:lnTo>
                  <a:pt x="210756" y="627761"/>
                </a:lnTo>
                <a:lnTo>
                  <a:pt x="210629" y="631317"/>
                </a:lnTo>
                <a:lnTo>
                  <a:pt x="214858" y="632841"/>
                </a:lnTo>
                <a:lnTo>
                  <a:pt x="213563" y="626491"/>
                </a:lnTo>
                <a:lnTo>
                  <a:pt x="213042" y="623951"/>
                </a:lnTo>
                <a:lnTo>
                  <a:pt x="221564" y="627761"/>
                </a:lnTo>
                <a:lnTo>
                  <a:pt x="218541" y="631571"/>
                </a:lnTo>
                <a:lnTo>
                  <a:pt x="225691" y="631571"/>
                </a:lnTo>
                <a:lnTo>
                  <a:pt x="225069" y="629031"/>
                </a:lnTo>
                <a:lnTo>
                  <a:pt x="228854" y="625221"/>
                </a:lnTo>
                <a:lnTo>
                  <a:pt x="231076" y="623951"/>
                </a:lnTo>
                <a:lnTo>
                  <a:pt x="233286" y="622681"/>
                </a:lnTo>
                <a:lnTo>
                  <a:pt x="242455" y="626491"/>
                </a:lnTo>
                <a:lnTo>
                  <a:pt x="243674" y="631571"/>
                </a:lnTo>
                <a:lnTo>
                  <a:pt x="244538" y="627761"/>
                </a:lnTo>
                <a:lnTo>
                  <a:pt x="248310" y="623951"/>
                </a:lnTo>
                <a:lnTo>
                  <a:pt x="252564" y="625221"/>
                </a:lnTo>
                <a:lnTo>
                  <a:pt x="253212" y="626491"/>
                </a:lnTo>
                <a:lnTo>
                  <a:pt x="250964" y="629031"/>
                </a:lnTo>
                <a:lnTo>
                  <a:pt x="258927" y="629031"/>
                </a:lnTo>
                <a:lnTo>
                  <a:pt x="265303" y="627761"/>
                </a:lnTo>
                <a:lnTo>
                  <a:pt x="270992" y="625221"/>
                </a:lnTo>
                <a:lnTo>
                  <a:pt x="276898" y="626491"/>
                </a:lnTo>
                <a:lnTo>
                  <a:pt x="277139" y="629031"/>
                </a:lnTo>
                <a:lnTo>
                  <a:pt x="277698" y="630301"/>
                </a:lnTo>
                <a:lnTo>
                  <a:pt x="261962" y="630301"/>
                </a:lnTo>
                <a:lnTo>
                  <a:pt x="262115" y="635381"/>
                </a:lnTo>
                <a:lnTo>
                  <a:pt x="269824" y="636651"/>
                </a:lnTo>
                <a:lnTo>
                  <a:pt x="263956" y="644271"/>
                </a:lnTo>
                <a:lnTo>
                  <a:pt x="269151" y="640461"/>
                </a:lnTo>
                <a:lnTo>
                  <a:pt x="275285" y="635381"/>
                </a:lnTo>
                <a:lnTo>
                  <a:pt x="281698" y="632841"/>
                </a:lnTo>
                <a:lnTo>
                  <a:pt x="287756" y="632841"/>
                </a:lnTo>
                <a:lnTo>
                  <a:pt x="288518" y="634111"/>
                </a:lnTo>
                <a:lnTo>
                  <a:pt x="288810" y="634111"/>
                </a:lnTo>
                <a:lnTo>
                  <a:pt x="288048" y="635381"/>
                </a:lnTo>
                <a:lnTo>
                  <a:pt x="291325" y="635381"/>
                </a:lnTo>
                <a:lnTo>
                  <a:pt x="292747" y="634111"/>
                </a:lnTo>
                <a:lnTo>
                  <a:pt x="295160" y="635381"/>
                </a:lnTo>
                <a:lnTo>
                  <a:pt x="298983" y="635381"/>
                </a:lnTo>
                <a:lnTo>
                  <a:pt x="300012" y="640461"/>
                </a:lnTo>
                <a:lnTo>
                  <a:pt x="307835" y="637921"/>
                </a:lnTo>
                <a:lnTo>
                  <a:pt x="311670" y="637921"/>
                </a:lnTo>
                <a:lnTo>
                  <a:pt x="311277" y="632841"/>
                </a:lnTo>
                <a:lnTo>
                  <a:pt x="311175" y="631571"/>
                </a:lnTo>
                <a:lnTo>
                  <a:pt x="316204" y="632841"/>
                </a:lnTo>
                <a:lnTo>
                  <a:pt x="314998" y="631571"/>
                </a:lnTo>
                <a:lnTo>
                  <a:pt x="311658" y="628065"/>
                </a:lnTo>
                <a:lnTo>
                  <a:pt x="310654" y="629031"/>
                </a:lnTo>
                <a:lnTo>
                  <a:pt x="309079" y="629031"/>
                </a:lnTo>
                <a:lnTo>
                  <a:pt x="308648" y="628624"/>
                </a:lnTo>
                <a:lnTo>
                  <a:pt x="308140" y="628192"/>
                </a:lnTo>
                <a:lnTo>
                  <a:pt x="307632" y="627849"/>
                </a:lnTo>
                <a:lnTo>
                  <a:pt x="307098" y="629031"/>
                </a:lnTo>
                <a:lnTo>
                  <a:pt x="306781" y="629031"/>
                </a:lnTo>
                <a:lnTo>
                  <a:pt x="304736" y="629310"/>
                </a:lnTo>
                <a:lnTo>
                  <a:pt x="304736" y="634111"/>
                </a:lnTo>
                <a:lnTo>
                  <a:pt x="304533" y="635381"/>
                </a:lnTo>
                <a:lnTo>
                  <a:pt x="304279" y="636651"/>
                </a:lnTo>
                <a:lnTo>
                  <a:pt x="303822" y="636651"/>
                </a:lnTo>
                <a:lnTo>
                  <a:pt x="301307" y="637921"/>
                </a:lnTo>
                <a:lnTo>
                  <a:pt x="300418" y="636651"/>
                </a:lnTo>
                <a:lnTo>
                  <a:pt x="300037" y="635381"/>
                </a:lnTo>
                <a:lnTo>
                  <a:pt x="302628" y="635381"/>
                </a:lnTo>
                <a:lnTo>
                  <a:pt x="304457" y="634111"/>
                </a:lnTo>
                <a:lnTo>
                  <a:pt x="304736" y="634111"/>
                </a:lnTo>
                <a:lnTo>
                  <a:pt x="304736" y="629310"/>
                </a:lnTo>
                <a:lnTo>
                  <a:pt x="297294" y="630301"/>
                </a:lnTo>
                <a:lnTo>
                  <a:pt x="300202" y="626491"/>
                </a:lnTo>
                <a:lnTo>
                  <a:pt x="301752" y="625221"/>
                </a:lnTo>
                <a:lnTo>
                  <a:pt x="303288" y="623951"/>
                </a:lnTo>
                <a:lnTo>
                  <a:pt x="307619" y="627761"/>
                </a:lnTo>
                <a:lnTo>
                  <a:pt x="309460" y="623951"/>
                </a:lnTo>
                <a:lnTo>
                  <a:pt x="309968" y="622681"/>
                </a:lnTo>
                <a:lnTo>
                  <a:pt x="311492" y="618871"/>
                </a:lnTo>
                <a:lnTo>
                  <a:pt x="312661" y="617601"/>
                </a:lnTo>
                <a:lnTo>
                  <a:pt x="318147" y="625221"/>
                </a:lnTo>
                <a:lnTo>
                  <a:pt x="328358" y="630301"/>
                </a:lnTo>
                <a:lnTo>
                  <a:pt x="329920" y="635381"/>
                </a:lnTo>
                <a:lnTo>
                  <a:pt x="339191" y="632841"/>
                </a:lnTo>
                <a:lnTo>
                  <a:pt x="348830" y="630301"/>
                </a:lnTo>
                <a:lnTo>
                  <a:pt x="357632" y="626491"/>
                </a:lnTo>
                <a:lnTo>
                  <a:pt x="364324" y="620141"/>
                </a:lnTo>
                <a:lnTo>
                  <a:pt x="367588" y="618871"/>
                </a:lnTo>
                <a:lnTo>
                  <a:pt x="368236" y="623951"/>
                </a:lnTo>
                <a:lnTo>
                  <a:pt x="369519" y="625221"/>
                </a:lnTo>
                <a:lnTo>
                  <a:pt x="370916" y="625221"/>
                </a:lnTo>
                <a:lnTo>
                  <a:pt x="384213" y="625221"/>
                </a:lnTo>
                <a:lnTo>
                  <a:pt x="385330" y="618871"/>
                </a:lnTo>
                <a:lnTo>
                  <a:pt x="388391" y="621411"/>
                </a:lnTo>
                <a:lnTo>
                  <a:pt x="387705" y="622681"/>
                </a:lnTo>
                <a:lnTo>
                  <a:pt x="387578" y="623951"/>
                </a:lnTo>
                <a:lnTo>
                  <a:pt x="392303" y="623951"/>
                </a:lnTo>
                <a:lnTo>
                  <a:pt x="390829" y="626491"/>
                </a:lnTo>
                <a:lnTo>
                  <a:pt x="406565" y="627761"/>
                </a:lnTo>
                <a:lnTo>
                  <a:pt x="420700" y="622681"/>
                </a:lnTo>
                <a:lnTo>
                  <a:pt x="429463" y="618871"/>
                </a:lnTo>
                <a:lnTo>
                  <a:pt x="432384" y="617601"/>
                </a:lnTo>
                <a:lnTo>
                  <a:pt x="435317" y="616331"/>
                </a:lnTo>
                <a:lnTo>
                  <a:pt x="450405" y="619671"/>
                </a:lnTo>
                <a:lnTo>
                  <a:pt x="449846" y="618871"/>
                </a:lnTo>
                <a:lnTo>
                  <a:pt x="449453" y="617601"/>
                </a:lnTo>
                <a:lnTo>
                  <a:pt x="459752" y="618871"/>
                </a:lnTo>
                <a:lnTo>
                  <a:pt x="480542" y="618871"/>
                </a:lnTo>
                <a:lnTo>
                  <a:pt x="490982" y="617601"/>
                </a:lnTo>
                <a:lnTo>
                  <a:pt x="501434" y="616331"/>
                </a:lnTo>
                <a:lnTo>
                  <a:pt x="523443" y="616331"/>
                </a:lnTo>
                <a:lnTo>
                  <a:pt x="538111" y="618871"/>
                </a:lnTo>
                <a:lnTo>
                  <a:pt x="541362" y="616331"/>
                </a:lnTo>
                <a:lnTo>
                  <a:pt x="542988" y="615061"/>
                </a:lnTo>
                <a:lnTo>
                  <a:pt x="552488" y="608711"/>
                </a:lnTo>
                <a:lnTo>
                  <a:pt x="550697" y="603631"/>
                </a:lnTo>
                <a:lnTo>
                  <a:pt x="550951" y="597281"/>
                </a:lnTo>
                <a:lnTo>
                  <a:pt x="556729" y="601091"/>
                </a:lnTo>
                <a:lnTo>
                  <a:pt x="556907" y="597281"/>
                </a:lnTo>
                <a:lnTo>
                  <a:pt x="557199" y="590931"/>
                </a:lnTo>
                <a:lnTo>
                  <a:pt x="557250" y="589661"/>
                </a:lnTo>
                <a:lnTo>
                  <a:pt x="563118" y="583311"/>
                </a:lnTo>
                <a:lnTo>
                  <a:pt x="572020" y="580771"/>
                </a:lnTo>
                <a:lnTo>
                  <a:pt x="580682" y="576961"/>
                </a:lnTo>
                <a:lnTo>
                  <a:pt x="585838" y="568071"/>
                </a:lnTo>
                <a:lnTo>
                  <a:pt x="581418" y="566801"/>
                </a:lnTo>
                <a:lnTo>
                  <a:pt x="584301" y="564261"/>
                </a:lnTo>
                <a:lnTo>
                  <a:pt x="585736" y="562991"/>
                </a:lnTo>
                <a:lnTo>
                  <a:pt x="589305" y="556641"/>
                </a:lnTo>
                <a:lnTo>
                  <a:pt x="591439" y="552831"/>
                </a:lnTo>
                <a:lnTo>
                  <a:pt x="594372" y="556641"/>
                </a:lnTo>
                <a:lnTo>
                  <a:pt x="594182" y="555371"/>
                </a:lnTo>
                <a:lnTo>
                  <a:pt x="592988" y="552831"/>
                </a:lnTo>
                <a:lnTo>
                  <a:pt x="592391" y="551561"/>
                </a:lnTo>
                <a:lnTo>
                  <a:pt x="595464" y="551561"/>
                </a:lnTo>
                <a:lnTo>
                  <a:pt x="597966" y="554101"/>
                </a:lnTo>
                <a:lnTo>
                  <a:pt x="598982" y="551561"/>
                </a:lnTo>
                <a:lnTo>
                  <a:pt x="603046" y="541401"/>
                </a:lnTo>
                <a:lnTo>
                  <a:pt x="608266" y="540131"/>
                </a:lnTo>
                <a:lnTo>
                  <a:pt x="611936" y="542671"/>
                </a:lnTo>
                <a:lnTo>
                  <a:pt x="615975" y="543941"/>
                </a:lnTo>
                <a:lnTo>
                  <a:pt x="622325" y="540131"/>
                </a:lnTo>
                <a:lnTo>
                  <a:pt x="625259" y="536321"/>
                </a:lnTo>
                <a:lnTo>
                  <a:pt x="625462" y="533781"/>
                </a:lnTo>
                <a:lnTo>
                  <a:pt x="625944" y="527608"/>
                </a:lnTo>
                <a:close/>
              </a:path>
              <a:path w="2188209" h="644525">
                <a:moveTo>
                  <a:pt x="626122" y="242468"/>
                </a:moveTo>
                <a:lnTo>
                  <a:pt x="625144" y="241439"/>
                </a:lnTo>
                <a:lnTo>
                  <a:pt x="624941" y="242951"/>
                </a:lnTo>
                <a:lnTo>
                  <a:pt x="626122" y="242468"/>
                </a:lnTo>
                <a:close/>
              </a:path>
              <a:path w="2188209" h="644525">
                <a:moveTo>
                  <a:pt x="626351" y="522351"/>
                </a:moveTo>
                <a:lnTo>
                  <a:pt x="623290" y="522351"/>
                </a:lnTo>
                <a:lnTo>
                  <a:pt x="621614" y="523621"/>
                </a:lnTo>
                <a:lnTo>
                  <a:pt x="617816" y="524891"/>
                </a:lnTo>
                <a:lnTo>
                  <a:pt x="615302" y="523621"/>
                </a:lnTo>
                <a:lnTo>
                  <a:pt x="617588" y="518541"/>
                </a:lnTo>
                <a:lnTo>
                  <a:pt x="616661" y="517271"/>
                </a:lnTo>
                <a:lnTo>
                  <a:pt x="615734" y="516001"/>
                </a:lnTo>
                <a:lnTo>
                  <a:pt x="612952" y="512191"/>
                </a:lnTo>
                <a:lnTo>
                  <a:pt x="608012" y="507111"/>
                </a:lnTo>
                <a:lnTo>
                  <a:pt x="601713" y="504571"/>
                </a:lnTo>
                <a:lnTo>
                  <a:pt x="593039" y="504571"/>
                </a:lnTo>
                <a:lnTo>
                  <a:pt x="591312" y="516001"/>
                </a:lnTo>
                <a:lnTo>
                  <a:pt x="585939" y="514731"/>
                </a:lnTo>
                <a:lnTo>
                  <a:pt x="590804" y="508381"/>
                </a:lnTo>
                <a:lnTo>
                  <a:pt x="584682" y="508381"/>
                </a:lnTo>
                <a:lnTo>
                  <a:pt x="585711" y="513461"/>
                </a:lnTo>
                <a:lnTo>
                  <a:pt x="585622" y="517271"/>
                </a:lnTo>
                <a:lnTo>
                  <a:pt x="583311" y="516001"/>
                </a:lnTo>
                <a:lnTo>
                  <a:pt x="579310" y="516001"/>
                </a:lnTo>
                <a:lnTo>
                  <a:pt x="580047" y="527431"/>
                </a:lnTo>
                <a:lnTo>
                  <a:pt x="580656" y="527431"/>
                </a:lnTo>
                <a:lnTo>
                  <a:pt x="625957" y="527431"/>
                </a:lnTo>
                <a:lnTo>
                  <a:pt x="626160" y="524891"/>
                </a:lnTo>
                <a:lnTo>
                  <a:pt x="626351" y="522351"/>
                </a:lnTo>
                <a:close/>
              </a:path>
              <a:path w="2188209" h="644525">
                <a:moveTo>
                  <a:pt x="628078" y="433451"/>
                </a:moveTo>
                <a:lnTo>
                  <a:pt x="627240" y="433692"/>
                </a:lnTo>
                <a:lnTo>
                  <a:pt x="626770" y="435991"/>
                </a:lnTo>
                <a:lnTo>
                  <a:pt x="628078" y="433451"/>
                </a:lnTo>
                <a:close/>
              </a:path>
              <a:path w="2188209" h="644525">
                <a:moveTo>
                  <a:pt x="631799" y="240741"/>
                </a:moveTo>
                <a:lnTo>
                  <a:pt x="631063" y="240741"/>
                </a:lnTo>
                <a:lnTo>
                  <a:pt x="630402" y="240741"/>
                </a:lnTo>
                <a:lnTo>
                  <a:pt x="626122" y="242468"/>
                </a:lnTo>
                <a:lnTo>
                  <a:pt x="629005" y="245491"/>
                </a:lnTo>
                <a:lnTo>
                  <a:pt x="630897" y="241134"/>
                </a:lnTo>
                <a:lnTo>
                  <a:pt x="631596" y="241681"/>
                </a:lnTo>
                <a:lnTo>
                  <a:pt x="631799" y="240741"/>
                </a:lnTo>
                <a:close/>
              </a:path>
              <a:path w="2188209" h="644525">
                <a:moveTo>
                  <a:pt x="634009" y="189649"/>
                </a:moveTo>
                <a:lnTo>
                  <a:pt x="631736" y="189280"/>
                </a:lnTo>
                <a:lnTo>
                  <a:pt x="632282" y="192176"/>
                </a:lnTo>
                <a:lnTo>
                  <a:pt x="631736" y="194589"/>
                </a:lnTo>
                <a:lnTo>
                  <a:pt x="634009" y="189649"/>
                </a:lnTo>
                <a:close/>
              </a:path>
              <a:path w="2188209" h="644525">
                <a:moveTo>
                  <a:pt x="635622" y="385622"/>
                </a:moveTo>
                <a:lnTo>
                  <a:pt x="633641" y="385648"/>
                </a:lnTo>
                <a:lnTo>
                  <a:pt x="630555" y="385559"/>
                </a:lnTo>
                <a:lnTo>
                  <a:pt x="629399" y="380199"/>
                </a:lnTo>
                <a:lnTo>
                  <a:pt x="627532" y="390080"/>
                </a:lnTo>
                <a:lnTo>
                  <a:pt x="629856" y="388378"/>
                </a:lnTo>
                <a:lnTo>
                  <a:pt x="632968" y="386156"/>
                </a:lnTo>
                <a:lnTo>
                  <a:pt x="633437" y="390664"/>
                </a:lnTo>
                <a:lnTo>
                  <a:pt x="635622" y="385622"/>
                </a:lnTo>
                <a:close/>
              </a:path>
              <a:path w="2188209" h="644525">
                <a:moveTo>
                  <a:pt x="637794" y="349834"/>
                </a:moveTo>
                <a:lnTo>
                  <a:pt x="635254" y="345605"/>
                </a:lnTo>
                <a:lnTo>
                  <a:pt x="633171" y="349542"/>
                </a:lnTo>
                <a:lnTo>
                  <a:pt x="634161" y="354876"/>
                </a:lnTo>
                <a:lnTo>
                  <a:pt x="636498" y="349529"/>
                </a:lnTo>
                <a:lnTo>
                  <a:pt x="637794" y="349834"/>
                </a:lnTo>
                <a:close/>
              </a:path>
              <a:path w="2188209" h="644525">
                <a:moveTo>
                  <a:pt x="638708" y="113411"/>
                </a:moveTo>
                <a:lnTo>
                  <a:pt x="637489" y="112255"/>
                </a:lnTo>
                <a:lnTo>
                  <a:pt x="637336" y="112763"/>
                </a:lnTo>
                <a:lnTo>
                  <a:pt x="638708" y="113411"/>
                </a:lnTo>
                <a:close/>
              </a:path>
              <a:path w="2188209" h="644525">
                <a:moveTo>
                  <a:pt x="638987" y="279692"/>
                </a:moveTo>
                <a:lnTo>
                  <a:pt x="636181" y="276872"/>
                </a:lnTo>
                <a:lnTo>
                  <a:pt x="636168" y="277241"/>
                </a:lnTo>
                <a:lnTo>
                  <a:pt x="636168" y="278396"/>
                </a:lnTo>
                <a:lnTo>
                  <a:pt x="636955" y="278841"/>
                </a:lnTo>
                <a:lnTo>
                  <a:pt x="637908" y="279285"/>
                </a:lnTo>
                <a:lnTo>
                  <a:pt x="638987" y="279692"/>
                </a:lnTo>
                <a:close/>
              </a:path>
              <a:path w="2188209" h="644525">
                <a:moveTo>
                  <a:pt x="639495" y="213741"/>
                </a:moveTo>
                <a:lnTo>
                  <a:pt x="633272" y="213741"/>
                </a:lnTo>
                <a:lnTo>
                  <a:pt x="633336" y="211201"/>
                </a:lnTo>
                <a:lnTo>
                  <a:pt x="636244" y="211201"/>
                </a:lnTo>
                <a:lnTo>
                  <a:pt x="637933" y="209931"/>
                </a:lnTo>
                <a:lnTo>
                  <a:pt x="636625" y="206121"/>
                </a:lnTo>
                <a:lnTo>
                  <a:pt x="635850" y="199771"/>
                </a:lnTo>
                <a:lnTo>
                  <a:pt x="634834" y="197231"/>
                </a:lnTo>
                <a:lnTo>
                  <a:pt x="634326" y="195961"/>
                </a:lnTo>
                <a:lnTo>
                  <a:pt x="631367" y="195961"/>
                </a:lnTo>
                <a:lnTo>
                  <a:pt x="631621" y="195338"/>
                </a:lnTo>
                <a:lnTo>
                  <a:pt x="631736" y="194589"/>
                </a:lnTo>
                <a:lnTo>
                  <a:pt x="631126" y="195961"/>
                </a:lnTo>
                <a:lnTo>
                  <a:pt x="630758" y="195961"/>
                </a:lnTo>
                <a:lnTo>
                  <a:pt x="630377" y="197002"/>
                </a:lnTo>
                <a:lnTo>
                  <a:pt x="630034" y="197231"/>
                </a:lnTo>
                <a:lnTo>
                  <a:pt x="630351" y="197091"/>
                </a:lnTo>
                <a:lnTo>
                  <a:pt x="630301" y="197231"/>
                </a:lnTo>
                <a:lnTo>
                  <a:pt x="630034" y="197231"/>
                </a:lnTo>
                <a:lnTo>
                  <a:pt x="628332" y="188341"/>
                </a:lnTo>
                <a:lnTo>
                  <a:pt x="628078" y="187071"/>
                </a:lnTo>
                <a:lnTo>
                  <a:pt x="629437" y="176911"/>
                </a:lnTo>
                <a:lnTo>
                  <a:pt x="631456" y="166751"/>
                </a:lnTo>
                <a:lnTo>
                  <a:pt x="631482" y="156591"/>
                </a:lnTo>
                <a:lnTo>
                  <a:pt x="633577" y="156591"/>
                </a:lnTo>
                <a:lnTo>
                  <a:pt x="632815" y="154051"/>
                </a:lnTo>
                <a:lnTo>
                  <a:pt x="631304" y="148971"/>
                </a:lnTo>
                <a:lnTo>
                  <a:pt x="632421" y="138811"/>
                </a:lnTo>
                <a:lnTo>
                  <a:pt x="630224" y="136271"/>
                </a:lnTo>
                <a:lnTo>
                  <a:pt x="628027" y="133731"/>
                </a:lnTo>
                <a:lnTo>
                  <a:pt x="628065" y="131191"/>
                </a:lnTo>
                <a:lnTo>
                  <a:pt x="631926" y="127381"/>
                </a:lnTo>
                <a:lnTo>
                  <a:pt x="634390" y="127381"/>
                </a:lnTo>
                <a:lnTo>
                  <a:pt x="633196" y="121031"/>
                </a:lnTo>
                <a:lnTo>
                  <a:pt x="631418" y="121031"/>
                </a:lnTo>
                <a:lnTo>
                  <a:pt x="632561" y="114681"/>
                </a:lnTo>
                <a:lnTo>
                  <a:pt x="632790" y="113411"/>
                </a:lnTo>
                <a:lnTo>
                  <a:pt x="630516" y="109601"/>
                </a:lnTo>
                <a:lnTo>
                  <a:pt x="636968" y="112598"/>
                </a:lnTo>
                <a:lnTo>
                  <a:pt x="636765" y="114681"/>
                </a:lnTo>
                <a:lnTo>
                  <a:pt x="637336" y="112763"/>
                </a:lnTo>
                <a:lnTo>
                  <a:pt x="637362" y="112141"/>
                </a:lnTo>
                <a:lnTo>
                  <a:pt x="637489" y="112255"/>
                </a:lnTo>
                <a:lnTo>
                  <a:pt x="635038" y="108331"/>
                </a:lnTo>
                <a:lnTo>
                  <a:pt x="633387" y="105791"/>
                </a:lnTo>
                <a:lnTo>
                  <a:pt x="631672" y="100711"/>
                </a:lnTo>
                <a:lnTo>
                  <a:pt x="620750" y="98171"/>
                </a:lnTo>
                <a:lnTo>
                  <a:pt x="626452" y="95631"/>
                </a:lnTo>
                <a:lnTo>
                  <a:pt x="625373" y="94361"/>
                </a:lnTo>
                <a:lnTo>
                  <a:pt x="621068" y="89281"/>
                </a:lnTo>
                <a:lnTo>
                  <a:pt x="617308" y="88011"/>
                </a:lnTo>
                <a:lnTo>
                  <a:pt x="618667" y="94361"/>
                </a:lnTo>
                <a:lnTo>
                  <a:pt x="615124" y="91821"/>
                </a:lnTo>
                <a:lnTo>
                  <a:pt x="612813" y="89281"/>
                </a:lnTo>
                <a:lnTo>
                  <a:pt x="610450" y="85471"/>
                </a:lnTo>
                <a:lnTo>
                  <a:pt x="614603" y="82931"/>
                </a:lnTo>
                <a:lnTo>
                  <a:pt x="616673" y="81661"/>
                </a:lnTo>
                <a:lnTo>
                  <a:pt x="609473" y="74041"/>
                </a:lnTo>
                <a:lnTo>
                  <a:pt x="599287" y="68961"/>
                </a:lnTo>
                <a:lnTo>
                  <a:pt x="590359" y="65151"/>
                </a:lnTo>
                <a:lnTo>
                  <a:pt x="586905" y="54991"/>
                </a:lnTo>
                <a:lnTo>
                  <a:pt x="584720" y="56261"/>
                </a:lnTo>
                <a:lnTo>
                  <a:pt x="585635" y="60071"/>
                </a:lnTo>
                <a:lnTo>
                  <a:pt x="586511" y="62611"/>
                </a:lnTo>
                <a:lnTo>
                  <a:pt x="584187" y="65151"/>
                </a:lnTo>
                <a:lnTo>
                  <a:pt x="579513" y="58801"/>
                </a:lnTo>
                <a:lnTo>
                  <a:pt x="580555" y="49911"/>
                </a:lnTo>
                <a:lnTo>
                  <a:pt x="580847" y="47371"/>
                </a:lnTo>
                <a:lnTo>
                  <a:pt x="579678" y="46101"/>
                </a:lnTo>
                <a:lnTo>
                  <a:pt x="575005" y="41021"/>
                </a:lnTo>
                <a:lnTo>
                  <a:pt x="564489" y="41021"/>
                </a:lnTo>
                <a:lnTo>
                  <a:pt x="559638" y="37211"/>
                </a:lnTo>
                <a:lnTo>
                  <a:pt x="558914" y="39751"/>
                </a:lnTo>
                <a:lnTo>
                  <a:pt x="555282" y="46101"/>
                </a:lnTo>
                <a:lnTo>
                  <a:pt x="547979" y="42291"/>
                </a:lnTo>
                <a:lnTo>
                  <a:pt x="543648" y="37211"/>
                </a:lnTo>
                <a:lnTo>
                  <a:pt x="544626" y="34671"/>
                </a:lnTo>
                <a:lnTo>
                  <a:pt x="547560" y="27051"/>
                </a:lnTo>
                <a:lnTo>
                  <a:pt x="553326" y="29591"/>
                </a:lnTo>
                <a:lnTo>
                  <a:pt x="554748" y="30861"/>
                </a:lnTo>
                <a:lnTo>
                  <a:pt x="554837" y="32131"/>
                </a:lnTo>
                <a:lnTo>
                  <a:pt x="554189" y="33401"/>
                </a:lnTo>
                <a:lnTo>
                  <a:pt x="556539" y="33401"/>
                </a:lnTo>
                <a:lnTo>
                  <a:pt x="559511" y="34671"/>
                </a:lnTo>
                <a:lnTo>
                  <a:pt x="559346" y="32131"/>
                </a:lnTo>
                <a:lnTo>
                  <a:pt x="559257" y="30861"/>
                </a:lnTo>
                <a:lnTo>
                  <a:pt x="556869" y="32131"/>
                </a:lnTo>
                <a:lnTo>
                  <a:pt x="557390" y="29591"/>
                </a:lnTo>
                <a:lnTo>
                  <a:pt x="554596" y="27051"/>
                </a:lnTo>
                <a:lnTo>
                  <a:pt x="550405" y="23241"/>
                </a:lnTo>
                <a:lnTo>
                  <a:pt x="545668" y="18910"/>
                </a:lnTo>
                <a:lnTo>
                  <a:pt x="548817" y="23241"/>
                </a:lnTo>
                <a:lnTo>
                  <a:pt x="546912" y="20701"/>
                </a:lnTo>
                <a:lnTo>
                  <a:pt x="545960" y="19431"/>
                </a:lnTo>
                <a:lnTo>
                  <a:pt x="545287" y="18567"/>
                </a:lnTo>
                <a:lnTo>
                  <a:pt x="544830" y="18161"/>
                </a:lnTo>
                <a:lnTo>
                  <a:pt x="542950" y="15621"/>
                </a:lnTo>
                <a:lnTo>
                  <a:pt x="540067" y="13081"/>
                </a:lnTo>
                <a:lnTo>
                  <a:pt x="524687" y="13081"/>
                </a:lnTo>
                <a:lnTo>
                  <a:pt x="519214" y="11811"/>
                </a:lnTo>
                <a:lnTo>
                  <a:pt x="516839" y="11811"/>
                </a:lnTo>
                <a:lnTo>
                  <a:pt x="518325" y="13081"/>
                </a:lnTo>
                <a:lnTo>
                  <a:pt x="519645" y="15621"/>
                </a:lnTo>
                <a:lnTo>
                  <a:pt x="511098" y="15621"/>
                </a:lnTo>
                <a:lnTo>
                  <a:pt x="508533" y="16891"/>
                </a:lnTo>
                <a:lnTo>
                  <a:pt x="506793" y="19431"/>
                </a:lnTo>
                <a:lnTo>
                  <a:pt x="502246" y="20701"/>
                </a:lnTo>
                <a:lnTo>
                  <a:pt x="501230" y="19431"/>
                </a:lnTo>
                <a:lnTo>
                  <a:pt x="500202" y="18161"/>
                </a:lnTo>
                <a:lnTo>
                  <a:pt x="500151" y="15621"/>
                </a:lnTo>
                <a:lnTo>
                  <a:pt x="499275" y="14351"/>
                </a:lnTo>
                <a:lnTo>
                  <a:pt x="494779" y="15621"/>
                </a:lnTo>
                <a:lnTo>
                  <a:pt x="489000" y="11811"/>
                </a:lnTo>
                <a:lnTo>
                  <a:pt x="490778" y="10541"/>
                </a:lnTo>
                <a:lnTo>
                  <a:pt x="496112" y="6731"/>
                </a:lnTo>
                <a:lnTo>
                  <a:pt x="487248" y="10541"/>
                </a:lnTo>
                <a:lnTo>
                  <a:pt x="482346" y="5461"/>
                </a:lnTo>
                <a:lnTo>
                  <a:pt x="479894" y="2921"/>
                </a:lnTo>
                <a:lnTo>
                  <a:pt x="474929" y="1651"/>
                </a:lnTo>
                <a:lnTo>
                  <a:pt x="476199" y="1295"/>
                </a:lnTo>
                <a:lnTo>
                  <a:pt x="474560" y="381"/>
                </a:lnTo>
                <a:lnTo>
                  <a:pt x="472262" y="381"/>
                </a:lnTo>
                <a:lnTo>
                  <a:pt x="474726" y="5461"/>
                </a:lnTo>
                <a:lnTo>
                  <a:pt x="469773" y="5461"/>
                </a:lnTo>
                <a:lnTo>
                  <a:pt x="469874" y="2921"/>
                </a:lnTo>
                <a:lnTo>
                  <a:pt x="467004" y="5461"/>
                </a:lnTo>
                <a:lnTo>
                  <a:pt x="471766" y="11811"/>
                </a:lnTo>
                <a:lnTo>
                  <a:pt x="466115" y="15621"/>
                </a:lnTo>
                <a:lnTo>
                  <a:pt x="462584" y="13081"/>
                </a:lnTo>
                <a:lnTo>
                  <a:pt x="455079" y="18161"/>
                </a:lnTo>
                <a:lnTo>
                  <a:pt x="454025" y="11811"/>
                </a:lnTo>
                <a:lnTo>
                  <a:pt x="458762" y="11811"/>
                </a:lnTo>
                <a:lnTo>
                  <a:pt x="458876" y="8001"/>
                </a:lnTo>
                <a:lnTo>
                  <a:pt x="458774" y="5461"/>
                </a:lnTo>
                <a:lnTo>
                  <a:pt x="462584" y="4191"/>
                </a:lnTo>
                <a:lnTo>
                  <a:pt x="458470" y="4191"/>
                </a:lnTo>
                <a:lnTo>
                  <a:pt x="455777" y="2921"/>
                </a:lnTo>
                <a:lnTo>
                  <a:pt x="455396" y="2921"/>
                </a:lnTo>
                <a:lnTo>
                  <a:pt x="456209" y="1651"/>
                </a:lnTo>
                <a:lnTo>
                  <a:pt x="456946" y="1651"/>
                </a:lnTo>
                <a:lnTo>
                  <a:pt x="451459" y="381"/>
                </a:lnTo>
                <a:lnTo>
                  <a:pt x="448945" y="2921"/>
                </a:lnTo>
                <a:lnTo>
                  <a:pt x="446328" y="6731"/>
                </a:lnTo>
                <a:lnTo>
                  <a:pt x="440524" y="8001"/>
                </a:lnTo>
                <a:lnTo>
                  <a:pt x="442061" y="5461"/>
                </a:lnTo>
                <a:lnTo>
                  <a:pt x="440347" y="3797"/>
                </a:lnTo>
                <a:lnTo>
                  <a:pt x="438251" y="8001"/>
                </a:lnTo>
                <a:lnTo>
                  <a:pt x="434022" y="11811"/>
                </a:lnTo>
                <a:lnTo>
                  <a:pt x="426910" y="8001"/>
                </a:lnTo>
                <a:lnTo>
                  <a:pt x="426135" y="13081"/>
                </a:lnTo>
                <a:lnTo>
                  <a:pt x="422376" y="13081"/>
                </a:lnTo>
                <a:lnTo>
                  <a:pt x="426643" y="14351"/>
                </a:lnTo>
                <a:lnTo>
                  <a:pt x="425069" y="18161"/>
                </a:lnTo>
                <a:lnTo>
                  <a:pt x="421487" y="16891"/>
                </a:lnTo>
                <a:lnTo>
                  <a:pt x="416433" y="18161"/>
                </a:lnTo>
                <a:lnTo>
                  <a:pt x="416255" y="16891"/>
                </a:lnTo>
                <a:lnTo>
                  <a:pt x="416204" y="16484"/>
                </a:lnTo>
                <a:lnTo>
                  <a:pt x="414794" y="16891"/>
                </a:lnTo>
                <a:lnTo>
                  <a:pt x="409943" y="14351"/>
                </a:lnTo>
                <a:lnTo>
                  <a:pt x="404685" y="11811"/>
                </a:lnTo>
                <a:lnTo>
                  <a:pt x="398995" y="11811"/>
                </a:lnTo>
                <a:lnTo>
                  <a:pt x="395452" y="9271"/>
                </a:lnTo>
                <a:lnTo>
                  <a:pt x="398843" y="5461"/>
                </a:lnTo>
                <a:lnTo>
                  <a:pt x="397294" y="4191"/>
                </a:lnTo>
                <a:lnTo>
                  <a:pt x="395732" y="2921"/>
                </a:lnTo>
                <a:lnTo>
                  <a:pt x="390410" y="4191"/>
                </a:lnTo>
                <a:lnTo>
                  <a:pt x="386613" y="2921"/>
                </a:lnTo>
                <a:lnTo>
                  <a:pt x="382752" y="381"/>
                </a:lnTo>
                <a:lnTo>
                  <a:pt x="377177" y="1651"/>
                </a:lnTo>
                <a:lnTo>
                  <a:pt x="379361" y="6083"/>
                </a:lnTo>
                <a:lnTo>
                  <a:pt x="373583" y="10541"/>
                </a:lnTo>
                <a:lnTo>
                  <a:pt x="388721" y="6731"/>
                </a:lnTo>
                <a:lnTo>
                  <a:pt x="378853" y="14351"/>
                </a:lnTo>
                <a:lnTo>
                  <a:pt x="383387" y="14351"/>
                </a:lnTo>
                <a:lnTo>
                  <a:pt x="388531" y="11811"/>
                </a:lnTo>
                <a:lnTo>
                  <a:pt x="391223" y="11811"/>
                </a:lnTo>
                <a:lnTo>
                  <a:pt x="387286" y="14986"/>
                </a:lnTo>
                <a:lnTo>
                  <a:pt x="389077" y="19431"/>
                </a:lnTo>
                <a:lnTo>
                  <a:pt x="384492" y="16891"/>
                </a:lnTo>
                <a:lnTo>
                  <a:pt x="379945" y="18097"/>
                </a:lnTo>
                <a:lnTo>
                  <a:pt x="374764" y="19431"/>
                </a:lnTo>
                <a:lnTo>
                  <a:pt x="369595" y="18161"/>
                </a:lnTo>
                <a:lnTo>
                  <a:pt x="369709" y="15621"/>
                </a:lnTo>
                <a:lnTo>
                  <a:pt x="369760" y="14351"/>
                </a:lnTo>
                <a:lnTo>
                  <a:pt x="370179" y="5461"/>
                </a:lnTo>
                <a:lnTo>
                  <a:pt x="362445" y="4191"/>
                </a:lnTo>
                <a:lnTo>
                  <a:pt x="354761" y="5461"/>
                </a:lnTo>
                <a:lnTo>
                  <a:pt x="346456" y="8001"/>
                </a:lnTo>
                <a:lnTo>
                  <a:pt x="336880" y="8001"/>
                </a:lnTo>
                <a:lnTo>
                  <a:pt x="341312" y="10541"/>
                </a:lnTo>
                <a:lnTo>
                  <a:pt x="339293" y="14351"/>
                </a:lnTo>
                <a:lnTo>
                  <a:pt x="334860" y="11811"/>
                </a:lnTo>
                <a:lnTo>
                  <a:pt x="332651" y="10541"/>
                </a:lnTo>
                <a:lnTo>
                  <a:pt x="328041" y="11811"/>
                </a:lnTo>
                <a:lnTo>
                  <a:pt x="328587" y="8001"/>
                </a:lnTo>
                <a:lnTo>
                  <a:pt x="325793" y="6731"/>
                </a:lnTo>
                <a:lnTo>
                  <a:pt x="323938" y="4191"/>
                </a:lnTo>
                <a:lnTo>
                  <a:pt x="323951" y="4635"/>
                </a:lnTo>
                <a:lnTo>
                  <a:pt x="324078" y="6731"/>
                </a:lnTo>
                <a:lnTo>
                  <a:pt x="313677" y="2921"/>
                </a:lnTo>
                <a:lnTo>
                  <a:pt x="312166" y="11811"/>
                </a:lnTo>
                <a:lnTo>
                  <a:pt x="306057" y="5461"/>
                </a:lnTo>
                <a:lnTo>
                  <a:pt x="299059" y="6731"/>
                </a:lnTo>
                <a:lnTo>
                  <a:pt x="293839" y="10541"/>
                </a:lnTo>
                <a:lnTo>
                  <a:pt x="288709" y="14351"/>
                </a:lnTo>
                <a:lnTo>
                  <a:pt x="281952" y="15621"/>
                </a:lnTo>
                <a:lnTo>
                  <a:pt x="285356" y="11811"/>
                </a:lnTo>
                <a:lnTo>
                  <a:pt x="280504" y="8001"/>
                </a:lnTo>
                <a:lnTo>
                  <a:pt x="284187" y="6731"/>
                </a:lnTo>
                <a:lnTo>
                  <a:pt x="287883" y="5461"/>
                </a:lnTo>
                <a:lnTo>
                  <a:pt x="284251" y="5461"/>
                </a:lnTo>
                <a:lnTo>
                  <a:pt x="280987" y="4191"/>
                </a:lnTo>
                <a:lnTo>
                  <a:pt x="280860" y="6731"/>
                </a:lnTo>
                <a:lnTo>
                  <a:pt x="278815" y="4191"/>
                </a:lnTo>
                <a:lnTo>
                  <a:pt x="270637" y="11811"/>
                </a:lnTo>
                <a:lnTo>
                  <a:pt x="267830" y="8521"/>
                </a:lnTo>
                <a:lnTo>
                  <a:pt x="268109" y="8204"/>
                </a:lnTo>
                <a:lnTo>
                  <a:pt x="268935" y="7886"/>
                </a:lnTo>
                <a:lnTo>
                  <a:pt x="268744" y="7531"/>
                </a:lnTo>
                <a:lnTo>
                  <a:pt x="267436" y="8051"/>
                </a:lnTo>
                <a:lnTo>
                  <a:pt x="266877" y="8267"/>
                </a:lnTo>
                <a:lnTo>
                  <a:pt x="267042" y="8572"/>
                </a:lnTo>
                <a:lnTo>
                  <a:pt x="265823" y="10541"/>
                </a:lnTo>
                <a:lnTo>
                  <a:pt x="265188" y="14351"/>
                </a:lnTo>
                <a:lnTo>
                  <a:pt x="261124" y="14351"/>
                </a:lnTo>
                <a:lnTo>
                  <a:pt x="254723" y="14351"/>
                </a:lnTo>
                <a:lnTo>
                  <a:pt x="258152" y="19431"/>
                </a:lnTo>
                <a:lnTo>
                  <a:pt x="252399" y="15621"/>
                </a:lnTo>
                <a:lnTo>
                  <a:pt x="248551" y="13081"/>
                </a:lnTo>
                <a:lnTo>
                  <a:pt x="226237" y="13081"/>
                </a:lnTo>
                <a:lnTo>
                  <a:pt x="221830" y="10541"/>
                </a:lnTo>
                <a:lnTo>
                  <a:pt x="218160" y="8432"/>
                </a:lnTo>
                <a:lnTo>
                  <a:pt x="219151" y="8280"/>
                </a:lnTo>
                <a:lnTo>
                  <a:pt x="216484" y="7315"/>
                </a:lnTo>
                <a:lnTo>
                  <a:pt x="216763" y="7785"/>
                </a:lnTo>
                <a:lnTo>
                  <a:pt x="217043" y="8064"/>
                </a:lnTo>
                <a:lnTo>
                  <a:pt x="209448" y="9271"/>
                </a:lnTo>
                <a:lnTo>
                  <a:pt x="199859" y="10541"/>
                </a:lnTo>
                <a:lnTo>
                  <a:pt x="192646" y="10541"/>
                </a:lnTo>
                <a:lnTo>
                  <a:pt x="193154" y="9271"/>
                </a:lnTo>
                <a:lnTo>
                  <a:pt x="188760" y="9271"/>
                </a:lnTo>
                <a:lnTo>
                  <a:pt x="185775" y="11811"/>
                </a:lnTo>
                <a:lnTo>
                  <a:pt x="182537" y="15621"/>
                </a:lnTo>
                <a:lnTo>
                  <a:pt x="176453" y="15621"/>
                </a:lnTo>
                <a:lnTo>
                  <a:pt x="170865" y="9271"/>
                </a:lnTo>
                <a:lnTo>
                  <a:pt x="182549" y="11811"/>
                </a:lnTo>
                <a:lnTo>
                  <a:pt x="179031" y="9271"/>
                </a:lnTo>
                <a:lnTo>
                  <a:pt x="177647" y="6731"/>
                </a:lnTo>
                <a:lnTo>
                  <a:pt x="176961" y="5461"/>
                </a:lnTo>
                <a:lnTo>
                  <a:pt x="176276" y="4191"/>
                </a:lnTo>
                <a:lnTo>
                  <a:pt x="170815" y="4191"/>
                </a:lnTo>
                <a:lnTo>
                  <a:pt x="164198" y="5461"/>
                </a:lnTo>
                <a:lnTo>
                  <a:pt x="157962" y="2921"/>
                </a:lnTo>
                <a:lnTo>
                  <a:pt x="159829" y="1651"/>
                </a:lnTo>
                <a:lnTo>
                  <a:pt x="156984" y="381"/>
                </a:lnTo>
                <a:lnTo>
                  <a:pt x="153403" y="381"/>
                </a:lnTo>
                <a:lnTo>
                  <a:pt x="149339" y="2921"/>
                </a:lnTo>
                <a:lnTo>
                  <a:pt x="143510" y="4191"/>
                </a:lnTo>
                <a:lnTo>
                  <a:pt x="137071" y="6731"/>
                </a:lnTo>
                <a:lnTo>
                  <a:pt x="130213" y="5461"/>
                </a:lnTo>
                <a:lnTo>
                  <a:pt x="130492" y="4191"/>
                </a:lnTo>
                <a:lnTo>
                  <a:pt x="129578" y="2921"/>
                </a:lnTo>
                <a:lnTo>
                  <a:pt x="128943" y="4191"/>
                </a:lnTo>
                <a:lnTo>
                  <a:pt x="128257" y="4191"/>
                </a:lnTo>
                <a:lnTo>
                  <a:pt x="127241" y="5461"/>
                </a:lnTo>
                <a:lnTo>
                  <a:pt x="124942" y="11811"/>
                </a:lnTo>
                <a:lnTo>
                  <a:pt x="121754" y="16891"/>
                </a:lnTo>
                <a:lnTo>
                  <a:pt x="118491" y="21971"/>
                </a:lnTo>
                <a:lnTo>
                  <a:pt x="113207" y="30861"/>
                </a:lnTo>
                <a:lnTo>
                  <a:pt x="112458" y="31978"/>
                </a:lnTo>
                <a:lnTo>
                  <a:pt x="113563" y="32131"/>
                </a:lnTo>
                <a:lnTo>
                  <a:pt x="108826" y="39751"/>
                </a:lnTo>
                <a:lnTo>
                  <a:pt x="104876" y="39751"/>
                </a:lnTo>
                <a:lnTo>
                  <a:pt x="98869" y="42291"/>
                </a:lnTo>
                <a:lnTo>
                  <a:pt x="97332" y="41021"/>
                </a:lnTo>
                <a:lnTo>
                  <a:pt x="94234" y="38481"/>
                </a:lnTo>
                <a:lnTo>
                  <a:pt x="99491" y="32131"/>
                </a:lnTo>
                <a:lnTo>
                  <a:pt x="91389" y="29591"/>
                </a:lnTo>
                <a:lnTo>
                  <a:pt x="92570" y="39751"/>
                </a:lnTo>
                <a:lnTo>
                  <a:pt x="88773" y="41021"/>
                </a:lnTo>
                <a:lnTo>
                  <a:pt x="86829" y="38481"/>
                </a:lnTo>
                <a:lnTo>
                  <a:pt x="83146" y="44831"/>
                </a:lnTo>
                <a:lnTo>
                  <a:pt x="81813" y="51181"/>
                </a:lnTo>
                <a:lnTo>
                  <a:pt x="80137" y="56261"/>
                </a:lnTo>
                <a:lnTo>
                  <a:pt x="75450" y="62611"/>
                </a:lnTo>
                <a:lnTo>
                  <a:pt x="78143" y="63881"/>
                </a:lnTo>
                <a:lnTo>
                  <a:pt x="77330" y="67691"/>
                </a:lnTo>
                <a:lnTo>
                  <a:pt x="74688" y="68961"/>
                </a:lnTo>
                <a:lnTo>
                  <a:pt x="71767" y="68961"/>
                </a:lnTo>
                <a:lnTo>
                  <a:pt x="70142" y="72771"/>
                </a:lnTo>
                <a:lnTo>
                  <a:pt x="62788" y="68961"/>
                </a:lnTo>
                <a:lnTo>
                  <a:pt x="61048" y="74041"/>
                </a:lnTo>
                <a:lnTo>
                  <a:pt x="58648" y="80391"/>
                </a:lnTo>
                <a:lnTo>
                  <a:pt x="55702" y="86741"/>
                </a:lnTo>
                <a:lnTo>
                  <a:pt x="52324" y="93091"/>
                </a:lnTo>
                <a:lnTo>
                  <a:pt x="51727" y="88696"/>
                </a:lnTo>
                <a:lnTo>
                  <a:pt x="49060" y="95631"/>
                </a:lnTo>
                <a:lnTo>
                  <a:pt x="42532" y="101981"/>
                </a:lnTo>
                <a:lnTo>
                  <a:pt x="38188" y="99441"/>
                </a:lnTo>
                <a:lnTo>
                  <a:pt x="32880" y="100711"/>
                </a:lnTo>
                <a:lnTo>
                  <a:pt x="26758" y="104521"/>
                </a:lnTo>
                <a:lnTo>
                  <a:pt x="20002" y="110871"/>
                </a:lnTo>
                <a:lnTo>
                  <a:pt x="19354" y="118491"/>
                </a:lnTo>
                <a:lnTo>
                  <a:pt x="18300" y="128651"/>
                </a:lnTo>
                <a:lnTo>
                  <a:pt x="12928" y="132461"/>
                </a:lnTo>
                <a:lnTo>
                  <a:pt x="14833" y="143891"/>
                </a:lnTo>
                <a:lnTo>
                  <a:pt x="13563" y="156591"/>
                </a:lnTo>
                <a:lnTo>
                  <a:pt x="11341" y="169291"/>
                </a:lnTo>
                <a:lnTo>
                  <a:pt x="10515" y="180721"/>
                </a:lnTo>
                <a:lnTo>
                  <a:pt x="16014" y="180721"/>
                </a:lnTo>
                <a:lnTo>
                  <a:pt x="64300" y="180721"/>
                </a:lnTo>
                <a:lnTo>
                  <a:pt x="64401" y="169291"/>
                </a:lnTo>
                <a:lnTo>
                  <a:pt x="63627" y="155321"/>
                </a:lnTo>
                <a:lnTo>
                  <a:pt x="66954" y="143891"/>
                </a:lnTo>
                <a:lnTo>
                  <a:pt x="67322" y="142621"/>
                </a:lnTo>
                <a:lnTo>
                  <a:pt x="63550" y="143891"/>
                </a:lnTo>
                <a:lnTo>
                  <a:pt x="59944" y="140081"/>
                </a:lnTo>
                <a:lnTo>
                  <a:pt x="62763" y="139458"/>
                </a:lnTo>
                <a:lnTo>
                  <a:pt x="61252" y="137541"/>
                </a:lnTo>
                <a:lnTo>
                  <a:pt x="60604" y="131191"/>
                </a:lnTo>
                <a:lnTo>
                  <a:pt x="60464" y="129921"/>
                </a:lnTo>
                <a:lnTo>
                  <a:pt x="60134" y="131191"/>
                </a:lnTo>
                <a:lnTo>
                  <a:pt x="60312" y="127381"/>
                </a:lnTo>
                <a:lnTo>
                  <a:pt x="96113" y="101981"/>
                </a:lnTo>
                <a:lnTo>
                  <a:pt x="99669" y="99441"/>
                </a:lnTo>
                <a:lnTo>
                  <a:pt x="107530" y="93091"/>
                </a:lnTo>
                <a:lnTo>
                  <a:pt x="115176" y="88011"/>
                </a:lnTo>
                <a:lnTo>
                  <a:pt x="117881" y="81661"/>
                </a:lnTo>
                <a:lnTo>
                  <a:pt x="116230" y="75311"/>
                </a:lnTo>
                <a:lnTo>
                  <a:pt x="116154" y="72771"/>
                </a:lnTo>
                <a:lnTo>
                  <a:pt x="116039" y="68961"/>
                </a:lnTo>
                <a:lnTo>
                  <a:pt x="123101" y="65151"/>
                </a:lnTo>
                <a:lnTo>
                  <a:pt x="125018" y="72771"/>
                </a:lnTo>
                <a:lnTo>
                  <a:pt x="129857" y="65151"/>
                </a:lnTo>
                <a:lnTo>
                  <a:pt x="130657" y="63881"/>
                </a:lnTo>
                <a:lnTo>
                  <a:pt x="137337" y="54991"/>
                </a:lnTo>
                <a:lnTo>
                  <a:pt x="142684" y="49911"/>
                </a:lnTo>
                <a:lnTo>
                  <a:pt x="144373" y="48641"/>
                </a:lnTo>
                <a:lnTo>
                  <a:pt x="147701" y="48641"/>
                </a:lnTo>
                <a:lnTo>
                  <a:pt x="152615" y="47371"/>
                </a:lnTo>
                <a:lnTo>
                  <a:pt x="157492" y="47371"/>
                </a:lnTo>
                <a:lnTo>
                  <a:pt x="162344" y="46101"/>
                </a:lnTo>
                <a:lnTo>
                  <a:pt x="160896" y="47371"/>
                </a:lnTo>
                <a:lnTo>
                  <a:pt x="160807" y="49911"/>
                </a:lnTo>
                <a:lnTo>
                  <a:pt x="158534" y="49911"/>
                </a:lnTo>
                <a:lnTo>
                  <a:pt x="163309" y="54991"/>
                </a:lnTo>
                <a:lnTo>
                  <a:pt x="176707" y="49911"/>
                </a:lnTo>
                <a:lnTo>
                  <a:pt x="176898" y="46101"/>
                </a:lnTo>
                <a:lnTo>
                  <a:pt x="180505" y="46101"/>
                </a:lnTo>
                <a:lnTo>
                  <a:pt x="177634" y="49911"/>
                </a:lnTo>
                <a:lnTo>
                  <a:pt x="179806" y="52451"/>
                </a:lnTo>
                <a:lnTo>
                  <a:pt x="184645" y="54991"/>
                </a:lnTo>
                <a:lnTo>
                  <a:pt x="192354" y="46101"/>
                </a:lnTo>
                <a:lnTo>
                  <a:pt x="194830" y="51181"/>
                </a:lnTo>
                <a:lnTo>
                  <a:pt x="195770" y="51181"/>
                </a:lnTo>
                <a:lnTo>
                  <a:pt x="205981" y="51181"/>
                </a:lnTo>
                <a:lnTo>
                  <a:pt x="204520" y="48641"/>
                </a:lnTo>
                <a:lnTo>
                  <a:pt x="222796" y="48641"/>
                </a:lnTo>
                <a:lnTo>
                  <a:pt x="228168" y="49911"/>
                </a:lnTo>
                <a:lnTo>
                  <a:pt x="230339" y="48641"/>
                </a:lnTo>
                <a:lnTo>
                  <a:pt x="232511" y="47371"/>
                </a:lnTo>
                <a:lnTo>
                  <a:pt x="242087" y="47371"/>
                </a:lnTo>
                <a:lnTo>
                  <a:pt x="242963" y="46101"/>
                </a:lnTo>
                <a:lnTo>
                  <a:pt x="244729" y="43561"/>
                </a:lnTo>
                <a:lnTo>
                  <a:pt x="246786" y="48641"/>
                </a:lnTo>
                <a:lnTo>
                  <a:pt x="252628" y="51181"/>
                </a:lnTo>
                <a:lnTo>
                  <a:pt x="259702" y="49911"/>
                </a:lnTo>
                <a:lnTo>
                  <a:pt x="265455" y="47371"/>
                </a:lnTo>
                <a:lnTo>
                  <a:pt x="263525" y="51181"/>
                </a:lnTo>
                <a:lnTo>
                  <a:pt x="270179" y="51181"/>
                </a:lnTo>
                <a:lnTo>
                  <a:pt x="267893" y="54991"/>
                </a:lnTo>
                <a:lnTo>
                  <a:pt x="274193" y="54991"/>
                </a:lnTo>
                <a:lnTo>
                  <a:pt x="280022" y="53721"/>
                </a:lnTo>
                <a:lnTo>
                  <a:pt x="279069" y="48641"/>
                </a:lnTo>
                <a:lnTo>
                  <a:pt x="287604" y="52451"/>
                </a:lnTo>
                <a:lnTo>
                  <a:pt x="295859" y="49911"/>
                </a:lnTo>
                <a:lnTo>
                  <a:pt x="303136" y="48641"/>
                </a:lnTo>
                <a:lnTo>
                  <a:pt x="308775" y="54991"/>
                </a:lnTo>
                <a:lnTo>
                  <a:pt x="322656" y="51181"/>
                </a:lnTo>
                <a:lnTo>
                  <a:pt x="336092" y="48641"/>
                </a:lnTo>
                <a:lnTo>
                  <a:pt x="349161" y="47371"/>
                </a:lnTo>
                <a:lnTo>
                  <a:pt x="361937" y="44831"/>
                </a:lnTo>
                <a:lnTo>
                  <a:pt x="358660" y="49911"/>
                </a:lnTo>
                <a:lnTo>
                  <a:pt x="352348" y="49911"/>
                </a:lnTo>
                <a:lnTo>
                  <a:pt x="346278" y="51181"/>
                </a:lnTo>
                <a:lnTo>
                  <a:pt x="343738" y="56261"/>
                </a:lnTo>
                <a:lnTo>
                  <a:pt x="354761" y="52451"/>
                </a:lnTo>
                <a:lnTo>
                  <a:pt x="364515" y="48641"/>
                </a:lnTo>
                <a:lnTo>
                  <a:pt x="374192" y="47371"/>
                </a:lnTo>
                <a:lnTo>
                  <a:pt x="385038" y="47371"/>
                </a:lnTo>
                <a:lnTo>
                  <a:pt x="389102" y="48641"/>
                </a:lnTo>
                <a:lnTo>
                  <a:pt x="382600" y="51181"/>
                </a:lnTo>
                <a:lnTo>
                  <a:pt x="381165" y="52451"/>
                </a:lnTo>
                <a:lnTo>
                  <a:pt x="392976" y="51181"/>
                </a:lnTo>
                <a:lnTo>
                  <a:pt x="404380" y="52451"/>
                </a:lnTo>
                <a:lnTo>
                  <a:pt x="415467" y="52451"/>
                </a:lnTo>
                <a:lnTo>
                  <a:pt x="420903" y="51181"/>
                </a:lnTo>
                <a:lnTo>
                  <a:pt x="426326" y="49911"/>
                </a:lnTo>
                <a:lnTo>
                  <a:pt x="426275" y="51181"/>
                </a:lnTo>
                <a:lnTo>
                  <a:pt x="424700" y="51181"/>
                </a:lnTo>
                <a:lnTo>
                  <a:pt x="423240" y="52451"/>
                </a:lnTo>
                <a:lnTo>
                  <a:pt x="426046" y="52451"/>
                </a:lnTo>
                <a:lnTo>
                  <a:pt x="429704" y="53721"/>
                </a:lnTo>
                <a:lnTo>
                  <a:pt x="429514" y="49911"/>
                </a:lnTo>
                <a:lnTo>
                  <a:pt x="426745" y="51181"/>
                </a:lnTo>
                <a:lnTo>
                  <a:pt x="426745" y="49911"/>
                </a:lnTo>
                <a:lnTo>
                  <a:pt x="426745" y="47371"/>
                </a:lnTo>
                <a:lnTo>
                  <a:pt x="426745" y="46101"/>
                </a:lnTo>
                <a:lnTo>
                  <a:pt x="427799" y="44831"/>
                </a:lnTo>
                <a:lnTo>
                  <a:pt x="428853" y="43561"/>
                </a:lnTo>
                <a:lnTo>
                  <a:pt x="429907" y="42291"/>
                </a:lnTo>
                <a:lnTo>
                  <a:pt x="430961" y="41021"/>
                </a:lnTo>
                <a:lnTo>
                  <a:pt x="436092" y="37211"/>
                </a:lnTo>
                <a:lnTo>
                  <a:pt x="438835" y="34671"/>
                </a:lnTo>
                <a:lnTo>
                  <a:pt x="438734" y="41021"/>
                </a:lnTo>
                <a:lnTo>
                  <a:pt x="442887" y="42291"/>
                </a:lnTo>
                <a:lnTo>
                  <a:pt x="446506" y="46101"/>
                </a:lnTo>
                <a:lnTo>
                  <a:pt x="444766" y="53721"/>
                </a:lnTo>
                <a:lnTo>
                  <a:pt x="446646" y="52451"/>
                </a:lnTo>
                <a:lnTo>
                  <a:pt x="449008" y="51181"/>
                </a:lnTo>
                <a:lnTo>
                  <a:pt x="448665" y="47371"/>
                </a:lnTo>
                <a:lnTo>
                  <a:pt x="451383" y="48641"/>
                </a:lnTo>
                <a:lnTo>
                  <a:pt x="452196" y="51181"/>
                </a:lnTo>
                <a:lnTo>
                  <a:pt x="449326" y="53721"/>
                </a:lnTo>
                <a:lnTo>
                  <a:pt x="459409" y="51181"/>
                </a:lnTo>
                <a:lnTo>
                  <a:pt x="455993" y="47371"/>
                </a:lnTo>
                <a:lnTo>
                  <a:pt x="465061" y="47371"/>
                </a:lnTo>
                <a:lnTo>
                  <a:pt x="464972" y="49911"/>
                </a:lnTo>
                <a:lnTo>
                  <a:pt x="463118" y="49911"/>
                </a:lnTo>
                <a:lnTo>
                  <a:pt x="462114" y="52451"/>
                </a:lnTo>
                <a:lnTo>
                  <a:pt x="468414" y="47371"/>
                </a:lnTo>
                <a:lnTo>
                  <a:pt x="471563" y="44831"/>
                </a:lnTo>
                <a:lnTo>
                  <a:pt x="479183" y="47371"/>
                </a:lnTo>
                <a:lnTo>
                  <a:pt x="478701" y="48641"/>
                </a:lnTo>
                <a:lnTo>
                  <a:pt x="479183" y="49377"/>
                </a:lnTo>
                <a:lnTo>
                  <a:pt x="486600" y="47371"/>
                </a:lnTo>
                <a:lnTo>
                  <a:pt x="495376" y="44831"/>
                </a:lnTo>
                <a:lnTo>
                  <a:pt x="504367" y="42291"/>
                </a:lnTo>
                <a:lnTo>
                  <a:pt x="514362" y="43561"/>
                </a:lnTo>
                <a:lnTo>
                  <a:pt x="513156" y="48641"/>
                </a:lnTo>
                <a:lnTo>
                  <a:pt x="515213" y="49911"/>
                </a:lnTo>
                <a:lnTo>
                  <a:pt x="517982" y="51181"/>
                </a:lnTo>
                <a:lnTo>
                  <a:pt x="518858" y="54889"/>
                </a:lnTo>
                <a:lnTo>
                  <a:pt x="522109" y="52451"/>
                </a:lnTo>
                <a:lnTo>
                  <a:pt x="522262" y="52451"/>
                </a:lnTo>
                <a:lnTo>
                  <a:pt x="521741" y="48641"/>
                </a:lnTo>
                <a:lnTo>
                  <a:pt x="522986" y="48641"/>
                </a:lnTo>
                <a:lnTo>
                  <a:pt x="525945" y="47371"/>
                </a:lnTo>
                <a:lnTo>
                  <a:pt x="531228" y="47371"/>
                </a:lnTo>
                <a:lnTo>
                  <a:pt x="531901" y="51181"/>
                </a:lnTo>
                <a:lnTo>
                  <a:pt x="527837" y="51181"/>
                </a:lnTo>
                <a:lnTo>
                  <a:pt x="530872" y="53721"/>
                </a:lnTo>
                <a:lnTo>
                  <a:pt x="536041" y="57531"/>
                </a:lnTo>
                <a:lnTo>
                  <a:pt x="532650" y="49911"/>
                </a:lnTo>
                <a:lnTo>
                  <a:pt x="532942" y="49911"/>
                </a:lnTo>
                <a:lnTo>
                  <a:pt x="540461" y="51181"/>
                </a:lnTo>
                <a:lnTo>
                  <a:pt x="540258" y="49911"/>
                </a:lnTo>
                <a:lnTo>
                  <a:pt x="539877" y="47371"/>
                </a:lnTo>
                <a:lnTo>
                  <a:pt x="539102" y="42291"/>
                </a:lnTo>
                <a:lnTo>
                  <a:pt x="544182" y="49911"/>
                </a:lnTo>
                <a:lnTo>
                  <a:pt x="542290" y="48641"/>
                </a:lnTo>
                <a:lnTo>
                  <a:pt x="548995" y="54889"/>
                </a:lnTo>
                <a:lnTo>
                  <a:pt x="548957" y="56261"/>
                </a:lnTo>
                <a:lnTo>
                  <a:pt x="548538" y="60071"/>
                </a:lnTo>
                <a:lnTo>
                  <a:pt x="552691" y="61341"/>
                </a:lnTo>
                <a:lnTo>
                  <a:pt x="557022" y="61341"/>
                </a:lnTo>
                <a:lnTo>
                  <a:pt x="559384" y="66421"/>
                </a:lnTo>
                <a:lnTo>
                  <a:pt x="558622" y="68961"/>
                </a:lnTo>
                <a:lnTo>
                  <a:pt x="552691" y="71501"/>
                </a:lnTo>
                <a:lnTo>
                  <a:pt x="552170" y="74041"/>
                </a:lnTo>
                <a:lnTo>
                  <a:pt x="557225" y="74041"/>
                </a:lnTo>
                <a:lnTo>
                  <a:pt x="562203" y="76581"/>
                </a:lnTo>
                <a:lnTo>
                  <a:pt x="567359" y="80391"/>
                </a:lnTo>
                <a:lnTo>
                  <a:pt x="572947" y="80391"/>
                </a:lnTo>
                <a:lnTo>
                  <a:pt x="570801" y="81661"/>
                </a:lnTo>
                <a:lnTo>
                  <a:pt x="567931" y="84201"/>
                </a:lnTo>
                <a:lnTo>
                  <a:pt x="567690" y="85471"/>
                </a:lnTo>
                <a:lnTo>
                  <a:pt x="573366" y="82931"/>
                </a:lnTo>
                <a:lnTo>
                  <a:pt x="574509" y="86741"/>
                </a:lnTo>
                <a:lnTo>
                  <a:pt x="574294" y="86741"/>
                </a:lnTo>
                <a:lnTo>
                  <a:pt x="571665" y="89281"/>
                </a:lnTo>
                <a:lnTo>
                  <a:pt x="575119" y="90551"/>
                </a:lnTo>
                <a:lnTo>
                  <a:pt x="576986" y="89281"/>
                </a:lnTo>
                <a:lnTo>
                  <a:pt x="578662" y="86741"/>
                </a:lnTo>
                <a:lnTo>
                  <a:pt x="581571" y="90551"/>
                </a:lnTo>
                <a:lnTo>
                  <a:pt x="580631" y="90551"/>
                </a:lnTo>
                <a:lnTo>
                  <a:pt x="580390" y="91821"/>
                </a:lnTo>
                <a:lnTo>
                  <a:pt x="578485" y="90551"/>
                </a:lnTo>
                <a:lnTo>
                  <a:pt x="584288" y="96901"/>
                </a:lnTo>
                <a:lnTo>
                  <a:pt x="590905" y="101981"/>
                </a:lnTo>
                <a:lnTo>
                  <a:pt x="597344" y="105791"/>
                </a:lnTo>
                <a:lnTo>
                  <a:pt x="602615" y="112141"/>
                </a:lnTo>
                <a:lnTo>
                  <a:pt x="600011" y="114681"/>
                </a:lnTo>
                <a:lnTo>
                  <a:pt x="597204" y="113411"/>
                </a:lnTo>
                <a:lnTo>
                  <a:pt x="594614" y="112141"/>
                </a:lnTo>
                <a:lnTo>
                  <a:pt x="592670" y="114681"/>
                </a:lnTo>
                <a:lnTo>
                  <a:pt x="606920" y="122301"/>
                </a:lnTo>
                <a:lnTo>
                  <a:pt x="609765" y="123571"/>
                </a:lnTo>
                <a:lnTo>
                  <a:pt x="611517" y="127381"/>
                </a:lnTo>
                <a:lnTo>
                  <a:pt x="612787" y="131191"/>
                </a:lnTo>
                <a:lnTo>
                  <a:pt x="611797" y="138811"/>
                </a:lnTo>
                <a:lnTo>
                  <a:pt x="612711" y="136271"/>
                </a:lnTo>
                <a:lnTo>
                  <a:pt x="616597" y="138811"/>
                </a:lnTo>
                <a:lnTo>
                  <a:pt x="614692" y="142621"/>
                </a:lnTo>
                <a:lnTo>
                  <a:pt x="611657" y="148971"/>
                </a:lnTo>
                <a:lnTo>
                  <a:pt x="612190" y="154051"/>
                </a:lnTo>
                <a:lnTo>
                  <a:pt x="611390" y="152781"/>
                </a:lnTo>
                <a:lnTo>
                  <a:pt x="606018" y="151511"/>
                </a:lnTo>
                <a:lnTo>
                  <a:pt x="607250" y="152781"/>
                </a:lnTo>
                <a:lnTo>
                  <a:pt x="606869" y="160401"/>
                </a:lnTo>
                <a:lnTo>
                  <a:pt x="608164" y="168021"/>
                </a:lnTo>
                <a:lnTo>
                  <a:pt x="610438" y="176911"/>
                </a:lnTo>
                <a:lnTo>
                  <a:pt x="612990" y="188341"/>
                </a:lnTo>
                <a:lnTo>
                  <a:pt x="610146" y="185801"/>
                </a:lnTo>
                <a:lnTo>
                  <a:pt x="607479" y="192151"/>
                </a:lnTo>
                <a:lnTo>
                  <a:pt x="608444" y="201041"/>
                </a:lnTo>
                <a:lnTo>
                  <a:pt x="607034" y="207391"/>
                </a:lnTo>
                <a:lnTo>
                  <a:pt x="609879" y="209931"/>
                </a:lnTo>
                <a:lnTo>
                  <a:pt x="609358" y="212471"/>
                </a:lnTo>
                <a:lnTo>
                  <a:pt x="613562" y="211201"/>
                </a:lnTo>
                <a:lnTo>
                  <a:pt x="607606" y="225171"/>
                </a:lnTo>
                <a:lnTo>
                  <a:pt x="609688" y="239141"/>
                </a:lnTo>
                <a:lnTo>
                  <a:pt x="612292" y="251841"/>
                </a:lnTo>
                <a:lnTo>
                  <a:pt x="607898" y="265811"/>
                </a:lnTo>
                <a:lnTo>
                  <a:pt x="607898" y="263271"/>
                </a:lnTo>
                <a:lnTo>
                  <a:pt x="605459" y="260731"/>
                </a:lnTo>
                <a:lnTo>
                  <a:pt x="605421" y="262001"/>
                </a:lnTo>
                <a:lnTo>
                  <a:pt x="607860" y="277241"/>
                </a:lnTo>
                <a:lnTo>
                  <a:pt x="612736" y="275971"/>
                </a:lnTo>
                <a:lnTo>
                  <a:pt x="610831" y="274701"/>
                </a:lnTo>
                <a:lnTo>
                  <a:pt x="614667" y="272161"/>
                </a:lnTo>
                <a:lnTo>
                  <a:pt x="617524" y="273431"/>
                </a:lnTo>
                <a:lnTo>
                  <a:pt x="619696" y="278511"/>
                </a:lnTo>
                <a:lnTo>
                  <a:pt x="619633" y="281051"/>
                </a:lnTo>
                <a:lnTo>
                  <a:pt x="616521" y="274701"/>
                </a:lnTo>
                <a:lnTo>
                  <a:pt x="611822" y="281051"/>
                </a:lnTo>
                <a:lnTo>
                  <a:pt x="609066" y="284861"/>
                </a:lnTo>
                <a:lnTo>
                  <a:pt x="610565" y="283591"/>
                </a:lnTo>
                <a:lnTo>
                  <a:pt x="612203" y="284861"/>
                </a:lnTo>
                <a:lnTo>
                  <a:pt x="613714" y="284861"/>
                </a:lnTo>
                <a:lnTo>
                  <a:pt x="611454" y="288671"/>
                </a:lnTo>
                <a:lnTo>
                  <a:pt x="614565" y="289941"/>
                </a:lnTo>
                <a:lnTo>
                  <a:pt x="618210" y="291211"/>
                </a:lnTo>
                <a:lnTo>
                  <a:pt x="617512" y="296291"/>
                </a:lnTo>
                <a:lnTo>
                  <a:pt x="614972" y="296291"/>
                </a:lnTo>
                <a:lnTo>
                  <a:pt x="616216" y="300101"/>
                </a:lnTo>
                <a:lnTo>
                  <a:pt x="619544" y="303911"/>
                </a:lnTo>
                <a:lnTo>
                  <a:pt x="618744" y="307721"/>
                </a:lnTo>
                <a:lnTo>
                  <a:pt x="613092" y="308991"/>
                </a:lnTo>
                <a:lnTo>
                  <a:pt x="616178" y="303911"/>
                </a:lnTo>
                <a:lnTo>
                  <a:pt x="611555" y="303911"/>
                </a:lnTo>
                <a:lnTo>
                  <a:pt x="611771" y="308991"/>
                </a:lnTo>
                <a:lnTo>
                  <a:pt x="622046" y="315341"/>
                </a:lnTo>
                <a:lnTo>
                  <a:pt x="616356" y="320421"/>
                </a:lnTo>
                <a:lnTo>
                  <a:pt x="614819" y="317881"/>
                </a:lnTo>
                <a:lnTo>
                  <a:pt x="614857" y="314071"/>
                </a:lnTo>
                <a:lnTo>
                  <a:pt x="613333" y="311531"/>
                </a:lnTo>
                <a:lnTo>
                  <a:pt x="606628" y="317881"/>
                </a:lnTo>
                <a:lnTo>
                  <a:pt x="608304" y="317881"/>
                </a:lnTo>
                <a:lnTo>
                  <a:pt x="607187" y="322961"/>
                </a:lnTo>
                <a:lnTo>
                  <a:pt x="607352" y="321691"/>
                </a:lnTo>
                <a:lnTo>
                  <a:pt x="605853" y="326529"/>
                </a:lnTo>
                <a:lnTo>
                  <a:pt x="605028" y="328574"/>
                </a:lnTo>
                <a:lnTo>
                  <a:pt x="605497" y="327672"/>
                </a:lnTo>
                <a:lnTo>
                  <a:pt x="604215" y="331851"/>
                </a:lnTo>
                <a:lnTo>
                  <a:pt x="606044" y="329311"/>
                </a:lnTo>
                <a:lnTo>
                  <a:pt x="612724" y="335661"/>
                </a:lnTo>
                <a:lnTo>
                  <a:pt x="613930" y="342011"/>
                </a:lnTo>
                <a:lnTo>
                  <a:pt x="614172" y="348361"/>
                </a:lnTo>
                <a:lnTo>
                  <a:pt x="617969" y="354711"/>
                </a:lnTo>
                <a:lnTo>
                  <a:pt x="613270" y="350901"/>
                </a:lnTo>
                <a:lnTo>
                  <a:pt x="611200" y="350901"/>
                </a:lnTo>
                <a:lnTo>
                  <a:pt x="609600" y="352171"/>
                </a:lnTo>
                <a:lnTo>
                  <a:pt x="606361" y="352171"/>
                </a:lnTo>
                <a:lnTo>
                  <a:pt x="605802" y="352945"/>
                </a:lnTo>
                <a:lnTo>
                  <a:pt x="603834" y="352513"/>
                </a:lnTo>
                <a:lnTo>
                  <a:pt x="604875" y="352907"/>
                </a:lnTo>
                <a:lnTo>
                  <a:pt x="605739" y="353047"/>
                </a:lnTo>
                <a:lnTo>
                  <a:pt x="604558" y="354711"/>
                </a:lnTo>
                <a:lnTo>
                  <a:pt x="602513" y="358521"/>
                </a:lnTo>
                <a:lnTo>
                  <a:pt x="600722" y="357251"/>
                </a:lnTo>
                <a:lnTo>
                  <a:pt x="602335" y="361061"/>
                </a:lnTo>
                <a:lnTo>
                  <a:pt x="601472" y="364871"/>
                </a:lnTo>
                <a:lnTo>
                  <a:pt x="601052" y="367411"/>
                </a:lnTo>
                <a:lnTo>
                  <a:pt x="603986" y="372491"/>
                </a:lnTo>
                <a:lnTo>
                  <a:pt x="601941" y="372491"/>
                </a:lnTo>
                <a:lnTo>
                  <a:pt x="602830" y="375031"/>
                </a:lnTo>
                <a:lnTo>
                  <a:pt x="604723" y="375031"/>
                </a:lnTo>
                <a:lnTo>
                  <a:pt x="606399" y="383921"/>
                </a:lnTo>
                <a:lnTo>
                  <a:pt x="604062" y="391541"/>
                </a:lnTo>
                <a:lnTo>
                  <a:pt x="602208" y="401701"/>
                </a:lnTo>
                <a:lnTo>
                  <a:pt x="605320" y="411861"/>
                </a:lnTo>
                <a:lnTo>
                  <a:pt x="608634" y="419481"/>
                </a:lnTo>
                <a:lnTo>
                  <a:pt x="616254" y="429641"/>
                </a:lnTo>
                <a:lnTo>
                  <a:pt x="619290" y="437261"/>
                </a:lnTo>
                <a:lnTo>
                  <a:pt x="615950" y="439801"/>
                </a:lnTo>
                <a:lnTo>
                  <a:pt x="611860" y="433451"/>
                </a:lnTo>
                <a:lnTo>
                  <a:pt x="608736" y="439801"/>
                </a:lnTo>
                <a:lnTo>
                  <a:pt x="609219" y="443611"/>
                </a:lnTo>
                <a:lnTo>
                  <a:pt x="611492" y="449961"/>
                </a:lnTo>
                <a:lnTo>
                  <a:pt x="609714" y="448691"/>
                </a:lnTo>
                <a:lnTo>
                  <a:pt x="608190" y="449961"/>
                </a:lnTo>
                <a:lnTo>
                  <a:pt x="605840" y="451231"/>
                </a:lnTo>
                <a:lnTo>
                  <a:pt x="606323" y="456311"/>
                </a:lnTo>
                <a:lnTo>
                  <a:pt x="611657" y="455333"/>
                </a:lnTo>
                <a:lnTo>
                  <a:pt x="610997" y="452501"/>
                </a:lnTo>
                <a:lnTo>
                  <a:pt x="619709" y="456311"/>
                </a:lnTo>
                <a:lnTo>
                  <a:pt x="616635" y="452501"/>
                </a:lnTo>
                <a:lnTo>
                  <a:pt x="614591" y="449961"/>
                </a:lnTo>
                <a:lnTo>
                  <a:pt x="612546" y="447421"/>
                </a:lnTo>
                <a:lnTo>
                  <a:pt x="614857" y="446151"/>
                </a:lnTo>
                <a:lnTo>
                  <a:pt x="619772" y="444881"/>
                </a:lnTo>
                <a:lnTo>
                  <a:pt x="621017" y="448691"/>
                </a:lnTo>
                <a:lnTo>
                  <a:pt x="624332" y="444881"/>
                </a:lnTo>
                <a:lnTo>
                  <a:pt x="625436" y="443611"/>
                </a:lnTo>
                <a:lnTo>
                  <a:pt x="617969" y="443611"/>
                </a:lnTo>
                <a:lnTo>
                  <a:pt x="621652" y="439801"/>
                </a:lnTo>
                <a:lnTo>
                  <a:pt x="622884" y="438531"/>
                </a:lnTo>
                <a:lnTo>
                  <a:pt x="623900" y="438531"/>
                </a:lnTo>
                <a:lnTo>
                  <a:pt x="621880" y="433451"/>
                </a:lnTo>
                <a:lnTo>
                  <a:pt x="623709" y="434721"/>
                </a:lnTo>
                <a:lnTo>
                  <a:pt x="627240" y="433692"/>
                </a:lnTo>
                <a:lnTo>
                  <a:pt x="627291" y="433451"/>
                </a:lnTo>
                <a:lnTo>
                  <a:pt x="628078" y="429641"/>
                </a:lnTo>
                <a:lnTo>
                  <a:pt x="626389" y="424561"/>
                </a:lnTo>
                <a:lnTo>
                  <a:pt x="624979" y="419481"/>
                </a:lnTo>
                <a:lnTo>
                  <a:pt x="627126" y="416941"/>
                </a:lnTo>
                <a:lnTo>
                  <a:pt x="627659" y="416941"/>
                </a:lnTo>
                <a:lnTo>
                  <a:pt x="625373" y="410591"/>
                </a:lnTo>
                <a:lnTo>
                  <a:pt x="622477" y="410591"/>
                </a:lnTo>
                <a:lnTo>
                  <a:pt x="618731" y="409321"/>
                </a:lnTo>
                <a:lnTo>
                  <a:pt x="613841" y="405511"/>
                </a:lnTo>
                <a:lnTo>
                  <a:pt x="629805" y="399161"/>
                </a:lnTo>
                <a:lnTo>
                  <a:pt x="623404" y="397891"/>
                </a:lnTo>
                <a:lnTo>
                  <a:pt x="623976" y="394081"/>
                </a:lnTo>
                <a:lnTo>
                  <a:pt x="624166" y="392811"/>
                </a:lnTo>
                <a:lnTo>
                  <a:pt x="626745" y="394081"/>
                </a:lnTo>
                <a:lnTo>
                  <a:pt x="625868" y="392811"/>
                </a:lnTo>
                <a:lnTo>
                  <a:pt x="622414" y="387731"/>
                </a:lnTo>
                <a:lnTo>
                  <a:pt x="623938" y="394081"/>
                </a:lnTo>
                <a:lnTo>
                  <a:pt x="619823" y="391541"/>
                </a:lnTo>
                <a:lnTo>
                  <a:pt x="622109" y="385191"/>
                </a:lnTo>
                <a:lnTo>
                  <a:pt x="622109" y="378841"/>
                </a:lnTo>
                <a:lnTo>
                  <a:pt x="622706" y="375094"/>
                </a:lnTo>
                <a:lnTo>
                  <a:pt x="620471" y="369951"/>
                </a:lnTo>
                <a:lnTo>
                  <a:pt x="622858" y="369265"/>
                </a:lnTo>
                <a:lnTo>
                  <a:pt x="623328" y="373532"/>
                </a:lnTo>
                <a:lnTo>
                  <a:pt x="627634" y="371221"/>
                </a:lnTo>
                <a:lnTo>
                  <a:pt x="623544" y="369074"/>
                </a:lnTo>
                <a:lnTo>
                  <a:pt x="624954" y="368681"/>
                </a:lnTo>
                <a:lnTo>
                  <a:pt x="624395" y="364871"/>
                </a:lnTo>
                <a:lnTo>
                  <a:pt x="622719" y="359791"/>
                </a:lnTo>
                <a:lnTo>
                  <a:pt x="623100" y="358521"/>
                </a:lnTo>
                <a:lnTo>
                  <a:pt x="623862" y="355981"/>
                </a:lnTo>
                <a:lnTo>
                  <a:pt x="629513" y="357251"/>
                </a:lnTo>
                <a:lnTo>
                  <a:pt x="626414" y="363601"/>
                </a:lnTo>
                <a:lnTo>
                  <a:pt x="631596" y="357251"/>
                </a:lnTo>
                <a:lnTo>
                  <a:pt x="630364" y="355981"/>
                </a:lnTo>
                <a:lnTo>
                  <a:pt x="629119" y="354711"/>
                </a:lnTo>
                <a:lnTo>
                  <a:pt x="627888" y="353441"/>
                </a:lnTo>
                <a:lnTo>
                  <a:pt x="628916" y="349681"/>
                </a:lnTo>
                <a:lnTo>
                  <a:pt x="631431" y="344551"/>
                </a:lnTo>
                <a:lnTo>
                  <a:pt x="632002" y="340245"/>
                </a:lnTo>
                <a:lnTo>
                  <a:pt x="632117" y="340537"/>
                </a:lnTo>
                <a:lnTo>
                  <a:pt x="633234" y="340588"/>
                </a:lnTo>
                <a:lnTo>
                  <a:pt x="634580" y="340423"/>
                </a:lnTo>
                <a:lnTo>
                  <a:pt x="636308" y="339966"/>
                </a:lnTo>
                <a:lnTo>
                  <a:pt x="636587" y="338543"/>
                </a:lnTo>
                <a:lnTo>
                  <a:pt x="630669" y="337959"/>
                </a:lnTo>
                <a:lnTo>
                  <a:pt x="628091" y="337375"/>
                </a:lnTo>
                <a:lnTo>
                  <a:pt x="630529" y="338213"/>
                </a:lnTo>
                <a:lnTo>
                  <a:pt x="631672" y="339293"/>
                </a:lnTo>
                <a:lnTo>
                  <a:pt x="631736" y="339471"/>
                </a:lnTo>
                <a:lnTo>
                  <a:pt x="624459" y="339471"/>
                </a:lnTo>
                <a:lnTo>
                  <a:pt x="628573" y="329311"/>
                </a:lnTo>
                <a:lnTo>
                  <a:pt x="629094" y="328041"/>
                </a:lnTo>
                <a:lnTo>
                  <a:pt x="627710" y="322961"/>
                </a:lnTo>
                <a:lnTo>
                  <a:pt x="627024" y="320421"/>
                </a:lnTo>
                <a:lnTo>
                  <a:pt x="626668" y="319151"/>
                </a:lnTo>
                <a:lnTo>
                  <a:pt x="628497" y="316611"/>
                </a:lnTo>
                <a:lnTo>
                  <a:pt x="630224" y="310261"/>
                </a:lnTo>
                <a:lnTo>
                  <a:pt x="630516" y="308991"/>
                </a:lnTo>
                <a:lnTo>
                  <a:pt x="632015" y="302641"/>
                </a:lnTo>
                <a:lnTo>
                  <a:pt x="634009" y="295021"/>
                </a:lnTo>
                <a:lnTo>
                  <a:pt x="635292" y="295021"/>
                </a:lnTo>
                <a:lnTo>
                  <a:pt x="627583" y="293751"/>
                </a:lnTo>
                <a:lnTo>
                  <a:pt x="629158" y="284861"/>
                </a:lnTo>
                <a:lnTo>
                  <a:pt x="628853" y="283591"/>
                </a:lnTo>
                <a:lnTo>
                  <a:pt x="628256" y="281051"/>
                </a:lnTo>
                <a:lnTo>
                  <a:pt x="627659" y="278511"/>
                </a:lnTo>
                <a:lnTo>
                  <a:pt x="632282" y="278511"/>
                </a:lnTo>
                <a:lnTo>
                  <a:pt x="634098" y="279781"/>
                </a:lnTo>
                <a:lnTo>
                  <a:pt x="636117" y="283591"/>
                </a:lnTo>
                <a:lnTo>
                  <a:pt x="636155" y="278511"/>
                </a:lnTo>
                <a:lnTo>
                  <a:pt x="636168" y="277241"/>
                </a:lnTo>
                <a:lnTo>
                  <a:pt x="633704" y="275971"/>
                </a:lnTo>
                <a:lnTo>
                  <a:pt x="632421" y="274701"/>
                </a:lnTo>
                <a:lnTo>
                  <a:pt x="631863" y="272161"/>
                </a:lnTo>
                <a:lnTo>
                  <a:pt x="631596" y="270891"/>
                </a:lnTo>
                <a:lnTo>
                  <a:pt x="637349" y="272161"/>
                </a:lnTo>
                <a:lnTo>
                  <a:pt x="637095" y="270891"/>
                </a:lnTo>
                <a:lnTo>
                  <a:pt x="636308" y="267081"/>
                </a:lnTo>
                <a:lnTo>
                  <a:pt x="635939" y="265811"/>
                </a:lnTo>
                <a:lnTo>
                  <a:pt x="634492" y="260731"/>
                </a:lnTo>
                <a:lnTo>
                  <a:pt x="633463" y="254381"/>
                </a:lnTo>
                <a:lnTo>
                  <a:pt x="634352" y="249301"/>
                </a:lnTo>
                <a:lnTo>
                  <a:pt x="634784" y="246761"/>
                </a:lnTo>
                <a:lnTo>
                  <a:pt x="630097" y="248031"/>
                </a:lnTo>
                <a:lnTo>
                  <a:pt x="624763" y="249301"/>
                </a:lnTo>
                <a:lnTo>
                  <a:pt x="619798" y="249301"/>
                </a:lnTo>
                <a:lnTo>
                  <a:pt x="616191" y="244221"/>
                </a:lnTo>
                <a:lnTo>
                  <a:pt x="619099" y="242951"/>
                </a:lnTo>
                <a:lnTo>
                  <a:pt x="622884" y="242951"/>
                </a:lnTo>
                <a:lnTo>
                  <a:pt x="624154" y="240411"/>
                </a:lnTo>
                <a:lnTo>
                  <a:pt x="625144" y="241439"/>
                </a:lnTo>
                <a:lnTo>
                  <a:pt x="625284" y="240411"/>
                </a:lnTo>
                <a:lnTo>
                  <a:pt x="625449" y="239141"/>
                </a:lnTo>
                <a:lnTo>
                  <a:pt x="629615" y="239141"/>
                </a:lnTo>
                <a:lnTo>
                  <a:pt x="628459" y="236601"/>
                </a:lnTo>
                <a:lnTo>
                  <a:pt x="631748" y="236601"/>
                </a:lnTo>
                <a:lnTo>
                  <a:pt x="632142" y="237871"/>
                </a:lnTo>
                <a:lnTo>
                  <a:pt x="629983" y="240411"/>
                </a:lnTo>
                <a:lnTo>
                  <a:pt x="631215" y="240411"/>
                </a:lnTo>
                <a:lnTo>
                  <a:pt x="631863" y="240411"/>
                </a:lnTo>
                <a:lnTo>
                  <a:pt x="632409" y="237871"/>
                </a:lnTo>
                <a:lnTo>
                  <a:pt x="633044" y="236601"/>
                </a:lnTo>
                <a:lnTo>
                  <a:pt x="634949" y="232791"/>
                </a:lnTo>
                <a:lnTo>
                  <a:pt x="638124" y="231521"/>
                </a:lnTo>
                <a:lnTo>
                  <a:pt x="632523" y="231521"/>
                </a:lnTo>
                <a:lnTo>
                  <a:pt x="632028" y="227711"/>
                </a:lnTo>
                <a:lnTo>
                  <a:pt x="631850" y="220091"/>
                </a:lnTo>
                <a:lnTo>
                  <a:pt x="637070" y="225171"/>
                </a:lnTo>
                <a:lnTo>
                  <a:pt x="639279" y="221361"/>
                </a:lnTo>
                <a:lnTo>
                  <a:pt x="637844" y="220091"/>
                </a:lnTo>
                <a:lnTo>
                  <a:pt x="636422" y="218821"/>
                </a:lnTo>
                <a:lnTo>
                  <a:pt x="639495" y="213741"/>
                </a:lnTo>
                <a:close/>
              </a:path>
              <a:path w="2188209" h="644525">
                <a:moveTo>
                  <a:pt x="639902" y="125260"/>
                </a:moveTo>
                <a:lnTo>
                  <a:pt x="636536" y="125285"/>
                </a:lnTo>
                <a:lnTo>
                  <a:pt x="639838" y="125590"/>
                </a:lnTo>
                <a:lnTo>
                  <a:pt x="639902" y="125260"/>
                </a:lnTo>
                <a:close/>
              </a:path>
              <a:path w="2188209" h="644525">
                <a:moveTo>
                  <a:pt x="640245" y="231203"/>
                </a:moveTo>
                <a:lnTo>
                  <a:pt x="639521" y="231190"/>
                </a:lnTo>
                <a:lnTo>
                  <a:pt x="638797" y="231406"/>
                </a:lnTo>
                <a:lnTo>
                  <a:pt x="638136" y="231749"/>
                </a:lnTo>
                <a:lnTo>
                  <a:pt x="639013" y="231660"/>
                </a:lnTo>
                <a:lnTo>
                  <a:pt x="639800" y="231444"/>
                </a:lnTo>
                <a:lnTo>
                  <a:pt x="640245" y="231203"/>
                </a:lnTo>
                <a:close/>
              </a:path>
              <a:path w="2188209" h="644525">
                <a:moveTo>
                  <a:pt x="641921" y="125247"/>
                </a:moveTo>
                <a:lnTo>
                  <a:pt x="641248" y="119049"/>
                </a:lnTo>
                <a:lnTo>
                  <a:pt x="639902" y="125260"/>
                </a:lnTo>
                <a:lnTo>
                  <a:pt x="641921" y="125247"/>
                </a:lnTo>
                <a:close/>
              </a:path>
              <a:path w="2188209" h="644525">
                <a:moveTo>
                  <a:pt x="1571244" y="191947"/>
                </a:moveTo>
                <a:lnTo>
                  <a:pt x="1568919" y="192798"/>
                </a:lnTo>
                <a:lnTo>
                  <a:pt x="1562011" y="183667"/>
                </a:lnTo>
                <a:lnTo>
                  <a:pt x="1558556" y="191185"/>
                </a:lnTo>
                <a:lnTo>
                  <a:pt x="1561947" y="190030"/>
                </a:lnTo>
                <a:lnTo>
                  <a:pt x="1564678" y="192709"/>
                </a:lnTo>
                <a:lnTo>
                  <a:pt x="1567522" y="194818"/>
                </a:lnTo>
                <a:lnTo>
                  <a:pt x="1571244" y="191947"/>
                </a:lnTo>
                <a:close/>
              </a:path>
              <a:path w="2188209" h="644525">
                <a:moveTo>
                  <a:pt x="1571828" y="191008"/>
                </a:moveTo>
                <a:lnTo>
                  <a:pt x="1571586" y="191389"/>
                </a:lnTo>
                <a:lnTo>
                  <a:pt x="1571231" y="191947"/>
                </a:lnTo>
                <a:lnTo>
                  <a:pt x="1571828" y="191008"/>
                </a:lnTo>
                <a:close/>
              </a:path>
              <a:path w="2188209" h="644525">
                <a:moveTo>
                  <a:pt x="1767547" y="7302"/>
                </a:moveTo>
                <a:lnTo>
                  <a:pt x="1764880" y="6362"/>
                </a:lnTo>
                <a:lnTo>
                  <a:pt x="1765160" y="6807"/>
                </a:lnTo>
                <a:lnTo>
                  <a:pt x="1765515" y="7175"/>
                </a:lnTo>
                <a:lnTo>
                  <a:pt x="1765833" y="7581"/>
                </a:lnTo>
                <a:lnTo>
                  <a:pt x="1767547" y="7302"/>
                </a:lnTo>
                <a:close/>
              </a:path>
              <a:path w="2188209" h="644525">
                <a:moveTo>
                  <a:pt x="1815439" y="54356"/>
                </a:moveTo>
                <a:lnTo>
                  <a:pt x="1806892" y="53263"/>
                </a:lnTo>
                <a:lnTo>
                  <a:pt x="1809280" y="53898"/>
                </a:lnTo>
                <a:lnTo>
                  <a:pt x="1812378" y="54279"/>
                </a:lnTo>
                <a:lnTo>
                  <a:pt x="1815439" y="54356"/>
                </a:lnTo>
                <a:close/>
              </a:path>
              <a:path w="2188209" h="644525">
                <a:moveTo>
                  <a:pt x="1817255" y="6743"/>
                </a:moveTo>
                <a:lnTo>
                  <a:pt x="1817065" y="6388"/>
                </a:lnTo>
                <a:lnTo>
                  <a:pt x="1815223" y="7137"/>
                </a:lnTo>
                <a:lnTo>
                  <a:pt x="1815376" y="7442"/>
                </a:lnTo>
                <a:lnTo>
                  <a:pt x="1815553" y="7645"/>
                </a:lnTo>
                <a:lnTo>
                  <a:pt x="1815757" y="7861"/>
                </a:lnTo>
                <a:lnTo>
                  <a:pt x="1816430" y="7073"/>
                </a:lnTo>
                <a:lnTo>
                  <a:pt x="1817255" y="6743"/>
                </a:lnTo>
                <a:close/>
              </a:path>
              <a:path w="2188209" h="644525">
                <a:moveTo>
                  <a:pt x="1818830" y="7708"/>
                </a:moveTo>
                <a:lnTo>
                  <a:pt x="1817319" y="6718"/>
                </a:lnTo>
                <a:lnTo>
                  <a:pt x="1817433" y="7073"/>
                </a:lnTo>
                <a:lnTo>
                  <a:pt x="1817509" y="7226"/>
                </a:lnTo>
                <a:lnTo>
                  <a:pt x="1818830" y="7708"/>
                </a:lnTo>
                <a:close/>
              </a:path>
              <a:path w="2188209" h="644525">
                <a:moveTo>
                  <a:pt x="1872183" y="3289"/>
                </a:moveTo>
                <a:lnTo>
                  <a:pt x="1872132" y="2679"/>
                </a:lnTo>
                <a:lnTo>
                  <a:pt x="1871853" y="1930"/>
                </a:lnTo>
                <a:lnTo>
                  <a:pt x="1870875" y="673"/>
                </a:lnTo>
                <a:lnTo>
                  <a:pt x="1871129" y="1714"/>
                </a:lnTo>
                <a:lnTo>
                  <a:pt x="1871637" y="2527"/>
                </a:lnTo>
                <a:lnTo>
                  <a:pt x="1872183" y="3289"/>
                </a:lnTo>
                <a:close/>
              </a:path>
              <a:path w="2188209" h="644525">
                <a:moveTo>
                  <a:pt x="1970481" y="11645"/>
                </a:moveTo>
                <a:lnTo>
                  <a:pt x="1968042" y="10782"/>
                </a:lnTo>
                <a:lnTo>
                  <a:pt x="1968995" y="11341"/>
                </a:lnTo>
                <a:lnTo>
                  <a:pt x="1969795" y="11544"/>
                </a:lnTo>
                <a:lnTo>
                  <a:pt x="1970481" y="11645"/>
                </a:lnTo>
                <a:close/>
              </a:path>
              <a:path w="2188209" h="644525">
                <a:moveTo>
                  <a:pt x="1980514" y="582739"/>
                </a:moveTo>
                <a:lnTo>
                  <a:pt x="1970925" y="583158"/>
                </a:lnTo>
                <a:lnTo>
                  <a:pt x="1972106" y="584822"/>
                </a:lnTo>
                <a:lnTo>
                  <a:pt x="1972856" y="586663"/>
                </a:lnTo>
                <a:lnTo>
                  <a:pt x="1973440" y="588467"/>
                </a:lnTo>
                <a:lnTo>
                  <a:pt x="1972589" y="584263"/>
                </a:lnTo>
                <a:lnTo>
                  <a:pt x="1980514" y="582739"/>
                </a:lnTo>
                <a:close/>
              </a:path>
              <a:path w="2188209" h="644525">
                <a:moveTo>
                  <a:pt x="2006765" y="0"/>
                </a:moveTo>
                <a:lnTo>
                  <a:pt x="2005901" y="114"/>
                </a:lnTo>
                <a:lnTo>
                  <a:pt x="2004949" y="520"/>
                </a:lnTo>
                <a:lnTo>
                  <a:pt x="2005203" y="647"/>
                </a:lnTo>
                <a:lnTo>
                  <a:pt x="2006765" y="0"/>
                </a:lnTo>
                <a:close/>
              </a:path>
              <a:path w="2188209" h="644525">
                <a:moveTo>
                  <a:pt x="2064791" y="10109"/>
                </a:moveTo>
                <a:lnTo>
                  <a:pt x="2064080" y="9461"/>
                </a:lnTo>
                <a:lnTo>
                  <a:pt x="2063381" y="9067"/>
                </a:lnTo>
                <a:lnTo>
                  <a:pt x="2062924" y="9588"/>
                </a:lnTo>
                <a:lnTo>
                  <a:pt x="2063610" y="9791"/>
                </a:lnTo>
                <a:lnTo>
                  <a:pt x="2064169" y="9931"/>
                </a:lnTo>
                <a:lnTo>
                  <a:pt x="2064791" y="10109"/>
                </a:lnTo>
                <a:close/>
              </a:path>
              <a:path w="2188209" h="644525">
                <a:moveTo>
                  <a:pt x="2099894" y="549465"/>
                </a:moveTo>
                <a:lnTo>
                  <a:pt x="2099741" y="548792"/>
                </a:lnTo>
                <a:lnTo>
                  <a:pt x="2099525" y="548411"/>
                </a:lnTo>
                <a:lnTo>
                  <a:pt x="2099157" y="548716"/>
                </a:lnTo>
                <a:lnTo>
                  <a:pt x="2099462" y="549008"/>
                </a:lnTo>
                <a:lnTo>
                  <a:pt x="2099640" y="549198"/>
                </a:lnTo>
                <a:lnTo>
                  <a:pt x="2099894" y="549465"/>
                </a:lnTo>
                <a:close/>
              </a:path>
              <a:path w="2188209" h="644525">
                <a:moveTo>
                  <a:pt x="2102015" y="32283"/>
                </a:moveTo>
                <a:lnTo>
                  <a:pt x="2100757" y="31699"/>
                </a:lnTo>
                <a:lnTo>
                  <a:pt x="2099691" y="31229"/>
                </a:lnTo>
                <a:lnTo>
                  <a:pt x="2099487" y="31889"/>
                </a:lnTo>
                <a:lnTo>
                  <a:pt x="2100618" y="32766"/>
                </a:lnTo>
                <a:lnTo>
                  <a:pt x="2101519" y="32689"/>
                </a:lnTo>
                <a:lnTo>
                  <a:pt x="2102015" y="32283"/>
                </a:lnTo>
                <a:close/>
              </a:path>
              <a:path w="2188209" h="644525">
                <a:moveTo>
                  <a:pt x="2153132" y="452450"/>
                </a:moveTo>
                <a:lnTo>
                  <a:pt x="2153069" y="451599"/>
                </a:lnTo>
                <a:lnTo>
                  <a:pt x="2153018" y="450735"/>
                </a:lnTo>
                <a:lnTo>
                  <a:pt x="2153069" y="449872"/>
                </a:lnTo>
                <a:lnTo>
                  <a:pt x="2152878" y="451053"/>
                </a:lnTo>
                <a:lnTo>
                  <a:pt x="2152891" y="451840"/>
                </a:lnTo>
                <a:lnTo>
                  <a:pt x="2153132" y="452450"/>
                </a:lnTo>
                <a:close/>
              </a:path>
              <a:path w="2188209" h="644525">
                <a:moveTo>
                  <a:pt x="2154224" y="456768"/>
                </a:moveTo>
                <a:lnTo>
                  <a:pt x="2153920" y="455917"/>
                </a:lnTo>
                <a:lnTo>
                  <a:pt x="2153653" y="455091"/>
                </a:lnTo>
                <a:lnTo>
                  <a:pt x="2153462" y="454240"/>
                </a:lnTo>
                <a:lnTo>
                  <a:pt x="2152358" y="454088"/>
                </a:lnTo>
                <a:lnTo>
                  <a:pt x="2152700" y="455117"/>
                </a:lnTo>
                <a:lnTo>
                  <a:pt x="2153361" y="455980"/>
                </a:lnTo>
                <a:lnTo>
                  <a:pt x="2154224" y="456768"/>
                </a:lnTo>
                <a:close/>
              </a:path>
              <a:path w="2188209" h="644525">
                <a:moveTo>
                  <a:pt x="2155698" y="454050"/>
                </a:moveTo>
                <a:lnTo>
                  <a:pt x="2154199" y="453732"/>
                </a:lnTo>
                <a:lnTo>
                  <a:pt x="2153450" y="453275"/>
                </a:lnTo>
                <a:lnTo>
                  <a:pt x="2153132" y="452450"/>
                </a:lnTo>
                <a:lnTo>
                  <a:pt x="2153462" y="454240"/>
                </a:lnTo>
                <a:lnTo>
                  <a:pt x="2154339" y="454406"/>
                </a:lnTo>
                <a:lnTo>
                  <a:pt x="2155177" y="454431"/>
                </a:lnTo>
                <a:lnTo>
                  <a:pt x="2155698" y="454050"/>
                </a:lnTo>
                <a:close/>
              </a:path>
              <a:path w="2188209" h="644525">
                <a:moveTo>
                  <a:pt x="2162594" y="516623"/>
                </a:moveTo>
                <a:lnTo>
                  <a:pt x="2161756" y="513562"/>
                </a:lnTo>
                <a:lnTo>
                  <a:pt x="2154758" y="511416"/>
                </a:lnTo>
                <a:lnTo>
                  <a:pt x="2156650" y="516178"/>
                </a:lnTo>
                <a:lnTo>
                  <a:pt x="2158479" y="517283"/>
                </a:lnTo>
                <a:lnTo>
                  <a:pt x="2162594" y="516623"/>
                </a:lnTo>
                <a:close/>
              </a:path>
              <a:path w="2188209" h="644525">
                <a:moveTo>
                  <a:pt x="2169452" y="495414"/>
                </a:moveTo>
                <a:lnTo>
                  <a:pt x="2166048" y="491832"/>
                </a:lnTo>
                <a:lnTo>
                  <a:pt x="2160079" y="487692"/>
                </a:lnTo>
                <a:lnTo>
                  <a:pt x="2153691" y="490067"/>
                </a:lnTo>
                <a:lnTo>
                  <a:pt x="2160422" y="493610"/>
                </a:lnTo>
                <a:lnTo>
                  <a:pt x="2157628" y="494499"/>
                </a:lnTo>
                <a:lnTo>
                  <a:pt x="2165616" y="498309"/>
                </a:lnTo>
                <a:lnTo>
                  <a:pt x="2166455" y="501370"/>
                </a:lnTo>
                <a:lnTo>
                  <a:pt x="2163407" y="503694"/>
                </a:lnTo>
                <a:lnTo>
                  <a:pt x="2160841" y="503186"/>
                </a:lnTo>
                <a:lnTo>
                  <a:pt x="2162645" y="504266"/>
                </a:lnTo>
                <a:lnTo>
                  <a:pt x="2159343" y="507974"/>
                </a:lnTo>
                <a:lnTo>
                  <a:pt x="2163737" y="509600"/>
                </a:lnTo>
                <a:lnTo>
                  <a:pt x="2169109" y="505561"/>
                </a:lnTo>
                <a:lnTo>
                  <a:pt x="2169287" y="500481"/>
                </a:lnTo>
                <a:lnTo>
                  <a:pt x="2164791" y="495223"/>
                </a:lnTo>
                <a:lnTo>
                  <a:pt x="2166340" y="494068"/>
                </a:lnTo>
                <a:lnTo>
                  <a:pt x="2168156" y="495160"/>
                </a:lnTo>
                <a:lnTo>
                  <a:pt x="2169452" y="495414"/>
                </a:lnTo>
                <a:close/>
              </a:path>
              <a:path w="2188209" h="644525">
                <a:moveTo>
                  <a:pt x="2173249" y="521347"/>
                </a:moveTo>
                <a:lnTo>
                  <a:pt x="2171547" y="517906"/>
                </a:lnTo>
                <a:lnTo>
                  <a:pt x="2171065" y="518845"/>
                </a:lnTo>
                <a:lnTo>
                  <a:pt x="2173249" y="521347"/>
                </a:lnTo>
                <a:close/>
              </a:path>
              <a:path w="2188209" h="644525">
                <a:moveTo>
                  <a:pt x="2178443" y="194868"/>
                </a:moveTo>
                <a:lnTo>
                  <a:pt x="2177631" y="196811"/>
                </a:lnTo>
                <a:lnTo>
                  <a:pt x="2178075" y="196278"/>
                </a:lnTo>
                <a:lnTo>
                  <a:pt x="2178329" y="195618"/>
                </a:lnTo>
                <a:lnTo>
                  <a:pt x="2178443" y="194868"/>
                </a:lnTo>
                <a:close/>
              </a:path>
              <a:path w="2188209" h="644525">
                <a:moveTo>
                  <a:pt x="2180590" y="189890"/>
                </a:moveTo>
                <a:lnTo>
                  <a:pt x="2178329" y="189547"/>
                </a:lnTo>
                <a:lnTo>
                  <a:pt x="2178926" y="192443"/>
                </a:lnTo>
                <a:lnTo>
                  <a:pt x="2178443" y="194868"/>
                </a:lnTo>
                <a:lnTo>
                  <a:pt x="2180590" y="189890"/>
                </a:lnTo>
                <a:close/>
              </a:path>
              <a:path w="2188209" h="644525">
                <a:moveTo>
                  <a:pt x="2186330" y="338467"/>
                </a:moveTo>
                <a:lnTo>
                  <a:pt x="2180399" y="337997"/>
                </a:lnTo>
                <a:lnTo>
                  <a:pt x="2177796" y="337477"/>
                </a:lnTo>
                <a:lnTo>
                  <a:pt x="2180247" y="338277"/>
                </a:lnTo>
                <a:lnTo>
                  <a:pt x="2181415" y="339318"/>
                </a:lnTo>
                <a:lnTo>
                  <a:pt x="2181872" y="340563"/>
                </a:lnTo>
                <a:lnTo>
                  <a:pt x="2183015" y="340563"/>
                </a:lnTo>
                <a:lnTo>
                  <a:pt x="2184362" y="340372"/>
                </a:lnTo>
                <a:lnTo>
                  <a:pt x="2186076" y="339890"/>
                </a:lnTo>
                <a:lnTo>
                  <a:pt x="2186330" y="338467"/>
                </a:lnTo>
                <a:close/>
              </a:path>
              <a:path w="2188209" h="644525">
                <a:moveTo>
                  <a:pt x="2187486" y="279666"/>
                </a:moveTo>
                <a:lnTo>
                  <a:pt x="2184616" y="276910"/>
                </a:lnTo>
                <a:lnTo>
                  <a:pt x="2184641" y="278434"/>
                </a:lnTo>
                <a:lnTo>
                  <a:pt x="2185441" y="278866"/>
                </a:lnTo>
                <a:lnTo>
                  <a:pt x="2186394" y="279285"/>
                </a:lnTo>
                <a:lnTo>
                  <a:pt x="2187486" y="279666"/>
                </a:lnTo>
                <a:close/>
              </a:path>
              <a:path w="2188209" h="644525">
                <a:moveTo>
                  <a:pt x="2187727" y="231228"/>
                </a:moveTo>
                <a:lnTo>
                  <a:pt x="2186978" y="231228"/>
                </a:lnTo>
                <a:lnTo>
                  <a:pt x="2186292" y="231470"/>
                </a:lnTo>
                <a:lnTo>
                  <a:pt x="2185606" y="231813"/>
                </a:lnTo>
                <a:lnTo>
                  <a:pt x="2186482" y="231698"/>
                </a:lnTo>
                <a:lnTo>
                  <a:pt x="2187270" y="231470"/>
                </a:lnTo>
                <a:lnTo>
                  <a:pt x="2187727" y="231228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3813054" y="3678008"/>
            <a:ext cx="1425575" cy="655955"/>
          </a:xfrm>
          <a:custGeom>
            <a:avLst/>
            <a:gdLst/>
            <a:ahLst/>
            <a:cxnLst/>
            <a:rect l="l" t="t" r="r" b="b"/>
            <a:pathLst>
              <a:path w="1425575" h="655954">
                <a:moveTo>
                  <a:pt x="28282" y="564921"/>
                </a:moveTo>
                <a:lnTo>
                  <a:pt x="27190" y="563880"/>
                </a:lnTo>
                <a:lnTo>
                  <a:pt x="26212" y="562724"/>
                </a:lnTo>
                <a:lnTo>
                  <a:pt x="24498" y="560870"/>
                </a:lnTo>
                <a:lnTo>
                  <a:pt x="18592" y="558355"/>
                </a:lnTo>
                <a:lnTo>
                  <a:pt x="28282" y="564921"/>
                </a:lnTo>
                <a:close/>
              </a:path>
              <a:path w="1425575" h="655954">
                <a:moveTo>
                  <a:pt x="51460" y="104419"/>
                </a:moveTo>
                <a:lnTo>
                  <a:pt x="51130" y="99898"/>
                </a:lnTo>
                <a:lnTo>
                  <a:pt x="50749" y="100609"/>
                </a:lnTo>
                <a:lnTo>
                  <a:pt x="51308" y="104736"/>
                </a:lnTo>
                <a:lnTo>
                  <a:pt x="51460" y="104419"/>
                </a:lnTo>
                <a:close/>
              </a:path>
              <a:path w="1425575" h="655954">
                <a:moveTo>
                  <a:pt x="55257" y="471449"/>
                </a:moveTo>
                <a:lnTo>
                  <a:pt x="54571" y="468249"/>
                </a:lnTo>
                <a:lnTo>
                  <a:pt x="52400" y="468655"/>
                </a:lnTo>
                <a:lnTo>
                  <a:pt x="55257" y="471449"/>
                </a:lnTo>
                <a:close/>
              </a:path>
              <a:path w="1425575" h="655954">
                <a:moveTo>
                  <a:pt x="56984" y="84099"/>
                </a:moveTo>
                <a:lnTo>
                  <a:pt x="53733" y="87909"/>
                </a:lnTo>
                <a:lnTo>
                  <a:pt x="46482" y="95529"/>
                </a:lnTo>
                <a:lnTo>
                  <a:pt x="47688" y="100609"/>
                </a:lnTo>
                <a:lnTo>
                  <a:pt x="48412" y="98069"/>
                </a:lnTo>
                <a:lnTo>
                  <a:pt x="48628" y="95529"/>
                </a:lnTo>
                <a:lnTo>
                  <a:pt x="50800" y="95529"/>
                </a:lnTo>
                <a:lnTo>
                  <a:pt x="51130" y="99898"/>
                </a:lnTo>
                <a:lnTo>
                  <a:pt x="53378" y="95529"/>
                </a:lnTo>
                <a:lnTo>
                  <a:pt x="55359" y="91719"/>
                </a:lnTo>
                <a:lnTo>
                  <a:pt x="56984" y="84099"/>
                </a:lnTo>
                <a:close/>
              </a:path>
              <a:path w="1425575" h="655954">
                <a:moveTo>
                  <a:pt x="57861" y="467639"/>
                </a:moveTo>
                <a:lnTo>
                  <a:pt x="53619" y="463829"/>
                </a:lnTo>
                <a:lnTo>
                  <a:pt x="54571" y="468249"/>
                </a:lnTo>
                <a:lnTo>
                  <a:pt x="57861" y="467639"/>
                </a:lnTo>
                <a:close/>
              </a:path>
              <a:path w="1425575" h="655954">
                <a:moveTo>
                  <a:pt x="61569" y="153200"/>
                </a:moveTo>
                <a:lnTo>
                  <a:pt x="60579" y="153416"/>
                </a:lnTo>
                <a:lnTo>
                  <a:pt x="61429" y="153949"/>
                </a:lnTo>
                <a:lnTo>
                  <a:pt x="61569" y="153200"/>
                </a:lnTo>
                <a:close/>
              </a:path>
              <a:path w="1425575" h="655954">
                <a:moveTo>
                  <a:pt x="62979" y="522249"/>
                </a:moveTo>
                <a:lnTo>
                  <a:pt x="60807" y="523519"/>
                </a:lnTo>
                <a:lnTo>
                  <a:pt x="61404" y="523519"/>
                </a:lnTo>
                <a:lnTo>
                  <a:pt x="62979" y="522249"/>
                </a:lnTo>
                <a:close/>
              </a:path>
              <a:path w="1425575" h="655954">
                <a:moveTo>
                  <a:pt x="64808" y="150139"/>
                </a:moveTo>
                <a:lnTo>
                  <a:pt x="61899" y="151409"/>
                </a:lnTo>
                <a:lnTo>
                  <a:pt x="61569" y="153200"/>
                </a:lnTo>
                <a:lnTo>
                  <a:pt x="63944" y="152679"/>
                </a:lnTo>
                <a:lnTo>
                  <a:pt x="64808" y="150139"/>
                </a:lnTo>
                <a:close/>
              </a:path>
              <a:path w="1425575" h="655954">
                <a:moveTo>
                  <a:pt x="73253" y="74803"/>
                </a:moveTo>
                <a:lnTo>
                  <a:pt x="69672" y="73685"/>
                </a:lnTo>
                <a:lnTo>
                  <a:pt x="64960" y="75349"/>
                </a:lnTo>
                <a:lnTo>
                  <a:pt x="65278" y="79616"/>
                </a:lnTo>
                <a:lnTo>
                  <a:pt x="68160" y="77406"/>
                </a:lnTo>
                <a:lnTo>
                  <a:pt x="72555" y="76695"/>
                </a:lnTo>
                <a:lnTo>
                  <a:pt x="73253" y="74803"/>
                </a:lnTo>
                <a:close/>
              </a:path>
              <a:path w="1425575" h="655954">
                <a:moveTo>
                  <a:pt x="79768" y="542798"/>
                </a:moveTo>
                <a:lnTo>
                  <a:pt x="79324" y="542175"/>
                </a:lnTo>
                <a:lnTo>
                  <a:pt x="78676" y="541832"/>
                </a:lnTo>
                <a:lnTo>
                  <a:pt x="77851" y="541959"/>
                </a:lnTo>
                <a:lnTo>
                  <a:pt x="79768" y="542798"/>
                </a:lnTo>
                <a:close/>
              </a:path>
              <a:path w="1425575" h="655954">
                <a:moveTo>
                  <a:pt x="93776" y="553186"/>
                </a:moveTo>
                <a:lnTo>
                  <a:pt x="92862" y="552069"/>
                </a:lnTo>
                <a:lnTo>
                  <a:pt x="91846" y="553186"/>
                </a:lnTo>
                <a:lnTo>
                  <a:pt x="93776" y="553186"/>
                </a:lnTo>
                <a:close/>
              </a:path>
              <a:path w="1425575" h="655954">
                <a:moveTo>
                  <a:pt x="111010" y="45999"/>
                </a:moveTo>
                <a:lnTo>
                  <a:pt x="109321" y="44729"/>
                </a:lnTo>
                <a:lnTo>
                  <a:pt x="105943" y="42189"/>
                </a:lnTo>
                <a:lnTo>
                  <a:pt x="103581" y="45999"/>
                </a:lnTo>
                <a:lnTo>
                  <a:pt x="109270" y="47548"/>
                </a:lnTo>
                <a:lnTo>
                  <a:pt x="108305" y="44729"/>
                </a:lnTo>
                <a:lnTo>
                  <a:pt x="111010" y="45999"/>
                </a:lnTo>
                <a:close/>
              </a:path>
              <a:path w="1425575" h="655954">
                <a:moveTo>
                  <a:pt x="111201" y="48069"/>
                </a:moveTo>
                <a:lnTo>
                  <a:pt x="109270" y="47548"/>
                </a:lnTo>
                <a:lnTo>
                  <a:pt x="110045" y="49809"/>
                </a:lnTo>
                <a:lnTo>
                  <a:pt x="111201" y="48069"/>
                </a:lnTo>
                <a:close/>
              </a:path>
              <a:path w="1425575" h="655954">
                <a:moveTo>
                  <a:pt x="194932" y="67589"/>
                </a:moveTo>
                <a:lnTo>
                  <a:pt x="194691" y="66903"/>
                </a:lnTo>
                <a:lnTo>
                  <a:pt x="192163" y="68859"/>
                </a:lnTo>
                <a:lnTo>
                  <a:pt x="193065" y="68859"/>
                </a:lnTo>
                <a:lnTo>
                  <a:pt x="194932" y="67589"/>
                </a:lnTo>
                <a:close/>
              </a:path>
              <a:path w="1425575" h="655954">
                <a:moveTo>
                  <a:pt x="207098" y="70129"/>
                </a:moveTo>
                <a:lnTo>
                  <a:pt x="205600" y="66903"/>
                </a:lnTo>
                <a:lnTo>
                  <a:pt x="197205" y="66903"/>
                </a:lnTo>
                <a:lnTo>
                  <a:pt x="207098" y="70129"/>
                </a:lnTo>
                <a:close/>
              </a:path>
              <a:path w="1425575" h="655954">
                <a:moveTo>
                  <a:pt x="215430" y="641908"/>
                </a:moveTo>
                <a:lnTo>
                  <a:pt x="212610" y="640359"/>
                </a:lnTo>
                <a:lnTo>
                  <a:pt x="215379" y="642899"/>
                </a:lnTo>
                <a:lnTo>
                  <a:pt x="215430" y="641908"/>
                </a:lnTo>
                <a:close/>
              </a:path>
              <a:path w="1425575" h="655954">
                <a:moveTo>
                  <a:pt x="230276" y="16344"/>
                </a:moveTo>
                <a:lnTo>
                  <a:pt x="225653" y="18249"/>
                </a:lnTo>
                <a:lnTo>
                  <a:pt x="226707" y="24917"/>
                </a:lnTo>
                <a:lnTo>
                  <a:pt x="229501" y="23799"/>
                </a:lnTo>
                <a:lnTo>
                  <a:pt x="230276" y="16344"/>
                </a:lnTo>
                <a:close/>
              </a:path>
              <a:path w="1425575" h="655954">
                <a:moveTo>
                  <a:pt x="230644" y="598449"/>
                </a:moveTo>
                <a:lnTo>
                  <a:pt x="224320" y="595909"/>
                </a:lnTo>
                <a:lnTo>
                  <a:pt x="230327" y="602259"/>
                </a:lnTo>
                <a:lnTo>
                  <a:pt x="229095" y="598449"/>
                </a:lnTo>
                <a:lnTo>
                  <a:pt x="230644" y="598449"/>
                </a:lnTo>
                <a:close/>
              </a:path>
              <a:path w="1425575" h="655954">
                <a:moveTo>
                  <a:pt x="232473" y="70370"/>
                </a:moveTo>
                <a:lnTo>
                  <a:pt x="231000" y="68237"/>
                </a:lnTo>
                <a:lnTo>
                  <a:pt x="229400" y="66992"/>
                </a:lnTo>
                <a:lnTo>
                  <a:pt x="227749" y="66154"/>
                </a:lnTo>
                <a:lnTo>
                  <a:pt x="227393" y="66624"/>
                </a:lnTo>
                <a:lnTo>
                  <a:pt x="226961" y="66979"/>
                </a:lnTo>
                <a:lnTo>
                  <a:pt x="226707" y="67652"/>
                </a:lnTo>
                <a:lnTo>
                  <a:pt x="232473" y="70370"/>
                </a:lnTo>
                <a:close/>
              </a:path>
              <a:path w="1425575" h="655954">
                <a:moveTo>
                  <a:pt x="260629" y="28219"/>
                </a:moveTo>
                <a:lnTo>
                  <a:pt x="260134" y="29489"/>
                </a:lnTo>
                <a:lnTo>
                  <a:pt x="260553" y="29489"/>
                </a:lnTo>
                <a:lnTo>
                  <a:pt x="260629" y="28219"/>
                </a:lnTo>
                <a:close/>
              </a:path>
              <a:path w="1425575" h="655954">
                <a:moveTo>
                  <a:pt x="266471" y="71234"/>
                </a:moveTo>
                <a:lnTo>
                  <a:pt x="257924" y="70142"/>
                </a:lnTo>
                <a:lnTo>
                  <a:pt x="260311" y="70777"/>
                </a:lnTo>
                <a:lnTo>
                  <a:pt x="263410" y="71158"/>
                </a:lnTo>
                <a:lnTo>
                  <a:pt x="266471" y="71234"/>
                </a:lnTo>
                <a:close/>
              </a:path>
              <a:path w="1425575" h="655954">
                <a:moveTo>
                  <a:pt x="266661" y="641629"/>
                </a:moveTo>
                <a:lnTo>
                  <a:pt x="265938" y="642899"/>
                </a:lnTo>
                <a:lnTo>
                  <a:pt x="266661" y="642899"/>
                </a:lnTo>
                <a:lnTo>
                  <a:pt x="266661" y="641629"/>
                </a:lnTo>
                <a:close/>
              </a:path>
              <a:path w="1425575" h="655954">
                <a:moveTo>
                  <a:pt x="267436" y="71259"/>
                </a:moveTo>
                <a:lnTo>
                  <a:pt x="266471" y="71234"/>
                </a:lnTo>
                <a:lnTo>
                  <a:pt x="267411" y="71361"/>
                </a:lnTo>
                <a:close/>
              </a:path>
              <a:path w="1425575" h="655954">
                <a:moveTo>
                  <a:pt x="335927" y="606069"/>
                </a:moveTo>
                <a:lnTo>
                  <a:pt x="335419" y="603821"/>
                </a:lnTo>
                <a:lnTo>
                  <a:pt x="334175" y="606069"/>
                </a:lnTo>
                <a:lnTo>
                  <a:pt x="335927" y="606069"/>
                </a:lnTo>
                <a:close/>
              </a:path>
              <a:path w="1425575" h="655954">
                <a:moveTo>
                  <a:pt x="341337" y="602259"/>
                </a:moveTo>
                <a:lnTo>
                  <a:pt x="333629" y="595909"/>
                </a:lnTo>
                <a:lnTo>
                  <a:pt x="335419" y="603821"/>
                </a:lnTo>
                <a:lnTo>
                  <a:pt x="336270" y="602259"/>
                </a:lnTo>
                <a:lnTo>
                  <a:pt x="341337" y="602259"/>
                </a:lnTo>
                <a:close/>
              </a:path>
              <a:path w="1425575" h="655954">
                <a:moveTo>
                  <a:pt x="386524" y="31216"/>
                </a:moveTo>
                <a:lnTo>
                  <a:pt x="386270" y="30759"/>
                </a:lnTo>
                <a:lnTo>
                  <a:pt x="385762" y="32029"/>
                </a:lnTo>
                <a:lnTo>
                  <a:pt x="386524" y="31216"/>
                </a:lnTo>
                <a:close/>
              </a:path>
              <a:path w="1425575" h="655954">
                <a:moveTo>
                  <a:pt x="415861" y="608291"/>
                </a:moveTo>
                <a:lnTo>
                  <a:pt x="413689" y="607339"/>
                </a:lnTo>
                <a:lnTo>
                  <a:pt x="414540" y="608888"/>
                </a:lnTo>
                <a:lnTo>
                  <a:pt x="414921" y="608609"/>
                </a:lnTo>
                <a:lnTo>
                  <a:pt x="415861" y="608291"/>
                </a:lnTo>
                <a:close/>
              </a:path>
              <a:path w="1425575" h="655954">
                <a:moveTo>
                  <a:pt x="416953" y="31191"/>
                </a:moveTo>
                <a:lnTo>
                  <a:pt x="415264" y="30759"/>
                </a:lnTo>
                <a:lnTo>
                  <a:pt x="415391" y="31635"/>
                </a:lnTo>
                <a:lnTo>
                  <a:pt x="416953" y="31191"/>
                </a:lnTo>
                <a:close/>
              </a:path>
              <a:path w="1425575" h="655954">
                <a:moveTo>
                  <a:pt x="420230" y="32029"/>
                </a:moveTo>
                <a:lnTo>
                  <a:pt x="418465" y="30759"/>
                </a:lnTo>
                <a:lnTo>
                  <a:pt x="416953" y="31191"/>
                </a:lnTo>
                <a:lnTo>
                  <a:pt x="420230" y="32029"/>
                </a:lnTo>
                <a:close/>
              </a:path>
              <a:path w="1425575" h="655954">
                <a:moveTo>
                  <a:pt x="421728" y="640359"/>
                </a:moveTo>
                <a:lnTo>
                  <a:pt x="396138" y="640359"/>
                </a:lnTo>
                <a:lnTo>
                  <a:pt x="395363" y="641629"/>
                </a:lnTo>
                <a:lnTo>
                  <a:pt x="411022" y="644169"/>
                </a:lnTo>
                <a:lnTo>
                  <a:pt x="421728" y="640359"/>
                </a:lnTo>
                <a:close/>
              </a:path>
              <a:path w="1425575" h="655954">
                <a:moveTo>
                  <a:pt x="422414" y="611149"/>
                </a:moveTo>
                <a:lnTo>
                  <a:pt x="422389" y="606069"/>
                </a:lnTo>
                <a:lnTo>
                  <a:pt x="415861" y="608291"/>
                </a:lnTo>
                <a:lnTo>
                  <a:pt x="422414" y="611149"/>
                </a:lnTo>
                <a:close/>
              </a:path>
              <a:path w="1425575" h="655954">
                <a:moveTo>
                  <a:pt x="422529" y="68186"/>
                </a:moveTo>
                <a:lnTo>
                  <a:pt x="422122" y="68211"/>
                </a:lnTo>
                <a:lnTo>
                  <a:pt x="421741" y="68287"/>
                </a:lnTo>
                <a:lnTo>
                  <a:pt x="421398" y="68427"/>
                </a:lnTo>
                <a:lnTo>
                  <a:pt x="418693" y="69507"/>
                </a:lnTo>
                <a:lnTo>
                  <a:pt x="420522" y="69088"/>
                </a:lnTo>
                <a:lnTo>
                  <a:pt x="422529" y="68186"/>
                </a:lnTo>
                <a:close/>
              </a:path>
              <a:path w="1425575" h="655954">
                <a:moveTo>
                  <a:pt x="437997" y="17526"/>
                </a:moveTo>
                <a:lnTo>
                  <a:pt x="437235" y="16789"/>
                </a:lnTo>
                <a:lnTo>
                  <a:pt x="435381" y="16789"/>
                </a:lnTo>
                <a:lnTo>
                  <a:pt x="437997" y="17526"/>
                </a:lnTo>
                <a:close/>
              </a:path>
              <a:path w="1425575" h="655954">
                <a:moveTo>
                  <a:pt x="439889" y="18059"/>
                </a:moveTo>
                <a:lnTo>
                  <a:pt x="437997" y="17526"/>
                </a:lnTo>
                <a:lnTo>
                  <a:pt x="439458" y="18948"/>
                </a:lnTo>
                <a:lnTo>
                  <a:pt x="439889" y="18059"/>
                </a:lnTo>
                <a:close/>
              </a:path>
              <a:path w="1425575" h="655954">
                <a:moveTo>
                  <a:pt x="475665" y="595896"/>
                </a:moveTo>
                <a:lnTo>
                  <a:pt x="474675" y="594169"/>
                </a:lnTo>
                <a:lnTo>
                  <a:pt x="473786" y="594639"/>
                </a:lnTo>
                <a:lnTo>
                  <a:pt x="475665" y="595896"/>
                </a:lnTo>
                <a:close/>
              </a:path>
              <a:path w="1425575" h="655954">
                <a:moveTo>
                  <a:pt x="478713" y="65049"/>
                </a:moveTo>
                <a:lnTo>
                  <a:pt x="478523" y="64477"/>
                </a:lnTo>
                <a:lnTo>
                  <a:pt x="476427" y="65049"/>
                </a:lnTo>
                <a:lnTo>
                  <a:pt x="478713" y="65049"/>
                </a:lnTo>
                <a:close/>
              </a:path>
              <a:path w="1425575" h="655954">
                <a:moveTo>
                  <a:pt x="480936" y="590829"/>
                </a:moveTo>
                <a:lnTo>
                  <a:pt x="472770" y="590829"/>
                </a:lnTo>
                <a:lnTo>
                  <a:pt x="474675" y="594169"/>
                </a:lnTo>
                <a:lnTo>
                  <a:pt x="480936" y="590829"/>
                </a:lnTo>
                <a:close/>
              </a:path>
              <a:path w="1425575" h="655954">
                <a:moveTo>
                  <a:pt x="512902" y="599719"/>
                </a:moveTo>
                <a:lnTo>
                  <a:pt x="512546" y="592099"/>
                </a:lnTo>
                <a:lnTo>
                  <a:pt x="512203" y="597179"/>
                </a:lnTo>
                <a:lnTo>
                  <a:pt x="510679" y="599719"/>
                </a:lnTo>
                <a:lnTo>
                  <a:pt x="512902" y="599719"/>
                </a:lnTo>
                <a:close/>
              </a:path>
              <a:path w="1425575" h="655954">
                <a:moveTo>
                  <a:pt x="517321" y="68859"/>
                </a:moveTo>
                <a:lnTo>
                  <a:pt x="517182" y="68859"/>
                </a:lnTo>
                <a:lnTo>
                  <a:pt x="517321" y="68859"/>
                </a:lnTo>
                <a:close/>
              </a:path>
              <a:path w="1425575" h="655954">
                <a:moveTo>
                  <a:pt x="541515" y="75387"/>
                </a:moveTo>
                <a:lnTo>
                  <a:pt x="540359" y="73685"/>
                </a:lnTo>
                <a:lnTo>
                  <a:pt x="539064" y="71577"/>
                </a:lnTo>
                <a:lnTo>
                  <a:pt x="536981" y="70789"/>
                </a:lnTo>
                <a:lnTo>
                  <a:pt x="537908" y="73367"/>
                </a:lnTo>
                <a:lnTo>
                  <a:pt x="539572" y="74637"/>
                </a:lnTo>
                <a:lnTo>
                  <a:pt x="541515" y="75387"/>
                </a:lnTo>
                <a:close/>
              </a:path>
              <a:path w="1425575" h="655954">
                <a:moveTo>
                  <a:pt x="544677" y="33921"/>
                </a:moveTo>
                <a:lnTo>
                  <a:pt x="544283" y="33235"/>
                </a:lnTo>
                <a:lnTo>
                  <a:pt x="544017" y="33299"/>
                </a:lnTo>
                <a:lnTo>
                  <a:pt x="544677" y="33921"/>
                </a:lnTo>
                <a:close/>
              </a:path>
              <a:path w="1425575" h="655954">
                <a:moveTo>
                  <a:pt x="546658" y="76504"/>
                </a:moveTo>
                <a:lnTo>
                  <a:pt x="544868" y="76238"/>
                </a:lnTo>
                <a:lnTo>
                  <a:pt x="543077" y="75984"/>
                </a:lnTo>
                <a:lnTo>
                  <a:pt x="541515" y="75387"/>
                </a:lnTo>
                <a:lnTo>
                  <a:pt x="542963" y="77431"/>
                </a:lnTo>
                <a:lnTo>
                  <a:pt x="544245" y="78867"/>
                </a:lnTo>
                <a:lnTo>
                  <a:pt x="546658" y="76504"/>
                </a:lnTo>
                <a:close/>
              </a:path>
              <a:path w="1425575" h="655954">
                <a:moveTo>
                  <a:pt x="549097" y="32029"/>
                </a:moveTo>
                <a:lnTo>
                  <a:pt x="541223" y="28219"/>
                </a:lnTo>
                <a:lnTo>
                  <a:pt x="544283" y="33235"/>
                </a:lnTo>
                <a:lnTo>
                  <a:pt x="549097" y="32029"/>
                </a:lnTo>
                <a:close/>
              </a:path>
              <a:path w="1425575" h="655954">
                <a:moveTo>
                  <a:pt x="565467" y="100545"/>
                </a:moveTo>
                <a:lnTo>
                  <a:pt x="565150" y="100609"/>
                </a:lnTo>
                <a:lnTo>
                  <a:pt x="565416" y="100609"/>
                </a:lnTo>
                <a:close/>
              </a:path>
              <a:path w="1425575" h="655954">
                <a:moveTo>
                  <a:pt x="571728" y="546379"/>
                </a:moveTo>
                <a:lnTo>
                  <a:pt x="571144" y="548919"/>
                </a:lnTo>
                <a:lnTo>
                  <a:pt x="571195" y="549249"/>
                </a:lnTo>
                <a:lnTo>
                  <a:pt x="571728" y="546379"/>
                </a:lnTo>
                <a:close/>
              </a:path>
              <a:path w="1425575" h="655954">
                <a:moveTo>
                  <a:pt x="582193" y="543420"/>
                </a:moveTo>
                <a:lnTo>
                  <a:pt x="581037" y="542569"/>
                </a:lnTo>
                <a:lnTo>
                  <a:pt x="581812" y="537489"/>
                </a:lnTo>
                <a:lnTo>
                  <a:pt x="576262" y="540029"/>
                </a:lnTo>
                <a:lnTo>
                  <a:pt x="576503" y="545109"/>
                </a:lnTo>
                <a:lnTo>
                  <a:pt x="582193" y="543420"/>
                </a:lnTo>
                <a:close/>
              </a:path>
              <a:path w="1425575" h="655954">
                <a:moveTo>
                  <a:pt x="584441" y="544309"/>
                </a:moveTo>
                <a:lnTo>
                  <a:pt x="584377" y="542772"/>
                </a:lnTo>
                <a:lnTo>
                  <a:pt x="582193" y="543420"/>
                </a:lnTo>
                <a:lnTo>
                  <a:pt x="584225" y="544931"/>
                </a:lnTo>
                <a:lnTo>
                  <a:pt x="584441" y="544309"/>
                </a:lnTo>
                <a:close/>
              </a:path>
              <a:path w="1425575" h="655954">
                <a:moveTo>
                  <a:pt x="587629" y="79184"/>
                </a:moveTo>
                <a:lnTo>
                  <a:pt x="585190" y="71399"/>
                </a:lnTo>
                <a:lnTo>
                  <a:pt x="578789" y="71399"/>
                </a:lnTo>
                <a:lnTo>
                  <a:pt x="587629" y="79184"/>
                </a:lnTo>
                <a:close/>
              </a:path>
              <a:path w="1425575" h="655954">
                <a:moveTo>
                  <a:pt x="588886" y="80289"/>
                </a:moveTo>
                <a:lnTo>
                  <a:pt x="587629" y="79184"/>
                </a:lnTo>
                <a:lnTo>
                  <a:pt x="588022" y="80454"/>
                </a:lnTo>
                <a:lnTo>
                  <a:pt x="588886" y="80289"/>
                </a:lnTo>
                <a:close/>
              </a:path>
              <a:path w="1425575" h="655954">
                <a:moveTo>
                  <a:pt x="591210" y="125552"/>
                </a:moveTo>
                <a:lnTo>
                  <a:pt x="585901" y="122555"/>
                </a:lnTo>
                <a:lnTo>
                  <a:pt x="586397" y="127736"/>
                </a:lnTo>
                <a:lnTo>
                  <a:pt x="591210" y="125552"/>
                </a:lnTo>
                <a:close/>
              </a:path>
              <a:path w="1425575" h="655954">
                <a:moveTo>
                  <a:pt x="596734" y="78320"/>
                </a:moveTo>
                <a:lnTo>
                  <a:pt x="590473" y="74942"/>
                </a:lnTo>
                <a:lnTo>
                  <a:pt x="594918" y="77622"/>
                </a:lnTo>
                <a:lnTo>
                  <a:pt x="596734" y="78320"/>
                </a:lnTo>
                <a:close/>
              </a:path>
              <a:path w="1425575" h="655954">
                <a:moveTo>
                  <a:pt x="601383" y="456730"/>
                </a:moveTo>
                <a:lnTo>
                  <a:pt x="600913" y="455396"/>
                </a:lnTo>
                <a:lnTo>
                  <a:pt x="600151" y="456031"/>
                </a:lnTo>
                <a:lnTo>
                  <a:pt x="601383" y="456730"/>
                </a:lnTo>
                <a:close/>
              </a:path>
              <a:path w="1425575" h="655954">
                <a:moveTo>
                  <a:pt x="603211" y="394728"/>
                </a:moveTo>
                <a:lnTo>
                  <a:pt x="600151" y="393979"/>
                </a:lnTo>
                <a:lnTo>
                  <a:pt x="601802" y="400329"/>
                </a:lnTo>
                <a:lnTo>
                  <a:pt x="603211" y="394728"/>
                </a:lnTo>
                <a:close/>
              </a:path>
              <a:path w="1425575" h="655954">
                <a:moveTo>
                  <a:pt x="603351" y="457847"/>
                </a:moveTo>
                <a:lnTo>
                  <a:pt x="601383" y="456730"/>
                </a:lnTo>
                <a:lnTo>
                  <a:pt x="601649" y="457492"/>
                </a:lnTo>
                <a:lnTo>
                  <a:pt x="603351" y="457847"/>
                </a:lnTo>
                <a:close/>
              </a:path>
              <a:path w="1425575" h="655954">
                <a:moveTo>
                  <a:pt x="603732" y="498690"/>
                </a:moveTo>
                <a:lnTo>
                  <a:pt x="603008" y="497116"/>
                </a:lnTo>
                <a:lnTo>
                  <a:pt x="602780" y="498525"/>
                </a:lnTo>
                <a:lnTo>
                  <a:pt x="603161" y="498500"/>
                </a:lnTo>
                <a:lnTo>
                  <a:pt x="603491" y="498589"/>
                </a:lnTo>
                <a:lnTo>
                  <a:pt x="603732" y="498690"/>
                </a:lnTo>
                <a:close/>
              </a:path>
              <a:path w="1425575" h="655954">
                <a:moveTo>
                  <a:pt x="604443" y="499541"/>
                </a:moveTo>
                <a:lnTo>
                  <a:pt x="604393" y="498919"/>
                </a:lnTo>
                <a:lnTo>
                  <a:pt x="603732" y="498703"/>
                </a:lnTo>
                <a:lnTo>
                  <a:pt x="604443" y="500278"/>
                </a:lnTo>
                <a:lnTo>
                  <a:pt x="604443" y="499541"/>
                </a:lnTo>
                <a:close/>
              </a:path>
              <a:path w="1425575" h="655954">
                <a:moveTo>
                  <a:pt x="605320" y="395249"/>
                </a:moveTo>
                <a:lnTo>
                  <a:pt x="604380" y="392709"/>
                </a:lnTo>
                <a:lnTo>
                  <a:pt x="603707" y="392709"/>
                </a:lnTo>
                <a:lnTo>
                  <a:pt x="603211" y="394728"/>
                </a:lnTo>
                <a:lnTo>
                  <a:pt x="605320" y="395249"/>
                </a:lnTo>
                <a:close/>
              </a:path>
              <a:path w="1425575" h="655954">
                <a:moveTo>
                  <a:pt x="605510" y="458279"/>
                </a:moveTo>
                <a:lnTo>
                  <a:pt x="603351" y="457847"/>
                </a:lnTo>
                <a:lnTo>
                  <a:pt x="603808" y="458089"/>
                </a:lnTo>
                <a:lnTo>
                  <a:pt x="604507" y="458241"/>
                </a:lnTo>
                <a:lnTo>
                  <a:pt x="605510" y="458279"/>
                </a:lnTo>
                <a:close/>
              </a:path>
              <a:path w="1425575" h="655954">
                <a:moveTo>
                  <a:pt x="605955" y="503555"/>
                </a:moveTo>
                <a:lnTo>
                  <a:pt x="604443" y="500278"/>
                </a:lnTo>
                <a:lnTo>
                  <a:pt x="604443" y="501408"/>
                </a:lnTo>
                <a:lnTo>
                  <a:pt x="604253" y="502831"/>
                </a:lnTo>
                <a:lnTo>
                  <a:pt x="605955" y="503555"/>
                </a:lnTo>
                <a:close/>
              </a:path>
              <a:path w="1425575" h="655954">
                <a:moveTo>
                  <a:pt x="607377" y="493598"/>
                </a:moveTo>
                <a:lnTo>
                  <a:pt x="606933" y="491312"/>
                </a:lnTo>
                <a:lnTo>
                  <a:pt x="605764" y="491769"/>
                </a:lnTo>
                <a:lnTo>
                  <a:pt x="607377" y="493598"/>
                </a:lnTo>
                <a:close/>
              </a:path>
              <a:path w="1425575" h="655954">
                <a:moveTo>
                  <a:pt x="608457" y="449135"/>
                </a:moveTo>
                <a:lnTo>
                  <a:pt x="604812" y="446481"/>
                </a:lnTo>
                <a:lnTo>
                  <a:pt x="604342" y="449300"/>
                </a:lnTo>
                <a:lnTo>
                  <a:pt x="600265" y="453567"/>
                </a:lnTo>
                <a:lnTo>
                  <a:pt x="600913" y="455396"/>
                </a:lnTo>
                <a:lnTo>
                  <a:pt x="608457" y="449135"/>
                </a:lnTo>
                <a:close/>
              </a:path>
              <a:path w="1425575" h="655954">
                <a:moveTo>
                  <a:pt x="608749" y="302475"/>
                </a:moveTo>
                <a:lnTo>
                  <a:pt x="608228" y="302653"/>
                </a:lnTo>
                <a:lnTo>
                  <a:pt x="607695" y="302983"/>
                </a:lnTo>
                <a:lnTo>
                  <a:pt x="607250" y="303644"/>
                </a:lnTo>
                <a:lnTo>
                  <a:pt x="607631" y="303580"/>
                </a:lnTo>
                <a:lnTo>
                  <a:pt x="608164" y="303085"/>
                </a:lnTo>
                <a:lnTo>
                  <a:pt x="608749" y="302475"/>
                </a:lnTo>
                <a:close/>
              </a:path>
              <a:path w="1425575" h="655954">
                <a:moveTo>
                  <a:pt x="609307" y="490372"/>
                </a:moveTo>
                <a:lnTo>
                  <a:pt x="607479" y="485419"/>
                </a:lnTo>
                <a:lnTo>
                  <a:pt x="605116" y="484149"/>
                </a:lnTo>
                <a:lnTo>
                  <a:pt x="606755" y="490372"/>
                </a:lnTo>
                <a:lnTo>
                  <a:pt x="606933" y="491312"/>
                </a:lnTo>
                <a:lnTo>
                  <a:pt x="609307" y="490372"/>
                </a:lnTo>
                <a:close/>
              </a:path>
              <a:path w="1425575" h="655954">
                <a:moveTo>
                  <a:pt x="612927" y="489229"/>
                </a:moveTo>
                <a:lnTo>
                  <a:pt x="612152" y="489229"/>
                </a:lnTo>
                <a:lnTo>
                  <a:pt x="609307" y="490372"/>
                </a:lnTo>
                <a:lnTo>
                  <a:pt x="609346" y="490499"/>
                </a:lnTo>
                <a:lnTo>
                  <a:pt x="612927" y="489229"/>
                </a:lnTo>
                <a:close/>
              </a:path>
              <a:path w="1425575" h="655954">
                <a:moveTo>
                  <a:pt x="615480" y="499389"/>
                </a:moveTo>
                <a:lnTo>
                  <a:pt x="611289" y="499389"/>
                </a:lnTo>
                <a:lnTo>
                  <a:pt x="610247" y="496849"/>
                </a:lnTo>
                <a:lnTo>
                  <a:pt x="607377" y="493598"/>
                </a:lnTo>
                <a:lnTo>
                  <a:pt x="608469" y="499389"/>
                </a:lnTo>
                <a:lnTo>
                  <a:pt x="614146" y="501929"/>
                </a:lnTo>
                <a:lnTo>
                  <a:pt x="615480" y="499389"/>
                </a:lnTo>
                <a:close/>
              </a:path>
              <a:path w="1425575" h="655954">
                <a:moveTo>
                  <a:pt x="616445" y="499389"/>
                </a:moveTo>
                <a:lnTo>
                  <a:pt x="616153" y="498119"/>
                </a:lnTo>
                <a:lnTo>
                  <a:pt x="615480" y="499389"/>
                </a:lnTo>
                <a:lnTo>
                  <a:pt x="616445" y="499389"/>
                </a:lnTo>
                <a:close/>
              </a:path>
              <a:path w="1425575" h="655954">
                <a:moveTo>
                  <a:pt x="616521" y="471449"/>
                </a:moveTo>
                <a:lnTo>
                  <a:pt x="614591" y="471805"/>
                </a:lnTo>
                <a:lnTo>
                  <a:pt x="615213" y="474218"/>
                </a:lnTo>
                <a:lnTo>
                  <a:pt x="616521" y="471449"/>
                </a:lnTo>
                <a:close/>
              </a:path>
              <a:path w="1425575" h="655954">
                <a:moveTo>
                  <a:pt x="620331" y="489229"/>
                </a:moveTo>
                <a:lnTo>
                  <a:pt x="619137" y="482879"/>
                </a:lnTo>
                <a:lnTo>
                  <a:pt x="616470" y="477799"/>
                </a:lnTo>
                <a:lnTo>
                  <a:pt x="615810" y="476529"/>
                </a:lnTo>
                <a:lnTo>
                  <a:pt x="615213" y="474218"/>
                </a:lnTo>
                <a:lnTo>
                  <a:pt x="613524" y="477799"/>
                </a:lnTo>
                <a:lnTo>
                  <a:pt x="611238" y="476529"/>
                </a:lnTo>
                <a:lnTo>
                  <a:pt x="607568" y="475259"/>
                </a:lnTo>
                <a:lnTo>
                  <a:pt x="605256" y="472719"/>
                </a:lnTo>
                <a:lnTo>
                  <a:pt x="607174" y="477799"/>
                </a:lnTo>
                <a:lnTo>
                  <a:pt x="611035" y="484149"/>
                </a:lnTo>
                <a:lnTo>
                  <a:pt x="612927" y="489229"/>
                </a:lnTo>
                <a:lnTo>
                  <a:pt x="614222" y="489229"/>
                </a:lnTo>
                <a:lnTo>
                  <a:pt x="615569" y="493039"/>
                </a:lnTo>
                <a:lnTo>
                  <a:pt x="620331" y="489229"/>
                </a:lnTo>
                <a:close/>
              </a:path>
              <a:path w="1425575" h="655954">
                <a:moveTo>
                  <a:pt x="623443" y="261708"/>
                </a:moveTo>
                <a:lnTo>
                  <a:pt x="622935" y="260629"/>
                </a:lnTo>
                <a:lnTo>
                  <a:pt x="621703" y="260629"/>
                </a:lnTo>
                <a:lnTo>
                  <a:pt x="623443" y="261708"/>
                </a:lnTo>
                <a:close/>
              </a:path>
              <a:path w="1425575" h="655954">
                <a:moveTo>
                  <a:pt x="624141" y="263169"/>
                </a:moveTo>
                <a:lnTo>
                  <a:pt x="623747" y="261899"/>
                </a:lnTo>
                <a:lnTo>
                  <a:pt x="623443" y="261708"/>
                </a:lnTo>
                <a:lnTo>
                  <a:pt x="624141" y="263169"/>
                </a:lnTo>
                <a:close/>
              </a:path>
              <a:path w="1425575" h="655954">
                <a:moveTo>
                  <a:pt x="625360" y="259969"/>
                </a:moveTo>
                <a:lnTo>
                  <a:pt x="623938" y="258876"/>
                </a:lnTo>
                <a:lnTo>
                  <a:pt x="623735" y="260629"/>
                </a:lnTo>
                <a:lnTo>
                  <a:pt x="625360" y="259969"/>
                </a:lnTo>
                <a:close/>
              </a:path>
              <a:path w="1425575" h="655954">
                <a:moveTo>
                  <a:pt x="625386" y="393979"/>
                </a:moveTo>
                <a:lnTo>
                  <a:pt x="624992" y="391007"/>
                </a:lnTo>
                <a:lnTo>
                  <a:pt x="624459" y="391439"/>
                </a:lnTo>
                <a:lnTo>
                  <a:pt x="624370" y="392099"/>
                </a:lnTo>
                <a:lnTo>
                  <a:pt x="625386" y="393979"/>
                </a:lnTo>
                <a:close/>
              </a:path>
              <a:path w="1425575" h="655954">
                <a:moveTo>
                  <a:pt x="628700" y="410489"/>
                </a:moveTo>
                <a:lnTo>
                  <a:pt x="624255" y="405409"/>
                </a:lnTo>
                <a:lnTo>
                  <a:pt x="625894" y="411721"/>
                </a:lnTo>
                <a:lnTo>
                  <a:pt x="626122" y="410489"/>
                </a:lnTo>
                <a:lnTo>
                  <a:pt x="628700" y="410489"/>
                </a:lnTo>
                <a:close/>
              </a:path>
              <a:path w="1425575" h="655954">
                <a:moveTo>
                  <a:pt x="629996" y="258089"/>
                </a:moveTo>
                <a:lnTo>
                  <a:pt x="625360" y="259969"/>
                </a:lnTo>
                <a:lnTo>
                  <a:pt x="627862" y="261899"/>
                </a:lnTo>
                <a:lnTo>
                  <a:pt x="629996" y="258089"/>
                </a:lnTo>
                <a:close/>
              </a:path>
              <a:path w="1425575" h="655954">
                <a:moveTo>
                  <a:pt x="630783" y="540029"/>
                </a:moveTo>
                <a:lnTo>
                  <a:pt x="627748" y="540029"/>
                </a:lnTo>
                <a:lnTo>
                  <a:pt x="626033" y="541299"/>
                </a:lnTo>
                <a:lnTo>
                  <a:pt x="622211" y="542569"/>
                </a:lnTo>
                <a:lnTo>
                  <a:pt x="619734" y="540029"/>
                </a:lnTo>
                <a:lnTo>
                  <a:pt x="622109" y="534949"/>
                </a:lnTo>
                <a:lnTo>
                  <a:pt x="621195" y="533679"/>
                </a:lnTo>
                <a:lnTo>
                  <a:pt x="620293" y="532409"/>
                </a:lnTo>
                <a:lnTo>
                  <a:pt x="617588" y="528599"/>
                </a:lnTo>
                <a:lnTo>
                  <a:pt x="612736" y="523519"/>
                </a:lnTo>
                <a:lnTo>
                  <a:pt x="606501" y="520979"/>
                </a:lnTo>
                <a:lnTo>
                  <a:pt x="597827" y="520979"/>
                </a:lnTo>
                <a:lnTo>
                  <a:pt x="595909" y="532409"/>
                </a:lnTo>
                <a:lnTo>
                  <a:pt x="590562" y="531139"/>
                </a:lnTo>
                <a:lnTo>
                  <a:pt x="595528" y="524789"/>
                </a:lnTo>
                <a:lnTo>
                  <a:pt x="589432" y="524789"/>
                </a:lnTo>
                <a:lnTo>
                  <a:pt x="590359" y="529869"/>
                </a:lnTo>
                <a:lnTo>
                  <a:pt x="590194" y="533679"/>
                </a:lnTo>
                <a:lnTo>
                  <a:pt x="587908" y="532409"/>
                </a:lnTo>
                <a:lnTo>
                  <a:pt x="583907" y="532409"/>
                </a:lnTo>
                <a:lnTo>
                  <a:pt x="584377" y="542772"/>
                </a:lnTo>
                <a:lnTo>
                  <a:pt x="585050" y="542569"/>
                </a:lnTo>
                <a:lnTo>
                  <a:pt x="584441" y="544309"/>
                </a:lnTo>
                <a:lnTo>
                  <a:pt x="584479" y="545109"/>
                </a:lnTo>
                <a:lnTo>
                  <a:pt x="584225" y="544931"/>
                </a:lnTo>
                <a:lnTo>
                  <a:pt x="582383" y="550189"/>
                </a:lnTo>
                <a:lnTo>
                  <a:pt x="576287" y="548919"/>
                </a:lnTo>
                <a:lnTo>
                  <a:pt x="574586" y="546379"/>
                </a:lnTo>
                <a:lnTo>
                  <a:pt x="573811" y="552729"/>
                </a:lnTo>
                <a:lnTo>
                  <a:pt x="571538" y="551459"/>
                </a:lnTo>
                <a:lnTo>
                  <a:pt x="571195" y="549249"/>
                </a:lnTo>
                <a:lnTo>
                  <a:pt x="570788" y="551459"/>
                </a:lnTo>
                <a:lnTo>
                  <a:pt x="564489" y="555269"/>
                </a:lnTo>
                <a:lnTo>
                  <a:pt x="566585" y="561619"/>
                </a:lnTo>
                <a:lnTo>
                  <a:pt x="559625" y="560349"/>
                </a:lnTo>
                <a:lnTo>
                  <a:pt x="557187" y="573049"/>
                </a:lnTo>
                <a:lnTo>
                  <a:pt x="550938" y="565429"/>
                </a:lnTo>
                <a:lnTo>
                  <a:pt x="551548" y="567969"/>
                </a:lnTo>
                <a:lnTo>
                  <a:pt x="550672" y="576859"/>
                </a:lnTo>
                <a:lnTo>
                  <a:pt x="548119" y="579399"/>
                </a:lnTo>
                <a:lnTo>
                  <a:pt x="545147" y="575589"/>
                </a:lnTo>
                <a:lnTo>
                  <a:pt x="540702" y="578129"/>
                </a:lnTo>
                <a:lnTo>
                  <a:pt x="535444" y="581939"/>
                </a:lnTo>
                <a:lnTo>
                  <a:pt x="530021" y="579399"/>
                </a:lnTo>
                <a:lnTo>
                  <a:pt x="531634" y="584479"/>
                </a:lnTo>
                <a:lnTo>
                  <a:pt x="528967" y="589559"/>
                </a:lnTo>
                <a:lnTo>
                  <a:pt x="525538" y="593369"/>
                </a:lnTo>
                <a:lnTo>
                  <a:pt x="522998" y="597179"/>
                </a:lnTo>
                <a:lnTo>
                  <a:pt x="522465" y="597179"/>
                </a:lnTo>
                <a:lnTo>
                  <a:pt x="522147" y="598449"/>
                </a:lnTo>
                <a:lnTo>
                  <a:pt x="521957" y="599719"/>
                </a:lnTo>
                <a:lnTo>
                  <a:pt x="521970" y="602259"/>
                </a:lnTo>
                <a:lnTo>
                  <a:pt x="521779" y="600989"/>
                </a:lnTo>
                <a:lnTo>
                  <a:pt x="521233" y="599719"/>
                </a:lnTo>
                <a:lnTo>
                  <a:pt x="520611" y="599719"/>
                </a:lnTo>
                <a:lnTo>
                  <a:pt x="520128" y="598449"/>
                </a:lnTo>
                <a:lnTo>
                  <a:pt x="518960" y="597179"/>
                </a:lnTo>
                <a:lnTo>
                  <a:pt x="517461" y="594639"/>
                </a:lnTo>
                <a:lnTo>
                  <a:pt x="518439" y="598449"/>
                </a:lnTo>
                <a:lnTo>
                  <a:pt x="518350" y="600989"/>
                </a:lnTo>
                <a:lnTo>
                  <a:pt x="517385" y="603529"/>
                </a:lnTo>
                <a:lnTo>
                  <a:pt x="517182" y="606069"/>
                </a:lnTo>
                <a:lnTo>
                  <a:pt x="512546" y="607339"/>
                </a:lnTo>
                <a:lnTo>
                  <a:pt x="510679" y="609879"/>
                </a:lnTo>
                <a:lnTo>
                  <a:pt x="509028" y="606069"/>
                </a:lnTo>
                <a:lnTo>
                  <a:pt x="508469" y="604799"/>
                </a:lnTo>
                <a:lnTo>
                  <a:pt x="509917" y="600989"/>
                </a:lnTo>
                <a:lnTo>
                  <a:pt x="510679" y="599719"/>
                </a:lnTo>
                <a:lnTo>
                  <a:pt x="501091" y="599719"/>
                </a:lnTo>
                <a:lnTo>
                  <a:pt x="503364" y="604799"/>
                </a:lnTo>
                <a:lnTo>
                  <a:pt x="502107" y="603529"/>
                </a:lnTo>
                <a:lnTo>
                  <a:pt x="500837" y="602259"/>
                </a:lnTo>
                <a:lnTo>
                  <a:pt x="498309" y="599719"/>
                </a:lnTo>
                <a:lnTo>
                  <a:pt x="499021" y="602259"/>
                </a:lnTo>
                <a:lnTo>
                  <a:pt x="496392" y="595909"/>
                </a:lnTo>
                <a:lnTo>
                  <a:pt x="495236" y="600989"/>
                </a:lnTo>
                <a:lnTo>
                  <a:pt x="490562" y="600989"/>
                </a:lnTo>
                <a:lnTo>
                  <a:pt x="487540" y="603529"/>
                </a:lnTo>
                <a:lnTo>
                  <a:pt x="480212" y="598449"/>
                </a:lnTo>
                <a:lnTo>
                  <a:pt x="482015" y="597179"/>
                </a:lnTo>
                <a:lnTo>
                  <a:pt x="485609" y="594639"/>
                </a:lnTo>
                <a:lnTo>
                  <a:pt x="477608" y="597179"/>
                </a:lnTo>
                <a:lnTo>
                  <a:pt x="475665" y="595896"/>
                </a:lnTo>
                <a:lnTo>
                  <a:pt x="477126" y="598449"/>
                </a:lnTo>
                <a:lnTo>
                  <a:pt x="475411" y="602259"/>
                </a:lnTo>
                <a:lnTo>
                  <a:pt x="465670" y="604799"/>
                </a:lnTo>
                <a:lnTo>
                  <a:pt x="467410" y="602259"/>
                </a:lnTo>
                <a:lnTo>
                  <a:pt x="470877" y="597179"/>
                </a:lnTo>
                <a:lnTo>
                  <a:pt x="467537" y="593369"/>
                </a:lnTo>
                <a:lnTo>
                  <a:pt x="461467" y="594639"/>
                </a:lnTo>
                <a:lnTo>
                  <a:pt x="456819" y="602259"/>
                </a:lnTo>
                <a:lnTo>
                  <a:pt x="452285" y="602259"/>
                </a:lnTo>
                <a:lnTo>
                  <a:pt x="451942" y="600989"/>
                </a:lnTo>
                <a:lnTo>
                  <a:pt x="451065" y="599719"/>
                </a:lnTo>
                <a:lnTo>
                  <a:pt x="452094" y="598449"/>
                </a:lnTo>
                <a:lnTo>
                  <a:pt x="446278" y="600989"/>
                </a:lnTo>
                <a:lnTo>
                  <a:pt x="431927" y="603529"/>
                </a:lnTo>
                <a:lnTo>
                  <a:pt x="425513" y="606069"/>
                </a:lnTo>
                <a:lnTo>
                  <a:pt x="424954" y="606069"/>
                </a:lnTo>
                <a:lnTo>
                  <a:pt x="424675" y="604799"/>
                </a:lnTo>
                <a:lnTo>
                  <a:pt x="424535" y="604799"/>
                </a:lnTo>
                <a:lnTo>
                  <a:pt x="425653" y="608291"/>
                </a:lnTo>
                <a:lnTo>
                  <a:pt x="425767" y="608888"/>
                </a:lnTo>
                <a:lnTo>
                  <a:pt x="425894" y="611149"/>
                </a:lnTo>
                <a:lnTo>
                  <a:pt x="425843" y="613689"/>
                </a:lnTo>
                <a:lnTo>
                  <a:pt x="425729" y="614959"/>
                </a:lnTo>
                <a:lnTo>
                  <a:pt x="422059" y="614959"/>
                </a:lnTo>
                <a:lnTo>
                  <a:pt x="418947" y="620039"/>
                </a:lnTo>
                <a:lnTo>
                  <a:pt x="417550" y="614959"/>
                </a:lnTo>
                <a:lnTo>
                  <a:pt x="419798" y="614959"/>
                </a:lnTo>
                <a:lnTo>
                  <a:pt x="419976" y="613689"/>
                </a:lnTo>
                <a:lnTo>
                  <a:pt x="421017" y="612419"/>
                </a:lnTo>
                <a:lnTo>
                  <a:pt x="417195" y="613689"/>
                </a:lnTo>
                <a:lnTo>
                  <a:pt x="414540" y="608888"/>
                </a:lnTo>
                <a:lnTo>
                  <a:pt x="406222" y="614959"/>
                </a:lnTo>
                <a:lnTo>
                  <a:pt x="403352" y="613689"/>
                </a:lnTo>
                <a:lnTo>
                  <a:pt x="400469" y="612419"/>
                </a:lnTo>
                <a:lnTo>
                  <a:pt x="401929" y="608609"/>
                </a:lnTo>
                <a:lnTo>
                  <a:pt x="405752" y="607339"/>
                </a:lnTo>
                <a:lnTo>
                  <a:pt x="408368" y="607339"/>
                </a:lnTo>
                <a:lnTo>
                  <a:pt x="406196" y="603529"/>
                </a:lnTo>
                <a:lnTo>
                  <a:pt x="415074" y="606069"/>
                </a:lnTo>
                <a:lnTo>
                  <a:pt x="414007" y="603529"/>
                </a:lnTo>
                <a:lnTo>
                  <a:pt x="412940" y="600989"/>
                </a:lnTo>
                <a:lnTo>
                  <a:pt x="416013" y="600989"/>
                </a:lnTo>
                <a:lnTo>
                  <a:pt x="414185" y="594639"/>
                </a:lnTo>
                <a:lnTo>
                  <a:pt x="407035" y="594639"/>
                </a:lnTo>
                <a:lnTo>
                  <a:pt x="396621" y="597179"/>
                </a:lnTo>
                <a:lnTo>
                  <a:pt x="389496" y="597179"/>
                </a:lnTo>
                <a:lnTo>
                  <a:pt x="386880" y="600989"/>
                </a:lnTo>
                <a:lnTo>
                  <a:pt x="390385" y="602259"/>
                </a:lnTo>
                <a:lnTo>
                  <a:pt x="387769" y="606069"/>
                </a:lnTo>
                <a:lnTo>
                  <a:pt x="378561" y="607339"/>
                </a:lnTo>
                <a:lnTo>
                  <a:pt x="373507" y="600989"/>
                </a:lnTo>
                <a:lnTo>
                  <a:pt x="369265" y="597179"/>
                </a:lnTo>
                <a:lnTo>
                  <a:pt x="362534" y="598449"/>
                </a:lnTo>
                <a:lnTo>
                  <a:pt x="359397" y="603529"/>
                </a:lnTo>
                <a:lnTo>
                  <a:pt x="358216" y="612419"/>
                </a:lnTo>
                <a:lnTo>
                  <a:pt x="349529" y="607339"/>
                </a:lnTo>
                <a:lnTo>
                  <a:pt x="352450" y="599719"/>
                </a:lnTo>
                <a:lnTo>
                  <a:pt x="346494" y="600989"/>
                </a:lnTo>
                <a:lnTo>
                  <a:pt x="343522" y="603529"/>
                </a:lnTo>
                <a:lnTo>
                  <a:pt x="340448" y="607339"/>
                </a:lnTo>
                <a:lnTo>
                  <a:pt x="334175" y="606069"/>
                </a:lnTo>
                <a:lnTo>
                  <a:pt x="330034" y="606069"/>
                </a:lnTo>
                <a:lnTo>
                  <a:pt x="328777" y="599719"/>
                </a:lnTo>
                <a:lnTo>
                  <a:pt x="319544" y="600989"/>
                </a:lnTo>
                <a:lnTo>
                  <a:pt x="300151" y="606069"/>
                </a:lnTo>
                <a:lnTo>
                  <a:pt x="290182" y="607339"/>
                </a:lnTo>
                <a:lnTo>
                  <a:pt x="290550" y="606069"/>
                </a:lnTo>
                <a:lnTo>
                  <a:pt x="290918" y="604799"/>
                </a:lnTo>
                <a:lnTo>
                  <a:pt x="293192" y="602259"/>
                </a:lnTo>
                <a:lnTo>
                  <a:pt x="290068" y="600989"/>
                </a:lnTo>
                <a:lnTo>
                  <a:pt x="281647" y="601827"/>
                </a:lnTo>
                <a:lnTo>
                  <a:pt x="281647" y="611149"/>
                </a:lnTo>
                <a:lnTo>
                  <a:pt x="281051" y="613689"/>
                </a:lnTo>
                <a:lnTo>
                  <a:pt x="279438" y="613689"/>
                </a:lnTo>
                <a:lnTo>
                  <a:pt x="280301" y="612419"/>
                </a:lnTo>
                <a:lnTo>
                  <a:pt x="276529" y="611149"/>
                </a:lnTo>
                <a:lnTo>
                  <a:pt x="274116" y="609879"/>
                </a:lnTo>
                <a:lnTo>
                  <a:pt x="281076" y="609879"/>
                </a:lnTo>
                <a:lnTo>
                  <a:pt x="281647" y="611149"/>
                </a:lnTo>
                <a:lnTo>
                  <a:pt x="281647" y="601827"/>
                </a:lnTo>
                <a:lnTo>
                  <a:pt x="277126" y="602259"/>
                </a:lnTo>
                <a:lnTo>
                  <a:pt x="263791" y="600989"/>
                </a:lnTo>
                <a:lnTo>
                  <a:pt x="237947" y="595909"/>
                </a:lnTo>
                <a:lnTo>
                  <a:pt x="231775" y="602259"/>
                </a:lnTo>
                <a:lnTo>
                  <a:pt x="230339" y="602259"/>
                </a:lnTo>
                <a:lnTo>
                  <a:pt x="227304" y="604799"/>
                </a:lnTo>
                <a:lnTo>
                  <a:pt x="223710" y="604799"/>
                </a:lnTo>
                <a:lnTo>
                  <a:pt x="222529" y="600989"/>
                </a:lnTo>
                <a:lnTo>
                  <a:pt x="224802" y="598449"/>
                </a:lnTo>
                <a:lnTo>
                  <a:pt x="214972" y="602259"/>
                </a:lnTo>
                <a:lnTo>
                  <a:pt x="203301" y="606069"/>
                </a:lnTo>
                <a:lnTo>
                  <a:pt x="191503" y="606069"/>
                </a:lnTo>
                <a:lnTo>
                  <a:pt x="181305" y="603529"/>
                </a:lnTo>
                <a:lnTo>
                  <a:pt x="183591" y="602259"/>
                </a:lnTo>
                <a:lnTo>
                  <a:pt x="177990" y="602259"/>
                </a:lnTo>
                <a:lnTo>
                  <a:pt x="173964" y="606069"/>
                </a:lnTo>
                <a:lnTo>
                  <a:pt x="170053" y="609879"/>
                </a:lnTo>
                <a:lnTo>
                  <a:pt x="164820" y="608609"/>
                </a:lnTo>
                <a:lnTo>
                  <a:pt x="166433" y="607339"/>
                </a:lnTo>
                <a:lnTo>
                  <a:pt x="139509" y="607339"/>
                </a:lnTo>
                <a:lnTo>
                  <a:pt x="138176" y="606069"/>
                </a:lnTo>
                <a:lnTo>
                  <a:pt x="137007" y="603529"/>
                </a:lnTo>
                <a:lnTo>
                  <a:pt x="136398" y="602259"/>
                </a:lnTo>
                <a:lnTo>
                  <a:pt x="135534" y="599719"/>
                </a:lnTo>
                <a:lnTo>
                  <a:pt x="132867" y="595909"/>
                </a:lnTo>
                <a:lnTo>
                  <a:pt x="132168" y="592099"/>
                </a:lnTo>
                <a:lnTo>
                  <a:pt x="126746" y="592099"/>
                </a:lnTo>
                <a:lnTo>
                  <a:pt x="122110" y="587019"/>
                </a:lnTo>
                <a:lnTo>
                  <a:pt x="118872" y="584479"/>
                </a:lnTo>
                <a:lnTo>
                  <a:pt x="117246" y="583209"/>
                </a:lnTo>
                <a:lnTo>
                  <a:pt x="111125" y="584479"/>
                </a:lnTo>
                <a:lnTo>
                  <a:pt x="109258" y="576859"/>
                </a:lnTo>
                <a:lnTo>
                  <a:pt x="108445" y="571779"/>
                </a:lnTo>
                <a:lnTo>
                  <a:pt x="106718" y="566699"/>
                </a:lnTo>
                <a:lnTo>
                  <a:pt x="102933" y="560349"/>
                </a:lnTo>
                <a:lnTo>
                  <a:pt x="102184" y="559079"/>
                </a:lnTo>
                <a:lnTo>
                  <a:pt x="99453" y="555269"/>
                </a:lnTo>
                <a:lnTo>
                  <a:pt x="92227" y="560349"/>
                </a:lnTo>
                <a:lnTo>
                  <a:pt x="87503" y="557809"/>
                </a:lnTo>
                <a:lnTo>
                  <a:pt x="91859" y="552729"/>
                </a:lnTo>
                <a:lnTo>
                  <a:pt x="81978" y="552729"/>
                </a:lnTo>
                <a:lnTo>
                  <a:pt x="83426" y="547649"/>
                </a:lnTo>
                <a:lnTo>
                  <a:pt x="84518" y="543839"/>
                </a:lnTo>
                <a:lnTo>
                  <a:pt x="79768" y="542569"/>
                </a:lnTo>
                <a:lnTo>
                  <a:pt x="80937" y="543839"/>
                </a:lnTo>
                <a:lnTo>
                  <a:pt x="80822" y="547649"/>
                </a:lnTo>
                <a:lnTo>
                  <a:pt x="79324" y="547649"/>
                </a:lnTo>
                <a:lnTo>
                  <a:pt x="75501" y="546379"/>
                </a:lnTo>
                <a:lnTo>
                  <a:pt x="71678" y="545109"/>
                </a:lnTo>
                <a:lnTo>
                  <a:pt x="68707" y="532409"/>
                </a:lnTo>
                <a:lnTo>
                  <a:pt x="70840" y="529869"/>
                </a:lnTo>
                <a:lnTo>
                  <a:pt x="62306" y="524789"/>
                </a:lnTo>
                <a:lnTo>
                  <a:pt x="57696" y="524789"/>
                </a:lnTo>
                <a:lnTo>
                  <a:pt x="60058" y="523519"/>
                </a:lnTo>
                <a:lnTo>
                  <a:pt x="60807" y="523519"/>
                </a:lnTo>
                <a:lnTo>
                  <a:pt x="62357" y="522249"/>
                </a:lnTo>
                <a:lnTo>
                  <a:pt x="64020" y="520979"/>
                </a:lnTo>
                <a:lnTo>
                  <a:pt x="62217" y="520979"/>
                </a:lnTo>
                <a:lnTo>
                  <a:pt x="60960" y="522249"/>
                </a:lnTo>
                <a:lnTo>
                  <a:pt x="58394" y="522249"/>
                </a:lnTo>
                <a:lnTo>
                  <a:pt x="57010" y="523519"/>
                </a:lnTo>
                <a:lnTo>
                  <a:pt x="57391" y="522249"/>
                </a:lnTo>
                <a:lnTo>
                  <a:pt x="59067" y="520979"/>
                </a:lnTo>
                <a:lnTo>
                  <a:pt x="59893" y="519709"/>
                </a:lnTo>
                <a:lnTo>
                  <a:pt x="60096" y="519709"/>
                </a:lnTo>
                <a:lnTo>
                  <a:pt x="60210" y="518439"/>
                </a:lnTo>
                <a:lnTo>
                  <a:pt x="59804" y="515899"/>
                </a:lnTo>
                <a:lnTo>
                  <a:pt x="59499" y="513359"/>
                </a:lnTo>
                <a:lnTo>
                  <a:pt x="59118" y="512089"/>
                </a:lnTo>
                <a:lnTo>
                  <a:pt x="63601" y="513359"/>
                </a:lnTo>
                <a:lnTo>
                  <a:pt x="63614" y="512089"/>
                </a:lnTo>
                <a:lnTo>
                  <a:pt x="63741" y="504469"/>
                </a:lnTo>
                <a:lnTo>
                  <a:pt x="63677" y="501929"/>
                </a:lnTo>
                <a:lnTo>
                  <a:pt x="63004" y="491769"/>
                </a:lnTo>
                <a:lnTo>
                  <a:pt x="62039" y="480339"/>
                </a:lnTo>
                <a:lnTo>
                  <a:pt x="61849" y="475259"/>
                </a:lnTo>
                <a:lnTo>
                  <a:pt x="61607" y="468909"/>
                </a:lnTo>
                <a:lnTo>
                  <a:pt x="59499" y="475259"/>
                </a:lnTo>
                <a:lnTo>
                  <a:pt x="51739" y="473989"/>
                </a:lnTo>
                <a:lnTo>
                  <a:pt x="51003" y="468909"/>
                </a:lnTo>
                <a:lnTo>
                  <a:pt x="52400" y="468655"/>
                </a:lnTo>
                <a:lnTo>
                  <a:pt x="50076" y="466369"/>
                </a:lnTo>
                <a:lnTo>
                  <a:pt x="50888" y="460019"/>
                </a:lnTo>
                <a:lnTo>
                  <a:pt x="57899" y="462559"/>
                </a:lnTo>
                <a:lnTo>
                  <a:pt x="60134" y="465099"/>
                </a:lnTo>
                <a:lnTo>
                  <a:pt x="58229" y="460019"/>
                </a:lnTo>
                <a:lnTo>
                  <a:pt x="57746" y="458749"/>
                </a:lnTo>
                <a:lnTo>
                  <a:pt x="59804" y="457479"/>
                </a:lnTo>
                <a:lnTo>
                  <a:pt x="60871" y="460019"/>
                </a:lnTo>
                <a:lnTo>
                  <a:pt x="63487" y="460019"/>
                </a:lnTo>
                <a:lnTo>
                  <a:pt x="62661" y="457479"/>
                </a:lnTo>
                <a:lnTo>
                  <a:pt x="64427" y="452399"/>
                </a:lnTo>
                <a:lnTo>
                  <a:pt x="65595" y="447319"/>
                </a:lnTo>
                <a:lnTo>
                  <a:pt x="63004" y="443509"/>
                </a:lnTo>
                <a:lnTo>
                  <a:pt x="65049" y="443509"/>
                </a:lnTo>
                <a:lnTo>
                  <a:pt x="64719" y="433349"/>
                </a:lnTo>
                <a:lnTo>
                  <a:pt x="63906" y="425729"/>
                </a:lnTo>
                <a:lnTo>
                  <a:pt x="63004" y="418109"/>
                </a:lnTo>
                <a:lnTo>
                  <a:pt x="62458" y="409219"/>
                </a:lnTo>
                <a:lnTo>
                  <a:pt x="56527" y="409219"/>
                </a:lnTo>
                <a:lnTo>
                  <a:pt x="57848" y="404139"/>
                </a:lnTo>
                <a:lnTo>
                  <a:pt x="53073" y="400329"/>
                </a:lnTo>
                <a:lnTo>
                  <a:pt x="54889" y="393979"/>
                </a:lnTo>
                <a:lnTo>
                  <a:pt x="57010" y="386359"/>
                </a:lnTo>
                <a:lnTo>
                  <a:pt x="58686" y="378739"/>
                </a:lnTo>
                <a:lnTo>
                  <a:pt x="59156" y="369849"/>
                </a:lnTo>
                <a:lnTo>
                  <a:pt x="58674" y="368579"/>
                </a:lnTo>
                <a:lnTo>
                  <a:pt x="56222" y="362229"/>
                </a:lnTo>
                <a:lnTo>
                  <a:pt x="55981" y="362966"/>
                </a:lnTo>
                <a:lnTo>
                  <a:pt x="55791" y="358965"/>
                </a:lnTo>
                <a:lnTo>
                  <a:pt x="55791" y="363550"/>
                </a:lnTo>
                <a:lnTo>
                  <a:pt x="54140" y="368579"/>
                </a:lnTo>
                <a:lnTo>
                  <a:pt x="50622" y="364769"/>
                </a:lnTo>
                <a:lnTo>
                  <a:pt x="55791" y="363550"/>
                </a:lnTo>
                <a:lnTo>
                  <a:pt x="55791" y="358965"/>
                </a:lnTo>
                <a:lnTo>
                  <a:pt x="55524" y="353339"/>
                </a:lnTo>
                <a:lnTo>
                  <a:pt x="59397" y="358419"/>
                </a:lnTo>
                <a:lnTo>
                  <a:pt x="59004" y="353339"/>
                </a:lnTo>
                <a:lnTo>
                  <a:pt x="58801" y="350799"/>
                </a:lnTo>
                <a:lnTo>
                  <a:pt x="58000" y="343179"/>
                </a:lnTo>
                <a:lnTo>
                  <a:pt x="57035" y="338099"/>
                </a:lnTo>
                <a:lnTo>
                  <a:pt x="56553" y="335559"/>
                </a:lnTo>
                <a:lnTo>
                  <a:pt x="55270" y="330479"/>
                </a:lnTo>
                <a:lnTo>
                  <a:pt x="54940" y="329209"/>
                </a:lnTo>
                <a:lnTo>
                  <a:pt x="53987" y="325399"/>
                </a:lnTo>
                <a:lnTo>
                  <a:pt x="51777" y="326669"/>
                </a:lnTo>
                <a:lnTo>
                  <a:pt x="50800" y="329209"/>
                </a:lnTo>
                <a:lnTo>
                  <a:pt x="48971" y="327939"/>
                </a:lnTo>
                <a:lnTo>
                  <a:pt x="48094" y="325399"/>
                </a:lnTo>
                <a:lnTo>
                  <a:pt x="51244" y="321589"/>
                </a:lnTo>
                <a:lnTo>
                  <a:pt x="53835" y="321589"/>
                </a:lnTo>
                <a:lnTo>
                  <a:pt x="54394" y="322859"/>
                </a:lnTo>
                <a:lnTo>
                  <a:pt x="54305" y="321589"/>
                </a:lnTo>
                <a:lnTo>
                  <a:pt x="53276" y="307619"/>
                </a:lnTo>
                <a:lnTo>
                  <a:pt x="57861" y="292379"/>
                </a:lnTo>
                <a:lnTo>
                  <a:pt x="59855" y="284759"/>
                </a:lnTo>
                <a:lnTo>
                  <a:pt x="61849" y="277139"/>
                </a:lnTo>
                <a:lnTo>
                  <a:pt x="58953" y="264439"/>
                </a:lnTo>
                <a:lnTo>
                  <a:pt x="59512" y="265709"/>
                </a:lnTo>
                <a:lnTo>
                  <a:pt x="59067" y="264439"/>
                </a:lnTo>
                <a:lnTo>
                  <a:pt x="55473" y="254279"/>
                </a:lnTo>
                <a:lnTo>
                  <a:pt x="53682" y="249199"/>
                </a:lnTo>
                <a:lnTo>
                  <a:pt x="54610" y="242849"/>
                </a:lnTo>
                <a:lnTo>
                  <a:pt x="57721" y="254279"/>
                </a:lnTo>
                <a:lnTo>
                  <a:pt x="61074" y="249199"/>
                </a:lnTo>
                <a:lnTo>
                  <a:pt x="59029" y="242849"/>
                </a:lnTo>
                <a:lnTo>
                  <a:pt x="57391" y="237769"/>
                </a:lnTo>
                <a:lnTo>
                  <a:pt x="57594" y="228879"/>
                </a:lnTo>
                <a:lnTo>
                  <a:pt x="57619" y="227609"/>
                </a:lnTo>
                <a:lnTo>
                  <a:pt x="57962" y="223799"/>
                </a:lnTo>
                <a:lnTo>
                  <a:pt x="58420" y="218719"/>
                </a:lnTo>
                <a:lnTo>
                  <a:pt x="56426" y="208559"/>
                </a:lnTo>
                <a:lnTo>
                  <a:pt x="63144" y="198399"/>
                </a:lnTo>
                <a:lnTo>
                  <a:pt x="63144" y="197129"/>
                </a:lnTo>
                <a:lnTo>
                  <a:pt x="15824" y="197129"/>
                </a:lnTo>
                <a:lnTo>
                  <a:pt x="16827" y="200939"/>
                </a:lnTo>
                <a:lnTo>
                  <a:pt x="22567" y="202209"/>
                </a:lnTo>
                <a:lnTo>
                  <a:pt x="23393" y="206019"/>
                </a:lnTo>
                <a:lnTo>
                  <a:pt x="23177" y="207289"/>
                </a:lnTo>
                <a:lnTo>
                  <a:pt x="22339" y="208559"/>
                </a:lnTo>
                <a:lnTo>
                  <a:pt x="14630" y="221259"/>
                </a:lnTo>
                <a:lnTo>
                  <a:pt x="10883" y="223799"/>
                </a:lnTo>
                <a:lnTo>
                  <a:pt x="11785" y="217449"/>
                </a:lnTo>
                <a:lnTo>
                  <a:pt x="8902" y="217449"/>
                </a:lnTo>
                <a:lnTo>
                  <a:pt x="7899" y="227609"/>
                </a:lnTo>
                <a:lnTo>
                  <a:pt x="7010" y="226339"/>
                </a:lnTo>
                <a:lnTo>
                  <a:pt x="3429" y="221259"/>
                </a:lnTo>
                <a:lnTo>
                  <a:pt x="0" y="227609"/>
                </a:lnTo>
                <a:lnTo>
                  <a:pt x="4622" y="226339"/>
                </a:lnTo>
                <a:lnTo>
                  <a:pt x="6604" y="231419"/>
                </a:lnTo>
                <a:lnTo>
                  <a:pt x="4826" y="236499"/>
                </a:lnTo>
                <a:lnTo>
                  <a:pt x="10782" y="228879"/>
                </a:lnTo>
                <a:lnTo>
                  <a:pt x="12090" y="236499"/>
                </a:lnTo>
                <a:lnTo>
                  <a:pt x="5473" y="246659"/>
                </a:lnTo>
                <a:lnTo>
                  <a:pt x="6731" y="254279"/>
                </a:lnTo>
                <a:lnTo>
                  <a:pt x="2692" y="249199"/>
                </a:lnTo>
                <a:lnTo>
                  <a:pt x="3835" y="256819"/>
                </a:lnTo>
                <a:lnTo>
                  <a:pt x="4813" y="265709"/>
                </a:lnTo>
                <a:lnTo>
                  <a:pt x="7289" y="274599"/>
                </a:lnTo>
                <a:lnTo>
                  <a:pt x="12915" y="282219"/>
                </a:lnTo>
                <a:lnTo>
                  <a:pt x="11430" y="282219"/>
                </a:lnTo>
                <a:lnTo>
                  <a:pt x="7899" y="284759"/>
                </a:lnTo>
                <a:lnTo>
                  <a:pt x="6972" y="280949"/>
                </a:lnTo>
                <a:lnTo>
                  <a:pt x="7924" y="293649"/>
                </a:lnTo>
                <a:lnTo>
                  <a:pt x="11074" y="307619"/>
                </a:lnTo>
                <a:lnTo>
                  <a:pt x="13309" y="320319"/>
                </a:lnTo>
                <a:lnTo>
                  <a:pt x="11544" y="330479"/>
                </a:lnTo>
                <a:lnTo>
                  <a:pt x="8407" y="329209"/>
                </a:lnTo>
                <a:lnTo>
                  <a:pt x="9309" y="333019"/>
                </a:lnTo>
                <a:lnTo>
                  <a:pt x="14312" y="334289"/>
                </a:lnTo>
                <a:lnTo>
                  <a:pt x="11137" y="338099"/>
                </a:lnTo>
                <a:lnTo>
                  <a:pt x="9829" y="338099"/>
                </a:lnTo>
                <a:lnTo>
                  <a:pt x="8001" y="336829"/>
                </a:lnTo>
                <a:lnTo>
                  <a:pt x="7810" y="339369"/>
                </a:lnTo>
                <a:lnTo>
                  <a:pt x="13309" y="346989"/>
                </a:lnTo>
                <a:lnTo>
                  <a:pt x="11480" y="350799"/>
                </a:lnTo>
                <a:lnTo>
                  <a:pt x="7937" y="346989"/>
                </a:lnTo>
                <a:lnTo>
                  <a:pt x="7569" y="358419"/>
                </a:lnTo>
                <a:lnTo>
                  <a:pt x="10960" y="367309"/>
                </a:lnTo>
                <a:lnTo>
                  <a:pt x="15519" y="376199"/>
                </a:lnTo>
                <a:lnTo>
                  <a:pt x="18694" y="385089"/>
                </a:lnTo>
                <a:lnTo>
                  <a:pt x="9423" y="385089"/>
                </a:lnTo>
                <a:lnTo>
                  <a:pt x="4876" y="404139"/>
                </a:lnTo>
                <a:lnTo>
                  <a:pt x="3556" y="404139"/>
                </a:lnTo>
                <a:lnTo>
                  <a:pt x="4318" y="416839"/>
                </a:lnTo>
                <a:lnTo>
                  <a:pt x="7391" y="429539"/>
                </a:lnTo>
                <a:lnTo>
                  <a:pt x="11366" y="440969"/>
                </a:lnTo>
                <a:lnTo>
                  <a:pt x="14820" y="452399"/>
                </a:lnTo>
                <a:lnTo>
                  <a:pt x="9804" y="463829"/>
                </a:lnTo>
                <a:lnTo>
                  <a:pt x="8191" y="477799"/>
                </a:lnTo>
                <a:lnTo>
                  <a:pt x="7404" y="491769"/>
                </a:lnTo>
                <a:lnTo>
                  <a:pt x="4889" y="507009"/>
                </a:lnTo>
                <a:lnTo>
                  <a:pt x="6578" y="504469"/>
                </a:lnTo>
                <a:lnTo>
                  <a:pt x="12103" y="507009"/>
                </a:lnTo>
                <a:lnTo>
                  <a:pt x="13030" y="509549"/>
                </a:lnTo>
                <a:lnTo>
                  <a:pt x="12090" y="512089"/>
                </a:lnTo>
                <a:lnTo>
                  <a:pt x="13703" y="514629"/>
                </a:lnTo>
                <a:lnTo>
                  <a:pt x="15240" y="519709"/>
                </a:lnTo>
                <a:lnTo>
                  <a:pt x="15189" y="522249"/>
                </a:lnTo>
                <a:lnTo>
                  <a:pt x="10934" y="522249"/>
                </a:lnTo>
                <a:lnTo>
                  <a:pt x="11112" y="519709"/>
                </a:lnTo>
                <a:lnTo>
                  <a:pt x="7277" y="523519"/>
                </a:lnTo>
                <a:lnTo>
                  <a:pt x="5334" y="529869"/>
                </a:lnTo>
                <a:lnTo>
                  <a:pt x="4673" y="537489"/>
                </a:lnTo>
                <a:lnTo>
                  <a:pt x="4673" y="545109"/>
                </a:lnTo>
                <a:lnTo>
                  <a:pt x="10287" y="550189"/>
                </a:lnTo>
                <a:lnTo>
                  <a:pt x="21628" y="546379"/>
                </a:lnTo>
                <a:lnTo>
                  <a:pt x="22250" y="551459"/>
                </a:lnTo>
                <a:lnTo>
                  <a:pt x="29171" y="560349"/>
                </a:lnTo>
                <a:lnTo>
                  <a:pt x="31445" y="564159"/>
                </a:lnTo>
                <a:lnTo>
                  <a:pt x="34861" y="567969"/>
                </a:lnTo>
                <a:lnTo>
                  <a:pt x="39293" y="570509"/>
                </a:lnTo>
                <a:lnTo>
                  <a:pt x="43561" y="573049"/>
                </a:lnTo>
                <a:lnTo>
                  <a:pt x="49720" y="578129"/>
                </a:lnTo>
                <a:lnTo>
                  <a:pt x="54838" y="581939"/>
                </a:lnTo>
                <a:lnTo>
                  <a:pt x="58051" y="587019"/>
                </a:lnTo>
                <a:lnTo>
                  <a:pt x="58508" y="592099"/>
                </a:lnTo>
                <a:lnTo>
                  <a:pt x="63398" y="593369"/>
                </a:lnTo>
                <a:lnTo>
                  <a:pt x="67056" y="597179"/>
                </a:lnTo>
                <a:lnTo>
                  <a:pt x="71920" y="597179"/>
                </a:lnTo>
                <a:lnTo>
                  <a:pt x="67665" y="600989"/>
                </a:lnTo>
                <a:lnTo>
                  <a:pt x="72580" y="607339"/>
                </a:lnTo>
                <a:lnTo>
                  <a:pt x="77190" y="612419"/>
                </a:lnTo>
                <a:lnTo>
                  <a:pt x="82537" y="617499"/>
                </a:lnTo>
                <a:lnTo>
                  <a:pt x="89674" y="623849"/>
                </a:lnTo>
                <a:lnTo>
                  <a:pt x="84683" y="625119"/>
                </a:lnTo>
                <a:lnTo>
                  <a:pt x="90055" y="626389"/>
                </a:lnTo>
                <a:lnTo>
                  <a:pt x="96964" y="625119"/>
                </a:lnTo>
                <a:lnTo>
                  <a:pt x="103873" y="622579"/>
                </a:lnTo>
                <a:lnTo>
                  <a:pt x="109283" y="623849"/>
                </a:lnTo>
                <a:lnTo>
                  <a:pt x="104775" y="631469"/>
                </a:lnTo>
                <a:lnTo>
                  <a:pt x="106070" y="632739"/>
                </a:lnTo>
                <a:lnTo>
                  <a:pt x="110286" y="636549"/>
                </a:lnTo>
                <a:lnTo>
                  <a:pt x="113004" y="640359"/>
                </a:lnTo>
                <a:lnTo>
                  <a:pt x="122262" y="650519"/>
                </a:lnTo>
                <a:lnTo>
                  <a:pt x="129413" y="651789"/>
                </a:lnTo>
                <a:lnTo>
                  <a:pt x="150050" y="651789"/>
                </a:lnTo>
                <a:lnTo>
                  <a:pt x="153441" y="650519"/>
                </a:lnTo>
                <a:lnTo>
                  <a:pt x="157911" y="647979"/>
                </a:lnTo>
                <a:lnTo>
                  <a:pt x="157302" y="651789"/>
                </a:lnTo>
                <a:lnTo>
                  <a:pt x="155067" y="653059"/>
                </a:lnTo>
                <a:lnTo>
                  <a:pt x="161696" y="653059"/>
                </a:lnTo>
                <a:lnTo>
                  <a:pt x="169773" y="654329"/>
                </a:lnTo>
                <a:lnTo>
                  <a:pt x="176174" y="651789"/>
                </a:lnTo>
                <a:lnTo>
                  <a:pt x="177393" y="647979"/>
                </a:lnTo>
                <a:lnTo>
                  <a:pt x="177800" y="646709"/>
                </a:lnTo>
                <a:lnTo>
                  <a:pt x="180213" y="649249"/>
                </a:lnTo>
                <a:lnTo>
                  <a:pt x="185915" y="649249"/>
                </a:lnTo>
                <a:lnTo>
                  <a:pt x="192963" y="646709"/>
                </a:lnTo>
                <a:lnTo>
                  <a:pt x="199466" y="642899"/>
                </a:lnTo>
                <a:lnTo>
                  <a:pt x="198335" y="649249"/>
                </a:lnTo>
                <a:lnTo>
                  <a:pt x="203542" y="642899"/>
                </a:lnTo>
                <a:lnTo>
                  <a:pt x="204584" y="641629"/>
                </a:lnTo>
                <a:lnTo>
                  <a:pt x="204774" y="640359"/>
                </a:lnTo>
                <a:lnTo>
                  <a:pt x="213550" y="637819"/>
                </a:lnTo>
                <a:lnTo>
                  <a:pt x="215620" y="637819"/>
                </a:lnTo>
                <a:lnTo>
                  <a:pt x="215430" y="641908"/>
                </a:lnTo>
                <a:lnTo>
                  <a:pt x="219570" y="644169"/>
                </a:lnTo>
                <a:lnTo>
                  <a:pt x="218452" y="637819"/>
                </a:lnTo>
                <a:lnTo>
                  <a:pt x="217995" y="635279"/>
                </a:lnTo>
                <a:lnTo>
                  <a:pt x="226415" y="637819"/>
                </a:lnTo>
                <a:lnTo>
                  <a:pt x="223304" y="641629"/>
                </a:lnTo>
                <a:lnTo>
                  <a:pt x="230441" y="642899"/>
                </a:lnTo>
                <a:lnTo>
                  <a:pt x="229857" y="640359"/>
                </a:lnTo>
                <a:lnTo>
                  <a:pt x="233768" y="636549"/>
                </a:lnTo>
                <a:lnTo>
                  <a:pt x="236016" y="635279"/>
                </a:lnTo>
                <a:lnTo>
                  <a:pt x="238252" y="634009"/>
                </a:lnTo>
                <a:lnTo>
                  <a:pt x="247307" y="637819"/>
                </a:lnTo>
                <a:lnTo>
                  <a:pt x="248386" y="642899"/>
                </a:lnTo>
                <a:lnTo>
                  <a:pt x="249339" y="639089"/>
                </a:lnTo>
                <a:lnTo>
                  <a:pt x="253225" y="635279"/>
                </a:lnTo>
                <a:lnTo>
                  <a:pt x="257429" y="636549"/>
                </a:lnTo>
                <a:lnTo>
                  <a:pt x="258000" y="639089"/>
                </a:lnTo>
                <a:lnTo>
                  <a:pt x="255714" y="640359"/>
                </a:lnTo>
                <a:lnTo>
                  <a:pt x="263652" y="641629"/>
                </a:lnTo>
                <a:lnTo>
                  <a:pt x="270078" y="639089"/>
                </a:lnTo>
                <a:lnTo>
                  <a:pt x="275805" y="637819"/>
                </a:lnTo>
                <a:lnTo>
                  <a:pt x="281647" y="639089"/>
                </a:lnTo>
                <a:lnTo>
                  <a:pt x="281825" y="641629"/>
                </a:lnTo>
                <a:lnTo>
                  <a:pt x="282371" y="642899"/>
                </a:lnTo>
                <a:lnTo>
                  <a:pt x="266661" y="642899"/>
                </a:lnTo>
                <a:lnTo>
                  <a:pt x="266687" y="647979"/>
                </a:lnTo>
                <a:lnTo>
                  <a:pt x="274345" y="647979"/>
                </a:lnTo>
                <a:lnTo>
                  <a:pt x="268287" y="655599"/>
                </a:lnTo>
                <a:lnTo>
                  <a:pt x="273583" y="651789"/>
                </a:lnTo>
                <a:lnTo>
                  <a:pt x="279819" y="647979"/>
                </a:lnTo>
                <a:lnTo>
                  <a:pt x="286308" y="645439"/>
                </a:lnTo>
                <a:lnTo>
                  <a:pt x="292354" y="645439"/>
                </a:lnTo>
                <a:lnTo>
                  <a:pt x="293077" y="646709"/>
                </a:lnTo>
                <a:lnTo>
                  <a:pt x="293357" y="647979"/>
                </a:lnTo>
                <a:lnTo>
                  <a:pt x="295833" y="647979"/>
                </a:lnTo>
                <a:lnTo>
                  <a:pt x="297294" y="646709"/>
                </a:lnTo>
                <a:lnTo>
                  <a:pt x="299669" y="647979"/>
                </a:lnTo>
                <a:lnTo>
                  <a:pt x="301180" y="649249"/>
                </a:lnTo>
                <a:lnTo>
                  <a:pt x="303479" y="649249"/>
                </a:lnTo>
                <a:lnTo>
                  <a:pt x="304380" y="653059"/>
                </a:lnTo>
                <a:lnTo>
                  <a:pt x="312267" y="650519"/>
                </a:lnTo>
                <a:lnTo>
                  <a:pt x="316077" y="651789"/>
                </a:lnTo>
                <a:lnTo>
                  <a:pt x="315810" y="646709"/>
                </a:lnTo>
                <a:lnTo>
                  <a:pt x="315747" y="645439"/>
                </a:lnTo>
                <a:lnTo>
                  <a:pt x="320751" y="646709"/>
                </a:lnTo>
                <a:lnTo>
                  <a:pt x="319570" y="645439"/>
                </a:lnTo>
                <a:lnTo>
                  <a:pt x="316039" y="641629"/>
                </a:lnTo>
                <a:lnTo>
                  <a:pt x="315328" y="641629"/>
                </a:lnTo>
                <a:lnTo>
                  <a:pt x="313651" y="642467"/>
                </a:lnTo>
                <a:lnTo>
                  <a:pt x="313270" y="642086"/>
                </a:lnTo>
                <a:lnTo>
                  <a:pt x="312788" y="641642"/>
                </a:lnTo>
                <a:lnTo>
                  <a:pt x="312280" y="641273"/>
                </a:lnTo>
                <a:lnTo>
                  <a:pt x="311492" y="642899"/>
                </a:lnTo>
                <a:lnTo>
                  <a:pt x="309206" y="642899"/>
                </a:lnTo>
                <a:lnTo>
                  <a:pt x="309206" y="646709"/>
                </a:lnTo>
                <a:lnTo>
                  <a:pt x="308965" y="647979"/>
                </a:lnTo>
                <a:lnTo>
                  <a:pt x="308698" y="649249"/>
                </a:lnTo>
                <a:lnTo>
                  <a:pt x="308216" y="650519"/>
                </a:lnTo>
                <a:lnTo>
                  <a:pt x="304838" y="650519"/>
                </a:lnTo>
                <a:lnTo>
                  <a:pt x="304482" y="649249"/>
                </a:lnTo>
                <a:lnTo>
                  <a:pt x="305676" y="647979"/>
                </a:lnTo>
                <a:lnTo>
                  <a:pt x="308914" y="647979"/>
                </a:lnTo>
                <a:lnTo>
                  <a:pt x="309206" y="646709"/>
                </a:lnTo>
                <a:lnTo>
                  <a:pt x="309206" y="642899"/>
                </a:lnTo>
                <a:lnTo>
                  <a:pt x="301942" y="642899"/>
                </a:lnTo>
                <a:lnTo>
                  <a:pt x="304939" y="640359"/>
                </a:lnTo>
                <a:lnTo>
                  <a:pt x="308089" y="637819"/>
                </a:lnTo>
                <a:lnTo>
                  <a:pt x="312318" y="640359"/>
                </a:lnTo>
                <a:lnTo>
                  <a:pt x="313613" y="637819"/>
                </a:lnTo>
                <a:lnTo>
                  <a:pt x="314261" y="636549"/>
                </a:lnTo>
                <a:lnTo>
                  <a:pt x="314972" y="635279"/>
                </a:lnTo>
                <a:lnTo>
                  <a:pt x="315683" y="634009"/>
                </a:lnTo>
                <a:lnTo>
                  <a:pt x="316395" y="632739"/>
                </a:lnTo>
                <a:lnTo>
                  <a:pt x="317614" y="631469"/>
                </a:lnTo>
                <a:lnTo>
                  <a:pt x="322859" y="639089"/>
                </a:lnTo>
                <a:lnTo>
                  <a:pt x="332943" y="644169"/>
                </a:lnTo>
                <a:lnTo>
                  <a:pt x="334365" y="649249"/>
                </a:lnTo>
                <a:lnTo>
                  <a:pt x="343674" y="646709"/>
                </a:lnTo>
                <a:lnTo>
                  <a:pt x="353364" y="645439"/>
                </a:lnTo>
                <a:lnTo>
                  <a:pt x="362229" y="641629"/>
                </a:lnTo>
                <a:lnTo>
                  <a:pt x="369087" y="635279"/>
                </a:lnTo>
                <a:lnTo>
                  <a:pt x="372402" y="634009"/>
                </a:lnTo>
                <a:lnTo>
                  <a:pt x="372910" y="639089"/>
                </a:lnTo>
                <a:lnTo>
                  <a:pt x="374154" y="640359"/>
                </a:lnTo>
                <a:lnTo>
                  <a:pt x="372237" y="641629"/>
                </a:lnTo>
                <a:lnTo>
                  <a:pt x="369963" y="641629"/>
                </a:lnTo>
                <a:lnTo>
                  <a:pt x="368947" y="642899"/>
                </a:lnTo>
                <a:lnTo>
                  <a:pt x="375551" y="640359"/>
                </a:lnTo>
                <a:lnTo>
                  <a:pt x="388569" y="641629"/>
                </a:lnTo>
                <a:lnTo>
                  <a:pt x="388835" y="640359"/>
                </a:lnTo>
                <a:lnTo>
                  <a:pt x="390118" y="634009"/>
                </a:lnTo>
                <a:lnTo>
                  <a:pt x="393090" y="636549"/>
                </a:lnTo>
                <a:lnTo>
                  <a:pt x="392353" y="639089"/>
                </a:lnTo>
                <a:lnTo>
                  <a:pt x="396913" y="639089"/>
                </a:lnTo>
                <a:lnTo>
                  <a:pt x="425284" y="639089"/>
                </a:lnTo>
                <a:lnTo>
                  <a:pt x="440016" y="634009"/>
                </a:lnTo>
                <a:lnTo>
                  <a:pt x="457060" y="637819"/>
                </a:lnTo>
                <a:lnTo>
                  <a:pt x="455320" y="636549"/>
                </a:lnTo>
                <a:lnTo>
                  <a:pt x="454456" y="636549"/>
                </a:lnTo>
                <a:lnTo>
                  <a:pt x="454101" y="635279"/>
                </a:lnTo>
                <a:lnTo>
                  <a:pt x="473075" y="637819"/>
                </a:lnTo>
                <a:lnTo>
                  <a:pt x="482676" y="636549"/>
                </a:lnTo>
                <a:lnTo>
                  <a:pt x="492302" y="636549"/>
                </a:lnTo>
                <a:lnTo>
                  <a:pt x="501878" y="635279"/>
                </a:lnTo>
                <a:lnTo>
                  <a:pt x="522541" y="635279"/>
                </a:lnTo>
                <a:lnTo>
                  <a:pt x="535698" y="636549"/>
                </a:lnTo>
                <a:lnTo>
                  <a:pt x="537552" y="635279"/>
                </a:lnTo>
                <a:lnTo>
                  <a:pt x="539394" y="634009"/>
                </a:lnTo>
                <a:lnTo>
                  <a:pt x="543344" y="631469"/>
                </a:lnTo>
                <a:lnTo>
                  <a:pt x="554062" y="620039"/>
                </a:lnTo>
                <a:lnTo>
                  <a:pt x="554202" y="618769"/>
                </a:lnTo>
                <a:lnTo>
                  <a:pt x="553681" y="616229"/>
                </a:lnTo>
                <a:lnTo>
                  <a:pt x="554062" y="613689"/>
                </a:lnTo>
                <a:lnTo>
                  <a:pt x="559803" y="616229"/>
                </a:lnTo>
                <a:lnTo>
                  <a:pt x="559955" y="613689"/>
                </a:lnTo>
                <a:lnTo>
                  <a:pt x="560197" y="609879"/>
                </a:lnTo>
                <a:lnTo>
                  <a:pt x="560514" y="604799"/>
                </a:lnTo>
                <a:lnTo>
                  <a:pt x="563499" y="602259"/>
                </a:lnTo>
                <a:lnTo>
                  <a:pt x="566483" y="599719"/>
                </a:lnTo>
                <a:lnTo>
                  <a:pt x="575424" y="597179"/>
                </a:lnTo>
                <a:lnTo>
                  <a:pt x="584149" y="593369"/>
                </a:lnTo>
                <a:lnTo>
                  <a:pt x="589483" y="584479"/>
                </a:lnTo>
                <a:lnTo>
                  <a:pt x="585076" y="581939"/>
                </a:lnTo>
                <a:lnTo>
                  <a:pt x="589470" y="579399"/>
                </a:lnTo>
                <a:lnTo>
                  <a:pt x="593153" y="573049"/>
                </a:lnTo>
                <a:lnTo>
                  <a:pt x="595376" y="569239"/>
                </a:lnTo>
                <a:lnTo>
                  <a:pt x="598220" y="573049"/>
                </a:lnTo>
                <a:lnTo>
                  <a:pt x="598055" y="571779"/>
                </a:lnTo>
                <a:lnTo>
                  <a:pt x="596900" y="569239"/>
                </a:lnTo>
                <a:lnTo>
                  <a:pt x="596315" y="567969"/>
                </a:lnTo>
                <a:lnTo>
                  <a:pt x="599389" y="567969"/>
                </a:lnTo>
                <a:lnTo>
                  <a:pt x="601853" y="570509"/>
                </a:lnTo>
                <a:lnTo>
                  <a:pt x="602919" y="567969"/>
                </a:lnTo>
                <a:lnTo>
                  <a:pt x="605586" y="561619"/>
                </a:lnTo>
                <a:lnTo>
                  <a:pt x="607187" y="557809"/>
                </a:lnTo>
                <a:lnTo>
                  <a:pt x="612406" y="556539"/>
                </a:lnTo>
                <a:lnTo>
                  <a:pt x="616013" y="559079"/>
                </a:lnTo>
                <a:lnTo>
                  <a:pt x="620014" y="561619"/>
                </a:lnTo>
                <a:lnTo>
                  <a:pt x="626427" y="557809"/>
                </a:lnTo>
                <a:lnTo>
                  <a:pt x="627189" y="556539"/>
                </a:lnTo>
                <a:lnTo>
                  <a:pt x="629475" y="552729"/>
                </a:lnTo>
                <a:lnTo>
                  <a:pt x="629729" y="550189"/>
                </a:lnTo>
                <a:lnTo>
                  <a:pt x="630262" y="545109"/>
                </a:lnTo>
                <a:lnTo>
                  <a:pt x="630783" y="540029"/>
                </a:lnTo>
                <a:close/>
              </a:path>
              <a:path w="1425575" h="655954">
                <a:moveTo>
                  <a:pt x="630859" y="449859"/>
                </a:moveTo>
                <a:lnTo>
                  <a:pt x="630021" y="450100"/>
                </a:lnTo>
                <a:lnTo>
                  <a:pt x="629602" y="452399"/>
                </a:lnTo>
                <a:lnTo>
                  <a:pt x="630859" y="449859"/>
                </a:lnTo>
                <a:close/>
              </a:path>
              <a:path w="1425575" h="655954">
                <a:moveTo>
                  <a:pt x="634707" y="129819"/>
                </a:moveTo>
                <a:lnTo>
                  <a:pt x="633666" y="128828"/>
                </a:lnTo>
                <a:lnTo>
                  <a:pt x="633730" y="128549"/>
                </a:lnTo>
                <a:lnTo>
                  <a:pt x="632282" y="126009"/>
                </a:lnTo>
                <a:lnTo>
                  <a:pt x="630097" y="122199"/>
                </a:lnTo>
                <a:lnTo>
                  <a:pt x="628065" y="118389"/>
                </a:lnTo>
                <a:lnTo>
                  <a:pt x="617855" y="114579"/>
                </a:lnTo>
                <a:lnTo>
                  <a:pt x="623595" y="113309"/>
                </a:lnTo>
                <a:lnTo>
                  <a:pt x="621868" y="110769"/>
                </a:lnTo>
                <a:lnTo>
                  <a:pt x="618413" y="105689"/>
                </a:lnTo>
                <a:lnTo>
                  <a:pt x="614680" y="104419"/>
                </a:lnTo>
                <a:lnTo>
                  <a:pt x="615873" y="110769"/>
                </a:lnTo>
                <a:lnTo>
                  <a:pt x="612381" y="108229"/>
                </a:lnTo>
                <a:lnTo>
                  <a:pt x="610158" y="105689"/>
                </a:lnTo>
                <a:lnTo>
                  <a:pt x="607860" y="103149"/>
                </a:lnTo>
                <a:lnTo>
                  <a:pt x="614184" y="99339"/>
                </a:lnTo>
                <a:lnTo>
                  <a:pt x="607225" y="90449"/>
                </a:lnTo>
                <a:lnTo>
                  <a:pt x="597166" y="85369"/>
                </a:lnTo>
                <a:lnTo>
                  <a:pt x="588365" y="81559"/>
                </a:lnTo>
                <a:lnTo>
                  <a:pt x="588022" y="80454"/>
                </a:lnTo>
                <a:lnTo>
                  <a:pt x="582206" y="81559"/>
                </a:lnTo>
                <a:lnTo>
                  <a:pt x="577697" y="75209"/>
                </a:lnTo>
                <a:lnTo>
                  <a:pt x="579361" y="62509"/>
                </a:lnTo>
                <a:lnTo>
                  <a:pt x="577938" y="61239"/>
                </a:lnTo>
                <a:lnTo>
                  <a:pt x="573671" y="57429"/>
                </a:lnTo>
                <a:lnTo>
                  <a:pt x="563168" y="57429"/>
                </a:lnTo>
                <a:lnTo>
                  <a:pt x="558419" y="53619"/>
                </a:lnTo>
                <a:lnTo>
                  <a:pt x="557618" y="56159"/>
                </a:lnTo>
                <a:lnTo>
                  <a:pt x="553834" y="61239"/>
                </a:lnTo>
                <a:lnTo>
                  <a:pt x="546646" y="57429"/>
                </a:lnTo>
                <a:lnTo>
                  <a:pt x="542467" y="52349"/>
                </a:lnTo>
                <a:lnTo>
                  <a:pt x="543623" y="49809"/>
                </a:lnTo>
                <a:lnTo>
                  <a:pt x="546519" y="43459"/>
                </a:lnTo>
                <a:lnTo>
                  <a:pt x="552297" y="45999"/>
                </a:lnTo>
                <a:lnTo>
                  <a:pt x="553681" y="47269"/>
                </a:lnTo>
                <a:lnTo>
                  <a:pt x="553720" y="48539"/>
                </a:lnTo>
                <a:lnTo>
                  <a:pt x="553085" y="48539"/>
                </a:lnTo>
                <a:lnTo>
                  <a:pt x="555383" y="49809"/>
                </a:lnTo>
                <a:lnTo>
                  <a:pt x="558330" y="51079"/>
                </a:lnTo>
                <a:lnTo>
                  <a:pt x="558177" y="47269"/>
                </a:lnTo>
                <a:lnTo>
                  <a:pt x="555752" y="48539"/>
                </a:lnTo>
                <a:lnTo>
                  <a:pt x="556361" y="44729"/>
                </a:lnTo>
                <a:lnTo>
                  <a:pt x="554990" y="43459"/>
                </a:lnTo>
                <a:lnTo>
                  <a:pt x="550875" y="39649"/>
                </a:lnTo>
                <a:lnTo>
                  <a:pt x="544677" y="33921"/>
                </a:lnTo>
                <a:lnTo>
                  <a:pt x="547903" y="39649"/>
                </a:lnTo>
                <a:lnTo>
                  <a:pt x="545719" y="35839"/>
                </a:lnTo>
                <a:lnTo>
                  <a:pt x="544982" y="34569"/>
                </a:lnTo>
                <a:lnTo>
                  <a:pt x="541883" y="30759"/>
                </a:lnTo>
                <a:lnTo>
                  <a:pt x="538911" y="28219"/>
                </a:lnTo>
                <a:lnTo>
                  <a:pt x="531723" y="26949"/>
                </a:lnTo>
                <a:lnTo>
                  <a:pt x="523367" y="28219"/>
                </a:lnTo>
                <a:lnTo>
                  <a:pt x="515835" y="26949"/>
                </a:lnTo>
                <a:lnTo>
                  <a:pt x="517169" y="28219"/>
                </a:lnTo>
                <a:lnTo>
                  <a:pt x="518947" y="30759"/>
                </a:lnTo>
                <a:lnTo>
                  <a:pt x="517131" y="30759"/>
                </a:lnTo>
                <a:lnTo>
                  <a:pt x="510120" y="29489"/>
                </a:lnTo>
                <a:lnTo>
                  <a:pt x="507555" y="32029"/>
                </a:lnTo>
                <a:lnTo>
                  <a:pt x="505828" y="34569"/>
                </a:lnTo>
                <a:lnTo>
                  <a:pt x="501294" y="35839"/>
                </a:lnTo>
                <a:lnTo>
                  <a:pt x="500278" y="34569"/>
                </a:lnTo>
                <a:lnTo>
                  <a:pt x="499249" y="33299"/>
                </a:lnTo>
                <a:lnTo>
                  <a:pt x="499198" y="30759"/>
                </a:lnTo>
                <a:lnTo>
                  <a:pt x="498322" y="29489"/>
                </a:lnTo>
                <a:lnTo>
                  <a:pt x="493826" y="29489"/>
                </a:lnTo>
                <a:lnTo>
                  <a:pt x="488035" y="26949"/>
                </a:lnTo>
                <a:lnTo>
                  <a:pt x="489813" y="25679"/>
                </a:lnTo>
                <a:lnTo>
                  <a:pt x="495122" y="21869"/>
                </a:lnTo>
                <a:lnTo>
                  <a:pt x="486283" y="25679"/>
                </a:lnTo>
                <a:lnTo>
                  <a:pt x="481380" y="20599"/>
                </a:lnTo>
                <a:lnTo>
                  <a:pt x="478929" y="18059"/>
                </a:lnTo>
                <a:lnTo>
                  <a:pt x="473964" y="16789"/>
                </a:lnTo>
                <a:lnTo>
                  <a:pt x="478612" y="15519"/>
                </a:lnTo>
                <a:lnTo>
                  <a:pt x="471297" y="15519"/>
                </a:lnTo>
                <a:lnTo>
                  <a:pt x="473798" y="20599"/>
                </a:lnTo>
                <a:lnTo>
                  <a:pt x="471119" y="20599"/>
                </a:lnTo>
                <a:lnTo>
                  <a:pt x="468833" y="19329"/>
                </a:lnTo>
                <a:lnTo>
                  <a:pt x="468934" y="18059"/>
                </a:lnTo>
                <a:lnTo>
                  <a:pt x="466077" y="20599"/>
                </a:lnTo>
                <a:lnTo>
                  <a:pt x="470852" y="25679"/>
                </a:lnTo>
                <a:lnTo>
                  <a:pt x="465226" y="30759"/>
                </a:lnTo>
                <a:lnTo>
                  <a:pt x="461708" y="28219"/>
                </a:lnTo>
                <a:lnTo>
                  <a:pt x="454215" y="33299"/>
                </a:lnTo>
                <a:lnTo>
                  <a:pt x="453136" y="26949"/>
                </a:lnTo>
                <a:lnTo>
                  <a:pt x="457873" y="26949"/>
                </a:lnTo>
                <a:lnTo>
                  <a:pt x="457974" y="23139"/>
                </a:lnTo>
                <a:lnTo>
                  <a:pt x="457860" y="20599"/>
                </a:lnTo>
                <a:lnTo>
                  <a:pt x="461670" y="19329"/>
                </a:lnTo>
                <a:lnTo>
                  <a:pt x="457555" y="19329"/>
                </a:lnTo>
                <a:lnTo>
                  <a:pt x="454875" y="18059"/>
                </a:lnTo>
                <a:lnTo>
                  <a:pt x="454482" y="18059"/>
                </a:lnTo>
                <a:lnTo>
                  <a:pt x="455282" y="16789"/>
                </a:lnTo>
                <a:lnTo>
                  <a:pt x="456031" y="16789"/>
                </a:lnTo>
                <a:lnTo>
                  <a:pt x="450545" y="15519"/>
                </a:lnTo>
                <a:lnTo>
                  <a:pt x="448043" y="18059"/>
                </a:lnTo>
                <a:lnTo>
                  <a:pt x="445439" y="21869"/>
                </a:lnTo>
                <a:lnTo>
                  <a:pt x="439661" y="23139"/>
                </a:lnTo>
                <a:lnTo>
                  <a:pt x="441172" y="20599"/>
                </a:lnTo>
                <a:lnTo>
                  <a:pt x="439458" y="18948"/>
                </a:lnTo>
                <a:lnTo>
                  <a:pt x="437375" y="23139"/>
                </a:lnTo>
                <a:lnTo>
                  <a:pt x="433171" y="26949"/>
                </a:lnTo>
                <a:lnTo>
                  <a:pt x="426046" y="23139"/>
                </a:lnTo>
                <a:lnTo>
                  <a:pt x="425297" y="28219"/>
                </a:lnTo>
                <a:lnTo>
                  <a:pt x="421538" y="28219"/>
                </a:lnTo>
                <a:lnTo>
                  <a:pt x="425792" y="29489"/>
                </a:lnTo>
                <a:lnTo>
                  <a:pt x="424243" y="33299"/>
                </a:lnTo>
                <a:lnTo>
                  <a:pt x="420662" y="32029"/>
                </a:lnTo>
                <a:lnTo>
                  <a:pt x="415620" y="33299"/>
                </a:lnTo>
                <a:lnTo>
                  <a:pt x="415442" y="32029"/>
                </a:lnTo>
                <a:lnTo>
                  <a:pt x="415391" y="31635"/>
                </a:lnTo>
                <a:lnTo>
                  <a:pt x="413994" y="32029"/>
                </a:lnTo>
                <a:lnTo>
                  <a:pt x="409143" y="29489"/>
                </a:lnTo>
                <a:lnTo>
                  <a:pt x="403885" y="26949"/>
                </a:lnTo>
                <a:lnTo>
                  <a:pt x="398208" y="26949"/>
                </a:lnTo>
                <a:lnTo>
                  <a:pt x="394665" y="24409"/>
                </a:lnTo>
                <a:lnTo>
                  <a:pt x="398030" y="20599"/>
                </a:lnTo>
                <a:lnTo>
                  <a:pt x="396468" y="19329"/>
                </a:lnTo>
                <a:lnTo>
                  <a:pt x="394919" y="18059"/>
                </a:lnTo>
                <a:lnTo>
                  <a:pt x="389597" y="19329"/>
                </a:lnTo>
                <a:lnTo>
                  <a:pt x="381952" y="16789"/>
                </a:lnTo>
                <a:lnTo>
                  <a:pt x="376389" y="16789"/>
                </a:lnTo>
                <a:lnTo>
                  <a:pt x="378574" y="21234"/>
                </a:lnTo>
                <a:lnTo>
                  <a:pt x="372833" y="25679"/>
                </a:lnTo>
                <a:lnTo>
                  <a:pt x="387946" y="21869"/>
                </a:lnTo>
                <a:lnTo>
                  <a:pt x="378117" y="29489"/>
                </a:lnTo>
                <a:lnTo>
                  <a:pt x="382651" y="29489"/>
                </a:lnTo>
                <a:lnTo>
                  <a:pt x="387756" y="26949"/>
                </a:lnTo>
                <a:lnTo>
                  <a:pt x="390461" y="26949"/>
                </a:lnTo>
                <a:lnTo>
                  <a:pt x="386524" y="31216"/>
                </a:lnTo>
                <a:lnTo>
                  <a:pt x="388340" y="34569"/>
                </a:lnTo>
                <a:lnTo>
                  <a:pt x="383743" y="32029"/>
                </a:lnTo>
                <a:lnTo>
                  <a:pt x="378993" y="33299"/>
                </a:lnTo>
                <a:lnTo>
                  <a:pt x="374040" y="34569"/>
                </a:lnTo>
                <a:lnTo>
                  <a:pt x="368871" y="33299"/>
                </a:lnTo>
                <a:lnTo>
                  <a:pt x="368935" y="32029"/>
                </a:lnTo>
                <a:lnTo>
                  <a:pt x="368985" y="30759"/>
                </a:lnTo>
                <a:lnTo>
                  <a:pt x="369404" y="20599"/>
                </a:lnTo>
                <a:lnTo>
                  <a:pt x="361683" y="19329"/>
                </a:lnTo>
                <a:lnTo>
                  <a:pt x="354025" y="20599"/>
                </a:lnTo>
                <a:lnTo>
                  <a:pt x="345744" y="23139"/>
                </a:lnTo>
                <a:lnTo>
                  <a:pt x="336181" y="23139"/>
                </a:lnTo>
                <a:lnTo>
                  <a:pt x="340614" y="25679"/>
                </a:lnTo>
                <a:lnTo>
                  <a:pt x="338607" y="30759"/>
                </a:lnTo>
                <a:lnTo>
                  <a:pt x="335280" y="28219"/>
                </a:lnTo>
                <a:lnTo>
                  <a:pt x="331965" y="25679"/>
                </a:lnTo>
                <a:lnTo>
                  <a:pt x="327367" y="28219"/>
                </a:lnTo>
                <a:lnTo>
                  <a:pt x="327507" y="26949"/>
                </a:lnTo>
                <a:lnTo>
                  <a:pt x="327901" y="23139"/>
                </a:lnTo>
                <a:lnTo>
                  <a:pt x="325094" y="21869"/>
                </a:lnTo>
                <a:lnTo>
                  <a:pt x="323240" y="19329"/>
                </a:lnTo>
                <a:lnTo>
                  <a:pt x="323380" y="23139"/>
                </a:lnTo>
                <a:lnTo>
                  <a:pt x="312978" y="19329"/>
                </a:lnTo>
                <a:lnTo>
                  <a:pt x="311505" y="26949"/>
                </a:lnTo>
                <a:lnTo>
                  <a:pt x="305384" y="21869"/>
                </a:lnTo>
                <a:lnTo>
                  <a:pt x="298411" y="21869"/>
                </a:lnTo>
                <a:lnTo>
                  <a:pt x="293217" y="25679"/>
                </a:lnTo>
                <a:lnTo>
                  <a:pt x="288099" y="30759"/>
                </a:lnTo>
                <a:lnTo>
                  <a:pt x="281355" y="32029"/>
                </a:lnTo>
                <a:lnTo>
                  <a:pt x="282206" y="30759"/>
                </a:lnTo>
                <a:lnTo>
                  <a:pt x="283895" y="28219"/>
                </a:lnTo>
                <a:lnTo>
                  <a:pt x="284746" y="26949"/>
                </a:lnTo>
                <a:lnTo>
                  <a:pt x="279882" y="24409"/>
                </a:lnTo>
                <a:lnTo>
                  <a:pt x="282333" y="23139"/>
                </a:lnTo>
                <a:lnTo>
                  <a:pt x="287248" y="20599"/>
                </a:lnTo>
                <a:lnTo>
                  <a:pt x="283616" y="20599"/>
                </a:lnTo>
                <a:lnTo>
                  <a:pt x="280377" y="19329"/>
                </a:lnTo>
                <a:lnTo>
                  <a:pt x="280238" y="23139"/>
                </a:lnTo>
                <a:lnTo>
                  <a:pt x="278193" y="20599"/>
                </a:lnTo>
                <a:lnTo>
                  <a:pt x="270040" y="28219"/>
                </a:lnTo>
                <a:lnTo>
                  <a:pt x="266814" y="24409"/>
                </a:lnTo>
                <a:lnTo>
                  <a:pt x="265239" y="25679"/>
                </a:lnTo>
                <a:lnTo>
                  <a:pt x="264629" y="30759"/>
                </a:lnTo>
                <a:lnTo>
                  <a:pt x="260553" y="29489"/>
                </a:lnTo>
                <a:lnTo>
                  <a:pt x="254177" y="30759"/>
                </a:lnTo>
                <a:lnTo>
                  <a:pt x="257619" y="34569"/>
                </a:lnTo>
                <a:lnTo>
                  <a:pt x="252818" y="32029"/>
                </a:lnTo>
                <a:lnTo>
                  <a:pt x="248018" y="29489"/>
                </a:lnTo>
                <a:lnTo>
                  <a:pt x="236740" y="28219"/>
                </a:lnTo>
                <a:lnTo>
                  <a:pt x="225729" y="28219"/>
                </a:lnTo>
                <a:lnTo>
                  <a:pt x="219849" y="25679"/>
                </a:lnTo>
                <a:lnTo>
                  <a:pt x="216916" y="24409"/>
                </a:lnTo>
                <a:lnTo>
                  <a:pt x="208953" y="24409"/>
                </a:lnTo>
                <a:lnTo>
                  <a:pt x="199377" y="25679"/>
                </a:lnTo>
                <a:lnTo>
                  <a:pt x="192189" y="25679"/>
                </a:lnTo>
                <a:lnTo>
                  <a:pt x="192684" y="24409"/>
                </a:lnTo>
                <a:lnTo>
                  <a:pt x="188290" y="24409"/>
                </a:lnTo>
                <a:lnTo>
                  <a:pt x="185331" y="28219"/>
                </a:lnTo>
                <a:lnTo>
                  <a:pt x="182118" y="32029"/>
                </a:lnTo>
                <a:lnTo>
                  <a:pt x="176047" y="32029"/>
                </a:lnTo>
                <a:lnTo>
                  <a:pt x="170446" y="24409"/>
                </a:lnTo>
                <a:lnTo>
                  <a:pt x="182118" y="28219"/>
                </a:lnTo>
                <a:lnTo>
                  <a:pt x="178600" y="25679"/>
                </a:lnTo>
                <a:lnTo>
                  <a:pt x="177901" y="24409"/>
                </a:lnTo>
                <a:lnTo>
                  <a:pt x="175831" y="20599"/>
                </a:lnTo>
                <a:lnTo>
                  <a:pt x="170383" y="20599"/>
                </a:lnTo>
                <a:lnTo>
                  <a:pt x="163779" y="21869"/>
                </a:lnTo>
                <a:lnTo>
                  <a:pt x="157543" y="19329"/>
                </a:lnTo>
                <a:lnTo>
                  <a:pt x="159410" y="18059"/>
                </a:lnTo>
                <a:lnTo>
                  <a:pt x="156565" y="15519"/>
                </a:lnTo>
                <a:lnTo>
                  <a:pt x="152996" y="16789"/>
                </a:lnTo>
                <a:lnTo>
                  <a:pt x="148945" y="19329"/>
                </a:lnTo>
                <a:lnTo>
                  <a:pt x="144322" y="20599"/>
                </a:lnTo>
                <a:lnTo>
                  <a:pt x="136918" y="21869"/>
                </a:lnTo>
                <a:lnTo>
                  <a:pt x="130365" y="21869"/>
                </a:lnTo>
                <a:lnTo>
                  <a:pt x="130670" y="20599"/>
                </a:lnTo>
                <a:lnTo>
                  <a:pt x="129781" y="19329"/>
                </a:lnTo>
                <a:lnTo>
                  <a:pt x="128790" y="20599"/>
                </a:lnTo>
                <a:lnTo>
                  <a:pt x="127673" y="21869"/>
                </a:lnTo>
                <a:lnTo>
                  <a:pt x="126174" y="21869"/>
                </a:lnTo>
                <a:lnTo>
                  <a:pt x="123786" y="28219"/>
                </a:lnTo>
                <a:lnTo>
                  <a:pt x="117576" y="38379"/>
                </a:lnTo>
                <a:lnTo>
                  <a:pt x="111201" y="48069"/>
                </a:lnTo>
                <a:lnTo>
                  <a:pt x="112941" y="48539"/>
                </a:lnTo>
                <a:lnTo>
                  <a:pt x="108216" y="54889"/>
                </a:lnTo>
                <a:lnTo>
                  <a:pt x="104267" y="54889"/>
                </a:lnTo>
                <a:lnTo>
                  <a:pt x="98272" y="57429"/>
                </a:lnTo>
                <a:lnTo>
                  <a:pt x="93624" y="53619"/>
                </a:lnTo>
                <a:lnTo>
                  <a:pt x="98882" y="47269"/>
                </a:lnTo>
                <a:lnTo>
                  <a:pt x="90779" y="44729"/>
                </a:lnTo>
                <a:lnTo>
                  <a:pt x="91973" y="54889"/>
                </a:lnTo>
                <a:lnTo>
                  <a:pt x="88176" y="57429"/>
                </a:lnTo>
                <a:lnTo>
                  <a:pt x="86233" y="53619"/>
                </a:lnTo>
                <a:lnTo>
                  <a:pt x="82562" y="59969"/>
                </a:lnTo>
                <a:lnTo>
                  <a:pt x="81229" y="66319"/>
                </a:lnTo>
                <a:lnTo>
                  <a:pt x="79565" y="71399"/>
                </a:lnTo>
                <a:lnTo>
                  <a:pt x="74891" y="77749"/>
                </a:lnTo>
                <a:lnTo>
                  <a:pt x="77571" y="79019"/>
                </a:lnTo>
                <a:lnTo>
                  <a:pt x="76771" y="82829"/>
                </a:lnTo>
                <a:lnTo>
                  <a:pt x="74117" y="84099"/>
                </a:lnTo>
                <a:lnTo>
                  <a:pt x="71196" y="85369"/>
                </a:lnTo>
                <a:lnTo>
                  <a:pt x="69570" y="89179"/>
                </a:lnTo>
                <a:lnTo>
                  <a:pt x="62230" y="84099"/>
                </a:lnTo>
                <a:lnTo>
                  <a:pt x="60490" y="89179"/>
                </a:lnTo>
                <a:lnTo>
                  <a:pt x="58089" y="95529"/>
                </a:lnTo>
                <a:lnTo>
                  <a:pt x="55156" y="101879"/>
                </a:lnTo>
                <a:lnTo>
                  <a:pt x="51790" y="108229"/>
                </a:lnTo>
                <a:lnTo>
                  <a:pt x="51308" y="104736"/>
                </a:lnTo>
                <a:lnTo>
                  <a:pt x="48514" y="110769"/>
                </a:lnTo>
                <a:lnTo>
                  <a:pt x="41998" y="117119"/>
                </a:lnTo>
                <a:lnTo>
                  <a:pt x="38531" y="113309"/>
                </a:lnTo>
                <a:lnTo>
                  <a:pt x="36195" y="113309"/>
                </a:lnTo>
                <a:lnTo>
                  <a:pt x="27559" y="118389"/>
                </a:lnTo>
                <a:lnTo>
                  <a:pt x="22669" y="123469"/>
                </a:lnTo>
                <a:lnTo>
                  <a:pt x="17500" y="127279"/>
                </a:lnTo>
                <a:lnTo>
                  <a:pt x="16916" y="134899"/>
                </a:lnTo>
                <a:lnTo>
                  <a:pt x="15646" y="142519"/>
                </a:lnTo>
                <a:lnTo>
                  <a:pt x="10998" y="146329"/>
                </a:lnTo>
                <a:lnTo>
                  <a:pt x="13106" y="159029"/>
                </a:lnTo>
                <a:lnTo>
                  <a:pt x="12039" y="171729"/>
                </a:lnTo>
                <a:lnTo>
                  <a:pt x="10045" y="184429"/>
                </a:lnTo>
                <a:lnTo>
                  <a:pt x="9410" y="195859"/>
                </a:lnTo>
                <a:lnTo>
                  <a:pt x="14884" y="195859"/>
                </a:lnTo>
                <a:lnTo>
                  <a:pt x="63144" y="195859"/>
                </a:lnTo>
                <a:lnTo>
                  <a:pt x="63055" y="183159"/>
                </a:lnTo>
                <a:lnTo>
                  <a:pt x="62064" y="169189"/>
                </a:lnTo>
                <a:lnTo>
                  <a:pt x="65189" y="157759"/>
                </a:lnTo>
                <a:lnTo>
                  <a:pt x="65544" y="156489"/>
                </a:lnTo>
                <a:lnTo>
                  <a:pt x="61785" y="157759"/>
                </a:lnTo>
                <a:lnTo>
                  <a:pt x="58115" y="153949"/>
                </a:lnTo>
                <a:lnTo>
                  <a:pt x="60579" y="153416"/>
                </a:lnTo>
                <a:lnTo>
                  <a:pt x="59397" y="152679"/>
                </a:lnTo>
                <a:lnTo>
                  <a:pt x="58978" y="148869"/>
                </a:lnTo>
                <a:lnTo>
                  <a:pt x="58686" y="147599"/>
                </a:lnTo>
                <a:lnTo>
                  <a:pt x="58318" y="146329"/>
                </a:lnTo>
                <a:lnTo>
                  <a:pt x="58242" y="145059"/>
                </a:lnTo>
                <a:lnTo>
                  <a:pt x="58928" y="143789"/>
                </a:lnTo>
                <a:lnTo>
                  <a:pt x="59740" y="143789"/>
                </a:lnTo>
                <a:lnTo>
                  <a:pt x="60566" y="142519"/>
                </a:lnTo>
                <a:lnTo>
                  <a:pt x="61125" y="142519"/>
                </a:lnTo>
                <a:lnTo>
                  <a:pt x="62128" y="141249"/>
                </a:lnTo>
                <a:lnTo>
                  <a:pt x="65989" y="138709"/>
                </a:lnTo>
                <a:lnTo>
                  <a:pt x="71208" y="134899"/>
                </a:lnTo>
                <a:lnTo>
                  <a:pt x="76619" y="131089"/>
                </a:lnTo>
                <a:lnTo>
                  <a:pt x="82092" y="126009"/>
                </a:lnTo>
                <a:lnTo>
                  <a:pt x="94919" y="117119"/>
                </a:lnTo>
                <a:lnTo>
                  <a:pt x="98577" y="114579"/>
                </a:lnTo>
                <a:lnTo>
                  <a:pt x="106692" y="109499"/>
                </a:lnTo>
                <a:lnTo>
                  <a:pt x="108267" y="108229"/>
                </a:lnTo>
                <a:lnTo>
                  <a:pt x="114566" y="103149"/>
                </a:lnTo>
                <a:lnTo>
                  <a:pt x="117246" y="96799"/>
                </a:lnTo>
                <a:lnTo>
                  <a:pt x="115595" y="90449"/>
                </a:lnTo>
                <a:lnTo>
                  <a:pt x="115557" y="89179"/>
                </a:lnTo>
                <a:lnTo>
                  <a:pt x="115404" y="84099"/>
                </a:lnTo>
                <a:lnTo>
                  <a:pt x="122478" y="80289"/>
                </a:lnTo>
                <a:lnTo>
                  <a:pt x="124383" y="87909"/>
                </a:lnTo>
                <a:lnTo>
                  <a:pt x="127533" y="81559"/>
                </a:lnTo>
                <a:lnTo>
                  <a:pt x="143014" y="65049"/>
                </a:lnTo>
                <a:lnTo>
                  <a:pt x="144551" y="65049"/>
                </a:lnTo>
                <a:lnTo>
                  <a:pt x="146913" y="63779"/>
                </a:lnTo>
                <a:lnTo>
                  <a:pt x="157048" y="63779"/>
                </a:lnTo>
                <a:lnTo>
                  <a:pt x="162052" y="62509"/>
                </a:lnTo>
                <a:lnTo>
                  <a:pt x="160629" y="63779"/>
                </a:lnTo>
                <a:lnTo>
                  <a:pt x="160540" y="65049"/>
                </a:lnTo>
                <a:lnTo>
                  <a:pt x="158267" y="65049"/>
                </a:lnTo>
                <a:lnTo>
                  <a:pt x="163042" y="70129"/>
                </a:lnTo>
                <a:lnTo>
                  <a:pt x="176403" y="66319"/>
                </a:lnTo>
                <a:lnTo>
                  <a:pt x="176593" y="62509"/>
                </a:lnTo>
                <a:lnTo>
                  <a:pt x="180187" y="62509"/>
                </a:lnTo>
                <a:lnTo>
                  <a:pt x="177317" y="66319"/>
                </a:lnTo>
                <a:lnTo>
                  <a:pt x="179501" y="67589"/>
                </a:lnTo>
                <a:lnTo>
                  <a:pt x="184340" y="71399"/>
                </a:lnTo>
                <a:lnTo>
                  <a:pt x="191058" y="62509"/>
                </a:lnTo>
                <a:lnTo>
                  <a:pt x="192011" y="61239"/>
                </a:lnTo>
                <a:lnTo>
                  <a:pt x="194500" y="66319"/>
                </a:lnTo>
                <a:lnTo>
                  <a:pt x="195427" y="66319"/>
                </a:lnTo>
                <a:lnTo>
                  <a:pt x="205346" y="66319"/>
                </a:lnTo>
                <a:lnTo>
                  <a:pt x="204165" y="63779"/>
                </a:lnTo>
                <a:lnTo>
                  <a:pt x="210540" y="65049"/>
                </a:lnTo>
                <a:lnTo>
                  <a:pt x="216636" y="65049"/>
                </a:lnTo>
                <a:lnTo>
                  <a:pt x="222415" y="63779"/>
                </a:lnTo>
                <a:lnTo>
                  <a:pt x="227774" y="65049"/>
                </a:lnTo>
                <a:lnTo>
                  <a:pt x="232105" y="63779"/>
                </a:lnTo>
                <a:lnTo>
                  <a:pt x="241668" y="63779"/>
                </a:lnTo>
                <a:lnTo>
                  <a:pt x="243420" y="61239"/>
                </a:lnTo>
                <a:lnTo>
                  <a:pt x="244297" y="59969"/>
                </a:lnTo>
                <a:lnTo>
                  <a:pt x="246367" y="65049"/>
                </a:lnTo>
                <a:lnTo>
                  <a:pt x="252209" y="66319"/>
                </a:lnTo>
                <a:lnTo>
                  <a:pt x="259270" y="66319"/>
                </a:lnTo>
                <a:lnTo>
                  <a:pt x="264998" y="63779"/>
                </a:lnTo>
                <a:lnTo>
                  <a:pt x="263080" y="66319"/>
                </a:lnTo>
                <a:lnTo>
                  <a:pt x="269722" y="66319"/>
                </a:lnTo>
                <a:lnTo>
                  <a:pt x="267462" y="70129"/>
                </a:lnTo>
                <a:lnTo>
                  <a:pt x="273748" y="70129"/>
                </a:lnTo>
                <a:lnTo>
                  <a:pt x="279565" y="68859"/>
                </a:lnTo>
                <a:lnTo>
                  <a:pt x="278587" y="63779"/>
                </a:lnTo>
                <a:lnTo>
                  <a:pt x="287134" y="67589"/>
                </a:lnTo>
                <a:lnTo>
                  <a:pt x="295363" y="66319"/>
                </a:lnTo>
                <a:lnTo>
                  <a:pt x="302628" y="65049"/>
                </a:lnTo>
                <a:lnTo>
                  <a:pt x="308279" y="70129"/>
                </a:lnTo>
                <a:lnTo>
                  <a:pt x="335534" y="65049"/>
                </a:lnTo>
                <a:lnTo>
                  <a:pt x="342061" y="63779"/>
                </a:lnTo>
                <a:lnTo>
                  <a:pt x="348576" y="62509"/>
                </a:lnTo>
                <a:lnTo>
                  <a:pt x="361340" y="61239"/>
                </a:lnTo>
                <a:lnTo>
                  <a:pt x="358076" y="65049"/>
                </a:lnTo>
                <a:lnTo>
                  <a:pt x="351777" y="66319"/>
                </a:lnTo>
                <a:lnTo>
                  <a:pt x="345719" y="66319"/>
                </a:lnTo>
                <a:lnTo>
                  <a:pt x="343204" y="71399"/>
                </a:lnTo>
                <a:lnTo>
                  <a:pt x="354190" y="67589"/>
                </a:lnTo>
                <a:lnTo>
                  <a:pt x="373570" y="62509"/>
                </a:lnTo>
                <a:lnTo>
                  <a:pt x="384403" y="62509"/>
                </a:lnTo>
                <a:lnTo>
                  <a:pt x="388454" y="63779"/>
                </a:lnTo>
                <a:lnTo>
                  <a:pt x="381965" y="66319"/>
                </a:lnTo>
                <a:lnTo>
                  <a:pt x="380542" y="67589"/>
                </a:lnTo>
                <a:lnTo>
                  <a:pt x="392341" y="66319"/>
                </a:lnTo>
                <a:lnTo>
                  <a:pt x="403733" y="67589"/>
                </a:lnTo>
                <a:lnTo>
                  <a:pt x="414794" y="67589"/>
                </a:lnTo>
                <a:lnTo>
                  <a:pt x="420217" y="66319"/>
                </a:lnTo>
                <a:lnTo>
                  <a:pt x="425627" y="65049"/>
                </a:lnTo>
                <a:lnTo>
                  <a:pt x="425564" y="66319"/>
                </a:lnTo>
                <a:lnTo>
                  <a:pt x="424002" y="66319"/>
                </a:lnTo>
                <a:lnTo>
                  <a:pt x="422541" y="67589"/>
                </a:lnTo>
                <a:lnTo>
                  <a:pt x="425335" y="67589"/>
                </a:lnTo>
                <a:lnTo>
                  <a:pt x="428993" y="68859"/>
                </a:lnTo>
                <a:lnTo>
                  <a:pt x="428790" y="65049"/>
                </a:lnTo>
                <a:lnTo>
                  <a:pt x="426034" y="66319"/>
                </a:lnTo>
                <a:lnTo>
                  <a:pt x="426034" y="65049"/>
                </a:lnTo>
                <a:lnTo>
                  <a:pt x="426021" y="62509"/>
                </a:lnTo>
                <a:lnTo>
                  <a:pt x="426008" y="61239"/>
                </a:lnTo>
                <a:lnTo>
                  <a:pt x="427062" y="59969"/>
                </a:lnTo>
                <a:lnTo>
                  <a:pt x="429158" y="57429"/>
                </a:lnTo>
                <a:lnTo>
                  <a:pt x="430212" y="56159"/>
                </a:lnTo>
                <a:lnTo>
                  <a:pt x="435317" y="52349"/>
                </a:lnTo>
                <a:lnTo>
                  <a:pt x="438048" y="49809"/>
                </a:lnTo>
                <a:lnTo>
                  <a:pt x="437959" y="56159"/>
                </a:lnTo>
                <a:lnTo>
                  <a:pt x="442112" y="57429"/>
                </a:lnTo>
                <a:lnTo>
                  <a:pt x="445731" y="61239"/>
                </a:lnTo>
                <a:lnTo>
                  <a:pt x="444030" y="68859"/>
                </a:lnTo>
                <a:lnTo>
                  <a:pt x="445897" y="67589"/>
                </a:lnTo>
                <a:lnTo>
                  <a:pt x="448246" y="66319"/>
                </a:lnTo>
                <a:lnTo>
                  <a:pt x="447903" y="62509"/>
                </a:lnTo>
                <a:lnTo>
                  <a:pt x="450596" y="63779"/>
                </a:lnTo>
                <a:lnTo>
                  <a:pt x="451421" y="65049"/>
                </a:lnTo>
                <a:lnTo>
                  <a:pt x="448576" y="68859"/>
                </a:lnTo>
                <a:lnTo>
                  <a:pt x="458647" y="66319"/>
                </a:lnTo>
                <a:lnTo>
                  <a:pt x="455206" y="62509"/>
                </a:lnTo>
                <a:lnTo>
                  <a:pt x="464273" y="62509"/>
                </a:lnTo>
                <a:lnTo>
                  <a:pt x="464185" y="65049"/>
                </a:lnTo>
                <a:lnTo>
                  <a:pt x="462330" y="65049"/>
                </a:lnTo>
                <a:lnTo>
                  <a:pt x="461327" y="67589"/>
                </a:lnTo>
                <a:lnTo>
                  <a:pt x="467601" y="62509"/>
                </a:lnTo>
                <a:lnTo>
                  <a:pt x="470738" y="59969"/>
                </a:lnTo>
                <a:lnTo>
                  <a:pt x="478358" y="61239"/>
                </a:lnTo>
                <a:lnTo>
                  <a:pt x="477862" y="62509"/>
                </a:lnTo>
                <a:lnTo>
                  <a:pt x="478523" y="64477"/>
                </a:lnTo>
                <a:lnTo>
                  <a:pt x="485762" y="62509"/>
                </a:lnTo>
                <a:lnTo>
                  <a:pt x="494512" y="59969"/>
                </a:lnTo>
                <a:lnTo>
                  <a:pt x="503478" y="57429"/>
                </a:lnTo>
                <a:lnTo>
                  <a:pt x="513461" y="58699"/>
                </a:lnTo>
                <a:lnTo>
                  <a:pt x="512318" y="62509"/>
                </a:lnTo>
                <a:lnTo>
                  <a:pt x="514299" y="65049"/>
                </a:lnTo>
                <a:lnTo>
                  <a:pt x="516839" y="66319"/>
                </a:lnTo>
                <a:lnTo>
                  <a:pt x="517309" y="68808"/>
                </a:lnTo>
                <a:lnTo>
                  <a:pt x="520611" y="67589"/>
                </a:lnTo>
                <a:lnTo>
                  <a:pt x="520763" y="67589"/>
                </a:lnTo>
                <a:lnTo>
                  <a:pt x="520357" y="63779"/>
                </a:lnTo>
                <a:lnTo>
                  <a:pt x="521500" y="63779"/>
                </a:lnTo>
                <a:lnTo>
                  <a:pt x="522782" y="62509"/>
                </a:lnTo>
                <a:lnTo>
                  <a:pt x="529729" y="62509"/>
                </a:lnTo>
                <a:lnTo>
                  <a:pt x="530161" y="65049"/>
                </a:lnTo>
                <a:lnTo>
                  <a:pt x="530364" y="66319"/>
                </a:lnTo>
                <a:lnTo>
                  <a:pt x="530161" y="65087"/>
                </a:lnTo>
                <a:lnTo>
                  <a:pt x="526211" y="66319"/>
                </a:lnTo>
                <a:lnTo>
                  <a:pt x="529234" y="67589"/>
                </a:lnTo>
                <a:lnTo>
                  <a:pt x="534301" y="72669"/>
                </a:lnTo>
                <a:lnTo>
                  <a:pt x="531063" y="65049"/>
                </a:lnTo>
                <a:lnTo>
                  <a:pt x="531418" y="65049"/>
                </a:lnTo>
                <a:lnTo>
                  <a:pt x="538822" y="66319"/>
                </a:lnTo>
                <a:lnTo>
                  <a:pt x="538365" y="62509"/>
                </a:lnTo>
                <a:lnTo>
                  <a:pt x="537768" y="57429"/>
                </a:lnTo>
                <a:lnTo>
                  <a:pt x="542620" y="65049"/>
                </a:lnTo>
                <a:lnTo>
                  <a:pt x="540727" y="65049"/>
                </a:lnTo>
                <a:lnTo>
                  <a:pt x="547408" y="70129"/>
                </a:lnTo>
                <a:lnTo>
                  <a:pt x="546684" y="75209"/>
                </a:lnTo>
                <a:lnTo>
                  <a:pt x="550824" y="76479"/>
                </a:lnTo>
                <a:lnTo>
                  <a:pt x="555129" y="76479"/>
                </a:lnTo>
                <a:lnTo>
                  <a:pt x="557364" y="81559"/>
                </a:lnTo>
                <a:lnTo>
                  <a:pt x="556526" y="84099"/>
                </a:lnTo>
                <a:lnTo>
                  <a:pt x="550519" y="87909"/>
                </a:lnTo>
                <a:lnTo>
                  <a:pt x="549960" y="89179"/>
                </a:lnTo>
                <a:lnTo>
                  <a:pt x="554990" y="89179"/>
                </a:lnTo>
                <a:lnTo>
                  <a:pt x="559879" y="92989"/>
                </a:lnTo>
                <a:lnTo>
                  <a:pt x="564934" y="96799"/>
                </a:lnTo>
                <a:lnTo>
                  <a:pt x="568350" y="96799"/>
                </a:lnTo>
                <a:lnTo>
                  <a:pt x="565467" y="100545"/>
                </a:lnTo>
                <a:lnTo>
                  <a:pt x="570877" y="99339"/>
                </a:lnTo>
                <a:lnTo>
                  <a:pt x="571931" y="101879"/>
                </a:lnTo>
                <a:lnTo>
                  <a:pt x="571690" y="103149"/>
                </a:lnTo>
                <a:lnTo>
                  <a:pt x="569010" y="105689"/>
                </a:lnTo>
                <a:lnTo>
                  <a:pt x="572414" y="106959"/>
                </a:lnTo>
                <a:lnTo>
                  <a:pt x="574332" y="104419"/>
                </a:lnTo>
                <a:lnTo>
                  <a:pt x="576059" y="103149"/>
                </a:lnTo>
                <a:lnTo>
                  <a:pt x="578866" y="106959"/>
                </a:lnTo>
                <a:lnTo>
                  <a:pt x="577938" y="106959"/>
                </a:lnTo>
                <a:lnTo>
                  <a:pt x="577672" y="108229"/>
                </a:lnTo>
                <a:lnTo>
                  <a:pt x="575792" y="106959"/>
                </a:lnTo>
                <a:lnTo>
                  <a:pt x="581431" y="113309"/>
                </a:lnTo>
                <a:lnTo>
                  <a:pt x="587908" y="118389"/>
                </a:lnTo>
                <a:lnTo>
                  <a:pt x="594207" y="123469"/>
                </a:lnTo>
                <a:lnTo>
                  <a:pt x="599325" y="128549"/>
                </a:lnTo>
                <a:lnTo>
                  <a:pt x="596658" y="131089"/>
                </a:lnTo>
                <a:lnTo>
                  <a:pt x="593877" y="129819"/>
                </a:lnTo>
                <a:lnTo>
                  <a:pt x="591324" y="128549"/>
                </a:lnTo>
                <a:lnTo>
                  <a:pt x="589318" y="131089"/>
                </a:lnTo>
                <a:lnTo>
                  <a:pt x="591985" y="133629"/>
                </a:lnTo>
                <a:lnTo>
                  <a:pt x="596506" y="136169"/>
                </a:lnTo>
                <a:lnTo>
                  <a:pt x="598424" y="137439"/>
                </a:lnTo>
                <a:lnTo>
                  <a:pt x="600608" y="137439"/>
                </a:lnTo>
                <a:lnTo>
                  <a:pt x="603186" y="138709"/>
                </a:lnTo>
                <a:lnTo>
                  <a:pt x="605904" y="139979"/>
                </a:lnTo>
                <a:lnTo>
                  <a:pt x="607796" y="143789"/>
                </a:lnTo>
                <a:lnTo>
                  <a:pt x="609244" y="148869"/>
                </a:lnTo>
                <a:lnTo>
                  <a:pt x="608672" y="153949"/>
                </a:lnTo>
                <a:lnTo>
                  <a:pt x="609257" y="153949"/>
                </a:lnTo>
                <a:lnTo>
                  <a:pt x="626770" y="153949"/>
                </a:lnTo>
                <a:lnTo>
                  <a:pt x="624509" y="151409"/>
                </a:lnTo>
                <a:lnTo>
                  <a:pt x="624497" y="148869"/>
                </a:lnTo>
                <a:lnTo>
                  <a:pt x="628256" y="145059"/>
                </a:lnTo>
                <a:lnTo>
                  <a:pt x="630745" y="145059"/>
                </a:lnTo>
                <a:lnTo>
                  <a:pt x="629399" y="138709"/>
                </a:lnTo>
                <a:lnTo>
                  <a:pt x="627519" y="138709"/>
                </a:lnTo>
                <a:lnTo>
                  <a:pt x="628777" y="131089"/>
                </a:lnTo>
                <a:lnTo>
                  <a:pt x="628992" y="129819"/>
                </a:lnTo>
                <a:lnTo>
                  <a:pt x="627202" y="127279"/>
                </a:lnTo>
                <a:lnTo>
                  <a:pt x="633069" y="129273"/>
                </a:lnTo>
                <a:lnTo>
                  <a:pt x="632879" y="132359"/>
                </a:lnTo>
                <a:lnTo>
                  <a:pt x="633133" y="131089"/>
                </a:lnTo>
                <a:lnTo>
                  <a:pt x="633526" y="129425"/>
                </a:lnTo>
                <a:lnTo>
                  <a:pt x="634707" y="129819"/>
                </a:lnTo>
                <a:close/>
              </a:path>
              <a:path w="1425575" h="655954">
                <a:moveTo>
                  <a:pt x="636168" y="143103"/>
                </a:moveTo>
                <a:lnTo>
                  <a:pt x="632815" y="143052"/>
                </a:lnTo>
                <a:lnTo>
                  <a:pt x="636104" y="143433"/>
                </a:lnTo>
                <a:lnTo>
                  <a:pt x="636168" y="143103"/>
                </a:lnTo>
                <a:close/>
              </a:path>
              <a:path w="1425575" h="655954">
                <a:moveTo>
                  <a:pt x="637387" y="402348"/>
                </a:moveTo>
                <a:lnTo>
                  <a:pt x="635406" y="402412"/>
                </a:lnTo>
                <a:lnTo>
                  <a:pt x="632320" y="402386"/>
                </a:lnTo>
                <a:lnTo>
                  <a:pt x="631063" y="397065"/>
                </a:lnTo>
                <a:lnTo>
                  <a:pt x="629399" y="406958"/>
                </a:lnTo>
                <a:lnTo>
                  <a:pt x="631685" y="405206"/>
                </a:lnTo>
                <a:lnTo>
                  <a:pt x="634746" y="402920"/>
                </a:lnTo>
                <a:lnTo>
                  <a:pt x="635317" y="407403"/>
                </a:lnTo>
                <a:lnTo>
                  <a:pt x="637387" y="402348"/>
                </a:lnTo>
                <a:close/>
              </a:path>
              <a:path w="1425575" h="655954">
                <a:moveTo>
                  <a:pt x="637679" y="231419"/>
                </a:moveTo>
                <a:lnTo>
                  <a:pt x="631456" y="231419"/>
                </a:lnTo>
                <a:lnTo>
                  <a:pt x="631469" y="228879"/>
                </a:lnTo>
                <a:lnTo>
                  <a:pt x="634365" y="228879"/>
                </a:lnTo>
                <a:lnTo>
                  <a:pt x="636041" y="227609"/>
                </a:lnTo>
                <a:lnTo>
                  <a:pt x="634631" y="222529"/>
                </a:lnTo>
                <a:lnTo>
                  <a:pt x="633730" y="217449"/>
                </a:lnTo>
                <a:lnTo>
                  <a:pt x="632650" y="214909"/>
                </a:lnTo>
                <a:lnTo>
                  <a:pt x="632117" y="213639"/>
                </a:lnTo>
                <a:lnTo>
                  <a:pt x="628548" y="213639"/>
                </a:lnTo>
                <a:lnTo>
                  <a:pt x="628434" y="213956"/>
                </a:lnTo>
                <a:lnTo>
                  <a:pt x="628256" y="214172"/>
                </a:lnTo>
                <a:lnTo>
                  <a:pt x="628383" y="214122"/>
                </a:lnTo>
                <a:lnTo>
                  <a:pt x="628116" y="214909"/>
                </a:lnTo>
                <a:lnTo>
                  <a:pt x="627989" y="214337"/>
                </a:lnTo>
                <a:lnTo>
                  <a:pt x="628192" y="214236"/>
                </a:lnTo>
                <a:lnTo>
                  <a:pt x="627976" y="214287"/>
                </a:lnTo>
                <a:lnTo>
                  <a:pt x="625957" y="204749"/>
                </a:lnTo>
                <a:lnTo>
                  <a:pt x="625678" y="203479"/>
                </a:lnTo>
                <a:lnTo>
                  <a:pt x="626833" y="193319"/>
                </a:lnTo>
                <a:lnTo>
                  <a:pt x="628637" y="183159"/>
                </a:lnTo>
                <a:lnTo>
                  <a:pt x="628446" y="172999"/>
                </a:lnTo>
                <a:lnTo>
                  <a:pt x="630542" y="174269"/>
                </a:lnTo>
                <a:lnTo>
                  <a:pt x="630186" y="172999"/>
                </a:lnTo>
                <a:lnTo>
                  <a:pt x="629843" y="171729"/>
                </a:lnTo>
                <a:lnTo>
                  <a:pt x="628103" y="165379"/>
                </a:lnTo>
                <a:lnTo>
                  <a:pt x="629018" y="156489"/>
                </a:lnTo>
                <a:lnTo>
                  <a:pt x="613206" y="156489"/>
                </a:lnTo>
                <a:lnTo>
                  <a:pt x="611390" y="160299"/>
                </a:lnTo>
                <a:lnTo>
                  <a:pt x="608469" y="166649"/>
                </a:lnTo>
                <a:lnTo>
                  <a:pt x="609117" y="171729"/>
                </a:lnTo>
                <a:lnTo>
                  <a:pt x="608291" y="170459"/>
                </a:lnTo>
                <a:lnTo>
                  <a:pt x="602907" y="169189"/>
                </a:lnTo>
                <a:lnTo>
                  <a:pt x="604151" y="170459"/>
                </a:lnTo>
                <a:lnTo>
                  <a:pt x="603923" y="178079"/>
                </a:lnTo>
                <a:lnTo>
                  <a:pt x="605383" y="185699"/>
                </a:lnTo>
                <a:lnTo>
                  <a:pt x="607847" y="194589"/>
                </a:lnTo>
                <a:lnTo>
                  <a:pt x="610628" y="204749"/>
                </a:lnTo>
                <a:lnTo>
                  <a:pt x="607745" y="203479"/>
                </a:lnTo>
                <a:lnTo>
                  <a:pt x="605218" y="209829"/>
                </a:lnTo>
                <a:lnTo>
                  <a:pt x="606361" y="218719"/>
                </a:lnTo>
                <a:lnTo>
                  <a:pt x="605091" y="225069"/>
                </a:lnTo>
                <a:lnTo>
                  <a:pt x="607974" y="227609"/>
                </a:lnTo>
                <a:lnTo>
                  <a:pt x="607529" y="230149"/>
                </a:lnTo>
                <a:lnTo>
                  <a:pt x="611695" y="228879"/>
                </a:lnTo>
                <a:lnTo>
                  <a:pt x="606044" y="242849"/>
                </a:lnTo>
                <a:lnTo>
                  <a:pt x="608418" y="256819"/>
                </a:lnTo>
                <a:lnTo>
                  <a:pt x="611301" y="269519"/>
                </a:lnTo>
                <a:lnTo>
                  <a:pt x="607187" y="282219"/>
                </a:lnTo>
                <a:lnTo>
                  <a:pt x="607136" y="280949"/>
                </a:lnTo>
                <a:lnTo>
                  <a:pt x="604634" y="278409"/>
                </a:lnTo>
                <a:lnTo>
                  <a:pt x="604634" y="279679"/>
                </a:lnTo>
                <a:lnTo>
                  <a:pt x="607364" y="293649"/>
                </a:lnTo>
                <a:lnTo>
                  <a:pt x="612241" y="293649"/>
                </a:lnTo>
                <a:lnTo>
                  <a:pt x="610298" y="292379"/>
                </a:lnTo>
                <a:lnTo>
                  <a:pt x="614070" y="289839"/>
                </a:lnTo>
                <a:lnTo>
                  <a:pt x="616966" y="291109"/>
                </a:lnTo>
                <a:lnTo>
                  <a:pt x="619226" y="294919"/>
                </a:lnTo>
                <a:lnTo>
                  <a:pt x="619264" y="298729"/>
                </a:lnTo>
                <a:lnTo>
                  <a:pt x="615988" y="292379"/>
                </a:lnTo>
                <a:lnTo>
                  <a:pt x="611441" y="298729"/>
                </a:lnTo>
                <a:lnTo>
                  <a:pt x="608736" y="301269"/>
                </a:lnTo>
                <a:lnTo>
                  <a:pt x="610235" y="301269"/>
                </a:lnTo>
                <a:lnTo>
                  <a:pt x="611873" y="302539"/>
                </a:lnTo>
                <a:lnTo>
                  <a:pt x="613397" y="302539"/>
                </a:lnTo>
                <a:lnTo>
                  <a:pt x="611200" y="305079"/>
                </a:lnTo>
                <a:lnTo>
                  <a:pt x="614337" y="306349"/>
                </a:lnTo>
                <a:lnTo>
                  <a:pt x="618020" y="308889"/>
                </a:lnTo>
                <a:lnTo>
                  <a:pt x="617423" y="313969"/>
                </a:lnTo>
                <a:lnTo>
                  <a:pt x="614857" y="312699"/>
                </a:lnTo>
                <a:lnTo>
                  <a:pt x="616191" y="317779"/>
                </a:lnTo>
                <a:lnTo>
                  <a:pt x="619594" y="320319"/>
                </a:lnTo>
                <a:lnTo>
                  <a:pt x="618883" y="325399"/>
                </a:lnTo>
                <a:lnTo>
                  <a:pt x="613257" y="326669"/>
                </a:lnTo>
                <a:lnTo>
                  <a:pt x="616229" y="320319"/>
                </a:lnTo>
                <a:lnTo>
                  <a:pt x="611581" y="320319"/>
                </a:lnTo>
                <a:lnTo>
                  <a:pt x="611949" y="326669"/>
                </a:lnTo>
                <a:lnTo>
                  <a:pt x="622338" y="331749"/>
                </a:lnTo>
                <a:lnTo>
                  <a:pt x="616750" y="338099"/>
                </a:lnTo>
                <a:lnTo>
                  <a:pt x="615162" y="335559"/>
                </a:lnTo>
                <a:lnTo>
                  <a:pt x="615124" y="331749"/>
                </a:lnTo>
                <a:lnTo>
                  <a:pt x="613537" y="329209"/>
                </a:lnTo>
                <a:lnTo>
                  <a:pt x="606971" y="335559"/>
                </a:lnTo>
                <a:lnTo>
                  <a:pt x="608660" y="335559"/>
                </a:lnTo>
                <a:lnTo>
                  <a:pt x="607631" y="339369"/>
                </a:lnTo>
                <a:lnTo>
                  <a:pt x="607783" y="339369"/>
                </a:lnTo>
                <a:lnTo>
                  <a:pt x="606704" y="343115"/>
                </a:lnTo>
                <a:lnTo>
                  <a:pt x="605586" y="346049"/>
                </a:lnTo>
                <a:lnTo>
                  <a:pt x="606221" y="344766"/>
                </a:lnTo>
                <a:lnTo>
                  <a:pt x="604862" y="349529"/>
                </a:lnTo>
                <a:lnTo>
                  <a:pt x="606640" y="346989"/>
                </a:lnTo>
                <a:lnTo>
                  <a:pt x="613435" y="353339"/>
                </a:lnTo>
                <a:lnTo>
                  <a:pt x="614768" y="358419"/>
                </a:lnTo>
                <a:lnTo>
                  <a:pt x="615137" y="364769"/>
                </a:lnTo>
                <a:lnTo>
                  <a:pt x="619099" y="372389"/>
                </a:lnTo>
                <a:lnTo>
                  <a:pt x="614311" y="367309"/>
                </a:lnTo>
                <a:lnTo>
                  <a:pt x="612228" y="367309"/>
                </a:lnTo>
                <a:lnTo>
                  <a:pt x="610666" y="368579"/>
                </a:lnTo>
                <a:lnTo>
                  <a:pt x="607441" y="369849"/>
                </a:lnTo>
                <a:lnTo>
                  <a:pt x="607047" y="370408"/>
                </a:lnTo>
                <a:lnTo>
                  <a:pt x="604913" y="369989"/>
                </a:lnTo>
                <a:lnTo>
                  <a:pt x="605942" y="370344"/>
                </a:lnTo>
                <a:lnTo>
                  <a:pt x="606996" y="370497"/>
                </a:lnTo>
                <a:lnTo>
                  <a:pt x="605675" y="372389"/>
                </a:lnTo>
                <a:lnTo>
                  <a:pt x="603707" y="376199"/>
                </a:lnTo>
                <a:lnTo>
                  <a:pt x="601916" y="374929"/>
                </a:lnTo>
                <a:lnTo>
                  <a:pt x="603592" y="378739"/>
                </a:lnTo>
                <a:lnTo>
                  <a:pt x="602805" y="381279"/>
                </a:lnTo>
                <a:lnTo>
                  <a:pt x="602462" y="385089"/>
                </a:lnTo>
                <a:lnTo>
                  <a:pt x="605485" y="390169"/>
                </a:lnTo>
                <a:lnTo>
                  <a:pt x="603440" y="390169"/>
                </a:lnTo>
                <a:lnTo>
                  <a:pt x="604380" y="392709"/>
                </a:lnTo>
                <a:lnTo>
                  <a:pt x="606298" y="392709"/>
                </a:lnTo>
                <a:lnTo>
                  <a:pt x="608126" y="400329"/>
                </a:lnTo>
                <a:lnTo>
                  <a:pt x="605980" y="409219"/>
                </a:lnTo>
                <a:lnTo>
                  <a:pt x="604329" y="419379"/>
                </a:lnTo>
                <a:lnTo>
                  <a:pt x="607631" y="428269"/>
                </a:lnTo>
                <a:lnTo>
                  <a:pt x="611111" y="435889"/>
                </a:lnTo>
                <a:lnTo>
                  <a:pt x="618959" y="447319"/>
                </a:lnTo>
                <a:lnTo>
                  <a:pt x="622147" y="453669"/>
                </a:lnTo>
                <a:lnTo>
                  <a:pt x="618883" y="457479"/>
                </a:lnTo>
                <a:lnTo>
                  <a:pt x="614641" y="451129"/>
                </a:lnTo>
                <a:lnTo>
                  <a:pt x="611657" y="456209"/>
                </a:lnTo>
                <a:lnTo>
                  <a:pt x="612241" y="461289"/>
                </a:lnTo>
                <a:lnTo>
                  <a:pt x="614629" y="466369"/>
                </a:lnTo>
                <a:lnTo>
                  <a:pt x="612825" y="465099"/>
                </a:lnTo>
                <a:lnTo>
                  <a:pt x="611314" y="466369"/>
                </a:lnTo>
                <a:lnTo>
                  <a:pt x="609015" y="468909"/>
                </a:lnTo>
                <a:lnTo>
                  <a:pt x="609587" y="472719"/>
                </a:lnTo>
                <a:lnTo>
                  <a:pt x="614591" y="471805"/>
                </a:lnTo>
                <a:lnTo>
                  <a:pt x="614184" y="470179"/>
                </a:lnTo>
                <a:lnTo>
                  <a:pt x="622973" y="472719"/>
                </a:lnTo>
                <a:lnTo>
                  <a:pt x="620522" y="470179"/>
                </a:lnTo>
                <a:lnTo>
                  <a:pt x="616864" y="466369"/>
                </a:lnTo>
                <a:lnTo>
                  <a:pt x="615645" y="465099"/>
                </a:lnTo>
                <a:lnTo>
                  <a:pt x="617918" y="462559"/>
                </a:lnTo>
                <a:lnTo>
                  <a:pt x="622795" y="461289"/>
                </a:lnTo>
                <a:lnTo>
                  <a:pt x="624141" y="465099"/>
                </a:lnTo>
                <a:lnTo>
                  <a:pt x="628434" y="460019"/>
                </a:lnTo>
                <a:lnTo>
                  <a:pt x="620991" y="461289"/>
                </a:lnTo>
                <a:lnTo>
                  <a:pt x="624586" y="457479"/>
                </a:lnTo>
                <a:lnTo>
                  <a:pt x="625792" y="456209"/>
                </a:lnTo>
                <a:lnTo>
                  <a:pt x="626541" y="454939"/>
                </a:lnTo>
                <a:lnTo>
                  <a:pt x="626973" y="456209"/>
                </a:lnTo>
                <a:lnTo>
                  <a:pt x="627316" y="456209"/>
                </a:lnTo>
                <a:lnTo>
                  <a:pt x="626656" y="454939"/>
                </a:lnTo>
                <a:lnTo>
                  <a:pt x="624674" y="451129"/>
                </a:lnTo>
                <a:lnTo>
                  <a:pt x="626516" y="451129"/>
                </a:lnTo>
                <a:lnTo>
                  <a:pt x="630021" y="450100"/>
                </a:lnTo>
                <a:lnTo>
                  <a:pt x="630770" y="446049"/>
                </a:lnTo>
                <a:lnTo>
                  <a:pt x="628967" y="440969"/>
                </a:lnTo>
                <a:lnTo>
                  <a:pt x="627468" y="437159"/>
                </a:lnTo>
                <a:lnTo>
                  <a:pt x="629551" y="433349"/>
                </a:lnTo>
                <a:lnTo>
                  <a:pt x="630097" y="434619"/>
                </a:lnTo>
                <a:lnTo>
                  <a:pt x="629615" y="433349"/>
                </a:lnTo>
                <a:lnTo>
                  <a:pt x="627684" y="428269"/>
                </a:lnTo>
                <a:lnTo>
                  <a:pt x="624789" y="426999"/>
                </a:lnTo>
                <a:lnTo>
                  <a:pt x="621030" y="426999"/>
                </a:lnTo>
                <a:lnTo>
                  <a:pt x="616038" y="423189"/>
                </a:lnTo>
                <a:lnTo>
                  <a:pt x="631863" y="415569"/>
                </a:lnTo>
                <a:lnTo>
                  <a:pt x="625424" y="414299"/>
                </a:lnTo>
                <a:lnTo>
                  <a:pt x="625894" y="411759"/>
                </a:lnTo>
                <a:lnTo>
                  <a:pt x="621728" y="407949"/>
                </a:lnTo>
                <a:lnTo>
                  <a:pt x="623900" y="402869"/>
                </a:lnTo>
                <a:lnTo>
                  <a:pt x="623938" y="395249"/>
                </a:lnTo>
                <a:lnTo>
                  <a:pt x="624370" y="392099"/>
                </a:lnTo>
                <a:lnTo>
                  <a:pt x="621944" y="387629"/>
                </a:lnTo>
                <a:lnTo>
                  <a:pt x="624370" y="386245"/>
                </a:lnTo>
                <a:lnTo>
                  <a:pt x="624992" y="391007"/>
                </a:lnTo>
                <a:lnTo>
                  <a:pt x="629119" y="387629"/>
                </a:lnTo>
                <a:lnTo>
                  <a:pt x="625348" y="385673"/>
                </a:lnTo>
                <a:lnTo>
                  <a:pt x="626364" y="385089"/>
                </a:lnTo>
                <a:lnTo>
                  <a:pt x="625729" y="381279"/>
                </a:lnTo>
                <a:lnTo>
                  <a:pt x="623963" y="377469"/>
                </a:lnTo>
                <a:lnTo>
                  <a:pt x="624230" y="376199"/>
                </a:lnTo>
                <a:lnTo>
                  <a:pt x="625017" y="372389"/>
                </a:lnTo>
                <a:lnTo>
                  <a:pt x="630720" y="374929"/>
                </a:lnTo>
                <a:lnTo>
                  <a:pt x="627748" y="380009"/>
                </a:lnTo>
                <a:lnTo>
                  <a:pt x="632790" y="373659"/>
                </a:lnTo>
                <a:lnTo>
                  <a:pt x="629005" y="371119"/>
                </a:lnTo>
                <a:lnTo>
                  <a:pt x="629958" y="366039"/>
                </a:lnTo>
                <a:lnTo>
                  <a:pt x="632358" y="360959"/>
                </a:lnTo>
                <a:lnTo>
                  <a:pt x="632942" y="357149"/>
                </a:lnTo>
                <a:lnTo>
                  <a:pt x="625297" y="357149"/>
                </a:lnTo>
                <a:lnTo>
                  <a:pt x="629196" y="346989"/>
                </a:lnTo>
                <a:lnTo>
                  <a:pt x="629691" y="345719"/>
                </a:lnTo>
                <a:lnTo>
                  <a:pt x="627456" y="338099"/>
                </a:lnTo>
                <a:lnTo>
                  <a:pt x="627075" y="336829"/>
                </a:lnTo>
                <a:lnTo>
                  <a:pt x="628853" y="334289"/>
                </a:lnTo>
                <a:lnTo>
                  <a:pt x="630440" y="327939"/>
                </a:lnTo>
                <a:lnTo>
                  <a:pt x="630669" y="326669"/>
                </a:lnTo>
                <a:lnTo>
                  <a:pt x="632053" y="319049"/>
                </a:lnTo>
                <a:lnTo>
                  <a:pt x="633285" y="313969"/>
                </a:lnTo>
                <a:lnTo>
                  <a:pt x="633907" y="311429"/>
                </a:lnTo>
                <a:lnTo>
                  <a:pt x="635190" y="311429"/>
                </a:lnTo>
                <a:lnTo>
                  <a:pt x="627443" y="310159"/>
                </a:lnTo>
                <a:lnTo>
                  <a:pt x="628853" y="302539"/>
                </a:lnTo>
                <a:lnTo>
                  <a:pt x="627862" y="298729"/>
                </a:lnTo>
                <a:lnTo>
                  <a:pt x="627214" y="296189"/>
                </a:lnTo>
                <a:lnTo>
                  <a:pt x="631837" y="296189"/>
                </a:lnTo>
                <a:lnTo>
                  <a:pt x="633691" y="297459"/>
                </a:lnTo>
                <a:lnTo>
                  <a:pt x="635774" y="299999"/>
                </a:lnTo>
                <a:lnTo>
                  <a:pt x="635723" y="296189"/>
                </a:lnTo>
                <a:lnTo>
                  <a:pt x="635711" y="294919"/>
                </a:lnTo>
                <a:lnTo>
                  <a:pt x="633222" y="293649"/>
                </a:lnTo>
                <a:lnTo>
                  <a:pt x="631888" y="291109"/>
                </a:lnTo>
                <a:lnTo>
                  <a:pt x="631596" y="289839"/>
                </a:lnTo>
                <a:lnTo>
                  <a:pt x="630986" y="287299"/>
                </a:lnTo>
                <a:lnTo>
                  <a:pt x="636790" y="288569"/>
                </a:lnTo>
                <a:lnTo>
                  <a:pt x="636498" y="287299"/>
                </a:lnTo>
                <a:lnTo>
                  <a:pt x="635609" y="283489"/>
                </a:lnTo>
                <a:lnTo>
                  <a:pt x="635215" y="282219"/>
                </a:lnTo>
                <a:lnTo>
                  <a:pt x="633666" y="277139"/>
                </a:lnTo>
                <a:lnTo>
                  <a:pt x="632498" y="270789"/>
                </a:lnTo>
                <a:lnTo>
                  <a:pt x="633285" y="265709"/>
                </a:lnTo>
                <a:lnTo>
                  <a:pt x="633679" y="263169"/>
                </a:lnTo>
                <a:lnTo>
                  <a:pt x="629005" y="264439"/>
                </a:lnTo>
                <a:lnTo>
                  <a:pt x="623709" y="265709"/>
                </a:lnTo>
                <a:lnTo>
                  <a:pt x="618731" y="265709"/>
                </a:lnTo>
                <a:lnTo>
                  <a:pt x="615035" y="260629"/>
                </a:lnTo>
                <a:lnTo>
                  <a:pt x="621703" y="260629"/>
                </a:lnTo>
                <a:lnTo>
                  <a:pt x="622935" y="258089"/>
                </a:lnTo>
                <a:lnTo>
                  <a:pt x="623938" y="258876"/>
                </a:lnTo>
                <a:lnTo>
                  <a:pt x="624027" y="258089"/>
                </a:lnTo>
                <a:lnTo>
                  <a:pt x="624179" y="256819"/>
                </a:lnTo>
                <a:lnTo>
                  <a:pt x="628345" y="256819"/>
                </a:lnTo>
                <a:lnTo>
                  <a:pt x="627126" y="254279"/>
                </a:lnTo>
                <a:lnTo>
                  <a:pt x="630428" y="254279"/>
                </a:lnTo>
                <a:lnTo>
                  <a:pt x="630847" y="255549"/>
                </a:lnTo>
                <a:lnTo>
                  <a:pt x="628738" y="256819"/>
                </a:lnTo>
                <a:lnTo>
                  <a:pt x="630377" y="258089"/>
                </a:lnTo>
                <a:lnTo>
                  <a:pt x="631101" y="254279"/>
                </a:lnTo>
                <a:lnTo>
                  <a:pt x="633526" y="249199"/>
                </a:lnTo>
                <a:lnTo>
                  <a:pt x="636663" y="247929"/>
                </a:lnTo>
                <a:lnTo>
                  <a:pt x="631063" y="247929"/>
                </a:lnTo>
                <a:lnTo>
                  <a:pt x="630504" y="245389"/>
                </a:lnTo>
                <a:lnTo>
                  <a:pt x="630148" y="237769"/>
                </a:lnTo>
                <a:lnTo>
                  <a:pt x="635495" y="242849"/>
                </a:lnTo>
                <a:lnTo>
                  <a:pt x="637616" y="237769"/>
                </a:lnTo>
                <a:lnTo>
                  <a:pt x="634707" y="236499"/>
                </a:lnTo>
                <a:lnTo>
                  <a:pt x="637679" y="231419"/>
                </a:lnTo>
                <a:close/>
              </a:path>
              <a:path w="1425575" h="655954">
                <a:moveTo>
                  <a:pt x="638200" y="143141"/>
                </a:moveTo>
                <a:lnTo>
                  <a:pt x="637387" y="136944"/>
                </a:lnTo>
                <a:lnTo>
                  <a:pt x="636168" y="143103"/>
                </a:lnTo>
                <a:lnTo>
                  <a:pt x="638200" y="143141"/>
                </a:lnTo>
                <a:close/>
              </a:path>
              <a:path w="1425575" h="655954">
                <a:moveTo>
                  <a:pt x="638797" y="366572"/>
                </a:moveTo>
                <a:lnTo>
                  <a:pt x="636701" y="363220"/>
                </a:lnTo>
                <a:lnTo>
                  <a:pt x="636168" y="362407"/>
                </a:lnTo>
                <a:lnTo>
                  <a:pt x="634174" y="366395"/>
                </a:lnTo>
                <a:lnTo>
                  <a:pt x="635279" y="371703"/>
                </a:lnTo>
                <a:lnTo>
                  <a:pt x="637501" y="366318"/>
                </a:lnTo>
                <a:lnTo>
                  <a:pt x="638797" y="366572"/>
                </a:lnTo>
                <a:close/>
              </a:path>
              <a:path w="1425575" h="655954">
                <a:moveTo>
                  <a:pt x="833399" y="148082"/>
                </a:moveTo>
                <a:lnTo>
                  <a:pt x="831837" y="147751"/>
                </a:lnTo>
                <a:lnTo>
                  <a:pt x="832713" y="148285"/>
                </a:lnTo>
                <a:lnTo>
                  <a:pt x="833272" y="148475"/>
                </a:lnTo>
                <a:lnTo>
                  <a:pt x="833399" y="148082"/>
                </a:lnTo>
                <a:close/>
              </a:path>
              <a:path w="1425575" h="655954">
                <a:moveTo>
                  <a:pt x="836498" y="91986"/>
                </a:moveTo>
                <a:lnTo>
                  <a:pt x="836053" y="92710"/>
                </a:lnTo>
                <a:lnTo>
                  <a:pt x="836218" y="95796"/>
                </a:lnTo>
                <a:lnTo>
                  <a:pt x="836472" y="95250"/>
                </a:lnTo>
                <a:lnTo>
                  <a:pt x="836498" y="91986"/>
                </a:lnTo>
                <a:close/>
              </a:path>
              <a:path w="1425575" h="655954">
                <a:moveTo>
                  <a:pt x="836612" y="148590"/>
                </a:moveTo>
                <a:lnTo>
                  <a:pt x="833653" y="147320"/>
                </a:lnTo>
                <a:lnTo>
                  <a:pt x="833399" y="148082"/>
                </a:lnTo>
                <a:lnTo>
                  <a:pt x="835748" y="148590"/>
                </a:lnTo>
                <a:lnTo>
                  <a:pt x="836117" y="148590"/>
                </a:lnTo>
                <a:lnTo>
                  <a:pt x="836612" y="148590"/>
                </a:lnTo>
                <a:close/>
              </a:path>
              <a:path w="1425575" h="655954">
                <a:moveTo>
                  <a:pt x="837387" y="149860"/>
                </a:moveTo>
                <a:lnTo>
                  <a:pt x="836117" y="148590"/>
                </a:lnTo>
                <a:lnTo>
                  <a:pt x="835660" y="149275"/>
                </a:lnTo>
                <a:lnTo>
                  <a:pt x="837387" y="149860"/>
                </a:lnTo>
                <a:close/>
              </a:path>
              <a:path w="1425575" h="655954">
                <a:moveTo>
                  <a:pt x="838428" y="457200"/>
                </a:moveTo>
                <a:lnTo>
                  <a:pt x="837615" y="453999"/>
                </a:lnTo>
                <a:lnTo>
                  <a:pt x="835444" y="454406"/>
                </a:lnTo>
                <a:lnTo>
                  <a:pt x="838428" y="457200"/>
                </a:lnTo>
                <a:close/>
              </a:path>
              <a:path w="1425575" h="655954">
                <a:moveTo>
                  <a:pt x="840854" y="453390"/>
                </a:moveTo>
                <a:lnTo>
                  <a:pt x="836510" y="449580"/>
                </a:lnTo>
                <a:lnTo>
                  <a:pt x="837615" y="453999"/>
                </a:lnTo>
                <a:lnTo>
                  <a:pt x="840854" y="453390"/>
                </a:lnTo>
                <a:close/>
              </a:path>
              <a:path w="1425575" h="655954">
                <a:moveTo>
                  <a:pt x="843597" y="77470"/>
                </a:moveTo>
                <a:lnTo>
                  <a:pt x="840079" y="80010"/>
                </a:lnTo>
                <a:lnTo>
                  <a:pt x="832167" y="87630"/>
                </a:lnTo>
                <a:lnTo>
                  <a:pt x="832980" y="92710"/>
                </a:lnTo>
                <a:lnTo>
                  <a:pt x="833882" y="90170"/>
                </a:lnTo>
                <a:lnTo>
                  <a:pt x="834326" y="87630"/>
                </a:lnTo>
                <a:lnTo>
                  <a:pt x="836536" y="87630"/>
                </a:lnTo>
                <a:lnTo>
                  <a:pt x="836498" y="91986"/>
                </a:lnTo>
                <a:lnTo>
                  <a:pt x="839101" y="87630"/>
                </a:lnTo>
                <a:lnTo>
                  <a:pt x="841387" y="83820"/>
                </a:lnTo>
                <a:lnTo>
                  <a:pt x="843597" y="77470"/>
                </a:lnTo>
                <a:close/>
              </a:path>
              <a:path w="1425575" h="655954">
                <a:moveTo>
                  <a:pt x="855967" y="535965"/>
                </a:moveTo>
                <a:lnTo>
                  <a:pt x="855535" y="535317"/>
                </a:lnTo>
                <a:lnTo>
                  <a:pt x="854925" y="534936"/>
                </a:lnTo>
                <a:lnTo>
                  <a:pt x="854087" y="535012"/>
                </a:lnTo>
                <a:lnTo>
                  <a:pt x="855967" y="535965"/>
                </a:lnTo>
                <a:close/>
              </a:path>
              <a:path w="1425575" h="655954">
                <a:moveTo>
                  <a:pt x="869353" y="547230"/>
                </a:moveTo>
                <a:lnTo>
                  <a:pt x="868502" y="546061"/>
                </a:lnTo>
                <a:lnTo>
                  <a:pt x="867448" y="547116"/>
                </a:lnTo>
                <a:lnTo>
                  <a:pt x="869353" y="547230"/>
                </a:lnTo>
                <a:close/>
              </a:path>
              <a:path w="1425575" h="655954">
                <a:moveTo>
                  <a:pt x="902042" y="40640"/>
                </a:moveTo>
                <a:lnTo>
                  <a:pt x="901636" y="39370"/>
                </a:lnTo>
                <a:lnTo>
                  <a:pt x="901738" y="38100"/>
                </a:lnTo>
                <a:lnTo>
                  <a:pt x="901268" y="38100"/>
                </a:lnTo>
                <a:lnTo>
                  <a:pt x="900988" y="36830"/>
                </a:lnTo>
                <a:lnTo>
                  <a:pt x="900442" y="36830"/>
                </a:lnTo>
                <a:lnTo>
                  <a:pt x="899566" y="35560"/>
                </a:lnTo>
                <a:lnTo>
                  <a:pt x="895642" y="40640"/>
                </a:lnTo>
                <a:lnTo>
                  <a:pt x="900811" y="42202"/>
                </a:lnTo>
                <a:lnTo>
                  <a:pt x="900823" y="41910"/>
                </a:lnTo>
                <a:lnTo>
                  <a:pt x="902042" y="40640"/>
                </a:lnTo>
                <a:close/>
              </a:path>
              <a:path w="1425575" h="655954">
                <a:moveTo>
                  <a:pt x="903655" y="43065"/>
                </a:moveTo>
                <a:lnTo>
                  <a:pt x="900811" y="42202"/>
                </a:lnTo>
                <a:lnTo>
                  <a:pt x="900671" y="45720"/>
                </a:lnTo>
                <a:lnTo>
                  <a:pt x="903236" y="43180"/>
                </a:lnTo>
                <a:lnTo>
                  <a:pt x="903655" y="43065"/>
                </a:lnTo>
                <a:close/>
              </a:path>
              <a:path w="1425575" h="655954">
                <a:moveTo>
                  <a:pt x="985964" y="641096"/>
                </a:moveTo>
                <a:lnTo>
                  <a:pt x="983170" y="640080"/>
                </a:lnTo>
                <a:lnTo>
                  <a:pt x="985951" y="641350"/>
                </a:lnTo>
                <a:lnTo>
                  <a:pt x="985964" y="641096"/>
                </a:lnTo>
                <a:close/>
              </a:path>
              <a:path w="1425575" h="655954">
                <a:moveTo>
                  <a:pt x="988263" y="31750"/>
                </a:moveTo>
                <a:lnTo>
                  <a:pt x="986878" y="30480"/>
                </a:lnTo>
                <a:lnTo>
                  <a:pt x="987361" y="31750"/>
                </a:lnTo>
                <a:lnTo>
                  <a:pt x="988263" y="31750"/>
                </a:lnTo>
                <a:close/>
              </a:path>
              <a:path w="1425575" h="655954">
                <a:moveTo>
                  <a:pt x="992936" y="73660"/>
                </a:moveTo>
                <a:lnTo>
                  <a:pt x="992441" y="73660"/>
                </a:lnTo>
                <a:lnTo>
                  <a:pt x="990257" y="76200"/>
                </a:lnTo>
                <a:lnTo>
                  <a:pt x="992936" y="73660"/>
                </a:lnTo>
                <a:close/>
              </a:path>
              <a:path w="1425575" h="655954">
                <a:moveTo>
                  <a:pt x="1001204" y="596900"/>
                </a:moveTo>
                <a:lnTo>
                  <a:pt x="994841" y="594360"/>
                </a:lnTo>
                <a:lnTo>
                  <a:pt x="1000899" y="600710"/>
                </a:lnTo>
                <a:lnTo>
                  <a:pt x="999642" y="598170"/>
                </a:lnTo>
                <a:lnTo>
                  <a:pt x="1001204" y="596900"/>
                </a:lnTo>
                <a:close/>
              </a:path>
              <a:path w="1425575" h="655954">
                <a:moveTo>
                  <a:pt x="1030693" y="73812"/>
                </a:moveTo>
                <a:lnTo>
                  <a:pt x="1029042" y="71805"/>
                </a:lnTo>
                <a:lnTo>
                  <a:pt x="1027353" y="70675"/>
                </a:lnTo>
                <a:lnTo>
                  <a:pt x="1025639" y="69977"/>
                </a:lnTo>
                <a:lnTo>
                  <a:pt x="1025309" y="70459"/>
                </a:lnTo>
                <a:lnTo>
                  <a:pt x="1024915" y="70853"/>
                </a:lnTo>
                <a:lnTo>
                  <a:pt x="1024712" y="71551"/>
                </a:lnTo>
                <a:lnTo>
                  <a:pt x="1030693" y="73812"/>
                </a:lnTo>
                <a:close/>
              </a:path>
              <a:path w="1425575" h="655954">
                <a:moveTo>
                  <a:pt x="1055674" y="31750"/>
                </a:moveTo>
                <a:lnTo>
                  <a:pt x="1055585" y="29210"/>
                </a:lnTo>
                <a:lnTo>
                  <a:pt x="1055179" y="30480"/>
                </a:lnTo>
                <a:lnTo>
                  <a:pt x="1055674" y="31750"/>
                </a:lnTo>
                <a:close/>
              </a:path>
              <a:path w="1425575" h="655954">
                <a:moveTo>
                  <a:pt x="1064564" y="25247"/>
                </a:moveTo>
                <a:lnTo>
                  <a:pt x="1062977" y="24396"/>
                </a:lnTo>
                <a:lnTo>
                  <a:pt x="1063193" y="24866"/>
                </a:lnTo>
                <a:lnTo>
                  <a:pt x="1064564" y="25247"/>
                </a:lnTo>
                <a:close/>
              </a:path>
              <a:path w="1425575" h="655954">
                <a:moveTo>
                  <a:pt x="1064806" y="72034"/>
                </a:moveTo>
                <a:lnTo>
                  <a:pt x="1056157" y="71602"/>
                </a:lnTo>
                <a:lnTo>
                  <a:pt x="1058595" y="72059"/>
                </a:lnTo>
                <a:lnTo>
                  <a:pt x="1061732" y="72186"/>
                </a:lnTo>
                <a:lnTo>
                  <a:pt x="1064806" y="72034"/>
                </a:lnTo>
                <a:close/>
              </a:path>
              <a:path w="1425575" h="655954">
                <a:moveTo>
                  <a:pt x="1065758" y="71983"/>
                </a:moveTo>
                <a:lnTo>
                  <a:pt x="1064806" y="72034"/>
                </a:lnTo>
                <a:lnTo>
                  <a:pt x="1065745" y="72085"/>
                </a:lnTo>
                <a:close/>
              </a:path>
              <a:path w="1425575" h="655954">
                <a:moveTo>
                  <a:pt x="1087602" y="640080"/>
                </a:moveTo>
                <a:lnTo>
                  <a:pt x="1086993" y="640080"/>
                </a:lnTo>
                <a:lnTo>
                  <a:pt x="1087285" y="640397"/>
                </a:lnTo>
                <a:lnTo>
                  <a:pt x="1087602" y="640080"/>
                </a:lnTo>
                <a:close/>
              </a:path>
              <a:path w="1425575" h="655954">
                <a:moveTo>
                  <a:pt x="1106741" y="604837"/>
                </a:moveTo>
                <a:lnTo>
                  <a:pt x="1106271" y="602526"/>
                </a:lnTo>
                <a:lnTo>
                  <a:pt x="1105179" y="604520"/>
                </a:lnTo>
                <a:lnTo>
                  <a:pt x="1106741" y="604837"/>
                </a:lnTo>
                <a:close/>
              </a:path>
              <a:path w="1425575" h="655954">
                <a:moveTo>
                  <a:pt x="1114082" y="601980"/>
                </a:moveTo>
                <a:lnTo>
                  <a:pt x="1112354" y="600710"/>
                </a:lnTo>
                <a:lnTo>
                  <a:pt x="1104620" y="594360"/>
                </a:lnTo>
                <a:lnTo>
                  <a:pt x="1106271" y="602526"/>
                </a:lnTo>
                <a:lnTo>
                  <a:pt x="1107262" y="600710"/>
                </a:lnTo>
                <a:lnTo>
                  <a:pt x="1114082" y="601980"/>
                </a:lnTo>
                <a:close/>
              </a:path>
              <a:path w="1425575" h="655954">
                <a:moveTo>
                  <a:pt x="1117612" y="16713"/>
                </a:moveTo>
                <a:lnTo>
                  <a:pt x="1117536" y="16090"/>
                </a:lnTo>
                <a:lnTo>
                  <a:pt x="1117180" y="15367"/>
                </a:lnTo>
                <a:lnTo>
                  <a:pt x="1116114" y="14185"/>
                </a:lnTo>
                <a:lnTo>
                  <a:pt x="1116444" y="15201"/>
                </a:lnTo>
                <a:lnTo>
                  <a:pt x="1117015" y="15976"/>
                </a:lnTo>
                <a:lnTo>
                  <a:pt x="1117612" y="16713"/>
                </a:lnTo>
                <a:close/>
              </a:path>
              <a:path w="1425575" h="655954">
                <a:moveTo>
                  <a:pt x="1181938" y="22186"/>
                </a:moveTo>
                <a:lnTo>
                  <a:pt x="1181569" y="21590"/>
                </a:lnTo>
                <a:lnTo>
                  <a:pt x="1181150" y="22860"/>
                </a:lnTo>
                <a:lnTo>
                  <a:pt x="1181938" y="22186"/>
                </a:lnTo>
                <a:close/>
              </a:path>
              <a:path w="1425575" h="655954">
                <a:moveTo>
                  <a:pt x="1187157" y="606742"/>
                </a:moveTo>
                <a:lnTo>
                  <a:pt x="1184986" y="605790"/>
                </a:lnTo>
                <a:lnTo>
                  <a:pt x="1185837" y="607339"/>
                </a:lnTo>
                <a:lnTo>
                  <a:pt x="1186205" y="607060"/>
                </a:lnTo>
                <a:lnTo>
                  <a:pt x="1187157" y="606742"/>
                </a:lnTo>
                <a:close/>
              </a:path>
              <a:path w="1425575" h="655954">
                <a:moveTo>
                  <a:pt x="1193736" y="609600"/>
                </a:moveTo>
                <a:lnTo>
                  <a:pt x="1193711" y="604520"/>
                </a:lnTo>
                <a:lnTo>
                  <a:pt x="1187157" y="606742"/>
                </a:lnTo>
                <a:lnTo>
                  <a:pt x="1193736" y="609600"/>
                </a:lnTo>
                <a:close/>
              </a:path>
              <a:path w="1425575" h="655954">
                <a:moveTo>
                  <a:pt x="1196251" y="604520"/>
                </a:moveTo>
                <a:lnTo>
                  <a:pt x="1195832" y="603250"/>
                </a:lnTo>
                <a:lnTo>
                  <a:pt x="1195984" y="604520"/>
                </a:lnTo>
                <a:lnTo>
                  <a:pt x="1196251" y="604520"/>
                </a:lnTo>
                <a:close/>
              </a:path>
              <a:path w="1425575" h="655954">
                <a:moveTo>
                  <a:pt x="1202893" y="598131"/>
                </a:moveTo>
                <a:lnTo>
                  <a:pt x="1193266" y="598576"/>
                </a:lnTo>
                <a:lnTo>
                  <a:pt x="1194473" y="600240"/>
                </a:lnTo>
                <a:lnTo>
                  <a:pt x="1195222" y="602081"/>
                </a:lnTo>
                <a:lnTo>
                  <a:pt x="1195806" y="603885"/>
                </a:lnTo>
                <a:lnTo>
                  <a:pt x="1194943" y="599681"/>
                </a:lnTo>
                <a:lnTo>
                  <a:pt x="1202893" y="598131"/>
                </a:lnTo>
                <a:close/>
              </a:path>
              <a:path w="1425575" h="655954">
                <a:moveTo>
                  <a:pt x="1211656" y="20320"/>
                </a:moveTo>
                <a:lnTo>
                  <a:pt x="1210652" y="20320"/>
                </a:lnTo>
                <a:lnTo>
                  <a:pt x="1210767" y="20840"/>
                </a:lnTo>
                <a:lnTo>
                  <a:pt x="1211656" y="20320"/>
                </a:lnTo>
                <a:close/>
              </a:path>
              <a:path w="1425575" h="655954">
                <a:moveTo>
                  <a:pt x="1215694" y="20320"/>
                </a:moveTo>
                <a:lnTo>
                  <a:pt x="1213827" y="19050"/>
                </a:lnTo>
                <a:lnTo>
                  <a:pt x="1211656" y="20320"/>
                </a:lnTo>
                <a:lnTo>
                  <a:pt x="1215694" y="20320"/>
                </a:lnTo>
                <a:close/>
              </a:path>
              <a:path w="1425575" h="655954">
                <a:moveTo>
                  <a:pt x="1216672" y="17360"/>
                </a:moveTo>
                <a:lnTo>
                  <a:pt x="1214145" y="16700"/>
                </a:lnTo>
                <a:lnTo>
                  <a:pt x="1215161" y="17183"/>
                </a:lnTo>
                <a:lnTo>
                  <a:pt x="1215974" y="17335"/>
                </a:lnTo>
                <a:lnTo>
                  <a:pt x="1216672" y="17360"/>
                </a:lnTo>
                <a:close/>
              </a:path>
              <a:path w="1425575" h="655954">
                <a:moveTo>
                  <a:pt x="1220774" y="56832"/>
                </a:moveTo>
                <a:lnTo>
                  <a:pt x="1220381" y="56883"/>
                </a:lnTo>
                <a:lnTo>
                  <a:pt x="1220000" y="56997"/>
                </a:lnTo>
                <a:lnTo>
                  <a:pt x="1217053" y="58445"/>
                </a:lnTo>
                <a:lnTo>
                  <a:pt x="1218831" y="57899"/>
                </a:lnTo>
                <a:lnTo>
                  <a:pt x="1220774" y="56832"/>
                </a:lnTo>
                <a:close/>
              </a:path>
              <a:path w="1425575" h="655954">
                <a:moveTo>
                  <a:pt x="1232941" y="5080"/>
                </a:moveTo>
                <a:lnTo>
                  <a:pt x="1231544" y="3810"/>
                </a:lnTo>
                <a:lnTo>
                  <a:pt x="1229753" y="5080"/>
                </a:lnTo>
                <a:lnTo>
                  <a:pt x="1232941" y="5080"/>
                </a:lnTo>
                <a:close/>
              </a:path>
              <a:path w="1425575" h="655954">
                <a:moveTo>
                  <a:pt x="1234287" y="5080"/>
                </a:moveTo>
                <a:lnTo>
                  <a:pt x="1232941" y="5080"/>
                </a:lnTo>
                <a:lnTo>
                  <a:pt x="1233982" y="6019"/>
                </a:lnTo>
                <a:lnTo>
                  <a:pt x="1234287" y="5080"/>
                </a:lnTo>
                <a:close/>
              </a:path>
              <a:path w="1425575" h="655954">
                <a:moveTo>
                  <a:pt x="1247165" y="594321"/>
                </a:moveTo>
                <a:lnTo>
                  <a:pt x="1246187" y="592632"/>
                </a:lnTo>
                <a:lnTo>
                  <a:pt x="1245311" y="593090"/>
                </a:lnTo>
                <a:lnTo>
                  <a:pt x="1247165" y="594321"/>
                </a:lnTo>
                <a:close/>
              </a:path>
              <a:path w="1425575" h="655954">
                <a:moveTo>
                  <a:pt x="1252080" y="2946"/>
                </a:moveTo>
                <a:lnTo>
                  <a:pt x="1251216" y="3098"/>
                </a:lnTo>
                <a:lnTo>
                  <a:pt x="1250327" y="3594"/>
                </a:lnTo>
                <a:lnTo>
                  <a:pt x="1250480" y="3644"/>
                </a:lnTo>
                <a:lnTo>
                  <a:pt x="1252080" y="2946"/>
                </a:lnTo>
                <a:close/>
              </a:path>
              <a:path w="1425575" h="655954">
                <a:moveTo>
                  <a:pt x="1252461" y="589280"/>
                </a:moveTo>
                <a:lnTo>
                  <a:pt x="1244257" y="589280"/>
                </a:lnTo>
                <a:lnTo>
                  <a:pt x="1246187" y="592632"/>
                </a:lnTo>
                <a:lnTo>
                  <a:pt x="1252461" y="589280"/>
                </a:lnTo>
                <a:close/>
              </a:path>
              <a:path w="1425575" h="655954">
                <a:moveTo>
                  <a:pt x="1272832" y="0"/>
                </a:moveTo>
                <a:lnTo>
                  <a:pt x="1268323" y="1270"/>
                </a:lnTo>
                <a:lnTo>
                  <a:pt x="1270152" y="1270"/>
                </a:lnTo>
                <a:lnTo>
                  <a:pt x="1272832" y="0"/>
                </a:lnTo>
                <a:close/>
              </a:path>
              <a:path w="1425575" h="655954">
                <a:moveTo>
                  <a:pt x="1276794" y="49530"/>
                </a:moveTo>
                <a:lnTo>
                  <a:pt x="1276616" y="49060"/>
                </a:lnTo>
                <a:lnTo>
                  <a:pt x="1274495" y="49530"/>
                </a:lnTo>
                <a:lnTo>
                  <a:pt x="1276794" y="49530"/>
                </a:lnTo>
                <a:close/>
              </a:path>
              <a:path w="1425575" h="655954">
                <a:moveTo>
                  <a:pt x="1284592" y="598170"/>
                </a:moveTo>
                <a:lnTo>
                  <a:pt x="1284224" y="590550"/>
                </a:lnTo>
                <a:lnTo>
                  <a:pt x="1283893" y="595630"/>
                </a:lnTo>
                <a:lnTo>
                  <a:pt x="1282357" y="598170"/>
                </a:lnTo>
                <a:lnTo>
                  <a:pt x="1284592" y="598170"/>
                </a:lnTo>
                <a:close/>
              </a:path>
              <a:path w="1425575" h="655954">
                <a:moveTo>
                  <a:pt x="1291412" y="5080"/>
                </a:moveTo>
                <a:lnTo>
                  <a:pt x="1289050" y="5080"/>
                </a:lnTo>
                <a:lnTo>
                  <a:pt x="1288249" y="5981"/>
                </a:lnTo>
                <a:lnTo>
                  <a:pt x="1291412" y="5080"/>
                </a:lnTo>
                <a:close/>
              </a:path>
              <a:path w="1425575" h="655954">
                <a:moveTo>
                  <a:pt x="1321308" y="17297"/>
                </a:moveTo>
                <a:lnTo>
                  <a:pt x="1320850" y="15925"/>
                </a:lnTo>
                <a:lnTo>
                  <a:pt x="1320177" y="14770"/>
                </a:lnTo>
                <a:lnTo>
                  <a:pt x="1319415" y="14732"/>
                </a:lnTo>
                <a:lnTo>
                  <a:pt x="1320685" y="16459"/>
                </a:lnTo>
                <a:lnTo>
                  <a:pt x="1321308" y="17297"/>
                </a:lnTo>
                <a:close/>
              </a:path>
              <a:path w="1425575" h="655954">
                <a:moveTo>
                  <a:pt x="1323911" y="566026"/>
                </a:moveTo>
                <a:lnTo>
                  <a:pt x="1323746" y="565340"/>
                </a:lnTo>
                <a:lnTo>
                  <a:pt x="1323530" y="564972"/>
                </a:lnTo>
                <a:lnTo>
                  <a:pt x="1323162" y="565277"/>
                </a:lnTo>
                <a:lnTo>
                  <a:pt x="1323454" y="565581"/>
                </a:lnTo>
                <a:lnTo>
                  <a:pt x="1323644" y="565772"/>
                </a:lnTo>
                <a:lnTo>
                  <a:pt x="1323911" y="566026"/>
                </a:lnTo>
                <a:close/>
              </a:path>
              <a:path w="1425575" h="655954">
                <a:moveTo>
                  <a:pt x="1331379" y="73393"/>
                </a:moveTo>
                <a:lnTo>
                  <a:pt x="1330223" y="71678"/>
                </a:lnTo>
                <a:lnTo>
                  <a:pt x="1328953" y="69545"/>
                </a:lnTo>
                <a:lnTo>
                  <a:pt x="1326870" y="68732"/>
                </a:lnTo>
                <a:lnTo>
                  <a:pt x="1327785" y="71323"/>
                </a:lnTo>
                <a:lnTo>
                  <a:pt x="1329436" y="72605"/>
                </a:lnTo>
                <a:lnTo>
                  <a:pt x="1331379" y="73393"/>
                </a:lnTo>
                <a:close/>
              </a:path>
              <a:path w="1425575" h="655954">
                <a:moveTo>
                  <a:pt x="1336522" y="74574"/>
                </a:moveTo>
                <a:lnTo>
                  <a:pt x="1334719" y="74295"/>
                </a:lnTo>
                <a:lnTo>
                  <a:pt x="1332941" y="74002"/>
                </a:lnTo>
                <a:lnTo>
                  <a:pt x="1331379" y="73393"/>
                </a:lnTo>
                <a:lnTo>
                  <a:pt x="1332814" y="75463"/>
                </a:lnTo>
                <a:lnTo>
                  <a:pt x="1334096" y="76911"/>
                </a:lnTo>
                <a:lnTo>
                  <a:pt x="1336522" y="74574"/>
                </a:lnTo>
                <a:close/>
              </a:path>
              <a:path w="1425575" h="655954">
                <a:moveTo>
                  <a:pt x="1343152" y="47256"/>
                </a:moveTo>
                <a:lnTo>
                  <a:pt x="1341894" y="46647"/>
                </a:lnTo>
                <a:lnTo>
                  <a:pt x="1340827" y="46177"/>
                </a:lnTo>
                <a:lnTo>
                  <a:pt x="1340624" y="46824"/>
                </a:lnTo>
                <a:lnTo>
                  <a:pt x="1341742" y="47726"/>
                </a:lnTo>
                <a:lnTo>
                  <a:pt x="1342656" y="47650"/>
                </a:lnTo>
                <a:lnTo>
                  <a:pt x="1343152" y="47256"/>
                </a:lnTo>
                <a:close/>
              </a:path>
              <a:path w="1425575" h="655954">
                <a:moveTo>
                  <a:pt x="1344904" y="546100"/>
                </a:moveTo>
                <a:lnTo>
                  <a:pt x="1344295" y="548640"/>
                </a:lnTo>
                <a:lnTo>
                  <a:pt x="1344396" y="549338"/>
                </a:lnTo>
                <a:lnTo>
                  <a:pt x="1344904" y="546100"/>
                </a:lnTo>
                <a:close/>
              </a:path>
              <a:path w="1425575" h="655954">
                <a:moveTo>
                  <a:pt x="1355102" y="537210"/>
                </a:moveTo>
                <a:lnTo>
                  <a:pt x="1349514" y="539750"/>
                </a:lnTo>
                <a:lnTo>
                  <a:pt x="1349705" y="544830"/>
                </a:lnTo>
                <a:lnTo>
                  <a:pt x="1354277" y="543483"/>
                </a:lnTo>
                <a:lnTo>
                  <a:pt x="1355102" y="537210"/>
                </a:lnTo>
                <a:close/>
              </a:path>
              <a:path w="1425575" h="655954">
                <a:moveTo>
                  <a:pt x="1355204" y="98996"/>
                </a:moveTo>
                <a:lnTo>
                  <a:pt x="1354861" y="99060"/>
                </a:lnTo>
                <a:lnTo>
                  <a:pt x="1355140" y="99060"/>
                </a:lnTo>
                <a:close/>
              </a:path>
              <a:path w="1425575" h="655954">
                <a:moveTo>
                  <a:pt x="1357668" y="544042"/>
                </a:moveTo>
                <a:lnTo>
                  <a:pt x="1357617" y="542493"/>
                </a:lnTo>
                <a:lnTo>
                  <a:pt x="1354277" y="543483"/>
                </a:lnTo>
                <a:lnTo>
                  <a:pt x="1357426" y="544728"/>
                </a:lnTo>
                <a:lnTo>
                  <a:pt x="1357668" y="544042"/>
                </a:lnTo>
                <a:close/>
              </a:path>
              <a:path w="1425575" h="655954">
                <a:moveTo>
                  <a:pt x="1377556" y="77635"/>
                </a:moveTo>
                <a:lnTo>
                  <a:pt x="1375168" y="69850"/>
                </a:lnTo>
                <a:lnTo>
                  <a:pt x="1368755" y="69850"/>
                </a:lnTo>
                <a:lnTo>
                  <a:pt x="1377556" y="77635"/>
                </a:lnTo>
                <a:close/>
              </a:path>
              <a:path w="1425575" h="655954">
                <a:moveTo>
                  <a:pt x="1378127" y="455612"/>
                </a:moveTo>
                <a:lnTo>
                  <a:pt x="1377721" y="454253"/>
                </a:lnTo>
                <a:lnTo>
                  <a:pt x="1376934" y="454863"/>
                </a:lnTo>
                <a:lnTo>
                  <a:pt x="1378127" y="455612"/>
                </a:lnTo>
                <a:close/>
              </a:path>
              <a:path w="1425575" h="655954">
                <a:moveTo>
                  <a:pt x="1378673" y="497814"/>
                </a:moveTo>
                <a:lnTo>
                  <a:pt x="1378013" y="496201"/>
                </a:lnTo>
                <a:lnTo>
                  <a:pt x="1377721" y="497611"/>
                </a:lnTo>
                <a:lnTo>
                  <a:pt x="1378115" y="497598"/>
                </a:lnTo>
                <a:lnTo>
                  <a:pt x="1378432" y="497713"/>
                </a:lnTo>
                <a:lnTo>
                  <a:pt x="1378673" y="497814"/>
                </a:lnTo>
                <a:close/>
              </a:path>
              <a:path w="1425575" h="655954">
                <a:moveTo>
                  <a:pt x="1378800" y="78740"/>
                </a:moveTo>
                <a:lnTo>
                  <a:pt x="1377556" y="77635"/>
                </a:lnTo>
                <a:lnTo>
                  <a:pt x="1377937" y="78905"/>
                </a:lnTo>
                <a:lnTo>
                  <a:pt x="1378800" y="78740"/>
                </a:lnTo>
                <a:close/>
              </a:path>
              <a:path w="1425575" h="655954">
                <a:moveTo>
                  <a:pt x="1379334" y="498703"/>
                </a:moveTo>
                <a:lnTo>
                  <a:pt x="1379308" y="498068"/>
                </a:lnTo>
                <a:lnTo>
                  <a:pt x="1378673" y="497814"/>
                </a:lnTo>
                <a:lnTo>
                  <a:pt x="1379308" y="499414"/>
                </a:lnTo>
                <a:lnTo>
                  <a:pt x="1379334" y="498703"/>
                </a:lnTo>
                <a:close/>
              </a:path>
              <a:path w="1425575" h="655954">
                <a:moveTo>
                  <a:pt x="1380058" y="456806"/>
                </a:moveTo>
                <a:lnTo>
                  <a:pt x="1378127" y="455612"/>
                </a:lnTo>
                <a:lnTo>
                  <a:pt x="1378369" y="456387"/>
                </a:lnTo>
                <a:lnTo>
                  <a:pt x="1380058" y="456806"/>
                </a:lnTo>
                <a:close/>
              </a:path>
              <a:path w="1425575" h="655954">
                <a:moveTo>
                  <a:pt x="1380401" y="465772"/>
                </a:moveTo>
                <a:lnTo>
                  <a:pt x="1380159" y="466953"/>
                </a:lnTo>
                <a:lnTo>
                  <a:pt x="1380159" y="467753"/>
                </a:lnTo>
                <a:lnTo>
                  <a:pt x="1380363" y="468363"/>
                </a:lnTo>
                <a:lnTo>
                  <a:pt x="1380324" y="467512"/>
                </a:lnTo>
                <a:lnTo>
                  <a:pt x="1380312" y="466636"/>
                </a:lnTo>
                <a:lnTo>
                  <a:pt x="1380401" y="465772"/>
                </a:lnTo>
                <a:close/>
              </a:path>
              <a:path w="1425575" h="655954">
                <a:moveTo>
                  <a:pt x="1380680" y="502793"/>
                </a:moveTo>
                <a:lnTo>
                  <a:pt x="1379308" y="499427"/>
                </a:lnTo>
                <a:lnTo>
                  <a:pt x="1379245" y="500570"/>
                </a:lnTo>
                <a:lnTo>
                  <a:pt x="1379016" y="501980"/>
                </a:lnTo>
                <a:lnTo>
                  <a:pt x="1380680" y="502793"/>
                </a:lnTo>
                <a:close/>
              </a:path>
              <a:path w="1425575" h="655954">
                <a:moveTo>
                  <a:pt x="1381264" y="472770"/>
                </a:moveTo>
                <a:lnTo>
                  <a:pt x="1380985" y="471906"/>
                </a:lnTo>
                <a:lnTo>
                  <a:pt x="1380769" y="471068"/>
                </a:lnTo>
                <a:lnTo>
                  <a:pt x="1380617" y="470204"/>
                </a:lnTo>
                <a:lnTo>
                  <a:pt x="1379537" y="469988"/>
                </a:lnTo>
                <a:lnTo>
                  <a:pt x="1379829" y="471055"/>
                </a:lnTo>
                <a:lnTo>
                  <a:pt x="1380451" y="471944"/>
                </a:lnTo>
                <a:lnTo>
                  <a:pt x="1381264" y="472770"/>
                </a:lnTo>
                <a:close/>
              </a:path>
              <a:path w="1425575" h="655954">
                <a:moveTo>
                  <a:pt x="1382179" y="457339"/>
                </a:moveTo>
                <a:lnTo>
                  <a:pt x="1380058" y="456806"/>
                </a:lnTo>
                <a:lnTo>
                  <a:pt x="1380490" y="457073"/>
                </a:lnTo>
                <a:lnTo>
                  <a:pt x="1381188" y="457263"/>
                </a:lnTo>
                <a:lnTo>
                  <a:pt x="1382179" y="457339"/>
                </a:lnTo>
                <a:close/>
              </a:path>
              <a:path w="1425575" h="655954">
                <a:moveTo>
                  <a:pt x="1382623" y="393192"/>
                </a:moveTo>
                <a:lnTo>
                  <a:pt x="1379588" y="392430"/>
                </a:lnTo>
                <a:lnTo>
                  <a:pt x="1380972" y="398780"/>
                </a:lnTo>
                <a:lnTo>
                  <a:pt x="1382623" y="393192"/>
                </a:lnTo>
                <a:close/>
              </a:path>
              <a:path w="1425575" h="655954">
                <a:moveTo>
                  <a:pt x="1382636" y="493483"/>
                </a:moveTo>
                <a:lnTo>
                  <a:pt x="1382318" y="490969"/>
                </a:lnTo>
                <a:lnTo>
                  <a:pt x="1380972" y="491490"/>
                </a:lnTo>
                <a:lnTo>
                  <a:pt x="1382636" y="493483"/>
                </a:lnTo>
                <a:close/>
              </a:path>
              <a:path w="1425575" h="655954">
                <a:moveTo>
                  <a:pt x="1382864" y="470090"/>
                </a:moveTo>
                <a:lnTo>
                  <a:pt x="1381379" y="469709"/>
                </a:lnTo>
                <a:lnTo>
                  <a:pt x="1380655" y="469214"/>
                </a:lnTo>
                <a:lnTo>
                  <a:pt x="1380363" y="468388"/>
                </a:lnTo>
                <a:lnTo>
                  <a:pt x="1380617" y="470204"/>
                </a:lnTo>
                <a:lnTo>
                  <a:pt x="1381493" y="470382"/>
                </a:lnTo>
                <a:lnTo>
                  <a:pt x="1382331" y="470446"/>
                </a:lnTo>
                <a:lnTo>
                  <a:pt x="1382864" y="470090"/>
                </a:lnTo>
                <a:close/>
              </a:path>
              <a:path w="1425575" h="655954">
                <a:moveTo>
                  <a:pt x="1384566" y="490080"/>
                </a:moveTo>
                <a:lnTo>
                  <a:pt x="1382953" y="485140"/>
                </a:lnTo>
                <a:lnTo>
                  <a:pt x="1380680" y="482600"/>
                </a:lnTo>
                <a:lnTo>
                  <a:pt x="1382064" y="488950"/>
                </a:lnTo>
                <a:lnTo>
                  <a:pt x="1382318" y="490969"/>
                </a:lnTo>
                <a:lnTo>
                  <a:pt x="1384566" y="490080"/>
                </a:lnTo>
                <a:close/>
              </a:path>
              <a:path w="1425575" h="655954">
                <a:moveTo>
                  <a:pt x="1384706" y="393700"/>
                </a:moveTo>
                <a:lnTo>
                  <a:pt x="1383995" y="391553"/>
                </a:lnTo>
                <a:lnTo>
                  <a:pt x="1383220" y="391160"/>
                </a:lnTo>
                <a:lnTo>
                  <a:pt x="1382623" y="393192"/>
                </a:lnTo>
                <a:lnTo>
                  <a:pt x="1384706" y="393700"/>
                </a:lnTo>
                <a:close/>
              </a:path>
              <a:path w="1425575" h="655954">
                <a:moveTo>
                  <a:pt x="1385519" y="448297"/>
                </a:moveTo>
                <a:lnTo>
                  <a:pt x="1382001" y="445477"/>
                </a:lnTo>
                <a:lnTo>
                  <a:pt x="1381404" y="448284"/>
                </a:lnTo>
                <a:lnTo>
                  <a:pt x="1377149" y="452399"/>
                </a:lnTo>
                <a:lnTo>
                  <a:pt x="1377721" y="454253"/>
                </a:lnTo>
                <a:lnTo>
                  <a:pt x="1385519" y="448297"/>
                </a:lnTo>
                <a:close/>
              </a:path>
              <a:path w="1425575" h="655954">
                <a:moveTo>
                  <a:pt x="1388249" y="488950"/>
                </a:moveTo>
                <a:lnTo>
                  <a:pt x="1387462" y="488950"/>
                </a:lnTo>
                <a:lnTo>
                  <a:pt x="1384566" y="490080"/>
                </a:lnTo>
                <a:lnTo>
                  <a:pt x="1384617" y="490220"/>
                </a:lnTo>
                <a:lnTo>
                  <a:pt x="1388249" y="488950"/>
                </a:lnTo>
                <a:close/>
              </a:path>
              <a:path w="1425575" h="655954">
                <a:moveTo>
                  <a:pt x="1390484" y="498919"/>
                </a:moveTo>
                <a:lnTo>
                  <a:pt x="1386179" y="497840"/>
                </a:lnTo>
                <a:lnTo>
                  <a:pt x="1385214" y="496570"/>
                </a:lnTo>
                <a:lnTo>
                  <a:pt x="1382636" y="493483"/>
                </a:lnTo>
                <a:lnTo>
                  <a:pt x="1383334" y="499110"/>
                </a:lnTo>
                <a:lnTo>
                  <a:pt x="1388922" y="501650"/>
                </a:lnTo>
                <a:lnTo>
                  <a:pt x="1390484" y="498919"/>
                </a:lnTo>
                <a:close/>
              </a:path>
              <a:path w="1425575" h="655954">
                <a:moveTo>
                  <a:pt x="1391272" y="499110"/>
                </a:moveTo>
                <a:lnTo>
                  <a:pt x="1391094" y="497840"/>
                </a:lnTo>
                <a:lnTo>
                  <a:pt x="1390484" y="498919"/>
                </a:lnTo>
                <a:lnTo>
                  <a:pt x="1391272" y="499110"/>
                </a:lnTo>
                <a:close/>
              </a:path>
              <a:path w="1425575" h="655954">
                <a:moveTo>
                  <a:pt x="1392161" y="301205"/>
                </a:moveTo>
                <a:lnTo>
                  <a:pt x="1391640" y="301345"/>
                </a:lnTo>
                <a:lnTo>
                  <a:pt x="1391081" y="301663"/>
                </a:lnTo>
                <a:lnTo>
                  <a:pt x="1390599" y="302323"/>
                </a:lnTo>
                <a:lnTo>
                  <a:pt x="1390980" y="302260"/>
                </a:lnTo>
                <a:lnTo>
                  <a:pt x="1391539" y="301790"/>
                </a:lnTo>
                <a:lnTo>
                  <a:pt x="1392161" y="301205"/>
                </a:lnTo>
                <a:close/>
              </a:path>
              <a:path w="1425575" h="655954">
                <a:moveTo>
                  <a:pt x="1392593" y="471170"/>
                </a:moveTo>
                <a:lnTo>
                  <a:pt x="1390853" y="471487"/>
                </a:lnTo>
                <a:lnTo>
                  <a:pt x="1391259" y="473786"/>
                </a:lnTo>
                <a:lnTo>
                  <a:pt x="1392593" y="471170"/>
                </a:lnTo>
                <a:close/>
              </a:path>
              <a:path w="1425575" h="655954">
                <a:moveTo>
                  <a:pt x="1393240" y="167640"/>
                </a:moveTo>
                <a:lnTo>
                  <a:pt x="1392021" y="167640"/>
                </a:lnTo>
                <a:lnTo>
                  <a:pt x="1393228" y="167932"/>
                </a:lnTo>
                <a:lnTo>
                  <a:pt x="1393240" y="167640"/>
                </a:lnTo>
                <a:close/>
              </a:path>
              <a:path w="1425575" h="655954">
                <a:moveTo>
                  <a:pt x="1395653" y="488950"/>
                </a:moveTo>
                <a:lnTo>
                  <a:pt x="1394726" y="482600"/>
                </a:lnTo>
                <a:lnTo>
                  <a:pt x="1392313" y="477520"/>
                </a:lnTo>
                <a:lnTo>
                  <a:pt x="1391704" y="476250"/>
                </a:lnTo>
                <a:lnTo>
                  <a:pt x="1391259" y="473786"/>
                </a:lnTo>
                <a:lnTo>
                  <a:pt x="1389354" y="477520"/>
                </a:lnTo>
                <a:lnTo>
                  <a:pt x="1387094" y="476250"/>
                </a:lnTo>
                <a:lnTo>
                  <a:pt x="1383474" y="474980"/>
                </a:lnTo>
                <a:lnTo>
                  <a:pt x="1381264" y="472440"/>
                </a:lnTo>
                <a:lnTo>
                  <a:pt x="1382953" y="477520"/>
                </a:lnTo>
                <a:lnTo>
                  <a:pt x="1386598" y="482600"/>
                </a:lnTo>
                <a:lnTo>
                  <a:pt x="1388249" y="488950"/>
                </a:lnTo>
                <a:lnTo>
                  <a:pt x="1389532" y="488950"/>
                </a:lnTo>
                <a:lnTo>
                  <a:pt x="1390700" y="492760"/>
                </a:lnTo>
                <a:lnTo>
                  <a:pt x="1395653" y="488950"/>
                </a:lnTo>
                <a:close/>
              </a:path>
              <a:path w="1425575" h="655954">
                <a:moveTo>
                  <a:pt x="1396034" y="326212"/>
                </a:moveTo>
                <a:lnTo>
                  <a:pt x="1395793" y="326047"/>
                </a:lnTo>
                <a:lnTo>
                  <a:pt x="1395615" y="326390"/>
                </a:lnTo>
                <a:lnTo>
                  <a:pt x="1396034" y="326212"/>
                </a:lnTo>
                <a:close/>
              </a:path>
              <a:path w="1425575" h="655954">
                <a:moveTo>
                  <a:pt x="1397660" y="538251"/>
                </a:moveTo>
                <a:lnTo>
                  <a:pt x="1395984" y="534797"/>
                </a:lnTo>
                <a:lnTo>
                  <a:pt x="1395488" y="535724"/>
                </a:lnTo>
                <a:lnTo>
                  <a:pt x="1397660" y="538251"/>
                </a:lnTo>
                <a:close/>
              </a:path>
              <a:path w="1425575" h="655954">
                <a:moveTo>
                  <a:pt x="1398828" y="320040"/>
                </a:moveTo>
                <a:lnTo>
                  <a:pt x="1394206" y="320040"/>
                </a:lnTo>
                <a:lnTo>
                  <a:pt x="1394307" y="325120"/>
                </a:lnTo>
                <a:lnTo>
                  <a:pt x="1395793" y="326047"/>
                </a:lnTo>
                <a:lnTo>
                  <a:pt x="1398828" y="320040"/>
                </a:lnTo>
                <a:close/>
              </a:path>
              <a:path w="1425575" h="655954">
                <a:moveTo>
                  <a:pt x="1404759" y="394970"/>
                </a:moveTo>
                <a:lnTo>
                  <a:pt x="1404442" y="390918"/>
                </a:lnTo>
                <a:lnTo>
                  <a:pt x="1403997" y="391160"/>
                </a:lnTo>
                <a:lnTo>
                  <a:pt x="1403743" y="392518"/>
                </a:lnTo>
                <a:lnTo>
                  <a:pt x="1404759" y="394970"/>
                </a:lnTo>
                <a:close/>
              </a:path>
              <a:path w="1425575" h="655954">
                <a:moveTo>
                  <a:pt x="1404785" y="458520"/>
                </a:moveTo>
                <a:lnTo>
                  <a:pt x="1404289" y="457276"/>
                </a:lnTo>
                <a:lnTo>
                  <a:pt x="1404048" y="456704"/>
                </a:lnTo>
                <a:lnTo>
                  <a:pt x="1404785" y="458520"/>
                </a:lnTo>
                <a:close/>
              </a:path>
              <a:path w="1425575" h="655954">
                <a:moveTo>
                  <a:pt x="1407388" y="410210"/>
                </a:moveTo>
                <a:lnTo>
                  <a:pt x="1403184" y="405130"/>
                </a:lnTo>
                <a:lnTo>
                  <a:pt x="1404556" y="411441"/>
                </a:lnTo>
                <a:lnTo>
                  <a:pt x="1404835" y="410210"/>
                </a:lnTo>
                <a:lnTo>
                  <a:pt x="1407388" y="410210"/>
                </a:lnTo>
                <a:close/>
              </a:path>
              <a:path w="1425575" h="655954">
                <a:moveTo>
                  <a:pt x="1407871" y="449580"/>
                </a:moveTo>
                <a:lnTo>
                  <a:pt x="1407274" y="449935"/>
                </a:lnTo>
                <a:lnTo>
                  <a:pt x="1406474" y="453390"/>
                </a:lnTo>
                <a:lnTo>
                  <a:pt x="1407871" y="449580"/>
                </a:lnTo>
                <a:close/>
              </a:path>
              <a:path w="1425575" h="655954">
                <a:moveTo>
                  <a:pt x="1408379" y="261073"/>
                </a:moveTo>
                <a:lnTo>
                  <a:pt x="1408074" y="260350"/>
                </a:lnTo>
                <a:lnTo>
                  <a:pt x="1407833" y="260350"/>
                </a:lnTo>
                <a:lnTo>
                  <a:pt x="1408379" y="261073"/>
                </a:lnTo>
                <a:close/>
              </a:path>
              <a:path w="1425575" h="655954">
                <a:moveTo>
                  <a:pt x="1409166" y="262890"/>
                </a:moveTo>
                <a:lnTo>
                  <a:pt x="1408811" y="261620"/>
                </a:lnTo>
                <a:lnTo>
                  <a:pt x="1408379" y="261073"/>
                </a:lnTo>
                <a:lnTo>
                  <a:pt x="1409166" y="262890"/>
                </a:lnTo>
                <a:close/>
              </a:path>
              <a:path w="1425575" h="655954">
                <a:moveTo>
                  <a:pt x="1409585" y="258953"/>
                </a:moveTo>
                <a:lnTo>
                  <a:pt x="1409001" y="258483"/>
                </a:lnTo>
                <a:lnTo>
                  <a:pt x="1408912" y="259080"/>
                </a:lnTo>
                <a:lnTo>
                  <a:pt x="1409585" y="258953"/>
                </a:lnTo>
                <a:close/>
              </a:path>
              <a:path w="1425575" h="655954">
                <a:moveTo>
                  <a:pt x="1415237" y="257810"/>
                </a:moveTo>
                <a:lnTo>
                  <a:pt x="1409585" y="258953"/>
                </a:lnTo>
                <a:lnTo>
                  <a:pt x="1412913" y="261620"/>
                </a:lnTo>
                <a:lnTo>
                  <a:pt x="1415237" y="257810"/>
                </a:lnTo>
                <a:close/>
              </a:path>
              <a:path w="1425575" h="655954">
                <a:moveTo>
                  <a:pt x="1416189" y="255295"/>
                </a:moveTo>
                <a:lnTo>
                  <a:pt x="1414018" y="256540"/>
                </a:lnTo>
                <a:lnTo>
                  <a:pt x="1415592" y="257810"/>
                </a:lnTo>
                <a:lnTo>
                  <a:pt x="1416189" y="255295"/>
                </a:lnTo>
                <a:close/>
              </a:path>
              <a:path w="1425575" h="655954">
                <a:moveTo>
                  <a:pt x="1416773" y="211086"/>
                </a:moveTo>
                <a:lnTo>
                  <a:pt x="1415872" y="213004"/>
                </a:lnTo>
                <a:lnTo>
                  <a:pt x="1416342" y="212483"/>
                </a:lnTo>
                <a:lnTo>
                  <a:pt x="1416621" y="211836"/>
                </a:lnTo>
                <a:lnTo>
                  <a:pt x="1416773" y="211086"/>
                </a:lnTo>
                <a:close/>
              </a:path>
              <a:path w="1425575" h="655954">
                <a:moveTo>
                  <a:pt x="1418094" y="312420"/>
                </a:moveTo>
                <a:lnTo>
                  <a:pt x="1416812" y="311150"/>
                </a:lnTo>
                <a:lnTo>
                  <a:pt x="1416596" y="311924"/>
                </a:lnTo>
                <a:lnTo>
                  <a:pt x="1418094" y="312420"/>
                </a:lnTo>
                <a:close/>
              </a:path>
              <a:path w="1425575" h="655954">
                <a:moveTo>
                  <a:pt x="1419148" y="206184"/>
                </a:moveTo>
                <a:lnTo>
                  <a:pt x="1416888" y="205740"/>
                </a:lnTo>
                <a:lnTo>
                  <a:pt x="1417370" y="208661"/>
                </a:lnTo>
                <a:lnTo>
                  <a:pt x="1416773" y="211086"/>
                </a:lnTo>
                <a:lnTo>
                  <a:pt x="1419148" y="206184"/>
                </a:lnTo>
                <a:close/>
              </a:path>
              <a:path w="1425575" h="655954">
                <a:moveTo>
                  <a:pt x="1422133" y="296532"/>
                </a:moveTo>
                <a:lnTo>
                  <a:pt x="1419390" y="293649"/>
                </a:lnTo>
                <a:lnTo>
                  <a:pt x="1419352" y="295160"/>
                </a:lnTo>
                <a:lnTo>
                  <a:pt x="1420126" y="295643"/>
                </a:lnTo>
                <a:lnTo>
                  <a:pt x="1421066" y="296087"/>
                </a:lnTo>
                <a:lnTo>
                  <a:pt x="1422133" y="296532"/>
                </a:lnTo>
                <a:close/>
              </a:path>
              <a:path w="1425575" h="655954">
                <a:moveTo>
                  <a:pt x="1424482" y="247954"/>
                </a:moveTo>
                <a:lnTo>
                  <a:pt x="1423733" y="247929"/>
                </a:lnTo>
                <a:lnTo>
                  <a:pt x="1423022" y="248119"/>
                </a:lnTo>
                <a:lnTo>
                  <a:pt x="1422349" y="248462"/>
                </a:lnTo>
                <a:lnTo>
                  <a:pt x="1423225" y="248386"/>
                </a:lnTo>
                <a:lnTo>
                  <a:pt x="1424012" y="248183"/>
                </a:lnTo>
                <a:lnTo>
                  <a:pt x="1424482" y="247954"/>
                </a:lnTo>
                <a:close/>
              </a:path>
              <a:path w="1425575" h="655954">
                <a:moveTo>
                  <a:pt x="1425054" y="129540"/>
                </a:moveTo>
                <a:lnTo>
                  <a:pt x="1422781" y="127228"/>
                </a:lnTo>
                <a:lnTo>
                  <a:pt x="1420469" y="123190"/>
                </a:lnTo>
                <a:lnTo>
                  <a:pt x="1419745" y="121920"/>
                </a:lnTo>
                <a:lnTo>
                  <a:pt x="1418158" y="116840"/>
                </a:lnTo>
                <a:lnTo>
                  <a:pt x="1407541" y="114300"/>
                </a:lnTo>
                <a:lnTo>
                  <a:pt x="1413319" y="111760"/>
                </a:lnTo>
                <a:lnTo>
                  <a:pt x="1412290" y="110490"/>
                </a:lnTo>
                <a:lnTo>
                  <a:pt x="1408176" y="105410"/>
                </a:lnTo>
                <a:lnTo>
                  <a:pt x="1404454" y="104140"/>
                </a:lnTo>
                <a:lnTo>
                  <a:pt x="1405585" y="110490"/>
                </a:lnTo>
                <a:lnTo>
                  <a:pt x="1402130" y="107950"/>
                </a:lnTo>
                <a:lnTo>
                  <a:pt x="1401229" y="106680"/>
                </a:lnTo>
                <a:lnTo>
                  <a:pt x="1397635" y="101600"/>
                </a:lnTo>
                <a:lnTo>
                  <a:pt x="1404010" y="99060"/>
                </a:lnTo>
                <a:lnTo>
                  <a:pt x="1403146" y="97790"/>
                </a:lnTo>
                <a:lnTo>
                  <a:pt x="1397101" y="88900"/>
                </a:lnTo>
                <a:lnTo>
                  <a:pt x="1387055" y="85090"/>
                </a:lnTo>
                <a:lnTo>
                  <a:pt x="1378280" y="80010"/>
                </a:lnTo>
                <a:lnTo>
                  <a:pt x="1377937" y="78905"/>
                </a:lnTo>
                <a:lnTo>
                  <a:pt x="1372095" y="80010"/>
                </a:lnTo>
                <a:lnTo>
                  <a:pt x="1367650" y="73660"/>
                </a:lnTo>
                <a:lnTo>
                  <a:pt x="1369047" y="63500"/>
                </a:lnTo>
                <a:lnTo>
                  <a:pt x="1369402" y="60960"/>
                </a:lnTo>
                <a:lnTo>
                  <a:pt x="1367993" y="59690"/>
                </a:lnTo>
                <a:lnTo>
                  <a:pt x="1363751" y="55880"/>
                </a:lnTo>
                <a:lnTo>
                  <a:pt x="1358607" y="55880"/>
                </a:lnTo>
                <a:lnTo>
                  <a:pt x="1353235" y="54610"/>
                </a:lnTo>
                <a:lnTo>
                  <a:pt x="1348511" y="50800"/>
                </a:lnTo>
                <a:lnTo>
                  <a:pt x="1347685" y="54610"/>
                </a:lnTo>
                <a:lnTo>
                  <a:pt x="1343850" y="59690"/>
                </a:lnTo>
                <a:lnTo>
                  <a:pt x="1336687" y="55880"/>
                </a:lnTo>
                <a:lnTo>
                  <a:pt x="1333982" y="52070"/>
                </a:lnTo>
                <a:lnTo>
                  <a:pt x="1332191" y="49530"/>
                </a:lnTo>
                <a:lnTo>
                  <a:pt x="1333119" y="48260"/>
                </a:lnTo>
                <a:lnTo>
                  <a:pt x="1337779" y="41910"/>
                </a:lnTo>
                <a:lnTo>
                  <a:pt x="1342440" y="44450"/>
                </a:lnTo>
                <a:lnTo>
                  <a:pt x="1343825" y="44450"/>
                </a:lnTo>
                <a:lnTo>
                  <a:pt x="1343850" y="45720"/>
                </a:lnTo>
                <a:lnTo>
                  <a:pt x="1343202" y="46990"/>
                </a:lnTo>
                <a:lnTo>
                  <a:pt x="1345514" y="48260"/>
                </a:lnTo>
                <a:lnTo>
                  <a:pt x="1348460" y="49530"/>
                </a:lnTo>
                <a:lnTo>
                  <a:pt x="1348333" y="45720"/>
                </a:lnTo>
                <a:lnTo>
                  <a:pt x="1345895" y="45720"/>
                </a:lnTo>
                <a:lnTo>
                  <a:pt x="1345145" y="41910"/>
                </a:lnTo>
                <a:lnTo>
                  <a:pt x="1338592" y="36182"/>
                </a:lnTo>
                <a:lnTo>
                  <a:pt x="1338300" y="35445"/>
                </a:lnTo>
                <a:lnTo>
                  <a:pt x="1342440" y="34290"/>
                </a:lnTo>
                <a:lnTo>
                  <a:pt x="1336890" y="31750"/>
                </a:lnTo>
                <a:lnTo>
                  <a:pt x="1337462" y="33909"/>
                </a:lnTo>
                <a:lnTo>
                  <a:pt x="1335278" y="31750"/>
                </a:lnTo>
                <a:lnTo>
                  <a:pt x="1332585" y="29210"/>
                </a:lnTo>
                <a:lnTo>
                  <a:pt x="1329639" y="26670"/>
                </a:lnTo>
                <a:lnTo>
                  <a:pt x="1328166" y="25400"/>
                </a:lnTo>
                <a:lnTo>
                  <a:pt x="1327073" y="24130"/>
                </a:lnTo>
                <a:lnTo>
                  <a:pt x="1323759" y="20320"/>
                </a:lnTo>
                <a:lnTo>
                  <a:pt x="1321358" y="16510"/>
                </a:lnTo>
                <a:lnTo>
                  <a:pt x="1322374" y="19050"/>
                </a:lnTo>
                <a:lnTo>
                  <a:pt x="1322057" y="24130"/>
                </a:lnTo>
                <a:lnTo>
                  <a:pt x="1321269" y="22860"/>
                </a:lnTo>
                <a:lnTo>
                  <a:pt x="1320469" y="21590"/>
                </a:lnTo>
                <a:lnTo>
                  <a:pt x="1318501" y="19050"/>
                </a:lnTo>
                <a:lnTo>
                  <a:pt x="1314538" y="13970"/>
                </a:lnTo>
                <a:lnTo>
                  <a:pt x="1311986" y="12700"/>
                </a:lnTo>
                <a:lnTo>
                  <a:pt x="1310474" y="12700"/>
                </a:lnTo>
                <a:lnTo>
                  <a:pt x="1307909" y="15240"/>
                </a:lnTo>
                <a:lnTo>
                  <a:pt x="1306918" y="17780"/>
                </a:lnTo>
                <a:lnTo>
                  <a:pt x="1299921" y="19050"/>
                </a:lnTo>
                <a:lnTo>
                  <a:pt x="1298321" y="16510"/>
                </a:lnTo>
                <a:lnTo>
                  <a:pt x="1297520" y="15240"/>
                </a:lnTo>
                <a:lnTo>
                  <a:pt x="1297724" y="12700"/>
                </a:lnTo>
                <a:lnTo>
                  <a:pt x="1296479" y="11430"/>
                </a:lnTo>
                <a:lnTo>
                  <a:pt x="1289723" y="12700"/>
                </a:lnTo>
                <a:lnTo>
                  <a:pt x="1285773" y="12700"/>
                </a:lnTo>
                <a:lnTo>
                  <a:pt x="1286065" y="10160"/>
                </a:lnTo>
                <a:lnTo>
                  <a:pt x="1286484" y="8890"/>
                </a:lnTo>
                <a:lnTo>
                  <a:pt x="1286776" y="7620"/>
                </a:lnTo>
                <a:lnTo>
                  <a:pt x="1287907" y="6350"/>
                </a:lnTo>
                <a:lnTo>
                  <a:pt x="1288249" y="5981"/>
                </a:lnTo>
                <a:lnTo>
                  <a:pt x="1286929" y="6350"/>
                </a:lnTo>
                <a:lnTo>
                  <a:pt x="1279664" y="6350"/>
                </a:lnTo>
                <a:lnTo>
                  <a:pt x="1274114" y="3810"/>
                </a:lnTo>
                <a:lnTo>
                  <a:pt x="1270850" y="2540"/>
                </a:lnTo>
                <a:lnTo>
                  <a:pt x="1268323" y="1270"/>
                </a:lnTo>
                <a:lnTo>
                  <a:pt x="1265593" y="1270"/>
                </a:lnTo>
                <a:lnTo>
                  <a:pt x="1268476" y="6350"/>
                </a:lnTo>
                <a:lnTo>
                  <a:pt x="1265732" y="5080"/>
                </a:lnTo>
                <a:lnTo>
                  <a:pt x="1263446" y="5080"/>
                </a:lnTo>
                <a:lnTo>
                  <a:pt x="1263383" y="2540"/>
                </a:lnTo>
                <a:lnTo>
                  <a:pt x="1260779" y="6350"/>
                </a:lnTo>
                <a:lnTo>
                  <a:pt x="1265948" y="11430"/>
                </a:lnTo>
                <a:lnTo>
                  <a:pt x="1260652" y="16510"/>
                </a:lnTo>
                <a:lnTo>
                  <a:pt x="1256919" y="13970"/>
                </a:lnTo>
                <a:lnTo>
                  <a:pt x="1249819" y="19050"/>
                </a:lnTo>
                <a:lnTo>
                  <a:pt x="1248537" y="13970"/>
                </a:lnTo>
                <a:lnTo>
                  <a:pt x="1248219" y="12700"/>
                </a:lnTo>
                <a:lnTo>
                  <a:pt x="1252943" y="12700"/>
                </a:lnTo>
                <a:lnTo>
                  <a:pt x="1252931" y="11430"/>
                </a:lnTo>
                <a:lnTo>
                  <a:pt x="1252905" y="10160"/>
                </a:lnTo>
                <a:lnTo>
                  <a:pt x="1252499" y="6350"/>
                </a:lnTo>
                <a:lnTo>
                  <a:pt x="1256157" y="5080"/>
                </a:lnTo>
                <a:lnTo>
                  <a:pt x="1249337" y="5080"/>
                </a:lnTo>
                <a:lnTo>
                  <a:pt x="1248879" y="3810"/>
                </a:lnTo>
                <a:lnTo>
                  <a:pt x="1249641" y="3810"/>
                </a:lnTo>
                <a:lnTo>
                  <a:pt x="1250365" y="2540"/>
                </a:lnTo>
                <a:lnTo>
                  <a:pt x="1244765" y="2540"/>
                </a:lnTo>
                <a:lnTo>
                  <a:pt x="1242479" y="5080"/>
                </a:lnTo>
                <a:lnTo>
                  <a:pt x="1240180" y="8890"/>
                </a:lnTo>
                <a:lnTo>
                  <a:pt x="1234516" y="11430"/>
                </a:lnTo>
                <a:lnTo>
                  <a:pt x="1235748" y="7620"/>
                </a:lnTo>
                <a:lnTo>
                  <a:pt x="1233982" y="6019"/>
                </a:lnTo>
                <a:lnTo>
                  <a:pt x="1232230" y="11430"/>
                </a:lnTo>
                <a:lnTo>
                  <a:pt x="1228229" y="13970"/>
                </a:lnTo>
                <a:lnTo>
                  <a:pt x="1220863" y="11430"/>
                </a:lnTo>
                <a:lnTo>
                  <a:pt x="1220508" y="16510"/>
                </a:lnTo>
                <a:lnTo>
                  <a:pt x="1216710" y="16510"/>
                </a:lnTo>
                <a:lnTo>
                  <a:pt x="1221092" y="17780"/>
                </a:lnTo>
                <a:lnTo>
                  <a:pt x="1219822" y="21590"/>
                </a:lnTo>
                <a:lnTo>
                  <a:pt x="1216190" y="21590"/>
                </a:lnTo>
                <a:lnTo>
                  <a:pt x="1211237" y="22860"/>
                </a:lnTo>
                <a:lnTo>
                  <a:pt x="1210945" y="21590"/>
                </a:lnTo>
                <a:lnTo>
                  <a:pt x="1210767" y="20840"/>
                </a:lnTo>
                <a:lnTo>
                  <a:pt x="1209471" y="21590"/>
                </a:lnTo>
                <a:lnTo>
                  <a:pt x="1204442" y="19050"/>
                </a:lnTo>
                <a:lnTo>
                  <a:pt x="1198968" y="17780"/>
                </a:lnTo>
                <a:lnTo>
                  <a:pt x="1193304" y="17780"/>
                </a:lnTo>
                <a:lnTo>
                  <a:pt x="1189570" y="15240"/>
                </a:lnTo>
                <a:lnTo>
                  <a:pt x="1191590" y="12700"/>
                </a:lnTo>
                <a:lnTo>
                  <a:pt x="1192593" y="11430"/>
                </a:lnTo>
                <a:lnTo>
                  <a:pt x="1189329" y="10160"/>
                </a:lnTo>
                <a:lnTo>
                  <a:pt x="1184097" y="11430"/>
                </a:lnTo>
                <a:lnTo>
                  <a:pt x="1176159" y="8890"/>
                </a:lnTo>
                <a:lnTo>
                  <a:pt x="1170660" y="8890"/>
                </a:lnTo>
                <a:lnTo>
                  <a:pt x="1173187" y="13335"/>
                </a:lnTo>
                <a:lnTo>
                  <a:pt x="1167765" y="17780"/>
                </a:lnTo>
                <a:lnTo>
                  <a:pt x="1182636" y="13970"/>
                </a:lnTo>
                <a:lnTo>
                  <a:pt x="1173365" y="21590"/>
                </a:lnTo>
                <a:lnTo>
                  <a:pt x="1177912" y="21590"/>
                </a:lnTo>
                <a:lnTo>
                  <a:pt x="1182789" y="17780"/>
                </a:lnTo>
                <a:lnTo>
                  <a:pt x="1185557" y="19050"/>
                </a:lnTo>
                <a:lnTo>
                  <a:pt x="1181938" y="22186"/>
                </a:lnTo>
                <a:lnTo>
                  <a:pt x="1183957" y="25400"/>
                </a:lnTo>
                <a:lnTo>
                  <a:pt x="1179169" y="24130"/>
                </a:lnTo>
                <a:lnTo>
                  <a:pt x="1169670" y="26670"/>
                </a:lnTo>
                <a:lnTo>
                  <a:pt x="1164399" y="26670"/>
                </a:lnTo>
                <a:lnTo>
                  <a:pt x="1164348" y="25400"/>
                </a:lnTo>
                <a:lnTo>
                  <a:pt x="1163955" y="13970"/>
                </a:lnTo>
                <a:lnTo>
                  <a:pt x="1156106" y="12700"/>
                </a:lnTo>
                <a:lnTo>
                  <a:pt x="1148575" y="15240"/>
                </a:lnTo>
                <a:lnTo>
                  <a:pt x="1140472" y="17780"/>
                </a:lnTo>
                <a:lnTo>
                  <a:pt x="1130871" y="19050"/>
                </a:lnTo>
                <a:lnTo>
                  <a:pt x="1135494" y="20320"/>
                </a:lnTo>
                <a:lnTo>
                  <a:pt x="1133881" y="25400"/>
                </a:lnTo>
                <a:lnTo>
                  <a:pt x="1131544" y="24130"/>
                </a:lnTo>
                <a:lnTo>
                  <a:pt x="1126871" y="21590"/>
                </a:lnTo>
                <a:lnTo>
                  <a:pt x="1122426" y="24130"/>
                </a:lnTo>
                <a:lnTo>
                  <a:pt x="1122629" y="20320"/>
                </a:lnTo>
                <a:lnTo>
                  <a:pt x="1119695" y="19050"/>
                </a:lnTo>
                <a:lnTo>
                  <a:pt x="1117625" y="16510"/>
                </a:lnTo>
                <a:lnTo>
                  <a:pt x="1118019" y="19050"/>
                </a:lnTo>
                <a:lnTo>
                  <a:pt x="1107325" y="16510"/>
                </a:lnTo>
                <a:lnTo>
                  <a:pt x="1106487" y="24130"/>
                </a:lnTo>
                <a:lnTo>
                  <a:pt x="1099934" y="19050"/>
                </a:lnTo>
                <a:lnTo>
                  <a:pt x="1093000" y="20320"/>
                </a:lnTo>
                <a:lnTo>
                  <a:pt x="1088097" y="25400"/>
                </a:lnTo>
                <a:lnTo>
                  <a:pt x="1083297" y="29210"/>
                </a:lnTo>
                <a:lnTo>
                  <a:pt x="1076629" y="31750"/>
                </a:lnTo>
                <a:lnTo>
                  <a:pt x="1078153" y="29210"/>
                </a:lnTo>
                <a:lnTo>
                  <a:pt x="1079677" y="26670"/>
                </a:lnTo>
                <a:lnTo>
                  <a:pt x="1074572" y="24130"/>
                </a:lnTo>
                <a:lnTo>
                  <a:pt x="1076947" y="22860"/>
                </a:lnTo>
                <a:lnTo>
                  <a:pt x="1081697" y="20320"/>
                </a:lnTo>
                <a:lnTo>
                  <a:pt x="1074750" y="20320"/>
                </a:lnTo>
                <a:lnTo>
                  <a:pt x="1074839" y="22860"/>
                </a:lnTo>
                <a:lnTo>
                  <a:pt x="1072578" y="20320"/>
                </a:lnTo>
                <a:lnTo>
                  <a:pt x="1065034" y="29210"/>
                </a:lnTo>
                <a:lnTo>
                  <a:pt x="1061593" y="25514"/>
                </a:lnTo>
                <a:lnTo>
                  <a:pt x="1062113" y="24815"/>
                </a:lnTo>
                <a:lnTo>
                  <a:pt x="1062913" y="24422"/>
                </a:lnTo>
                <a:lnTo>
                  <a:pt x="1062685" y="24079"/>
                </a:lnTo>
                <a:lnTo>
                  <a:pt x="1060894" y="24968"/>
                </a:lnTo>
                <a:lnTo>
                  <a:pt x="1061072" y="25247"/>
                </a:lnTo>
                <a:lnTo>
                  <a:pt x="1061262" y="25463"/>
                </a:lnTo>
                <a:lnTo>
                  <a:pt x="1060056" y="26670"/>
                </a:lnTo>
                <a:lnTo>
                  <a:pt x="1059776" y="31750"/>
                </a:lnTo>
                <a:lnTo>
                  <a:pt x="1055674" y="31750"/>
                </a:lnTo>
                <a:lnTo>
                  <a:pt x="1049337" y="31750"/>
                </a:lnTo>
                <a:lnTo>
                  <a:pt x="1053147" y="36830"/>
                </a:lnTo>
                <a:lnTo>
                  <a:pt x="1045603" y="33020"/>
                </a:lnTo>
                <a:lnTo>
                  <a:pt x="1043089" y="31750"/>
                </a:lnTo>
                <a:lnTo>
                  <a:pt x="1031760" y="31750"/>
                </a:lnTo>
                <a:lnTo>
                  <a:pt x="1020724" y="33020"/>
                </a:lnTo>
                <a:lnTo>
                  <a:pt x="1011593" y="29248"/>
                </a:lnTo>
                <a:lnTo>
                  <a:pt x="1013218" y="28854"/>
                </a:lnTo>
                <a:lnTo>
                  <a:pt x="1010450" y="28117"/>
                </a:lnTo>
                <a:lnTo>
                  <a:pt x="1010767" y="28562"/>
                </a:lnTo>
                <a:lnTo>
                  <a:pt x="1011148" y="28879"/>
                </a:lnTo>
                <a:lnTo>
                  <a:pt x="1011466" y="29222"/>
                </a:lnTo>
                <a:lnTo>
                  <a:pt x="1003655" y="30480"/>
                </a:lnTo>
                <a:lnTo>
                  <a:pt x="994156" y="31750"/>
                </a:lnTo>
                <a:lnTo>
                  <a:pt x="986955" y="33020"/>
                </a:lnTo>
                <a:lnTo>
                  <a:pt x="987361" y="31750"/>
                </a:lnTo>
                <a:lnTo>
                  <a:pt x="982941" y="31750"/>
                </a:lnTo>
                <a:lnTo>
                  <a:pt x="980351" y="35445"/>
                </a:lnTo>
                <a:lnTo>
                  <a:pt x="977328" y="39370"/>
                </a:lnTo>
                <a:lnTo>
                  <a:pt x="971232" y="39370"/>
                </a:lnTo>
                <a:lnTo>
                  <a:pt x="965098" y="33020"/>
                </a:lnTo>
                <a:lnTo>
                  <a:pt x="977049" y="35560"/>
                </a:lnTo>
                <a:lnTo>
                  <a:pt x="973315" y="33020"/>
                </a:lnTo>
                <a:lnTo>
                  <a:pt x="971715" y="30480"/>
                </a:lnTo>
                <a:lnTo>
                  <a:pt x="970102" y="27940"/>
                </a:lnTo>
                <a:lnTo>
                  <a:pt x="964666" y="29210"/>
                </a:lnTo>
                <a:lnTo>
                  <a:pt x="958164" y="30480"/>
                </a:lnTo>
                <a:lnTo>
                  <a:pt x="951712" y="27940"/>
                </a:lnTo>
                <a:lnTo>
                  <a:pt x="953516" y="27940"/>
                </a:lnTo>
                <a:lnTo>
                  <a:pt x="948626" y="26670"/>
                </a:lnTo>
                <a:lnTo>
                  <a:pt x="943076" y="29210"/>
                </a:lnTo>
                <a:lnTo>
                  <a:pt x="936866" y="31750"/>
                </a:lnTo>
                <a:lnTo>
                  <a:pt x="930021" y="33020"/>
                </a:lnTo>
                <a:lnTo>
                  <a:pt x="930414" y="31750"/>
                </a:lnTo>
                <a:lnTo>
                  <a:pt x="929957" y="30480"/>
                </a:lnTo>
                <a:lnTo>
                  <a:pt x="927214" y="34290"/>
                </a:lnTo>
                <a:lnTo>
                  <a:pt x="923239" y="36830"/>
                </a:lnTo>
                <a:lnTo>
                  <a:pt x="918908" y="38100"/>
                </a:lnTo>
                <a:lnTo>
                  <a:pt x="914387" y="40640"/>
                </a:lnTo>
                <a:lnTo>
                  <a:pt x="907783" y="41910"/>
                </a:lnTo>
                <a:lnTo>
                  <a:pt x="903655" y="43065"/>
                </a:lnTo>
                <a:lnTo>
                  <a:pt x="904049" y="43180"/>
                </a:lnTo>
                <a:lnTo>
                  <a:pt x="897636" y="50800"/>
                </a:lnTo>
                <a:lnTo>
                  <a:pt x="893381" y="50800"/>
                </a:lnTo>
                <a:lnTo>
                  <a:pt x="887044" y="53340"/>
                </a:lnTo>
                <a:lnTo>
                  <a:pt x="885990" y="52070"/>
                </a:lnTo>
                <a:lnTo>
                  <a:pt x="882802" y="48260"/>
                </a:lnTo>
                <a:lnTo>
                  <a:pt x="889304" y="43180"/>
                </a:lnTo>
                <a:lnTo>
                  <a:pt x="879868" y="40640"/>
                </a:lnTo>
                <a:lnTo>
                  <a:pt x="881380" y="49530"/>
                </a:lnTo>
                <a:lnTo>
                  <a:pt x="877074" y="52070"/>
                </a:lnTo>
                <a:lnTo>
                  <a:pt x="875360" y="49530"/>
                </a:lnTo>
                <a:lnTo>
                  <a:pt x="871156" y="54610"/>
                </a:lnTo>
                <a:lnTo>
                  <a:pt x="869353" y="60960"/>
                </a:lnTo>
                <a:lnTo>
                  <a:pt x="867219" y="66040"/>
                </a:lnTo>
                <a:lnTo>
                  <a:pt x="862063" y="71120"/>
                </a:lnTo>
                <a:lnTo>
                  <a:pt x="864666" y="72390"/>
                </a:lnTo>
                <a:lnTo>
                  <a:pt x="863460" y="77470"/>
                </a:lnTo>
                <a:lnTo>
                  <a:pt x="860755" y="77470"/>
                </a:lnTo>
                <a:lnTo>
                  <a:pt x="857808" y="78740"/>
                </a:lnTo>
                <a:lnTo>
                  <a:pt x="855853" y="82550"/>
                </a:lnTo>
                <a:lnTo>
                  <a:pt x="848880" y="77470"/>
                </a:lnTo>
                <a:lnTo>
                  <a:pt x="846747" y="81280"/>
                </a:lnTo>
                <a:lnTo>
                  <a:pt x="843826" y="87630"/>
                </a:lnTo>
                <a:lnTo>
                  <a:pt x="840320" y="93980"/>
                </a:lnTo>
                <a:lnTo>
                  <a:pt x="836460" y="100330"/>
                </a:lnTo>
                <a:lnTo>
                  <a:pt x="836218" y="95796"/>
                </a:lnTo>
                <a:lnTo>
                  <a:pt x="832929" y="102870"/>
                </a:lnTo>
                <a:lnTo>
                  <a:pt x="825893" y="109220"/>
                </a:lnTo>
                <a:lnTo>
                  <a:pt x="821309" y="101600"/>
                </a:lnTo>
                <a:lnTo>
                  <a:pt x="816140" y="105410"/>
                </a:lnTo>
                <a:lnTo>
                  <a:pt x="810475" y="109220"/>
                </a:lnTo>
                <a:lnTo>
                  <a:pt x="808228" y="110490"/>
                </a:lnTo>
                <a:lnTo>
                  <a:pt x="803313" y="114300"/>
                </a:lnTo>
                <a:lnTo>
                  <a:pt x="794435" y="119380"/>
                </a:lnTo>
                <a:lnTo>
                  <a:pt x="789686" y="121920"/>
                </a:lnTo>
                <a:lnTo>
                  <a:pt x="784529" y="121920"/>
                </a:lnTo>
                <a:lnTo>
                  <a:pt x="782574" y="124460"/>
                </a:lnTo>
                <a:lnTo>
                  <a:pt x="783958" y="130810"/>
                </a:lnTo>
                <a:lnTo>
                  <a:pt x="784555" y="137160"/>
                </a:lnTo>
                <a:lnTo>
                  <a:pt x="784669" y="142240"/>
                </a:lnTo>
                <a:lnTo>
                  <a:pt x="784618" y="152400"/>
                </a:lnTo>
                <a:lnTo>
                  <a:pt x="784009" y="158750"/>
                </a:lnTo>
                <a:lnTo>
                  <a:pt x="783234" y="165100"/>
                </a:lnTo>
                <a:lnTo>
                  <a:pt x="782548" y="171450"/>
                </a:lnTo>
                <a:lnTo>
                  <a:pt x="782180" y="177800"/>
                </a:lnTo>
                <a:lnTo>
                  <a:pt x="782396" y="184150"/>
                </a:lnTo>
                <a:lnTo>
                  <a:pt x="787882" y="181610"/>
                </a:lnTo>
                <a:lnTo>
                  <a:pt x="788898" y="184150"/>
                </a:lnTo>
                <a:lnTo>
                  <a:pt x="790016" y="186690"/>
                </a:lnTo>
                <a:lnTo>
                  <a:pt x="795794" y="187960"/>
                </a:lnTo>
                <a:lnTo>
                  <a:pt x="796759" y="191770"/>
                </a:lnTo>
                <a:lnTo>
                  <a:pt x="796607" y="194310"/>
                </a:lnTo>
                <a:lnTo>
                  <a:pt x="796023" y="194310"/>
                </a:lnTo>
                <a:lnTo>
                  <a:pt x="795794" y="194310"/>
                </a:lnTo>
                <a:lnTo>
                  <a:pt x="795439" y="194932"/>
                </a:lnTo>
                <a:lnTo>
                  <a:pt x="793445" y="195745"/>
                </a:lnTo>
                <a:lnTo>
                  <a:pt x="786218" y="186829"/>
                </a:lnTo>
                <a:lnTo>
                  <a:pt x="783031" y="194513"/>
                </a:lnTo>
                <a:lnTo>
                  <a:pt x="786384" y="193243"/>
                </a:lnTo>
                <a:lnTo>
                  <a:pt x="789203" y="195821"/>
                </a:lnTo>
                <a:lnTo>
                  <a:pt x="792124" y="197827"/>
                </a:lnTo>
                <a:lnTo>
                  <a:pt x="795312" y="195160"/>
                </a:lnTo>
                <a:lnTo>
                  <a:pt x="788555" y="207010"/>
                </a:lnTo>
                <a:lnTo>
                  <a:pt x="784910" y="210820"/>
                </a:lnTo>
                <a:lnTo>
                  <a:pt x="785558" y="203200"/>
                </a:lnTo>
                <a:lnTo>
                  <a:pt x="782688" y="204470"/>
                </a:lnTo>
                <a:lnTo>
                  <a:pt x="782040" y="213360"/>
                </a:lnTo>
                <a:lnTo>
                  <a:pt x="777367" y="208280"/>
                </a:lnTo>
                <a:lnTo>
                  <a:pt x="774179" y="214630"/>
                </a:lnTo>
                <a:lnTo>
                  <a:pt x="778738" y="213360"/>
                </a:lnTo>
                <a:lnTo>
                  <a:pt x="780897" y="217170"/>
                </a:lnTo>
                <a:lnTo>
                  <a:pt x="779322" y="223520"/>
                </a:lnTo>
                <a:lnTo>
                  <a:pt x="784987" y="215900"/>
                </a:lnTo>
                <a:lnTo>
                  <a:pt x="786574" y="223520"/>
                </a:lnTo>
                <a:lnTo>
                  <a:pt x="780313" y="232410"/>
                </a:lnTo>
                <a:lnTo>
                  <a:pt x="781850" y="240030"/>
                </a:lnTo>
                <a:lnTo>
                  <a:pt x="777646" y="236220"/>
                </a:lnTo>
                <a:lnTo>
                  <a:pt x="779056" y="243840"/>
                </a:lnTo>
                <a:lnTo>
                  <a:pt x="780364" y="252730"/>
                </a:lnTo>
                <a:lnTo>
                  <a:pt x="783170" y="261620"/>
                </a:lnTo>
                <a:lnTo>
                  <a:pt x="789051" y="267970"/>
                </a:lnTo>
                <a:lnTo>
                  <a:pt x="787590" y="269240"/>
                </a:lnTo>
                <a:lnTo>
                  <a:pt x="784136" y="271780"/>
                </a:lnTo>
                <a:lnTo>
                  <a:pt x="783094" y="267970"/>
                </a:lnTo>
                <a:lnTo>
                  <a:pt x="784517" y="280670"/>
                </a:lnTo>
                <a:lnTo>
                  <a:pt x="788149" y="294640"/>
                </a:lnTo>
                <a:lnTo>
                  <a:pt x="790841" y="306070"/>
                </a:lnTo>
                <a:lnTo>
                  <a:pt x="789482" y="317500"/>
                </a:lnTo>
                <a:lnTo>
                  <a:pt x="786295" y="316230"/>
                </a:lnTo>
                <a:lnTo>
                  <a:pt x="787311" y="318770"/>
                </a:lnTo>
                <a:lnTo>
                  <a:pt x="792391" y="321310"/>
                </a:lnTo>
                <a:lnTo>
                  <a:pt x="789368" y="325120"/>
                </a:lnTo>
                <a:lnTo>
                  <a:pt x="788047" y="325120"/>
                </a:lnTo>
                <a:lnTo>
                  <a:pt x="786168" y="323850"/>
                </a:lnTo>
                <a:lnTo>
                  <a:pt x="786041" y="325120"/>
                </a:lnTo>
                <a:lnTo>
                  <a:pt x="787184" y="327660"/>
                </a:lnTo>
                <a:lnTo>
                  <a:pt x="791832" y="334010"/>
                </a:lnTo>
                <a:lnTo>
                  <a:pt x="790143" y="337820"/>
                </a:lnTo>
                <a:lnTo>
                  <a:pt x="786498" y="334010"/>
                </a:lnTo>
                <a:lnTo>
                  <a:pt x="786523" y="345440"/>
                </a:lnTo>
                <a:lnTo>
                  <a:pt x="790232" y="354330"/>
                </a:lnTo>
                <a:lnTo>
                  <a:pt x="795108" y="363220"/>
                </a:lnTo>
                <a:lnTo>
                  <a:pt x="798626" y="372110"/>
                </a:lnTo>
                <a:lnTo>
                  <a:pt x="789355" y="372110"/>
                </a:lnTo>
                <a:lnTo>
                  <a:pt x="785507" y="391160"/>
                </a:lnTo>
                <a:lnTo>
                  <a:pt x="784186" y="391160"/>
                </a:lnTo>
                <a:lnTo>
                  <a:pt x="785418" y="405130"/>
                </a:lnTo>
                <a:lnTo>
                  <a:pt x="788936" y="416560"/>
                </a:lnTo>
                <a:lnTo>
                  <a:pt x="793330" y="427990"/>
                </a:lnTo>
                <a:lnTo>
                  <a:pt x="797242" y="440690"/>
                </a:lnTo>
                <a:lnTo>
                  <a:pt x="792619" y="450850"/>
                </a:lnTo>
                <a:lnTo>
                  <a:pt x="791514" y="464820"/>
                </a:lnTo>
                <a:lnTo>
                  <a:pt x="791286" y="480060"/>
                </a:lnTo>
                <a:lnTo>
                  <a:pt x="789279" y="494030"/>
                </a:lnTo>
                <a:lnTo>
                  <a:pt x="790867" y="491490"/>
                </a:lnTo>
                <a:lnTo>
                  <a:pt x="796518" y="494030"/>
                </a:lnTo>
                <a:lnTo>
                  <a:pt x="797560" y="497840"/>
                </a:lnTo>
                <a:lnTo>
                  <a:pt x="795832" y="501650"/>
                </a:lnTo>
                <a:lnTo>
                  <a:pt x="804379" y="508000"/>
                </a:lnTo>
                <a:lnTo>
                  <a:pt x="795858" y="508000"/>
                </a:lnTo>
                <a:lnTo>
                  <a:pt x="795972" y="506730"/>
                </a:lnTo>
                <a:lnTo>
                  <a:pt x="791857" y="508000"/>
                </a:lnTo>
                <a:lnTo>
                  <a:pt x="790422" y="510540"/>
                </a:lnTo>
                <a:lnTo>
                  <a:pt x="789635" y="518160"/>
                </a:lnTo>
                <a:lnTo>
                  <a:pt x="790219" y="520700"/>
                </a:lnTo>
                <a:lnTo>
                  <a:pt x="790359" y="528320"/>
                </a:lnTo>
                <a:lnTo>
                  <a:pt x="801509" y="528320"/>
                </a:lnTo>
                <a:lnTo>
                  <a:pt x="799274" y="532130"/>
                </a:lnTo>
                <a:lnTo>
                  <a:pt x="797890" y="537210"/>
                </a:lnTo>
                <a:lnTo>
                  <a:pt x="818095" y="563880"/>
                </a:lnTo>
                <a:lnTo>
                  <a:pt x="828141" y="572770"/>
                </a:lnTo>
                <a:lnTo>
                  <a:pt x="833488" y="576580"/>
                </a:lnTo>
                <a:lnTo>
                  <a:pt x="831710" y="584200"/>
                </a:lnTo>
                <a:lnTo>
                  <a:pt x="836549" y="585470"/>
                </a:lnTo>
                <a:lnTo>
                  <a:pt x="840016" y="589280"/>
                </a:lnTo>
                <a:lnTo>
                  <a:pt x="844829" y="590550"/>
                </a:lnTo>
                <a:lnTo>
                  <a:pt x="840333" y="594360"/>
                </a:lnTo>
                <a:lnTo>
                  <a:pt x="844905" y="600710"/>
                </a:lnTo>
                <a:lnTo>
                  <a:pt x="849210" y="605790"/>
                </a:lnTo>
                <a:lnTo>
                  <a:pt x="854265" y="610870"/>
                </a:lnTo>
                <a:lnTo>
                  <a:pt x="861072" y="617220"/>
                </a:lnTo>
                <a:lnTo>
                  <a:pt x="856005" y="618490"/>
                </a:lnTo>
                <a:lnTo>
                  <a:pt x="861288" y="619760"/>
                </a:lnTo>
                <a:lnTo>
                  <a:pt x="875322" y="617220"/>
                </a:lnTo>
                <a:lnTo>
                  <a:pt x="880681" y="618490"/>
                </a:lnTo>
                <a:lnTo>
                  <a:pt x="875703" y="626110"/>
                </a:lnTo>
                <a:lnTo>
                  <a:pt x="876884" y="627380"/>
                </a:lnTo>
                <a:lnTo>
                  <a:pt x="877735" y="628650"/>
                </a:lnTo>
                <a:lnTo>
                  <a:pt x="884199" y="636270"/>
                </a:lnTo>
                <a:lnTo>
                  <a:pt x="894867" y="650240"/>
                </a:lnTo>
                <a:lnTo>
                  <a:pt x="904494" y="651510"/>
                </a:lnTo>
                <a:lnTo>
                  <a:pt x="914323" y="651510"/>
                </a:lnTo>
                <a:lnTo>
                  <a:pt x="922782" y="650240"/>
                </a:lnTo>
                <a:lnTo>
                  <a:pt x="928243" y="647700"/>
                </a:lnTo>
                <a:lnTo>
                  <a:pt x="927633" y="651510"/>
                </a:lnTo>
                <a:lnTo>
                  <a:pt x="925398" y="651510"/>
                </a:lnTo>
                <a:lnTo>
                  <a:pt x="932053" y="652780"/>
                </a:lnTo>
                <a:lnTo>
                  <a:pt x="940168" y="652780"/>
                </a:lnTo>
                <a:lnTo>
                  <a:pt x="946594" y="651510"/>
                </a:lnTo>
                <a:lnTo>
                  <a:pt x="947559" y="647700"/>
                </a:lnTo>
                <a:lnTo>
                  <a:pt x="948207" y="645160"/>
                </a:lnTo>
                <a:lnTo>
                  <a:pt x="950645" y="648970"/>
                </a:lnTo>
                <a:lnTo>
                  <a:pt x="956373" y="647700"/>
                </a:lnTo>
                <a:lnTo>
                  <a:pt x="963447" y="645160"/>
                </a:lnTo>
                <a:lnTo>
                  <a:pt x="969962" y="642620"/>
                </a:lnTo>
                <a:lnTo>
                  <a:pt x="968832" y="648970"/>
                </a:lnTo>
                <a:lnTo>
                  <a:pt x="974051" y="642620"/>
                </a:lnTo>
                <a:lnTo>
                  <a:pt x="975093" y="641350"/>
                </a:lnTo>
                <a:lnTo>
                  <a:pt x="975283" y="638810"/>
                </a:lnTo>
                <a:lnTo>
                  <a:pt x="984084" y="636270"/>
                </a:lnTo>
                <a:lnTo>
                  <a:pt x="986193" y="637540"/>
                </a:lnTo>
                <a:lnTo>
                  <a:pt x="985964" y="641096"/>
                </a:lnTo>
                <a:lnTo>
                  <a:pt x="990155" y="642620"/>
                </a:lnTo>
                <a:lnTo>
                  <a:pt x="989012" y="636270"/>
                </a:lnTo>
                <a:lnTo>
                  <a:pt x="988555" y="633730"/>
                </a:lnTo>
                <a:lnTo>
                  <a:pt x="997013" y="637540"/>
                </a:lnTo>
                <a:lnTo>
                  <a:pt x="993889" y="641350"/>
                </a:lnTo>
                <a:lnTo>
                  <a:pt x="1001064" y="641350"/>
                </a:lnTo>
                <a:lnTo>
                  <a:pt x="1000480" y="640080"/>
                </a:lnTo>
                <a:lnTo>
                  <a:pt x="1004392" y="635000"/>
                </a:lnTo>
                <a:lnTo>
                  <a:pt x="1006640" y="633730"/>
                </a:lnTo>
                <a:lnTo>
                  <a:pt x="1008875" y="632460"/>
                </a:lnTo>
                <a:lnTo>
                  <a:pt x="1017993" y="636270"/>
                </a:lnTo>
                <a:lnTo>
                  <a:pt x="1019073" y="641350"/>
                </a:lnTo>
                <a:lnTo>
                  <a:pt x="1020025" y="638810"/>
                </a:lnTo>
                <a:lnTo>
                  <a:pt x="1023924" y="633730"/>
                </a:lnTo>
                <a:lnTo>
                  <a:pt x="1028153" y="636270"/>
                </a:lnTo>
                <a:lnTo>
                  <a:pt x="1028738" y="637540"/>
                </a:lnTo>
                <a:lnTo>
                  <a:pt x="1026439" y="640080"/>
                </a:lnTo>
                <a:lnTo>
                  <a:pt x="1034402" y="640080"/>
                </a:lnTo>
                <a:lnTo>
                  <a:pt x="1040853" y="638810"/>
                </a:lnTo>
                <a:lnTo>
                  <a:pt x="1046607" y="636270"/>
                </a:lnTo>
                <a:lnTo>
                  <a:pt x="1052474" y="638810"/>
                </a:lnTo>
                <a:lnTo>
                  <a:pt x="1052664" y="640080"/>
                </a:lnTo>
                <a:lnTo>
                  <a:pt x="1053198" y="641350"/>
                </a:lnTo>
                <a:lnTo>
                  <a:pt x="1037412" y="641350"/>
                </a:lnTo>
                <a:lnTo>
                  <a:pt x="1037463" y="646430"/>
                </a:lnTo>
                <a:lnTo>
                  <a:pt x="1045146" y="647700"/>
                </a:lnTo>
                <a:lnTo>
                  <a:pt x="1039075" y="655320"/>
                </a:lnTo>
                <a:lnTo>
                  <a:pt x="1044384" y="651510"/>
                </a:lnTo>
                <a:lnTo>
                  <a:pt x="1050632" y="647700"/>
                </a:lnTo>
                <a:lnTo>
                  <a:pt x="1057148" y="643890"/>
                </a:lnTo>
                <a:lnTo>
                  <a:pt x="1063218" y="643890"/>
                </a:lnTo>
                <a:lnTo>
                  <a:pt x="1063942" y="645160"/>
                </a:lnTo>
                <a:lnTo>
                  <a:pt x="1064221" y="646430"/>
                </a:lnTo>
                <a:lnTo>
                  <a:pt x="1063447" y="646430"/>
                </a:lnTo>
                <a:lnTo>
                  <a:pt x="1065174" y="647700"/>
                </a:lnTo>
                <a:lnTo>
                  <a:pt x="1066723" y="646430"/>
                </a:lnTo>
                <a:lnTo>
                  <a:pt x="1070571" y="646430"/>
                </a:lnTo>
                <a:lnTo>
                  <a:pt x="1072083" y="647700"/>
                </a:lnTo>
                <a:lnTo>
                  <a:pt x="1074394" y="647700"/>
                </a:lnTo>
                <a:lnTo>
                  <a:pt x="1075309" y="651510"/>
                </a:lnTo>
                <a:lnTo>
                  <a:pt x="1083221" y="650240"/>
                </a:lnTo>
                <a:lnTo>
                  <a:pt x="1087043" y="650240"/>
                </a:lnTo>
                <a:lnTo>
                  <a:pt x="1086700" y="643890"/>
                </a:lnTo>
                <a:lnTo>
                  <a:pt x="1091730" y="645160"/>
                </a:lnTo>
                <a:lnTo>
                  <a:pt x="1090549" y="643890"/>
                </a:lnTo>
                <a:lnTo>
                  <a:pt x="1087285" y="640397"/>
                </a:lnTo>
                <a:lnTo>
                  <a:pt x="1086269" y="641350"/>
                </a:lnTo>
                <a:lnTo>
                  <a:pt x="1084630" y="641350"/>
                </a:lnTo>
                <a:lnTo>
                  <a:pt x="1084757" y="641337"/>
                </a:lnTo>
                <a:lnTo>
                  <a:pt x="1084249" y="640816"/>
                </a:lnTo>
                <a:lnTo>
                  <a:pt x="1083741" y="640384"/>
                </a:lnTo>
                <a:lnTo>
                  <a:pt x="1083233" y="640016"/>
                </a:lnTo>
                <a:lnTo>
                  <a:pt x="1082598" y="641350"/>
                </a:lnTo>
                <a:lnTo>
                  <a:pt x="1080160" y="641350"/>
                </a:lnTo>
                <a:lnTo>
                  <a:pt x="1080160" y="646430"/>
                </a:lnTo>
                <a:lnTo>
                  <a:pt x="1079919" y="647700"/>
                </a:lnTo>
                <a:lnTo>
                  <a:pt x="1079652" y="647700"/>
                </a:lnTo>
                <a:lnTo>
                  <a:pt x="1079182" y="648970"/>
                </a:lnTo>
                <a:lnTo>
                  <a:pt x="1076629" y="650240"/>
                </a:lnTo>
                <a:lnTo>
                  <a:pt x="1075778" y="648970"/>
                </a:lnTo>
                <a:lnTo>
                  <a:pt x="1075410" y="647700"/>
                </a:lnTo>
                <a:lnTo>
                  <a:pt x="1078039" y="647700"/>
                </a:lnTo>
                <a:lnTo>
                  <a:pt x="1079868" y="646430"/>
                </a:lnTo>
                <a:lnTo>
                  <a:pt x="1080160" y="646430"/>
                </a:lnTo>
                <a:lnTo>
                  <a:pt x="1080160" y="641350"/>
                </a:lnTo>
                <a:lnTo>
                  <a:pt x="1072819" y="641350"/>
                </a:lnTo>
                <a:lnTo>
                  <a:pt x="1075829" y="638810"/>
                </a:lnTo>
                <a:lnTo>
                  <a:pt x="1078979" y="636270"/>
                </a:lnTo>
                <a:lnTo>
                  <a:pt x="1083233" y="638810"/>
                </a:lnTo>
                <a:lnTo>
                  <a:pt x="1084541" y="636270"/>
                </a:lnTo>
                <a:lnTo>
                  <a:pt x="1085189" y="635000"/>
                </a:lnTo>
                <a:lnTo>
                  <a:pt x="1085900" y="633730"/>
                </a:lnTo>
                <a:lnTo>
                  <a:pt x="1086612" y="632460"/>
                </a:lnTo>
                <a:lnTo>
                  <a:pt x="1087310" y="631190"/>
                </a:lnTo>
                <a:lnTo>
                  <a:pt x="1088529" y="629920"/>
                </a:lnTo>
                <a:lnTo>
                  <a:pt x="1093825" y="637540"/>
                </a:lnTo>
                <a:lnTo>
                  <a:pt x="1103947" y="642620"/>
                </a:lnTo>
                <a:lnTo>
                  <a:pt x="1105395" y="647700"/>
                </a:lnTo>
                <a:lnTo>
                  <a:pt x="1114729" y="645160"/>
                </a:lnTo>
                <a:lnTo>
                  <a:pt x="1124445" y="643890"/>
                </a:lnTo>
                <a:lnTo>
                  <a:pt x="1133348" y="640080"/>
                </a:lnTo>
                <a:lnTo>
                  <a:pt x="1140218" y="633730"/>
                </a:lnTo>
                <a:lnTo>
                  <a:pt x="1143533" y="632460"/>
                </a:lnTo>
                <a:lnTo>
                  <a:pt x="1144066" y="637540"/>
                </a:lnTo>
                <a:lnTo>
                  <a:pt x="1145311" y="638810"/>
                </a:lnTo>
                <a:lnTo>
                  <a:pt x="1143393" y="640080"/>
                </a:lnTo>
                <a:lnTo>
                  <a:pt x="1141107" y="640080"/>
                </a:lnTo>
                <a:lnTo>
                  <a:pt x="1140091" y="641350"/>
                </a:lnTo>
                <a:lnTo>
                  <a:pt x="1146721" y="638810"/>
                </a:lnTo>
                <a:lnTo>
                  <a:pt x="1159776" y="640080"/>
                </a:lnTo>
                <a:lnTo>
                  <a:pt x="1160043" y="638810"/>
                </a:lnTo>
                <a:lnTo>
                  <a:pt x="1161326" y="632460"/>
                </a:lnTo>
                <a:lnTo>
                  <a:pt x="1164323" y="635000"/>
                </a:lnTo>
                <a:lnTo>
                  <a:pt x="1163586" y="637540"/>
                </a:lnTo>
                <a:lnTo>
                  <a:pt x="1163421" y="638810"/>
                </a:lnTo>
                <a:lnTo>
                  <a:pt x="1168171" y="638810"/>
                </a:lnTo>
                <a:lnTo>
                  <a:pt x="1166634" y="640080"/>
                </a:lnTo>
                <a:lnTo>
                  <a:pt x="1182357" y="642620"/>
                </a:lnTo>
                <a:lnTo>
                  <a:pt x="1196682" y="637540"/>
                </a:lnTo>
                <a:lnTo>
                  <a:pt x="1211465" y="632460"/>
                </a:lnTo>
                <a:lnTo>
                  <a:pt x="1228572" y="636270"/>
                </a:lnTo>
                <a:lnTo>
                  <a:pt x="1226832" y="635000"/>
                </a:lnTo>
                <a:lnTo>
                  <a:pt x="1225956" y="635000"/>
                </a:lnTo>
                <a:lnTo>
                  <a:pt x="1225600" y="633730"/>
                </a:lnTo>
                <a:lnTo>
                  <a:pt x="1245171" y="636270"/>
                </a:lnTo>
                <a:lnTo>
                  <a:pt x="1255052" y="635000"/>
                </a:lnTo>
                <a:lnTo>
                  <a:pt x="1274876" y="633730"/>
                </a:lnTo>
                <a:lnTo>
                  <a:pt x="1295958" y="633730"/>
                </a:lnTo>
                <a:lnTo>
                  <a:pt x="1309585" y="635000"/>
                </a:lnTo>
                <a:lnTo>
                  <a:pt x="1311135" y="633730"/>
                </a:lnTo>
                <a:lnTo>
                  <a:pt x="1312697" y="632460"/>
                </a:lnTo>
                <a:lnTo>
                  <a:pt x="1315961" y="631190"/>
                </a:lnTo>
                <a:lnTo>
                  <a:pt x="1317764" y="629920"/>
                </a:lnTo>
                <a:lnTo>
                  <a:pt x="1319568" y="628650"/>
                </a:lnTo>
                <a:lnTo>
                  <a:pt x="1324635" y="626110"/>
                </a:lnTo>
                <a:lnTo>
                  <a:pt x="1326349" y="623570"/>
                </a:lnTo>
                <a:lnTo>
                  <a:pt x="1326349" y="621030"/>
                </a:lnTo>
                <a:lnTo>
                  <a:pt x="1326654" y="618490"/>
                </a:lnTo>
                <a:lnTo>
                  <a:pt x="1326159" y="615950"/>
                </a:lnTo>
                <a:lnTo>
                  <a:pt x="1326578" y="613410"/>
                </a:lnTo>
                <a:lnTo>
                  <a:pt x="1332280" y="615950"/>
                </a:lnTo>
                <a:lnTo>
                  <a:pt x="1332484" y="613410"/>
                </a:lnTo>
                <a:lnTo>
                  <a:pt x="1332903" y="608330"/>
                </a:lnTo>
                <a:lnTo>
                  <a:pt x="1333106" y="605790"/>
                </a:lnTo>
                <a:lnTo>
                  <a:pt x="1337945" y="600710"/>
                </a:lnTo>
                <a:lnTo>
                  <a:pt x="1339151" y="599440"/>
                </a:lnTo>
                <a:lnTo>
                  <a:pt x="1348143" y="596900"/>
                </a:lnTo>
                <a:lnTo>
                  <a:pt x="1356918" y="593090"/>
                </a:lnTo>
                <a:lnTo>
                  <a:pt x="1362341" y="584200"/>
                </a:lnTo>
                <a:lnTo>
                  <a:pt x="1357947" y="582930"/>
                </a:lnTo>
                <a:lnTo>
                  <a:pt x="1359420" y="581660"/>
                </a:lnTo>
                <a:lnTo>
                  <a:pt x="1362367" y="579120"/>
                </a:lnTo>
                <a:lnTo>
                  <a:pt x="1368386" y="568960"/>
                </a:lnTo>
                <a:lnTo>
                  <a:pt x="1371193" y="572770"/>
                </a:lnTo>
                <a:lnTo>
                  <a:pt x="1371041" y="571500"/>
                </a:lnTo>
                <a:lnTo>
                  <a:pt x="1369339" y="568960"/>
                </a:lnTo>
                <a:lnTo>
                  <a:pt x="1372412" y="568960"/>
                </a:lnTo>
                <a:lnTo>
                  <a:pt x="1374851" y="570230"/>
                </a:lnTo>
                <a:lnTo>
                  <a:pt x="1375397" y="568960"/>
                </a:lnTo>
                <a:lnTo>
                  <a:pt x="1375943" y="567690"/>
                </a:lnTo>
                <a:lnTo>
                  <a:pt x="1380324" y="557530"/>
                </a:lnTo>
                <a:lnTo>
                  <a:pt x="1385570" y="556260"/>
                </a:lnTo>
                <a:lnTo>
                  <a:pt x="1389164" y="558800"/>
                </a:lnTo>
                <a:lnTo>
                  <a:pt x="1393151" y="561340"/>
                </a:lnTo>
                <a:lnTo>
                  <a:pt x="1399603" y="557530"/>
                </a:lnTo>
                <a:lnTo>
                  <a:pt x="1400378" y="556260"/>
                </a:lnTo>
                <a:lnTo>
                  <a:pt x="1402676" y="552450"/>
                </a:lnTo>
                <a:lnTo>
                  <a:pt x="1402969" y="549910"/>
                </a:lnTo>
                <a:lnTo>
                  <a:pt x="1403553" y="544830"/>
                </a:lnTo>
                <a:lnTo>
                  <a:pt x="1404137" y="539750"/>
                </a:lnTo>
                <a:lnTo>
                  <a:pt x="1401076" y="539750"/>
                </a:lnTo>
                <a:lnTo>
                  <a:pt x="1399362" y="541020"/>
                </a:lnTo>
                <a:lnTo>
                  <a:pt x="1395526" y="542290"/>
                </a:lnTo>
                <a:lnTo>
                  <a:pt x="1393063" y="539750"/>
                </a:lnTo>
                <a:lnTo>
                  <a:pt x="1395488" y="534670"/>
                </a:lnTo>
                <a:lnTo>
                  <a:pt x="1394371" y="533400"/>
                </a:lnTo>
                <a:lnTo>
                  <a:pt x="1393253" y="532130"/>
                </a:lnTo>
                <a:lnTo>
                  <a:pt x="1391018" y="529590"/>
                </a:lnTo>
                <a:lnTo>
                  <a:pt x="1387259" y="525614"/>
                </a:lnTo>
                <a:lnTo>
                  <a:pt x="1388503" y="526135"/>
                </a:lnTo>
                <a:lnTo>
                  <a:pt x="1394040" y="522325"/>
                </a:lnTo>
                <a:lnTo>
                  <a:pt x="1394447" y="517245"/>
                </a:lnTo>
                <a:lnTo>
                  <a:pt x="1390180" y="511759"/>
                </a:lnTo>
                <a:lnTo>
                  <a:pt x="1391754" y="510705"/>
                </a:lnTo>
                <a:lnTo>
                  <a:pt x="1393545" y="511873"/>
                </a:lnTo>
                <a:lnTo>
                  <a:pt x="1394815" y="512178"/>
                </a:lnTo>
                <a:lnTo>
                  <a:pt x="1391577" y="508431"/>
                </a:lnTo>
                <a:lnTo>
                  <a:pt x="1385785" y="504024"/>
                </a:lnTo>
                <a:lnTo>
                  <a:pt x="1379296" y="506133"/>
                </a:lnTo>
                <a:lnTo>
                  <a:pt x="1385862" y="509981"/>
                </a:lnTo>
                <a:lnTo>
                  <a:pt x="1383030" y="510743"/>
                </a:lnTo>
                <a:lnTo>
                  <a:pt x="1390865" y="514908"/>
                </a:lnTo>
                <a:lnTo>
                  <a:pt x="1391577" y="518020"/>
                </a:lnTo>
                <a:lnTo>
                  <a:pt x="1388427" y="520192"/>
                </a:lnTo>
                <a:lnTo>
                  <a:pt x="1385887" y="519582"/>
                </a:lnTo>
                <a:lnTo>
                  <a:pt x="1387652" y="520738"/>
                </a:lnTo>
                <a:lnTo>
                  <a:pt x="1384820" y="523659"/>
                </a:lnTo>
                <a:lnTo>
                  <a:pt x="1379994" y="520700"/>
                </a:lnTo>
                <a:lnTo>
                  <a:pt x="1371295" y="521970"/>
                </a:lnTo>
                <a:lnTo>
                  <a:pt x="1369263" y="532130"/>
                </a:lnTo>
                <a:lnTo>
                  <a:pt x="1363916" y="530860"/>
                </a:lnTo>
                <a:lnTo>
                  <a:pt x="1368945" y="524510"/>
                </a:lnTo>
                <a:lnTo>
                  <a:pt x="1362849" y="524510"/>
                </a:lnTo>
                <a:lnTo>
                  <a:pt x="1363726" y="529590"/>
                </a:lnTo>
                <a:lnTo>
                  <a:pt x="1363522" y="533400"/>
                </a:lnTo>
                <a:lnTo>
                  <a:pt x="1361249" y="532130"/>
                </a:lnTo>
                <a:lnTo>
                  <a:pt x="1357249" y="532130"/>
                </a:lnTo>
                <a:lnTo>
                  <a:pt x="1357617" y="542493"/>
                </a:lnTo>
                <a:lnTo>
                  <a:pt x="1358303" y="542290"/>
                </a:lnTo>
                <a:lnTo>
                  <a:pt x="1357668" y="544042"/>
                </a:lnTo>
                <a:lnTo>
                  <a:pt x="1357693" y="544830"/>
                </a:lnTo>
                <a:lnTo>
                  <a:pt x="1357426" y="544728"/>
                </a:lnTo>
                <a:lnTo>
                  <a:pt x="1355559" y="549910"/>
                </a:lnTo>
                <a:lnTo>
                  <a:pt x="1349451" y="549910"/>
                </a:lnTo>
                <a:lnTo>
                  <a:pt x="1347774" y="546100"/>
                </a:lnTo>
                <a:lnTo>
                  <a:pt x="1346949" y="552450"/>
                </a:lnTo>
                <a:lnTo>
                  <a:pt x="1344676" y="551180"/>
                </a:lnTo>
                <a:lnTo>
                  <a:pt x="1344396" y="549338"/>
                </a:lnTo>
                <a:lnTo>
                  <a:pt x="1343914" y="552450"/>
                </a:lnTo>
                <a:lnTo>
                  <a:pt x="1337564" y="556260"/>
                </a:lnTo>
                <a:lnTo>
                  <a:pt x="1339608" y="561340"/>
                </a:lnTo>
                <a:lnTo>
                  <a:pt x="1335100" y="562610"/>
                </a:lnTo>
                <a:lnTo>
                  <a:pt x="1331480" y="565150"/>
                </a:lnTo>
                <a:lnTo>
                  <a:pt x="1328000" y="567690"/>
                </a:lnTo>
                <a:lnTo>
                  <a:pt x="1323911" y="565150"/>
                </a:lnTo>
                <a:lnTo>
                  <a:pt x="1324495" y="567690"/>
                </a:lnTo>
                <a:lnTo>
                  <a:pt x="1323543" y="576580"/>
                </a:lnTo>
                <a:lnTo>
                  <a:pt x="1320952" y="579120"/>
                </a:lnTo>
                <a:lnTo>
                  <a:pt x="1318018" y="575310"/>
                </a:lnTo>
                <a:lnTo>
                  <a:pt x="1313535" y="577850"/>
                </a:lnTo>
                <a:lnTo>
                  <a:pt x="1308227" y="581660"/>
                </a:lnTo>
                <a:lnTo>
                  <a:pt x="1302816" y="579120"/>
                </a:lnTo>
                <a:lnTo>
                  <a:pt x="1304378" y="584200"/>
                </a:lnTo>
                <a:lnTo>
                  <a:pt x="1301699" y="589280"/>
                </a:lnTo>
                <a:lnTo>
                  <a:pt x="1298244" y="593090"/>
                </a:lnTo>
                <a:lnTo>
                  <a:pt x="1295806" y="595630"/>
                </a:lnTo>
                <a:lnTo>
                  <a:pt x="1296644" y="595630"/>
                </a:lnTo>
                <a:lnTo>
                  <a:pt x="1295933" y="596900"/>
                </a:lnTo>
                <a:lnTo>
                  <a:pt x="1295590" y="596900"/>
                </a:lnTo>
                <a:lnTo>
                  <a:pt x="1295374" y="598170"/>
                </a:lnTo>
                <a:lnTo>
                  <a:pt x="1295298" y="600710"/>
                </a:lnTo>
                <a:lnTo>
                  <a:pt x="1295082" y="599440"/>
                </a:lnTo>
                <a:lnTo>
                  <a:pt x="1294688" y="598170"/>
                </a:lnTo>
                <a:lnTo>
                  <a:pt x="1294320" y="598170"/>
                </a:lnTo>
                <a:lnTo>
                  <a:pt x="1292733" y="596900"/>
                </a:lnTo>
                <a:lnTo>
                  <a:pt x="1291043" y="593090"/>
                </a:lnTo>
                <a:lnTo>
                  <a:pt x="1291767" y="596900"/>
                </a:lnTo>
                <a:lnTo>
                  <a:pt x="1291526" y="599440"/>
                </a:lnTo>
                <a:lnTo>
                  <a:pt x="1290421" y="601980"/>
                </a:lnTo>
                <a:lnTo>
                  <a:pt x="1288059" y="604520"/>
                </a:lnTo>
                <a:lnTo>
                  <a:pt x="1284554" y="605790"/>
                </a:lnTo>
                <a:lnTo>
                  <a:pt x="1282382" y="608330"/>
                </a:lnTo>
                <a:lnTo>
                  <a:pt x="1281264" y="605790"/>
                </a:lnTo>
                <a:lnTo>
                  <a:pt x="1280160" y="603250"/>
                </a:lnTo>
                <a:lnTo>
                  <a:pt x="1281595" y="599440"/>
                </a:lnTo>
                <a:lnTo>
                  <a:pt x="1282357" y="598170"/>
                </a:lnTo>
                <a:lnTo>
                  <a:pt x="1272743" y="598170"/>
                </a:lnTo>
                <a:lnTo>
                  <a:pt x="1275029" y="603250"/>
                </a:lnTo>
                <a:lnTo>
                  <a:pt x="1273759" y="601980"/>
                </a:lnTo>
                <a:lnTo>
                  <a:pt x="1272476" y="600710"/>
                </a:lnTo>
                <a:lnTo>
                  <a:pt x="1269923" y="598170"/>
                </a:lnTo>
                <a:lnTo>
                  <a:pt x="1270647" y="600710"/>
                </a:lnTo>
                <a:lnTo>
                  <a:pt x="1267993" y="594360"/>
                </a:lnTo>
                <a:lnTo>
                  <a:pt x="1266850" y="598170"/>
                </a:lnTo>
                <a:lnTo>
                  <a:pt x="1264818" y="599440"/>
                </a:lnTo>
                <a:lnTo>
                  <a:pt x="1262151" y="599440"/>
                </a:lnTo>
                <a:lnTo>
                  <a:pt x="1259128" y="601980"/>
                </a:lnTo>
                <a:lnTo>
                  <a:pt x="1251775" y="596900"/>
                </a:lnTo>
                <a:lnTo>
                  <a:pt x="1253578" y="595630"/>
                </a:lnTo>
                <a:lnTo>
                  <a:pt x="1257185" y="593090"/>
                </a:lnTo>
                <a:lnTo>
                  <a:pt x="1249146" y="595630"/>
                </a:lnTo>
                <a:lnTo>
                  <a:pt x="1247165" y="594321"/>
                </a:lnTo>
                <a:lnTo>
                  <a:pt x="1248664" y="596900"/>
                </a:lnTo>
                <a:lnTo>
                  <a:pt x="1246949" y="600710"/>
                </a:lnTo>
                <a:lnTo>
                  <a:pt x="1237157" y="603250"/>
                </a:lnTo>
                <a:lnTo>
                  <a:pt x="1238897" y="600710"/>
                </a:lnTo>
                <a:lnTo>
                  <a:pt x="1242364" y="595630"/>
                </a:lnTo>
                <a:lnTo>
                  <a:pt x="1239012" y="591820"/>
                </a:lnTo>
                <a:lnTo>
                  <a:pt x="1232916" y="593090"/>
                </a:lnTo>
                <a:lnTo>
                  <a:pt x="1228267" y="600710"/>
                </a:lnTo>
                <a:lnTo>
                  <a:pt x="1223708" y="600710"/>
                </a:lnTo>
                <a:lnTo>
                  <a:pt x="1223365" y="599440"/>
                </a:lnTo>
                <a:lnTo>
                  <a:pt x="1222476" y="598170"/>
                </a:lnTo>
                <a:lnTo>
                  <a:pt x="1223492" y="596900"/>
                </a:lnTo>
                <a:lnTo>
                  <a:pt x="1217676" y="599440"/>
                </a:lnTo>
                <a:lnTo>
                  <a:pt x="1203248" y="601980"/>
                </a:lnTo>
                <a:lnTo>
                  <a:pt x="1196835" y="605790"/>
                </a:lnTo>
                <a:lnTo>
                  <a:pt x="1196251" y="604520"/>
                </a:lnTo>
                <a:lnTo>
                  <a:pt x="1196975" y="606742"/>
                </a:lnTo>
                <a:lnTo>
                  <a:pt x="1197102" y="607339"/>
                </a:lnTo>
                <a:lnTo>
                  <a:pt x="1197216" y="609600"/>
                </a:lnTo>
                <a:lnTo>
                  <a:pt x="1197178" y="612140"/>
                </a:lnTo>
                <a:lnTo>
                  <a:pt x="1197063" y="613410"/>
                </a:lnTo>
                <a:lnTo>
                  <a:pt x="1193393" y="614680"/>
                </a:lnTo>
                <a:lnTo>
                  <a:pt x="1190269" y="618490"/>
                </a:lnTo>
                <a:lnTo>
                  <a:pt x="1189913" y="617220"/>
                </a:lnTo>
                <a:lnTo>
                  <a:pt x="1188859" y="613410"/>
                </a:lnTo>
                <a:lnTo>
                  <a:pt x="1191120" y="613410"/>
                </a:lnTo>
                <a:lnTo>
                  <a:pt x="1191285" y="612140"/>
                </a:lnTo>
                <a:lnTo>
                  <a:pt x="1192339" y="610870"/>
                </a:lnTo>
                <a:lnTo>
                  <a:pt x="1188491" y="612140"/>
                </a:lnTo>
                <a:lnTo>
                  <a:pt x="1185837" y="607339"/>
                </a:lnTo>
                <a:lnTo>
                  <a:pt x="1177493" y="613410"/>
                </a:lnTo>
                <a:lnTo>
                  <a:pt x="1174610" y="612140"/>
                </a:lnTo>
                <a:lnTo>
                  <a:pt x="1171727" y="610870"/>
                </a:lnTo>
                <a:lnTo>
                  <a:pt x="1173175" y="607060"/>
                </a:lnTo>
                <a:lnTo>
                  <a:pt x="1177023" y="605790"/>
                </a:lnTo>
                <a:lnTo>
                  <a:pt x="1179639" y="605790"/>
                </a:lnTo>
                <a:lnTo>
                  <a:pt x="1177455" y="601980"/>
                </a:lnTo>
                <a:lnTo>
                  <a:pt x="1186383" y="604520"/>
                </a:lnTo>
                <a:lnTo>
                  <a:pt x="1184948" y="601980"/>
                </a:lnTo>
                <a:lnTo>
                  <a:pt x="1184224" y="600710"/>
                </a:lnTo>
                <a:lnTo>
                  <a:pt x="1185722" y="599440"/>
                </a:lnTo>
                <a:lnTo>
                  <a:pt x="1187323" y="599440"/>
                </a:lnTo>
                <a:lnTo>
                  <a:pt x="1185481" y="593090"/>
                </a:lnTo>
                <a:lnTo>
                  <a:pt x="1178293" y="593090"/>
                </a:lnTo>
                <a:lnTo>
                  <a:pt x="1167828" y="595630"/>
                </a:lnTo>
                <a:lnTo>
                  <a:pt x="1160678" y="595630"/>
                </a:lnTo>
                <a:lnTo>
                  <a:pt x="1158062" y="599440"/>
                </a:lnTo>
                <a:lnTo>
                  <a:pt x="1161580" y="600710"/>
                </a:lnTo>
                <a:lnTo>
                  <a:pt x="1158976" y="605790"/>
                </a:lnTo>
                <a:lnTo>
                  <a:pt x="1149731" y="605790"/>
                </a:lnTo>
                <a:lnTo>
                  <a:pt x="1144638" y="600710"/>
                </a:lnTo>
                <a:lnTo>
                  <a:pt x="1140383" y="595630"/>
                </a:lnTo>
                <a:lnTo>
                  <a:pt x="1133627" y="596900"/>
                </a:lnTo>
                <a:lnTo>
                  <a:pt x="1130477" y="601980"/>
                </a:lnTo>
                <a:lnTo>
                  <a:pt x="1129309" y="610870"/>
                </a:lnTo>
                <a:lnTo>
                  <a:pt x="1122768" y="607060"/>
                </a:lnTo>
                <a:lnTo>
                  <a:pt x="1120584" y="605790"/>
                </a:lnTo>
                <a:lnTo>
                  <a:pt x="1123505" y="598170"/>
                </a:lnTo>
                <a:lnTo>
                  <a:pt x="1117523" y="599440"/>
                </a:lnTo>
                <a:lnTo>
                  <a:pt x="1114552" y="603250"/>
                </a:lnTo>
                <a:lnTo>
                  <a:pt x="1111465" y="605790"/>
                </a:lnTo>
                <a:lnTo>
                  <a:pt x="1106741" y="604837"/>
                </a:lnTo>
                <a:lnTo>
                  <a:pt x="1106932" y="605790"/>
                </a:lnTo>
                <a:lnTo>
                  <a:pt x="1101013" y="605790"/>
                </a:lnTo>
                <a:lnTo>
                  <a:pt x="1099731" y="598170"/>
                </a:lnTo>
                <a:lnTo>
                  <a:pt x="1090472" y="599440"/>
                </a:lnTo>
                <a:lnTo>
                  <a:pt x="1071003" y="604520"/>
                </a:lnTo>
                <a:lnTo>
                  <a:pt x="1061008" y="605790"/>
                </a:lnTo>
                <a:lnTo>
                  <a:pt x="1061745" y="603250"/>
                </a:lnTo>
                <a:lnTo>
                  <a:pt x="1064018" y="601980"/>
                </a:lnTo>
                <a:lnTo>
                  <a:pt x="1060881" y="599440"/>
                </a:lnTo>
                <a:lnTo>
                  <a:pt x="1052436" y="600265"/>
                </a:lnTo>
                <a:lnTo>
                  <a:pt x="1052436" y="610870"/>
                </a:lnTo>
                <a:lnTo>
                  <a:pt x="1051839" y="612140"/>
                </a:lnTo>
                <a:lnTo>
                  <a:pt x="1050213" y="612140"/>
                </a:lnTo>
                <a:lnTo>
                  <a:pt x="1051090" y="610870"/>
                </a:lnTo>
                <a:lnTo>
                  <a:pt x="1047280" y="609600"/>
                </a:lnTo>
                <a:lnTo>
                  <a:pt x="1044867" y="608330"/>
                </a:lnTo>
                <a:lnTo>
                  <a:pt x="1051852" y="608330"/>
                </a:lnTo>
                <a:lnTo>
                  <a:pt x="1052436" y="610870"/>
                </a:lnTo>
                <a:lnTo>
                  <a:pt x="1052436" y="600265"/>
                </a:lnTo>
                <a:lnTo>
                  <a:pt x="1047877" y="600710"/>
                </a:lnTo>
                <a:lnTo>
                  <a:pt x="1021219" y="598170"/>
                </a:lnTo>
                <a:lnTo>
                  <a:pt x="1008532" y="594360"/>
                </a:lnTo>
                <a:lnTo>
                  <a:pt x="1002347" y="600710"/>
                </a:lnTo>
                <a:lnTo>
                  <a:pt x="1000899" y="600710"/>
                </a:lnTo>
                <a:lnTo>
                  <a:pt x="997864" y="603250"/>
                </a:lnTo>
                <a:lnTo>
                  <a:pt x="994257" y="603250"/>
                </a:lnTo>
                <a:lnTo>
                  <a:pt x="993076" y="599440"/>
                </a:lnTo>
                <a:lnTo>
                  <a:pt x="995349" y="598170"/>
                </a:lnTo>
                <a:lnTo>
                  <a:pt x="985494" y="601980"/>
                </a:lnTo>
                <a:lnTo>
                  <a:pt x="973772" y="604520"/>
                </a:lnTo>
                <a:lnTo>
                  <a:pt x="961936" y="605790"/>
                </a:lnTo>
                <a:lnTo>
                  <a:pt x="951687" y="603250"/>
                </a:lnTo>
                <a:lnTo>
                  <a:pt x="953985" y="600710"/>
                </a:lnTo>
                <a:lnTo>
                  <a:pt x="948359" y="601980"/>
                </a:lnTo>
                <a:lnTo>
                  <a:pt x="944308" y="605790"/>
                </a:lnTo>
                <a:lnTo>
                  <a:pt x="940396" y="608330"/>
                </a:lnTo>
                <a:lnTo>
                  <a:pt x="935139" y="608330"/>
                </a:lnTo>
                <a:lnTo>
                  <a:pt x="936752" y="607060"/>
                </a:lnTo>
                <a:lnTo>
                  <a:pt x="931672" y="605790"/>
                </a:lnTo>
                <a:lnTo>
                  <a:pt x="913866" y="605790"/>
                </a:lnTo>
                <a:lnTo>
                  <a:pt x="912355" y="604520"/>
                </a:lnTo>
                <a:lnTo>
                  <a:pt x="910971" y="603250"/>
                </a:lnTo>
                <a:lnTo>
                  <a:pt x="910247" y="600710"/>
                </a:lnTo>
                <a:lnTo>
                  <a:pt x="908481" y="598170"/>
                </a:lnTo>
                <a:lnTo>
                  <a:pt x="906170" y="593090"/>
                </a:lnTo>
                <a:lnTo>
                  <a:pt x="905421" y="589280"/>
                </a:lnTo>
                <a:lnTo>
                  <a:pt x="900036" y="588010"/>
                </a:lnTo>
                <a:lnTo>
                  <a:pt x="895692" y="582930"/>
                </a:lnTo>
                <a:lnTo>
                  <a:pt x="892225" y="579120"/>
                </a:lnTo>
                <a:lnTo>
                  <a:pt x="891070" y="577850"/>
                </a:lnTo>
                <a:lnTo>
                  <a:pt x="884859" y="579120"/>
                </a:lnTo>
                <a:lnTo>
                  <a:pt x="883424" y="572770"/>
                </a:lnTo>
                <a:lnTo>
                  <a:pt x="882891" y="567690"/>
                </a:lnTo>
                <a:lnTo>
                  <a:pt x="881481" y="561340"/>
                </a:lnTo>
                <a:lnTo>
                  <a:pt x="877417" y="553720"/>
                </a:lnTo>
                <a:lnTo>
                  <a:pt x="874890" y="549910"/>
                </a:lnTo>
                <a:lnTo>
                  <a:pt x="867384" y="553720"/>
                </a:lnTo>
                <a:lnTo>
                  <a:pt x="862812" y="551180"/>
                </a:lnTo>
                <a:lnTo>
                  <a:pt x="867460" y="546100"/>
                </a:lnTo>
                <a:lnTo>
                  <a:pt x="857567" y="546100"/>
                </a:lnTo>
                <a:lnTo>
                  <a:pt x="859294" y="541020"/>
                </a:lnTo>
                <a:lnTo>
                  <a:pt x="860590" y="537210"/>
                </a:lnTo>
                <a:lnTo>
                  <a:pt x="855980" y="535940"/>
                </a:lnTo>
                <a:lnTo>
                  <a:pt x="857059" y="537210"/>
                </a:lnTo>
                <a:lnTo>
                  <a:pt x="856742" y="539750"/>
                </a:lnTo>
                <a:lnTo>
                  <a:pt x="855167" y="541020"/>
                </a:lnTo>
                <a:lnTo>
                  <a:pt x="848017" y="538480"/>
                </a:lnTo>
                <a:lnTo>
                  <a:pt x="844778" y="523240"/>
                </a:lnTo>
                <a:lnTo>
                  <a:pt x="843622" y="523240"/>
                </a:lnTo>
                <a:lnTo>
                  <a:pt x="842937" y="521970"/>
                </a:lnTo>
                <a:lnTo>
                  <a:pt x="842238" y="521970"/>
                </a:lnTo>
                <a:lnTo>
                  <a:pt x="841540" y="520700"/>
                </a:lnTo>
                <a:lnTo>
                  <a:pt x="844143" y="520700"/>
                </a:lnTo>
                <a:lnTo>
                  <a:pt x="845058" y="521970"/>
                </a:lnTo>
                <a:lnTo>
                  <a:pt x="846721" y="521970"/>
                </a:lnTo>
                <a:lnTo>
                  <a:pt x="844880" y="520700"/>
                </a:lnTo>
                <a:lnTo>
                  <a:pt x="846861" y="520700"/>
                </a:lnTo>
                <a:lnTo>
                  <a:pt x="848944" y="519430"/>
                </a:lnTo>
                <a:lnTo>
                  <a:pt x="842225" y="519430"/>
                </a:lnTo>
                <a:lnTo>
                  <a:pt x="846010" y="515620"/>
                </a:lnTo>
                <a:lnTo>
                  <a:pt x="845781" y="508000"/>
                </a:lnTo>
                <a:lnTo>
                  <a:pt x="845667" y="504190"/>
                </a:lnTo>
                <a:lnTo>
                  <a:pt x="843762" y="497840"/>
                </a:lnTo>
                <a:lnTo>
                  <a:pt x="848283" y="499110"/>
                </a:lnTo>
                <a:lnTo>
                  <a:pt x="848258" y="497840"/>
                </a:lnTo>
                <a:lnTo>
                  <a:pt x="848131" y="491490"/>
                </a:lnTo>
                <a:lnTo>
                  <a:pt x="848055" y="487680"/>
                </a:lnTo>
                <a:lnTo>
                  <a:pt x="846886" y="477520"/>
                </a:lnTo>
                <a:lnTo>
                  <a:pt x="845515" y="466090"/>
                </a:lnTo>
                <a:lnTo>
                  <a:pt x="845032" y="459740"/>
                </a:lnTo>
                <a:lnTo>
                  <a:pt x="844664" y="454660"/>
                </a:lnTo>
                <a:lnTo>
                  <a:pt x="842772" y="459740"/>
                </a:lnTo>
                <a:lnTo>
                  <a:pt x="834961" y="459740"/>
                </a:lnTo>
                <a:lnTo>
                  <a:pt x="834059" y="454660"/>
                </a:lnTo>
                <a:lnTo>
                  <a:pt x="835444" y="454406"/>
                </a:lnTo>
                <a:lnTo>
                  <a:pt x="833031" y="452120"/>
                </a:lnTo>
                <a:lnTo>
                  <a:pt x="833615" y="445770"/>
                </a:lnTo>
                <a:lnTo>
                  <a:pt x="840689" y="448310"/>
                </a:lnTo>
                <a:lnTo>
                  <a:pt x="843038" y="450850"/>
                </a:lnTo>
                <a:lnTo>
                  <a:pt x="840943" y="445770"/>
                </a:lnTo>
                <a:lnTo>
                  <a:pt x="840422" y="444500"/>
                </a:lnTo>
                <a:lnTo>
                  <a:pt x="842454" y="443230"/>
                </a:lnTo>
                <a:lnTo>
                  <a:pt x="843597" y="445770"/>
                </a:lnTo>
                <a:lnTo>
                  <a:pt x="846213" y="445770"/>
                </a:lnTo>
                <a:lnTo>
                  <a:pt x="845591" y="443230"/>
                </a:lnTo>
                <a:lnTo>
                  <a:pt x="845273" y="441960"/>
                </a:lnTo>
                <a:lnTo>
                  <a:pt x="846874" y="438150"/>
                </a:lnTo>
                <a:lnTo>
                  <a:pt x="847877" y="433070"/>
                </a:lnTo>
                <a:lnTo>
                  <a:pt x="845146" y="429260"/>
                </a:lnTo>
                <a:lnTo>
                  <a:pt x="847166" y="429260"/>
                </a:lnTo>
                <a:lnTo>
                  <a:pt x="846467" y="419100"/>
                </a:lnTo>
                <a:lnTo>
                  <a:pt x="845337" y="410210"/>
                </a:lnTo>
                <a:lnTo>
                  <a:pt x="844156" y="402590"/>
                </a:lnTo>
                <a:lnTo>
                  <a:pt x="843292" y="394970"/>
                </a:lnTo>
                <a:lnTo>
                  <a:pt x="837361" y="394970"/>
                </a:lnTo>
                <a:lnTo>
                  <a:pt x="838504" y="389890"/>
                </a:lnTo>
                <a:lnTo>
                  <a:pt x="833589" y="386080"/>
                </a:lnTo>
                <a:lnTo>
                  <a:pt x="835152" y="378460"/>
                </a:lnTo>
                <a:lnTo>
                  <a:pt x="836993" y="370840"/>
                </a:lnTo>
                <a:lnTo>
                  <a:pt x="838377" y="363220"/>
                </a:lnTo>
                <a:lnTo>
                  <a:pt x="838555" y="355600"/>
                </a:lnTo>
                <a:lnTo>
                  <a:pt x="837488" y="353060"/>
                </a:lnTo>
                <a:lnTo>
                  <a:pt x="835342" y="347980"/>
                </a:lnTo>
                <a:lnTo>
                  <a:pt x="835139" y="348538"/>
                </a:lnTo>
                <a:lnTo>
                  <a:pt x="834834" y="344652"/>
                </a:lnTo>
                <a:lnTo>
                  <a:pt x="834834" y="349338"/>
                </a:lnTo>
                <a:lnTo>
                  <a:pt x="833462" y="353060"/>
                </a:lnTo>
                <a:lnTo>
                  <a:pt x="829818" y="350520"/>
                </a:lnTo>
                <a:lnTo>
                  <a:pt x="834834" y="349338"/>
                </a:lnTo>
                <a:lnTo>
                  <a:pt x="834834" y="344652"/>
                </a:lnTo>
                <a:lnTo>
                  <a:pt x="834301" y="337820"/>
                </a:lnTo>
                <a:lnTo>
                  <a:pt x="838390" y="344170"/>
                </a:lnTo>
                <a:lnTo>
                  <a:pt x="837476" y="335280"/>
                </a:lnTo>
                <a:lnTo>
                  <a:pt x="836422" y="328930"/>
                </a:lnTo>
                <a:lnTo>
                  <a:pt x="835545" y="325120"/>
                </a:lnTo>
                <a:lnTo>
                  <a:pt x="834682" y="321310"/>
                </a:lnTo>
                <a:lnTo>
                  <a:pt x="833704" y="317500"/>
                </a:lnTo>
                <a:lnTo>
                  <a:pt x="833043" y="314960"/>
                </a:lnTo>
                <a:lnTo>
                  <a:pt x="831735" y="309880"/>
                </a:lnTo>
                <a:lnTo>
                  <a:pt x="829589" y="312420"/>
                </a:lnTo>
                <a:lnTo>
                  <a:pt x="828700" y="314960"/>
                </a:lnTo>
                <a:lnTo>
                  <a:pt x="826833" y="313690"/>
                </a:lnTo>
                <a:lnTo>
                  <a:pt x="825842" y="309880"/>
                </a:lnTo>
                <a:lnTo>
                  <a:pt x="828852" y="306070"/>
                </a:lnTo>
                <a:lnTo>
                  <a:pt x="831456" y="307340"/>
                </a:lnTo>
                <a:lnTo>
                  <a:pt x="832040" y="307340"/>
                </a:lnTo>
                <a:lnTo>
                  <a:pt x="831900" y="306070"/>
                </a:lnTo>
                <a:lnTo>
                  <a:pt x="830389" y="292100"/>
                </a:lnTo>
                <a:lnTo>
                  <a:pt x="834390" y="276860"/>
                </a:lnTo>
                <a:lnTo>
                  <a:pt x="835533" y="271780"/>
                </a:lnTo>
                <a:lnTo>
                  <a:pt x="837819" y="261620"/>
                </a:lnTo>
                <a:lnTo>
                  <a:pt x="834466" y="248920"/>
                </a:lnTo>
                <a:lnTo>
                  <a:pt x="835050" y="250190"/>
                </a:lnTo>
                <a:lnTo>
                  <a:pt x="834517" y="248920"/>
                </a:lnTo>
                <a:lnTo>
                  <a:pt x="830770" y="240030"/>
                </a:lnTo>
                <a:lnTo>
                  <a:pt x="828636" y="234950"/>
                </a:lnTo>
                <a:lnTo>
                  <a:pt x="829310" y="227330"/>
                </a:lnTo>
                <a:lnTo>
                  <a:pt x="832840" y="238760"/>
                </a:lnTo>
                <a:lnTo>
                  <a:pt x="836002" y="233680"/>
                </a:lnTo>
                <a:lnTo>
                  <a:pt x="833729" y="227330"/>
                </a:lnTo>
                <a:lnTo>
                  <a:pt x="831913" y="222250"/>
                </a:lnTo>
                <a:lnTo>
                  <a:pt x="831824" y="215900"/>
                </a:lnTo>
                <a:lnTo>
                  <a:pt x="831837" y="210820"/>
                </a:lnTo>
                <a:lnTo>
                  <a:pt x="832231" y="203200"/>
                </a:lnTo>
                <a:lnTo>
                  <a:pt x="829881" y="193040"/>
                </a:lnTo>
                <a:lnTo>
                  <a:pt x="834263" y="189230"/>
                </a:lnTo>
                <a:lnTo>
                  <a:pt x="836206" y="182880"/>
                </a:lnTo>
                <a:lnTo>
                  <a:pt x="836244" y="181610"/>
                </a:lnTo>
                <a:lnTo>
                  <a:pt x="836447" y="175260"/>
                </a:lnTo>
                <a:lnTo>
                  <a:pt x="835698" y="168910"/>
                </a:lnTo>
                <a:lnTo>
                  <a:pt x="835025" y="163830"/>
                </a:lnTo>
                <a:lnTo>
                  <a:pt x="834174" y="158750"/>
                </a:lnTo>
                <a:lnTo>
                  <a:pt x="834174" y="149860"/>
                </a:lnTo>
                <a:lnTo>
                  <a:pt x="835279" y="149860"/>
                </a:lnTo>
                <a:lnTo>
                  <a:pt x="835660" y="149275"/>
                </a:lnTo>
                <a:lnTo>
                  <a:pt x="833628" y="148590"/>
                </a:lnTo>
                <a:lnTo>
                  <a:pt x="833272" y="148475"/>
                </a:lnTo>
                <a:lnTo>
                  <a:pt x="832713" y="148285"/>
                </a:lnTo>
                <a:lnTo>
                  <a:pt x="829868" y="147320"/>
                </a:lnTo>
                <a:lnTo>
                  <a:pt x="831837" y="147751"/>
                </a:lnTo>
                <a:lnTo>
                  <a:pt x="831138" y="147320"/>
                </a:lnTo>
                <a:lnTo>
                  <a:pt x="830745" y="146050"/>
                </a:lnTo>
                <a:lnTo>
                  <a:pt x="831088" y="144780"/>
                </a:lnTo>
                <a:lnTo>
                  <a:pt x="831748" y="143510"/>
                </a:lnTo>
                <a:lnTo>
                  <a:pt x="832561" y="143510"/>
                </a:lnTo>
                <a:lnTo>
                  <a:pt x="834313" y="142240"/>
                </a:lnTo>
                <a:lnTo>
                  <a:pt x="838962" y="138430"/>
                </a:lnTo>
                <a:lnTo>
                  <a:pt x="845235" y="133350"/>
                </a:lnTo>
                <a:lnTo>
                  <a:pt x="851903" y="129540"/>
                </a:lnTo>
                <a:lnTo>
                  <a:pt x="858723" y="124460"/>
                </a:lnTo>
                <a:lnTo>
                  <a:pt x="869035" y="118110"/>
                </a:lnTo>
                <a:lnTo>
                  <a:pt x="879398" y="113030"/>
                </a:lnTo>
                <a:lnTo>
                  <a:pt x="885558" y="109220"/>
                </a:lnTo>
                <a:lnTo>
                  <a:pt x="889660" y="106680"/>
                </a:lnTo>
                <a:lnTo>
                  <a:pt x="899642" y="100330"/>
                </a:lnTo>
                <a:lnTo>
                  <a:pt x="902843" y="93980"/>
                </a:lnTo>
                <a:lnTo>
                  <a:pt x="901725" y="87630"/>
                </a:lnTo>
                <a:lnTo>
                  <a:pt x="901954" y="82550"/>
                </a:lnTo>
                <a:lnTo>
                  <a:pt x="902017" y="81280"/>
                </a:lnTo>
                <a:lnTo>
                  <a:pt x="909408" y="77470"/>
                </a:lnTo>
                <a:lnTo>
                  <a:pt x="910666" y="86360"/>
                </a:lnTo>
                <a:lnTo>
                  <a:pt x="911542" y="85090"/>
                </a:lnTo>
                <a:lnTo>
                  <a:pt x="912469" y="82550"/>
                </a:lnTo>
                <a:lnTo>
                  <a:pt x="913447" y="81280"/>
                </a:lnTo>
                <a:lnTo>
                  <a:pt x="914285" y="80010"/>
                </a:lnTo>
                <a:lnTo>
                  <a:pt x="915936" y="78740"/>
                </a:lnTo>
                <a:lnTo>
                  <a:pt x="915504" y="78740"/>
                </a:lnTo>
                <a:lnTo>
                  <a:pt x="915581" y="77470"/>
                </a:lnTo>
                <a:lnTo>
                  <a:pt x="915949" y="77470"/>
                </a:lnTo>
                <a:lnTo>
                  <a:pt x="916393" y="76200"/>
                </a:lnTo>
                <a:lnTo>
                  <a:pt x="920584" y="76200"/>
                </a:lnTo>
                <a:lnTo>
                  <a:pt x="933792" y="74930"/>
                </a:lnTo>
                <a:lnTo>
                  <a:pt x="940346" y="74930"/>
                </a:lnTo>
                <a:lnTo>
                  <a:pt x="959561" y="71120"/>
                </a:lnTo>
                <a:lnTo>
                  <a:pt x="958265" y="72390"/>
                </a:lnTo>
                <a:lnTo>
                  <a:pt x="958329" y="74930"/>
                </a:lnTo>
                <a:lnTo>
                  <a:pt x="956056" y="74930"/>
                </a:lnTo>
                <a:lnTo>
                  <a:pt x="961237" y="80010"/>
                </a:lnTo>
                <a:lnTo>
                  <a:pt x="974255" y="73660"/>
                </a:lnTo>
                <a:lnTo>
                  <a:pt x="974166" y="71120"/>
                </a:lnTo>
                <a:lnTo>
                  <a:pt x="974128" y="69850"/>
                </a:lnTo>
                <a:lnTo>
                  <a:pt x="977785" y="69850"/>
                </a:lnTo>
                <a:lnTo>
                  <a:pt x="975169" y="73660"/>
                </a:lnTo>
                <a:lnTo>
                  <a:pt x="977506" y="76200"/>
                </a:lnTo>
                <a:lnTo>
                  <a:pt x="982599" y="78740"/>
                </a:lnTo>
                <a:lnTo>
                  <a:pt x="988682" y="69850"/>
                </a:lnTo>
                <a:lnTo>
                  <a:pt x="989558" y="68580"/>
                </a:lnTo>
                <a:lnTo>
                  <a:pt x="992390" y="73571"/>
                </a:lnTo>
                <a:lnTo>
                  <a:pt x="993343" y="72390"/>
                </a:lnTo>
                <a:lnTo>
                  <a:pt x="1005281" y="74930"/>
                </a:lnTo>
                <a:lnTo>
                  <a:pt x="1003592" y="72390"/>
                </a:lnTo>
                <a:lnTo>
                  <a:pt x="1001890" y="69850"/>
                </a:lnTo>
                <a:lnTo>
                  <a:pt x="1014412" y="69850"/>
                </a:lnTo>
                <a:lnTo>
                  <a:pt x="1020152" y="68580"/>
                </a:lnTo>
                <a:lnTo>
                  <a:pt x="1025639" y="69850"/>
                </a:lnTo>
                <a:lnTo>
                  <a:pt x="1027709" y="68580"/>
                </a:lnTo>
                <a:lnTo>
                  <a:pt x="1029792" y="67310"/>
                </a:lnTo>
                <a:lnTo>
                  <a:pt x="1034897" y="67310"/>
                </a:lnTo>
                <a:lnTo>
                  <a:pt x="1039393" y="66040"/>
                </a:lnTo>
                <a:lnTo>
                  <a:pt x="1041730" y="62230"/>
                </a:lnTo>
                <a:lnTo>
                  <a:pt x="1044206" y="67310"/>
                </a:lnTo>
                <a:lnTo>
                  <a:pt x="1050201" y="68580"/>
                </a:lnTo>
                <a:lnTo>
                  <a:pt x="1057211" y="67310"/>
                </a:lnTo>
                <a:lnTo>
                  <a:pt x="1062748" y="64770"/>
                </a:lnTo>
                <a:lnTo>
                  <a:pt x="1061046" y="67310"/>
                </a:lnTo>
                <a:lnTo>
                  <a:pt x="1067714" y="67310"/>
                </a:lnTo>
                <a:lnTo>
                  <a:pt x="1065758" y="71120"/>
                </a:lnTo>
                <a:lnTo>
                  <a:pt x="1072057" y="71120"/>
                </a:lnTo>
                <a:lnTo>
                  <a:pt x="1077747" y="68580"/>
                </a:lnTo>
                <a:lnTo>
                  <a:pt x="1076731" y="64770"/>
                </a:lnTo>
                <a:lnTo>
                  <a:pt x="1076401" y="63500"/>
                </a:lnTo>
                <a:lnTo>
                  <a:pt x="1085240" y="67310"/>
                </a:lnTo>
                <a:lnTo>
                  <a:pt x="1093330" y="64770"/>
                </a:lnTo>
                <a:lnTo>
                  <a:pt x="1096911" y="63500"/>
                </a:lnTo>
                <a:lnTo>
                  <a:pt x="1100505" y="62230"/>
                </a:lnTo>
                <a:lnTo>
                  <a:pt x="1106589" y="67310"/>
                </a:lnTo>
                <a:lnTo>
                  <a:pt x="1124610" y="62230"/>
                </a:lnTo>
                <a:lnTo>
                  <a:pt x="1133424" y="59690"/>
                </a:lnTo>
                <a:lnTo>
                  <a:pt x="1158951" y="54610"/>
                </a:lnTo>
                <a:lnTo>
                  <a:pt x="1156030" y="58420"/>
                </a:lnTo>
                <a:lnTo>
                  <a:pt x="1143787" y="60960"/>
                </a:lnTo>
                <a:lnTo>
                  <a:pt x="1141615" y="66040"/>
                </a:lnTo>
                <a:lnTo>
                  <a:pt x="1152359" y="62230"/>
                </a:lnTo>
                <a:lnTo>
                  <a:pt x="1171321" y="54610"/>
                </a:lnTo>
                <a:lnTo>
                  <a:pt x="1182179" y="54610"/>
                </a:lnTo>
                <a:lnTo>
                  <a:pt x="1186357" y="55880"/>
                </a:lnTo>
                <a:lnTo>
                  <a:pt x="1180058" y="58420"/>
                </a:lnTo>
                <a:lnTo>
                  <a:pt x="1178763" y="59690"/>
                </a:lnTo>
                <a:lnTo>
                  <a:pt x="1212964" y="55880"/>
                </a:lnTo>
                <a:lnTo>
                  <a:pt x="1218311" y="54610"/>
                </a:lnTo>
                <a:lnTo>
                  <a:pt x="1223645" y="53340"/>
                </a:lnTo>
                <a:lnTo>
                  <a:pt x="1223657" y="54610"/>
                </a:lnTo>
                <a:lnTo>
                  <a:pt x="1222171" y="55880"/>
                </a:lnTo>
                <a:lnTo>
                  <a:pt x="1223556" y="55880"/>
                </a:lnTo>
                <a:lnTo>
                  <a:pt x="1227353" y="57150"/>
                </a:lnTo>
                <a:lnTo>
                  <a:pt x="1226985" y="54610"/>
                </a:lnTo>
                <a:lnTo>
                  <a:pt x="1226807" y="53340"/>
                </a:lnTo>
                <a:lnTo>
                  <a:pt x="1224140" y="54610"/>
                </a:lnTo>
                <a:lnTo>
                  <a:pt x="1223746" y="49530"/>
                </a:lnTo>
                <a:lnTo>
                  <a:pt x="1227594" y="44450"/>
                </a:lnTo>
                <a:lnTo>
                  <a:pt x="1232408" y="40640"/>
                </a:lnTo>
                <a:lnTo>
                  <a:pt x="1233246" y="39370"/>
                </a:lnTo>
                <a:lnTo>
                  <a:pt x="1234909" y="36830"/>
                </a:lnTo>
                <a:lnTo>
                  <a:pt x="1235290" y="43180"/>
                </a:lnTo>
                <a:lnTo>
                  <a:pt x="1239621" y="45720"/>
                </a:lnTo>
                <a:lnTo>
                  <a:pt x="1243469" y="48260"/>
                </a:lnTo>
                <a:lnTo>
                  <a:pt x="1242377" y="55880"/>
                </a:lnTo>
                <a:lnTo>
                  <a:pt x="1244180" y="54610"/>
                </a:lnTo>
                <a:lnTo>
                  <a:pt x="1246390" y="52070"/>
                </a:lnTo>
                <a:lnTo>
                  <a:pt x="1245806" y="49530"/>
                </a:lnTo>
                <a:lnTo>
                  <a:pt x="1248600" y="50800"/>
                </a:lnTo>
                <a:lnTo>
                  <a:pt x="1249565" y="52070"/>
                </a:lnTo>
                <a:lnTo>
                  <a:pt x="1246962" y="55880"/>
                </a:lnTo>
                <a:lnTo>
                  <a:pt x="1256868" y="52070"/>
                </a:lnTo>
                <a:lnTo>
                  <a:pt x="1254328" y="49530"/>
                </a:lnTo>
                <a:lnTo>
                  <a:pt x="1253058" y="48260"/>
                </a:lnTo>
                <a:lnTo>
                  <a:pt x="1262151" y="48260"/>
                </a:lnTo>
                <a:lnTo>
                  <a:pt x="1262240" y="49530"/>
                </a:lnTo>
                <a:lnTo>
                  <a:pt x="1260436" y="50800"/>
                </a:lnTo>
                <a:lnTo>
                  <a:pt x="1259636" y="53340"/>
                </a:lnTo>
                <a:lnTo>
                  <a:pt x="1264666" y="48260"/>
                </a:lnTo>
                <a:lnTo>
                  <a:pt x="1268437" y="44450"/>
                </a:lnTo>
                <a:lnTo>
                  <a:pt x="1276210" y="45720"/>
                </a:lnTo>
                <a:lnTo>
                  <a:pt x="1275816" y="46990"/>
                </a:lnTo>
                <a:lnTo>
                  <a:pt x="1276616" y="49060"/>
                </a:lnTo>
                <a:lnTo>
                  <a:pt x="1280083" y="48260"/>
                </a:lnTo>
                <a:lnTo>
                  <a:pt x="1284871" y="45720"/>
                </a:lnTo>
                <a:lnTo>
                  <a:pt x="1289659" y="44450"/>
                </a:lnTo>
                <a:lnTo>
                  <a:pt x="1292491" y="41910"/>
                </a:lnTo>
                <a:lnTo>
                  <a:pt x="1296200" y="40640"/>
                </a:lnTo>
                <a:lnTo>
                  <a:pt x="1300111" y="39370"/>
                </a:lnTo>
                <a:lnTo>
                  <a:pt x="1301076" y="40640"/>
                </a:lnTo>
                <a:lnTo>
                  <a:pt x="1301978" y="41910"/>
                </a:lnTo>
                <a:lnTo>
                  <a:pt x="1302702" y="43180"/>
                </a:lnTo>
                <a:lnTo>
                  <a:pt x="1296276" y="50800"/>
                </a:lnTo>
                <a:lnTo>
                  <a:pt x="1303261" y="48260"/>
                </a:lnTo>
                <a:lnTo>
                  <a:pt x="1298422" y="54610"/>
                </a:lnTo>
                <a:lnTo>
                  <a:pt x="1298968" y="54610"/>
                </a:lnTo>
                <a:lnTo>
                  <a:pt x="1300518" y="55880"/>
                </a:lnTo>
                <a:lnTo>
                  <a:pt x="1304086" y="57150"/>
                </a:lnTo>
                <a:lnTo>
                  <a:pt x="1304582" y="52070"/>
                </a:lnTo>
                <a:lnTo>
                  <a:pt x="1309306" y="57150"/>
                </a:lnTo>
                <a:lnTo>
                  <a:pt x="1317625" y="57150"/>
                </a:lnTo>
                <a:lnTo>
                  <a:pt x="1319961" y="63500"/>
                </a:lnTo>
                <a:lnTo>
                  <a:pt x="1314081" y="62230"/>
                </a:lnTo>
                <a:lnTo>
                  <a:pt x="1324165" y="69850"/>
                </a:lnTo>
                <a:lnTo>
                  <a:pt x="1321168" y="63500"/>
                </a:lnTo>
                <a:lnTo>
                  <a:pt x="1328915" y="64770"/>
                </a:lnTo>
                <a:lnTo>
                  <a:pt x="1327683" y="55880"/>
                </a:lnTo>
                <a:lnTo>
                  <a:pt x="1332560" y="63500"/>
                </a:lnTo>
                <a:lnTo>
                  <a:pt x="1330693" y="62230"/>
                </a:lnTo>
                <a:lnTo>
                  <a:pt x="1337322" y="68580"/>
                </a:lnTo>
                <a:lnTo>
                  <a:pt x="1336573" y="73571"/>
                </a:lnTo>
                <a:lnTo>
                  <a:pt x="1340688" y="74930"/>
                </a:lnTo>
                <a:lnTo>
                  <a:pt x="1345006" y="74930"/>
                </a:lnTo>
                <a:lnTo>
                  <a:pt x="1347203" y="80010"/>
                </a:lnTo>
                <a:lnTo>
                  <a:pt x="1346352" y="82550"/>
                </a:lnTo>
                <a:lnTo>
                  <a:pt x="1340319" y="85090"/>
                </a:lnTo>
                <a:lnTo>
                  <a:pt x="1339735" y="87630"/>
                </a:lnTo>
                <a:lnTo>
                  <a:pt x="1344777" y="87630"/>
                </a:lnTo>
                <a:lnTo>
                  <a:pt x="1349654" y="91440"/>
                </a:lnTo>
                <a:lnTo>
                  <a:pt x="1354696" y="95250"/>
                </a:lnTo>
                <a:lnTo>
                  <a:pt x="1358112" y="95250"/>
                </a:lnTo>
                <a:lnTo>
                  <a:pt x="1355204" y="98996"/>
                </a:lnTo>
                <a:lnTo>
                  <a:pt x="1360627" y="97790"/>
                </a:lnTo>
                <a:lnTo>
                  <a:pt x="1361643" y="101600"/>
                </a:lnTo>
                <a:lnTo>
                  <a:pt x="1361376" y="101600"/>
                </a:lnTo>
                <a:lnTo>
                  <a:pt x="1358696" y="104140"/>
                </a:lnTo>
                <a:lnTo>
                  <a:pt x="1362087" y="105410"/>
                </a:lnTo>
                <a:lnTo>
                  <a:pt x="1364043" y="102870"/>
                </a:lnTo>
                <a:lnTo>
                  <a:pt x="1365783" y="101600"/>
                </a:lnTo>
                <a:lnTo>
                  <a:pt x="1368564" y="105410"/>
                </a:lnTo>
                <a:lnTo>
                  <a:pt x="1367637" y="105410"/>
                </a:lnTo>
                <a:lnTo>
                  <a:pt x="1367370" y="106680"/>
                </a:lnTo>
                <a:lnTo>
                  <a:pt x="1365491" y="105410"/>
                </a:lnTo>
                <a:lnTo>
                  <a:pt x="1371079" y="111760"/>
                </a:lnTo>
                <a:lnTo>
                  <a:pt x="1377530" y="116840"/>
                </a:lnTo>
                <a:lnTo>
                  <a:pt x="1383804" y="121920"/>
                </a:lnTo>
                <a:lnTo>
                  <a:pt x="1388884" y="128270"/>
                </a:lnTo>
                <a:lnTo>
                  <a:pt x="1386179" y="130810"/>
                </a:lnTo>
                <a:lnTo>
                  <a:pt x="1383411" y="129540"/>
                </a:lnTo>
                <a:lnTo>
                  <a:pt x="1380858" y="128270"/>
                </a:lnTo>
                <a:lnTo>
                  <a:pt x="1378826" y="129540"/>
                </a:lnTo>
                <a:lnTo>
                  <a:pt x="1381683" y="132080"/>
                </a:lnTo>
                <a:lnTo>
                  <a:pt x="1386344" y="135890"/>
                </a:lnTo>
                <a:lnTo>
                  <a:pt x="1388592" y="135890"/>
                </a:lnTo>
                <a:lnTo>
                  <a:pt x="1390929" y="137160"/>
                </a:lnTo>
                <a:lnTo>
                  <a:pt x="1393710" y="138430"/>
                </a:lnTo>
                <a:lnTo>
                  <a:pt x="1396593" y="139700"/>
                </a:lnTo>
                <a:lnTo>
                  <a:pt x="1398130" y="143510"/>
                </a:lnTo>
                <a:lnTo>
                  <a:pt x="1399197" y="147320"/>
                </a:lnTo>
                <a:lnTo>
                  <a:pt x="1398079" y="154940"/>
                </a:lnTo>
                <a:lnTo>
                  <a:pt x="1399044" y="152400"/>
                </a:lnTo>
                <a:lnTo>
                  <a:pt x="1402880" y="154940"/>
                </a:lnTo>
                <a:lnTo>
                  <a:pt x="1400873" y="158750"/>
                </a:lnTo>
                <a:lnTo>
                  <a:pt x="1397723" y="165100"/>
                </a:lnTo>
                <a:lnTo>
                  <a:pt x="1398130" y="170180"/>
                </a:lnTo>
                <a:lnTo>
                  <a:pt x="1397368" y="168910"/>
                </a:lnTo>
                <a:lnTo>
                  <a:pt x="1393228" y="167932"/>
                </a:lnTo>
                <a:lnTo>
                  <a:pt x="1392694" y="175260"/>
                </a:lnTo>
                <a:lnTo>
                  <a:pt x="1393799" y="184150"/>
                </a:lnTo>
                <a:lnTo>
                  <a:pt x="1395869" y="193040"/>
                </a:lnTo>
                <a:lnTo>
                  <a:pt x="1398193" y="204470"/>
                </a:lnTo>
                <a:lnTo>
                  <a:pt x="1395399" y="201930"/>
                </a:lnTo>
                <a:lnTo>
                  <a:pt x="1392618" y="208280"/>
                </a:lnTo>
                <a:lnTo>
                  <a:pt x="1393367" y="217170"/>
                </a:lnTo>
                <a:lnTo>
                  <a:pt x="1391818" y="223520"/>
                </a:lnTo>
                <a:lnTo>
                  <a:pt x="1394612" y="226060"/>
                </a:lnTo>
                <a:lnTo>
                  <a:pt x="1394015" y="228600"/>
                </a:lnTo>
                <a:lnTo>
                  <a:pt x="1398270" y="227330"/>
                </a:lnTo>
                <a:lnTo>
                  <a:pt x="1392008" y="241300"/>
                </a:lnTo>
                <a:lnTo>
                  <a:pt x="1393774" y="255231"/>
                </a:lnTo>
                <a:lnTo>
                  <a:pt x="1396098" y="267970"/>
                </a:lnTo>
                <a:lnTo>
                  <a:pt x="1391412" y="281940"/>
                </a:lnTo>
                <a:lnTo>
                  <a:pt x="1391450" y="279400"/>
                </a:lnTo>
                <a:lnTo>
                  <a:pt x="1389087" y="276860"/>
                </a:lnTo>
                <a:lnTo>
                  <a:pt x="1389176" y="279400"/>
                </a:lnTo>
                <a:lnTo>
                  <a:pt x="1391107" y="293370"/>
                </a:lnTo>
                <a:lnTo>
                  <a:pt x="1396009" y="292100"/>
                </a:lnTo>
                <a:lnTo>
                  <a:pt x="1394129" y="290830"/>
                </a:lnTo>
                <a:lnTo>
                  <a:pt x="1398016" y="288290"/>
                </a:lnTo>
                <a:lnTo>
                  <a:pt x="1400835" y="289560"/>
                </a:lnTo>
                <a:lnTo>
                  <a:pt x="1402918" y="294640"/>
                </a:lnTo>
                <a:lnTo>
                  <a:pt x="1402778" y="298450"/>
                </a:lnTo>
                <a:lnTo>
                  <a:pt x="1399806" y="290830"/>
                </a:lnTo>
                <a:lnTo>
                  <a:pt x="1394968" y="298450"/>
                </a:lnTo>
                <a:lnTo>
                  <a:pt x="1393558" y="299720"/>
                </a:lnTo>
                <a:lnTo>
                  <a:pt x="1392148" y="300990"/>
                </a:lnTo>
                <a:lnTo>
                  <a:pt x="1393647" y="299720"/>
                </a:lnTo>
                <a:lnTo>
                  <a:pt x="1395260" y="300990"/>
                </a:lnTo>
                <a:lnTo>
                  <a:pt x="1396784" y="300990"/>
                </a:lnTo>
                <a:lnTo>
                  <a:pt x="1394434" y="304800"/>
                </a:lnTo>
                <a:lnTo>
                  <a:pt x="1397533" y="306070"/>
                </a:lnTo>
                <a:lnTo>
                  <a:pt x="1401127" y="307340"/>
                </a:lnTo>
                <a:lnTo>
                  <a:pt x="1400302" y="312420"/>
                </a:lnTo>
                <a:lnTo>
                  <a:pt x="1397787" y="312420"/>
                </a:lnTo>
                <a:lnTo>
                  <a:pt x="1398943" y="316230"/>
                </a:lnTo>
                <a:lnTo>
                  <a:pt x="1402181" y="320040"/>
                </a:lnTo>
                <a:lnTo>
                  <a:pt x="1401292" y="323850"/>
                </a:lnTo>
                <a:lnTo>
                  <a:pt x="1396034" y="326212"/>
                </a:lnTo>
                <a:lnTo>
                  <a:pt x="1404442" y="331470"/>
                </a:lnTo>
                <a:lnTo>
                  <a:pt x="1398638" y="336550"/>
                </a:lnTo>
                <a:lnTo>
                  <a:pt x="1397152" y="334010"/>
                </a:lnTo>
                <a:lnTo>
                  <a:pt x="1397266" y="330200"/>
                </a:lnTo>
                <a:lnTo>
                  <a:pt x="1395806" y="327660"/>
                </a:lnTo>
                <a:lnTo>
                  <a:pt x="1388973" y="334010"/>
                </a:lnTo>
                <a:lnTo>
                  <a:pt x="1390624" y="334010"/>
                </a:lnTo>
                <a:lnTo>
                  <a:pt x="1389418" y="339090"/>
                </a:lnTo>
                <a:lnTo>
                  <a:pt x="1389570" y="337820"/>
                </a:lnTo>
                <a:lnTo>
                  <a:pt x="1387779" y="343217"/>
                </a:lnTo>
                <a:lnTo>
                  <a:pt x="1387119" y="344754"/>
                </a:lnTo>
                <a:lnTo>
                  <a:pt x="1387500" y="344068"/>
                </a:lnTo>
                <a:lnTo>
                  <a:pt x="1386205" y="347980"/>
                </a:lnTo>
                <a:lnTo>
                  <a:pt x="1388097" y="345440"/>
                </a:lnTo>
                <a:lnTo>
                  <a:pt x="1394650" y="351790"/>
                </a:lnTo>
                <a:lnTo>
                  <a:pt x="1395704" y="358140"/>
                </a:lnTo>
                <a:lnTo>
                  <a:pt x="1395806" y="364490"/>
                </a:lnTo>
                <a:lnTo>
                  <a:pt x="1399451" y="372110"/>
                </a:lnTo>
                <a:lnTo>
                  <a:pt x="1394853" y="367030"/>
                </a:lnTo>
                <a:lnTo>
                  <a:pt x="1392783" y="367030"/>
                </a:lnTo>
                <a:lnTo>
                  <a:pt x="1391170" y="368300"/>
                </a:lnTo>
                <a:lnTo>
                  <a:pt x="1387919" y="368300"/>
                </a:lnTo>
                <a:lnTo>
                  <a:pt x="1387259" y="369189"/>
                </a:lnTo>
                <a:lnTo>
                  <a:pt x="1385404" y="368744"/>
                </a:lnTo>
                <a:lnTo>
                  <a:pt x="1386420" y="369163"/>
                </a:lnTo>
                <a:lnTo>
                  <a:pt x="1387182" y="369290"/>
                </a:lnTo>
                <a:lnTo>
                  <a:pt x="1386052" y="370840"/>
                </a:lnTo>
                <a:lnTo>
                  <a:pt x="1383919" y="374650"/>
                </a:lnTo>
                <a:lnTo>
                  <a:pt x="1382166" y="374650"/>
                </a:lnTo>
                <a:lnTo>
                  <a:pt x="1383690" y="377190"/>
                </a:lnTo>
                <a:lnTo>
                  <a:pt x="1382763" y="381000"/>
                </a:lnTo>
                <a:lnTo>
                  <a:pt x="1382268" y="384810"/>
                </a:lnTo>
                <a:lnTo>
                  <a:pt x="1385100" y="388620"/>
                </a:lnTo>
                <a:lnTo>
                  <a:pt x="1383017" y="388620"/>
                </a:lnTo>
                <a:lnTo>
                  <a:pt x="1383995" y="391553"/>
                </a:lnTo>
                <a:lnTo>
                  <a:pt x="1385773" y="392430"/>
                </a:lnTo>
                <a:lnTo>
                  <a:pt x="1387271" y="400050"/>
                </a:lnTo>
                <a:lnTo>
                  <a:pt x="1384744" y="408940"/>
                </a:lnTo>
                <a:lnTo>
                  <a:pt x="1382687" y="417830"/>
                </a:lnTo>
                <a:lnTo>
                  <a:pt x="1385557" y="427990"/>
                </a:lnTo>
                <a:lnTo>
                  <a:pt x="1388719" y="435610"/>
                </a:lnTo>
                <a:lnTo>
                  <a:pt x="1396098" y="447040"/>
                </a:lnTo>
                <a:lnTo>
                  <a:pt x="1398981" y="453390"/>
                </a:lnTo>
                <a:lnTo>
                  <a:pt x="1395564" y="457200"/>
                </a:lnTo>
                <a:lnTo>
                  <a:pt x="1391615" y="450850"/>
                </a:lnTo>
                <a:lnTo>
                  <a:pt x="1388364" y="455930"/>
                </a:lnTo>
                <a:lnTo>
                  <a:pt x="1388770" y="461010"/>
                </a:lnTo>
                <a:lnTo>
                  <a:pt x="1390904" y="466090"/>
                </a:lnTo>
                <a:lnTo>
                  <a:pt x="1389164" y="464820"/>
                </a:lnTo>
                <a:lnTo>
                  <a:pt x="1387589" y="466090"/>
                </a:lnTo>
                <a:lnTo>
                  <a:pt x="1385227" y="467360"/>
                </a:lnTo>
                <a:lnTo>
                  <a:pt x="1385595" y="472440"/>
                </a:lnTo>
                <a:lnTo>
                  <a:pt x="1390853" y="471487"/>
                </a:lnTo>
                <a:lnTo>
                  <a:pt x="1390345" y="468630"/>
                </a:lnTo>
                <a:lnTo>
                  <a:pt x="1398993" y="472440"/>
                </a:lnTo>
                <a:lnTo>
                  <a:pt x="1395501" y="468630"/>
                </a:lnTo>
                <a:lnTo>
                  <a:pt x="1393190" y="466090"/>
                </a:lnTo>
                <a:lnTo>
                  <a:pt x="1392021" y="464820"/>
                </a:lnTo>
                <a:lnTo>
                  <a:pt x="1394358" y="462280"/>
                </a:lnTo>
                <a:lnTo>
                  <a:pt x="1399298" y="462280"/>
                </a:lnTo>
                <a:lnTo>
                  <a:pt x="1400467" y="466090"/>
                </a:lnTo>
                <a:lnTo>
                  <a:pt x="1403184" y="462280"/>
                </a:lnTo>
                <a:lnTo>
                  <a:pt x="1404099" y="461010"/>
                </a:lnTo>
                <a:lnTo>
                  <a:pt x="1405001" y="459740"/>
                </a:lnTo>
                <a:lnTo>
                  <a:pt x="1397546" y="461010"/>
                </a:lnTo>
                <a:lnTo>
                  <a:pt x="1401292" y="457200"/>
                </a:lnTo>
                <a:lnTo>
                  <a:pt x="1402537" y="455930"/>
                </a:lnTo>
                <a:lnTo>
                  <a:pt x="1404061" y="455930"/>
                </a:lnTo>
                <a:lnTo>
                  <a:pt x="1401648" y="450850"/>
                </a:lnTo>
                <a:lnTo>
                  <a:pt x="1403464" y="452120"/>
                </a:lnTo>
                <a:lnTo>
                  <a:pt x="1405674" y="450850"/>
                </a:lnTo>
                <a:lnTo>
                  <a:pt x="1407274" y="449935"/>
                </a:lnTo>
                <a:lnTo>
                  <a:pt x="1407947" y="447040"/>
                </a:lnTo>
                <a:lnTo>
                  <a:pt x="1406372" y="440690"/>
                </a:lnTo>
                <a:lnTo>
                  <a:pt x="1405064" y="436880"/>
                </a:lnTo>
                <a:lnTo>
                  <a:pt x="1407274" y="433070"/>
                </a:lnTo>
                <a:lnTo>
                  <a:pt x="1407782" y="434340"/>
                </a:lnTo>
                <a:lnTo>
                  <a:pt x="1407350" y="433070"/>
                </a:lnTo>
                <a:lnTo>
                  <a:pt x="1405636" y="427990"/>
                </a:lnTo>
                <a:lnTo>
                  <a:pt x="1402778" y="426720"/>
                </a:lnTo>
                <a:lnTo>
                  <a:pt x="1399032" y="426720"/>
                </a:lnTo>
                <a:lnTo>
                  <a:pt x="1394231" y="421640"/>
                </a:lnTo>
                <a:lnTo>
                  <a:pt x="1410347" y="415290"/>
                </a:lnTo>
                <a:lnTo>
                  <a:pt x="1403959" y="414020"/>
                </a:lnTo>
                <a:lnTo>
                  <a:pt x="1404543" y="411480"/>
                </a:lnTo>
                <a:lnTo>
                  <a:pt x="1400517" y="407670"/>
                </a:lnTo>
                <a:lnTo>
                  <a:pt x="1402943" y="402590"/>
                </a:lnTo>
                <a:lnTo>
                  <a:pt x="1403070" y="396240"/>
                </a:lnTo>
                <a:lnTo>
                  <a:pt x="1403629" y="393192"/>
                </a:lnTo>
                <a:lnTo>
                  <a:pt x="1403718" y="392430"/>
                </a:lnTo>
                <a:lnTo>
                  <a:pt x="1401622" y="387350"/>
                </a:lnTo>
                <a:lnTo>
                  <a:pt x="1404061" y="385991"/>
                </a:lnTo>
                <a:lnTo>
                  <a:pt x="1404442" y="390918"/>
                </a:lnTo>
                <a:lnTo>
                  <a:pt x="1408772" y="388620"/>
                </a:lnTo>
                <a:lnTo>
                  <a:pt x="1404874" y="385533"/>
                </a:lnTo>
                <a:lnTo>
                  <a:pt x="1406144" y="384810"/>
                </a:lnTo>
                <a:lnTo>
                  <a:pt x="1405661" y="381000"/>
                </a:lnTo>
                <a:lnTo>
                  <a:pt x="1404086" y="377190"/>
                </a:lnTo>
                <a:lnTo>
                  <a:pt x="1405331" y="372110"/>
                </a:lnTo>
                <a:lnTo>
                  <a:pt x="1410944" y="374650"/>
                </a:lnTo>
                <a:lnTo>
                  <a:pt x="1407718" y="379730"/>
                </a:lnTo>
                <a:lnTo>
                  <a:pt x="1413027" y="374650"/>
                </a:lnTo>
                <a:lnTo>
                  <a:pt x="1409395" y="370840"/>
                </a:lnTo>
                <a:lnTo>
                  <a:pt x="1410538" y="365760"/>
                </a:lnTo>
                <a:lnTo>
                  <a:pt x="1413154" y="360680"/>
                </a:lnTo>
                <a:lnTo>
                  <a:pt x="1413865" y="357187"/>
                </a:lnTo>
                <a:lnTo>
                  <a:pt x="1413929" y="357365"/>
                </a:lnTo>
                <a:lnTo>
                  <a:pt x="1415046" y="357428"/>
                </a:lnTo>
                <a:lnTo>
                  <a:pt x="1416405" y="357301"/>
                </a:lnTo>
                <a:lnTo>
                  <a:pt x="1418145" y="356870"/>
                </a:lnTo>
                <a:lnTo>
                  <a:pt x="1418463" y="355447"/>
                </a:lnTo>
                <a:lnTo>
                  <a:pt x="1412557" y="354723"/>
                </a:lnTo>
                <a:lnTo>
                  <a:pt x="1409992" y="354088"/>
                </a:lnTo>
                <a:lnTo>
                  <a:pt x="1412392" y="354990"/>
                </a:lnTo>
                <a:lnTo>
                  <a:pt x="1413510" y="356082"/>
                </a:lnTo>
                <a:lnTo>
                  <a:pt x="1413764" y="356870"/>
                </a:lnTo>
                <a:lnTo>
                  <a:pt x="1406283" y="356870"/>
                </a:lnTo>
                <a:lnTo>
                  <a:pt x="1411160" y="345440"/>
                </a:lnTo>
                <a:lnTo>
                  <a:pt x="1409560" y="339090"/>
                </a:lnTo>
                <a:lnTo>
                  <a:pt x="1408925" y="336550"/>
                </a:lnTo>
                <a:lnTo>
                  <a:pt x="1410804" y="334010"/>
                </a:lnTo>
                <a:lnTo>
                  <a:pt x="1412671" y="327660"/>
                </a:lnTo>
                <a:lnTo>
                  <a:pt x="1414640" y="318770"/>
                </a:lnTo>
                <a:lnTo>
                  <a:pt x="1416596" y="311924"/>
                </a:lnTo>
                <a:lnTo>
                  <a:pt x="1410411" y="309880"/>
                </a:lnTo>
                <a:lnTo>
                  <a:pt x="1412189" y="302260"/>
                </a:lnTo>
                <a:lnTo>
                  <a:pt x="1411363" y="298450"/>
                </a:lnTo>
                <a:lnTo>
                  <a:pt x="1410817" y="295910"/>
                </a:lnTo>
                <a:lnTo>
                  <a:pt x="1415427" y="295910"/>
                </a:lnTo>
                <a:lnTo>
                  <a:pt x="1417205" y="297180"/>
                </a:lnTo>
                <a:lnTo>
                  <a:pt x="1419161" y="300990"/>
                </a:lnTo>
                <a:lnTo>
                  <a:pt x="1419313" y="295910"/>
                </a:lnTo>
                <a:lnTo>
                  <a:pt x="1419352" y="294640"/>
                </a:lnTo>
                <a:lnTo>
                  <a:pt x="1416913" y="293370"/>
                </a:lnTo>
                <a:lnTo>
                  <a:pt x="1415681" y="290830"/>
                </a:lnTo>
                <a:lnTo>
                  <a:pt x="1415186" y="288290"/>
                </a:lnTo>
                <a:lnTo>
                  <a:pt x="1414932" y="287020"/>
                </a:lnTo>
                <a:lnTo>
                  <a:pt x="1420672" y="289560"/>
                </a:lnTo>
                <a:lnTo>
                  <a:pt x="1420304" y="287020"/>
                </a:lnTo>
                <a:lnTo>
                  <a:pt x="1419745" y="283210"/>
                </a:lnTo>
                <a:lnTo>
                  <a:pt x="1419402" y="281940"/>
                </a:lnTo>
                <a:lnTo>
                  <a:pt x="1418069" y="276860"/>
                </a:lnTo>
                <a:lnTo>
                  <a:pt x="1417180" y="270510"/>
                </a:lnTo>
                <a:lnTo>
                  <a:pt x="1418170" y="265430"/>
                </a:lnTo>
                <a:lnTo>
                  <a:pt x="1418666" y="262890"/>
                </a:lnTo>
                <a:lnTo>
                  <a:pt x="1413941" y="264160"/>
                </a:lnTo>
                <a:lnTo>
                  <a:pt x="1408582" y="265430"/>
                </a:lnTo>
                <a:lnTo>
                  <a:pt x="1403629" y="265430"/>
                </a:lnTo>
                <a:lnTo>
                  <a:pt x="1400136" y="260350"/>
                </a:lnTo>
                <a:lnTo>
                  <a:pt x="1407833" y="260350"/>
                </a:lnTo>
                <a:lnTo>
                  <a:pt x="1406855" y="259080"/>
                </a:lnTo>
                <a:lnTo>
                  <a:pt x="1408163" y="257810"/>
                </a:lnTo>
                <a:lnTo>
                  <a:pt x="1409001" y="258483"/>
                </a:lnTo>
                <a:lnTo>
                  <a:pt x="1409103" y="257810"/>
                </a:lnTo>
                <a:lnTo>
                  <a:pt x="1409496" y="255270"/>
                </a:lnTo>
                <a:lnTo>
                  <a:pt x="1413649" y="256540"/>
                </a:lnTo>
                <a:lnTo>
                  <a:pt x="1413281" y="255270"/>
                </a:lnTo>
                <a:lnTo>
                  <a:pt x="1412557" y="252730"/>
                </a:lnTo>
                <a:lnTo>
                  <a:pt x="1415846" y="254000"/>
                </a:lnTo>
                <a:lnTo>
                  <a:pt x="1416202" y="255231"/>
                </a:lnTo>
                <a:lnTo>
                  <a:pt x="1416494" y="254000"/>
                </a:lnTo>
                <a:lnTo>
                  <a:pt x="1417154" y="252730"/>
                </a:lnTo>
                <a:lnTo>
                  <a:pt x="1419123" y="248920"/>
                </a:lnTo>
                <a:lnTo>
                  <a:pt x="1422349" y="247650"/>
                </a:lnTo>
                <a:lnTo>
                  <a:pt x="1416748" y="247650"/>
                </a:lnTo>
                <a:lnTo>
                  <a:pt x="1416316" y="245110"/>
                </a:lnTo>
                <a:lnTo>
                  <a:pt x="1416304" y="237490"/>
                </a:lnTo>
                <a:lnTo>
                  <a:pt x="1421422" y="242570"/>
                </a:lnTo>
                <a:lnTo>
                  <a:pt x="1423720" y="237490"/>
                </a:lnTo>
                <a:lnTo>
                  <a:pt x="1420914" y="236220"/>
                </a:lnTo>
                <a:lnTo>
                  <a:pt x="1424089" y="231140"/>
                </a:lnTo>
                <a:lnTo>
                  <a:pt x="1417878" y="231140"/>
                </a:lnTo>
                <a:lnTo>
                  <a:pt x="1417993" y="228600"/>
                </a:lnTo>
                <a:lnTo>
                  <a:pt x="1420914" y="228600"/>
                </a:lnTo>
                <a:lnTo>
                  <a:pt x="1422628" y="227330"/>
                </a:lnTo>
                <a:lnTo>
                  <a:pt x="1421409" y="222250"/>
                </a:lnTo>
                <a:lnTo>
                  <a:pt x="1420749" y="217170"/>
                </a:lnTo>
                <a:lnTo>
                  <a:pt x="1419669" y="213360"/>
                </a:lnTo>
                <a:lnTo>
                  <a:pt x="1419313" y="212090"/>
                </a:lnTo>
                <a:lnTo>
                  <a:pt x="1415745" y="213360"/>
                </a:lnTo>
                <a:lnTo>
                  <a:pt x="1415884" y="213004"/>
                </a:lnTo>
                <a:lnTo>
                  <a:pt x="1415542" y="213360"/>
                </a:lnTo>
                <a:lnTo>
                  <a:pt x="1415021" y="213360"/>
                </a:lnTo>
                <a:lnTo>
                  <a:pt x="1413497" y="204470"/>
                </a:lnTo>
                <a:lnTo>
                  <a:pt x="1413281" y="203200"/>
                </a:lnTo>
                <a:lnTo>
                  <a:pt x="1414868" y="193040"/>
                </a:lnTo>
                <a:lnTo>
                  <a:pt x="1417116" y="182880"/>
                </a:lnTo>
                <a:lnTo>
                  <a:pt x="1417358" y="172720"/>
                </a:lnTo>
                <a:lnTo>
                  <a:pt x="1419440" y="172720"/>
                </a:lnTo>
                <a:lnTo>
                  <a:pt x="1418742" y="170180"/>
                </a:lnTo>
                <a:lnTo>
                  <a:pt x="1417358" y="165100"/>
                </a:lnTo>
                <a:lnTo>
                  <a:pt x="1418678" y="156210"/>
                </a:lnTo>
                <a:lnTo>
                  <a:pt x="1416113" y="152400"/>
                </a:lnTo>
                <a:lnTo>
                  <a:pt x="1414399" y="149860"/>
                </a:lnTo>
                <a:lnTo>
                  <a:pt x="1414513" y="147320"/>
                </a:lnTo>
                <a:lnTo>
                  <a:pt x="1418450" y="143510"/>
                </a:lnTo>
                <a:lnTo>
                  <a:pt x="1420888" y="144780"/>
                </a:lnTo>
                <a:lnTo>
                  <a:pt x="1420698" y="143510"/>
                </a:lnTo>
                <a:lnTo>
                  <a:pt x="1419910" y="138430"/>
                </a:lnTo>
                <a:lnTo>
                  <a:pt x="1418272" y="137160"/>
                </a:lnTo>
                <a:lnTo>
                  <a:pt x="1419402" y="130810"/>
                </a:lnTo>
                <a:lnTo>
                  <a:pt x="1418602" y="129540"/>
                </a:lnTo>
                <a:lnTo>
                  <a:pt x="1417701" y="128270"/>
                </a:lnTo>
                <a:lnTo>
                  <a:pt x="1416608" y="125730"/>
                </a:lnTo>
                <a:lnTo>
                  <a:pt x="1423085" y="128651"/>
                </a:lnTo>
                <a:lnTo>
                  <a:pt x="1423784" y="129540"/>
                </a:lnTo>
                <a:lnTo>
                  <a:pt x="1423581" y="130810"/>
                </a:lnTo>
                <a:lnTo>
                  <a:pt x="1424101" y="129540"/>
                </a:lnTo>
                <a:lnTo>
                  <a:pt x="1423771" y="128968"/>
                </a:lnTo>
                <a:lnTo>
                  <a:pt x="1425054" y="12954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3573544" y="3679075"/>
            <a:ext cx="2435225" cy="650240"/>
          </a:xfrm>
          <a:custGeom>
            <a:avLst/>
            <a:gdLst/>
            <a:ahLst/>
            <a:cxnLst/>
            <a:rect l="l" t="t" r="r" b="b"/>
            <a:pathLst>
              <a:path w="2435225" h="650239">
                <a:moveTo>
                  <a:pt x="2857" y="11633"/>
                </a:moveTo>
                <a:lnTo>
                  <a:pt x="1968" y="10998"/>
                </a:lnTo>
                <a:lnTo>
                  <a:pt x="901" y="10655"/>
                </a:lnTo>
                <a:lnTo>
                  <a:pt x="0" y="11176"/>
                </a:lnTo>
                <a:lnTo>
                  <a:pt x="1066" y="11341"/>
                </a:lnTo>
                <a:lnTo>
                  <a:pt x="1917" y="11493"/>
                </a:lnTo>
                <a:lnTo>
                  <a:pt x="2857" y="11633"/>
                </a:lnTo>
                <a:close/>
              </a:path>
              <a:path w="2435225" h="650239">
                <a:moveTo>
                  <a:pt x="27952" y="44704"/>
                </a:moveTo>
                <a:lnTo>
                  <a:pt x="26733" y="44043"/>
                </a:lnTo>
                <a:lnTo>
                  <a:pt x="25679" y="43548"/>
                </a:lnTo>
                <a:lnTo>
                  <a:pt x="25450" y="44183"/>
                </a:lnTo>
                <a:lnTo>
                  <a:pt x="26530" y="45110"/>
                </a:lnTo>
                <a:lnTo>
                  <a:pt x="27444" y="45085"/>
                </a:lnTo>
                <a:lnTo>
                  <a:pt x="27952" y="44704"/>
                </a:lnTo>
                <a:close/>
              </a:path>
              <a:path w="2435225" h="650239">
                <a:moveTo>
                  <a:pt x="66306" y="472160"/>
                </a:moveTo>
                <a:lnTo>
                  <a:pt x="66027" y="471297"/>
                </a:lnTo>
                <a:lnTo>
                  <a:pt x="65786" y="470471"/>
                </a:lnTo>
                <a:lnTo>
                  <a:pt x="65633" y="469607"/>
                </a:lnTo>
                <a:lnTo>
                  <a:pt x="64528" y="469417"/>
                </a:lnTo>
                <a:lnTo>
                  <a:pt x="64846" y="470471"/>
                </a:lnTo>
                <a:lnTo>
                  <a:pt x="65481" y="471347"/>
                </a:lnTo>
                <a:lnTo>
                  <a:pt x="66306" y="472160"/>
                </a:lnTo>
                <a:close/>
              </a:path>
              <a:path w="2435225" h="650239">
                <a:moveTo>
                  <a:pt x="73050" y="532231"/>
                </a:moveTo>
                <a:lnTo>
                  <a:pt x="72301" y="529132"/>
                </a:lnTo>
                <a:lnTo>
                  <a:pt x="65379" y="526796"/>
                </a:lnTo>
                <a:lnTo>
                  <a:pt x="67132" y="531622"/>
                </a:lnTo>
                <a:lnTo>
                  <a:pt x="68922" y="532765"/>
                </a:lnTo>
                <a:lnTo>
                  <a:pt x="73050" y="532231"/>
                </a:lnTo>
                <a:close/>
              </a:path>
              <a:path w="2435225" h="650239">
                <a:moveTo>
                  <a:pt x="80479" y="511200"/>
                </a:moveTo>
                <a:lnTo>
                  <a:pt x="77190" y="507517"/>
                </a:lnTo>
                <a:lnTo>
                  <a:pt x="71323" y="503224"/>
                </a:lnTo>
                <a:lnTo>
                  <a:pt x="64871" y="505434"/>
                </a:lnTo>
                <a:lnTo>
                  <a:pt x="71488" y="509143"/>
                </a:lnTo>
                <a:lnTo>
                  <a:pt x="68668" y="509955"/>
                </a:lnTo>
                <a:lnTo>
                  <a:pt x="76568" y="513981"/>
                </a:lnTo>
                <a:lnTo>
                  <a:pt x="77317" y="517067"/>
                </a:lnTo>
                <a:lnTo>
                  <a:pt x="74218" y="519303"/>
                </a:lnTo>
                <a:lnTo>
                  <a:pt x="71666" y="518731"/>
                </a:lnTo>
                <a:lnTo>
                  <a:pt x="73431" y="519861"/>
                </a:lnTo>
                <a:lnTo>
                  <a:pt x="70027" y="523481"/>
                </a:lnTo>
                <a:lnTo>
                  <a:pt x="74383" y="525221"/>
                </a:lnTo>
                <a:lnTo>
                  <a:pt x="79857" y="521335"/>
                </a:lnTo>
                <a:lnTo>
                  <a:pt x="80175" y="516267"/>
                </a:lnTo>
                <a:lnTo>
                  <a:pt x="75831" y="510870"/>
                </a:lnTo>
                <a:lnTo>
                  <a:pt x="77393" y="509778"/>
                </a:lnTo>
                <a:lnTo>
                  <a:pt x="79197" y="510908"/>
                </a:lnTo>
                <a:lnTo>
                  <a:pt x="80479" y="511200"/>
                </a:lnTo>
                <a:close/>
              </a:path>
              <a:path w="2435225" h="650239">
                <a:moveTo>
                  <a:pt x="89598" y="457606"/>
                </a:moveTo>
                <a:lnTo>
                  <a:pt x="89395" y="457111"/>
                </a:lnTo>
                <a:lnTo>
                  <a:pt x="89077" y="456374"/>
                </a:lnTo>
                <a:lnTo>
                  <a:pt x="88823" y="455815"/>
                </a:lnTo>
                <a:lnTo>
                  <a:pt x="89598" y="457606"/>
                </a:lnTo>
                <a:close/>
              </a:path>
              <a:path w="2435225" h="650239">
                <a:moveTo>
                  <a:pt x="97650" y="210959"/>
                </a:moveTo>
                <a:lnTo>
                  <a:pt x="96786" y="212877"/>
                </a:lnTo>
                <a:lnTo>
                  <a:pt x="97243" y="212356"/>
                </a:lnTo>
                <a:lnTo>
                  <a:pt x="97523" y="211709"/>
                </a:lnTo>
                <a:lnTo>
                  <a:pt x="97650" y="210959"/>
                </a:lnTo>
                <a:close/>
              </a:path>
              <a:path w="2435225" h="650239">
                <a:moveTo>
                  <a:pt x="99949" y="206032"/>
                </a:moveTo>
                <a:lnTo>
                  <a:pt x="97675" y="205638"/>
                </a:lnTo>
                <a:lnTo>
                  <a:pt x="98196" y="208546"/>
                </a:lnTo>
                <a:lnTo>
                  <a:pt x="97650" y="210959"/>
                </a:lnTo>
                <a:lnTo>
                  <a:pt x="99949" y="206032"/>
                </a:lnTo>
                <a:close/>
              </a:path>
              <a:path w="2435225" h="650239">
                <a:moveTo>
                  <a:pt x="101625" y="354723"/>
                </a:moveTo>
                <a:lnTo>
                  <a:pt x="95707" y="354114"/>
                </a:lnTo>
                <a:lnTo>
                  <a:pt x="93129" y="353517"/>
                </a:lnTo>
                <a:lnTo>
                  <a:pt x="95554" y="354380"/>
                </a:lnTo>
                <a:lnTo>
                  <a:pt x="96697" y="355447"/>
                </a:lnTo>
                <a:lnTo>
                  <a:pt x="97129" y="356704"/>
                </a:lnTo>
                <a:lnTo>
                  <a:pt x="98247" y="356755"/>
                </a:lnTo>
                <a:lnTo>
                  <a:pt x="99606" y="356603"/>
                </a:lnTo>
                <a:lnTo>
                  <a:pt x="101333" y="356146"/>
                </a:lnTo>
                <a:lnTo>
                  <a:pt x="101625" y="354723"/>
                </a:lnTo>
                <a:close/>
              </a:path>
              <a:path w="2435225" h="650239">
                <a:moveTo>
                  <a:pt x="104355" y="295986"/>
                </a:moveTo>
                <a:lnTo>
                  <a:pt x="101574" y="293154"/>
                </a:lnTo>
                <a:lnTo>
                  <a:pt x="101549" y="294665"/>
                </a:lnTo>
                <a:lnTo>
                  <a:pt x="102336" y="295122"/>
                </a:lnTo>
                <a:lnTo>
                  <a:pt x="103289" y="295554"/>
                </a:lnTo>
                <a:lnTo>
                  <a:pt x="104355" y="295986"/>
                </a:lnTo>
                <a:close/>
              </a:path>
              <a:path w="2435225" h="650239">
                <a:moveTo>
                  <a:pt x="105943" y="247561"/>
                </a:moveTo>
                <a:lnTo>
                  <a:pt x="105194" y="247548"/>
                </a:lnTo>
                <a:lnTo>
                  <a:pt x="104470" y="247764"/>
                </a:lnTo>
                <a:lnTo>
                  <a:pt x="103809" y="248094"/>
                </a:lnTo>
                <a:lnTo>
                  <a:pt x="104686" y="248005"/>
                </a:lnTo>
                <a:lnTo>
                  <a:pt x="105473" y="247802"/>
                </a:lnTo>
                <a:lnTo>
                  <a:pt x="105943" y="247561"/>
                </a:lnTo>
                <a:close/>
              </a:path>
              <a:path w="2435225" h="650239">
                <a:moveTo>
                  <a:pt x="1036269" y="547014"/>
                </a:moveTo>
                <a:lnTo>
                  <a:pt x="1033081" y="543166"/>
                </a:lnTo>
                <a:lnTo>
                  <a:pt x="1030795" y="538073"/>
                </a:lnTo>
                <a:lnTo>
                  <a:pt x="1031989" y="543699"/>
                </a:lnTo>
                <a:lnTo>
                  <a:pt x="1036269" y="547014"/>
                </a:lnTo>
                <a:close/>
              </a:path>
              <a:path w="2435225" h="650239">
                <a:moveTo>
                  <a:pt x="1100264" y="67424"/>
                </a:moveTo>
                <a:lnTo>
                  <a:pt x="1096784" y="66014"/>
                </a:lnTo>
                <a:lnTo>
                  <a:pt x="1091933" y="67310"/>
                </a:lnTo>
                <a:lnTo>
                  <a:pt x="1091895" y="71602"/>
                </a:lnTo>
                <a:lnTo>
                  <a:pt x="1094968" y="69621"/>
                </a:lnTo>
                <a:lnTo>
                  <a:pt x="1099400" y="69265"/>
                </a:lnTo>
                <a:lnTo>
                  <a:pt x="1100264" y="67424"/>
                </a:lnTo>
                <a:close/>
              </a:path>
              <a:path w="2435225" h="650239">
                <a:moveTo>
                  <a:pt x="1263802" y="19062"/>
                </a:moveTo>
                <a:lnTo>
                  <a:pt x="1259306" y="21323"/>
                </a:lnTo>
                <a:lnTo>
                  <a:pt x="1260906" y="27876"/>
                </a:lnTo>
                <a:lnTo>
                  <a:pt x="1263611" y="26543"/>
                </a:lnTo>
                <a:lnTo>
                  <a:pt x="1263802" y="19062"/>
                </a:lnTo>
                <a:close/>
              </a:path>
              <a:path w="2435225" h="650239">
                <a:moveTo>
                  <a:pt x="1617637" y="454545"/>
                </a:moveTo>
                <a:lnTo>
                  <a:pt x="1617230" y="453186"/>
                </a:lnTo>
                <a:lnTo>
                  <a:pt x="1616443" y="453796"/>
                </a:lnTo>
                <a:lnTo>
                  <a:pt x="1617637" y="454545"/>
                </a:lnTo>
                <a:close/>
              </a:path>
              <a:path w="2435225" h="650239">
                <a:moveTo>
                  <a:pt x="1619567" y="455739"/>
                </a:moveTo>
                <a:lnTo>
                  <a:pt x="1617637" y="454545"/>
                </a:lnTo>
                <a:lnTo>
                  <a:pt x="1617878" y="455320"/>
                </a:lnTo>
                <a:lnTo>
                  <a:pt x="1619567" y="455739"/>
                </a:lnTo>
                <a:close/>
              </a:path>
              <a:path w="2435225" h="650239">
                <a:moveTo>
                  <a:pt x="1620278" y="123190"/>
                </a:moveTo>
                <a:lnTo>
                  <a:pt x="1614970" y="120129"/>
                </a:lnTo>
                <a:lnTo>
                  <a:pt x="1615440" y="125336"/>
                </a:lnTo>
                <a:lnTo>
                  <a:pt x="1620278" y="123190"/>
                </a:lnTo>
                <a:close/>
              </a:path>
              <a:path w="2435225" h="650239">
                <a:moveTo>
                  <a:pt x="1625028" y="447230"/>
                </a:moveTo>
                <a:lnTo>
                  <a:pt x="1621510" y="444411"/>
                </a:lnTo>
                <a:lnTo>
                  <a:pt x="1620913" y="447217"/>
                </a:lnTo>
                <a:lnTo>
                  <a:pt x="1616659" y="451332"/>
                </a:lnTo>
                <a:lnTo>
                  <a:pt x="1617230" y="453186"/>
                </a:lnTo>
                <a:lnTo>
                  <a:pt x="1625028" y="447230"/>
                </a:lnTo>
                <a:close/>
              </a:path>
              <a:path w="2435225" h="650239">
                <a:moveTo>
                  <a:pt x="1626184" y="75958"/>
                </a:moveTo>
                <a:lnTo>
                  <a:pt x="1619961" y="72478"/>
                </a:lnTo>
                <a:lnTo>
                  <a:pt x="1624380" y="75222"/>
                </a:lnTo>
                <a:lnTo>
                  <a:pt x="1626184" y="75958"/>
                </a:lnTo>
                <a:close/>
              </a:path>
              <a:path w="2435225" h="650239">
                <a:moveTo>
                  <a:pt x="1655953" y="401548"/>
                </a:moveTo>
                <a:lnTo>
                  <a:pt x="1653971" y="401535"/>
                </a:lnTo>
                <a:lnTo>
                  <a:pt x="1650885" y="401383"/>
                </a:lnTo>
                <a:lnTo>
                  <a:pt x="1649857" y="395986"/>
                </a:lnTo>
                <a:lnTo>
                  <a:pt x="1647786" y="405828"/>
                </a:lnTo>
                <a:lnTo>
                  <a:pt x="1650136" y="404190"/>
                </a:lnTo>
                <a:lnTo>
                  <a:pt x="1653286" y="402018"/>
                </a:lnTo>
                <a:lnTo>
                  <a:pt x="1653679" y="406552"/>
                </a:lnTo>
                <a:lnTo>
                  <a:pt x="1655953" y="401548"/>
                </a:lnTo>
                <a:close/>
              </a:path>
              <a:path w="2435225" h="650239">
                <a:moveTo>
                  <a:pt x="1658912" y="365721"/>
                </a:moveTo>
                <a:lnTo>
                  <a:pt x="1656956" y="362267"/>
                </a:lnTo>
                <a:lnTo>
                  <a:pt x="1656473" y="361429"/>
                </a:lnTo>
                <a:lnTo>
                  <a:pt x="1654314" y="365340"/>
                </a:lnTo>
                <a:lnTo>
                  <a:pt x="1655178" y="370713"/>
                </a:lnTo>
                <a:lnTo>
                  <a:pt x="1657642" y="365404"/>
                </a:lnTo>
                <a:lnTo>
                  <a:pt x="1658912" y="365721"/>
                </a:lnTo>
                <a:close/>
              </a:path>
              <a:path w="2435225" h="650239">
                <a:moveTo>
                  <a:pt x="1665973" y="140423"/>
                </a:moveTo>
                <a:lnTo>
                  <a:pt x="1662607" y="140423"/>
                </a:lnTo>
                <a:lnTo>
                  <a:pt x="1665897" y="140754"/>
                </a:lnTo>
                <a:lnTo>
                  <a:pt x="1665973" y="140423"/>
                </a:lnTo>
                <a:close/>
              </a:path>
              <a:path w="2435225" h="650239">
                <a:moveTo>
                  <a:pt x="1667992" y="140423"/>
                </a:moveTo>
                <a:lnTo>
                  <a:pt x="1667459" y="134213"/>
                </a:lnTo>
                <a:lnTo>
                  <a:pt x="1665973" y="140423"/>
                </a:lnTo>
                <a:lnTo>
                  <a:pt x="1667992" y="140423"/>
                </a:lnTo>
                <a:close/>
              </a:path>
              <a:path w="2435225" h="650239">
                <a:moveTo>
                  <a:pt x="1818081" y="564667"/>
                </a:moveTo>
                <a:lnTo>
                  <a:pt x="1817014" y="563689"/>
                </a:lnTo>
                <a:lnTo>
                  <a:pt x="1816087" y="562584"/>
                </a:lnTo>
                <a:lnTo>
                  <a:pt x="1814487" y="560870"/>
                </a:lnTo>
                <a:lnTo>
                  <a:pt x="1808543" y="558444"/>
                </a:lnTo>
                <a:lnTo>
                  <a:pt x="1808759" y="558622"/>
                </a:lnTo>
                <a:lnTo>
                  <a:pt x="1818081" y="564667"/>
                </a:lnTo>
                <a:close/>
              </a:path>
              <a:path w="2435225" h="650239">
                <a:moveTo>
                  <a:pt x="1845475" y="472440"/>
                </a:moveTo>
                <a:lnTo>
                  <a:pt x="1844636" y="468020"/>
                </a:lnTo>
                <a:lnTo>
                  <a:pt x="1842312" y="468439"/>
                </a:lnTo>
                <a:lnTo>
                  <a:pt x="1845475" y="472440"/>
                </a:lnTo>
                <a:close/>
              </a:path>
              <a:path w="2435225" h="650239">
                <a:moveTo>
                  <a:pt x="1848205" y="467360"/>
                </a:moveTo>
                <a:lnTo>
                  <a:pt x="1844040" y="464820"/>
                </a:lnTo>
                <a:lnTo>
                  <a:pt x="1844636" y="468020"/>
                </a:lnTo>
                <a:lnTo>
                  <a:pt x="1848205" y="467360"/>
                </a:lnTo>
                <a:close/>
              </a:path>
              <a:path w="2435225" h="650239">
                <a:moveTo>
                  <a:pt x="1849196" y="101600"/>
                </a:moveTo>
                <a:lnTo>
                  <a:pt x="1848637" y="97129"/>
                </a:lnTo>
                <a:lnTo>
                  <a:pt x="1848332" y="97790"/>
                </a:lnTo>
                <a:lnTo>
                  <a:pt x="1849107" y="101866"/>
                </a:lnTo>
                <a:lnTo>
                  <a:pt x="1849196" y="101600"/>
                </a:lnTo>
                <a:close/>
              </a:path>
              <a:path w="2435225" h="650239">
                <a:moveTo>
                  <a:pt x="1853717" y="82550"/>
                </a:moveTo>
                <a:lnTo>
                  <a:pt x="1850618" y="85090"/>
                </a:lnTo>
                <a:lnTo>
                  <a:pt x="1843811" y="93980"/>
                </a:lnTo>
                <a:lnTo>
                  <a:pt x="1845259" y="99060"/>
                </a:lnTo>
                <a:lnTo>
                  <a:pt x="1845881" y="96520"/>
                </a:lnTo>
                <a:lnTo>
                  <a:pt x="1845932" y="93980"/>
                </a:lnTo>
                <a:lnTo>
                  <a:pt x="1848091" y="92710"/>
                </a:lnTo>
                <a:lnTo>
                  <a:pt x="1848637" y="97129"/>
                </a:lnTo>
                <a:lnTo>
                  <a:pt x="1850682" y="92710"/>
                </a:lnTo>
                <a:lnTo>
                  <a:pt x="1852447" y="88900"/>
                </a:lnTo>
                <a:lnTo>
                  <a:pt x="1853717" y="82550"/>
                </a:lnTo>
                <a:close/>
              </a:path>
              <a:path w="2435225" h="650239">
                <a:moveTo>
                  <a:pt x="1860334" y="152933"/>
                </a:moveTo>
                <a:lnTo>
                  <a:pt x="1859749" y="153060"/>
                </a:lnTo>
                <a:lnTo>
                  <a:pt x="1860219" y="153670"/>
                </a:lnTo>
                <a:lnTo>
                  <a:pt x="1860334" y="152933"/>
                </a:lnTo>
                <a:close/>
              </a:path>
              <a:path w="2435225" h="650239">
                <a:moveTo>
                  <a:pt x="1863699" y="149860"/>
                </a:moveTo>
                <a:lnTo>
                  <a:pt x="1860765" y="149860"/>
                </a:lnTo>
                <a:lnTo>
                  <a:pt x="1860334" y="152933"/>
                </a:lnTo>
                <a:lnTo>
                  <a:pt x="1862759" y="152400"/>
                </a:lnTo>
                <a:lnTo>
                  <a:pt x="1863699" y="149860"/>
                </a:lnTo>
                <a:close/>
              </a:path>
              <a:path w="2435225" h="650239">
                <a:moveTo>
                  <a:pt x="1869401" y="541972"/>
                </a:moveTo>
                <a:lnTo>
                  <a:pt x="1868932" y="541375"/>
                </a:lnTo>
                <a:lnTo>
                  <a:pt x="1868297" y="541020"/>
                </a:lnTo>
                <a:lnTo>
                  <a:pt x="1867471" y="541159"/>
                </a:lnTo>
                <a:lnTo>
                  <a:pt x="1869401" y="541972"/>
                </a:lnTo>
                <a:close/>
              </a:path>
              <a:path w="2435225" h="650239">
                <a:moveTo>
                  <a:pt x="1869452" y="71424"/>
                </a:moveTo>
                <a:lnTo>
                  <a:pt x="1865820" y="70510"/>
                </a:lnTo>
                <a:lnTo>
                  <a:pt x="1861197" y="72440"/>
                </a:lnTo>
                <a:lnTo>
                  <a:pt x="1861743" y="76708"/>
                </a:lnTo>
                <a:lnTo>
                  <a:pt x="1864499" y="74320"/>
                </a:lnTo>
                <a:lnTo>
                  <a:pt x="1868843" y="73367"/>
                </a:lnTo>
                <a:lnTo>
                  <a:pt x="1869452" y="71424"/>
                </a:lnTo>
                <a:close/>
              </a:path>
              <a:path w="2435225" h="650239">
                <a:moveTo>
                  <a:pt x="1883575" y="552234"/>
                </a:moveTo>
                <a:lnTo>
                  <a:pt x="1882660" y="551129"/>
                </a:lnTo>
                <a:lnTo>
                  <a:pt x="1881657" y="552259"/>
                </a:lnTo>
                <a:lnTo>
                  <a:pt x="1883575" y="552234"/>
                </a:lnTo>
                <a:close/>
              </a:path>
              <a:path w="2435225" h="650239">
                <a:moveTo>
                  <a:pt x="1906663" y="39370"/>
                </a:moveTo>
                <a:lnTo>
                  <a:pt x="1903984" y="38100"/>
                </a:lnTo>
                <a:lnTo>
                  <a:pt x="1901304" y="36830"/>
                </a:lnTo>
                <a:lnTo>
                  <a:pt x="1898269" y="40640"/>
                </a:lnTo>
                <a:lnTo>
                  <a:pt x="1904301" y="41440"/>
                </a:lnTo>
                <a:lnTo>
                  <a:pt x="1903501" y="38100"/>
                </a:lnTo>
                <a:lnTo>
                  <a:pt x="1906663" y="39370"/>
                </a:lnTo>
                <a:close/>
              </a:path>
              <a:path w="2435225" h="650239">
                <a:moveTo>
                  <a:pt x="1906968" y="41795"/>
                </a:moveTo>
                <a:lnTo>
                  <a:pt x="1904301" y="41440"/>
                </a:lnTo>
                <a:lnTo>
                  <a:pt x="1905025" y="44450"/>
                </a:lnTo>
                <a:lnTo>
                  <a:pt x="1906968" y="41795"/>
                </a:lnTo>
                <a:close/>
              </a:path>
              <a:path w="2435225" h="650239">
                <a:moveTo>
                  <a:pt x="1994255" y="66040"/>
                </a:moveTo>
                <a:lnTo>
                  <a:pt x="1994001" y="65341"/>
                </a:lnTo>
                <a:lnTo>
                  <a:pt x="1991537" y="67310"/>
                </a:lnTo>
                <a:lnTo>
                  <a:pt x="1994255" y="66040"/>
                </a:lnTo>
                <a:close/>
              </a:path>
              <a:path w="2435225" h="650239">
                <a:moveTo>
                  <a:pt x="2006536" y="67310"/>
                </a:moveTo>
                <a:lnTo>
                  <a:pt x="2005545" y="65341"/>
                </a:lnTo>
                <a:lnTo>
                  <a:pt x="1997354" y="65341"/>
                </a:lnTo>
                <a:lnTo>
                  <a:pt x="2006536" y="67310"/>
                </a:lnTo>
                <a:close/>
              </a:path>
              <a:path w="2435225" h="650239">
                <a:moveTo>
                  <a:pt x="2008073" y="637286"/>
                </a:moveTo>
                <a:lnTo>
                  <a:pt x="2005279" y="636270"/>
                </a:lnTo>
                <a:lnTo>
                  <a:pt x="2008060" y="637540"/>
                </a:lnTo>
                <a:lnTo>
                  <a:pt x="2008073" y="637286"/>
                </a:lnTo>
                <a:close/>
              </a:path>
              <a:path w="2435225" h="650239">
                <a:moveTo>
                  <a:pt x="2023198" y="593090"/>
                </a:moveTo>
                <a:lnTo>
                  <a:pt x="2016848" y="590550"/>
                </a:lnTo>
                <a:lnTo>
                  <a:pt x="2022906" y="596900"/>
                </a:lnTo>
                <a:lnTo>
                  <a:pt x="2021649" y="594360"/>
                </a:lnTo>
                <a:lnTo>
                  <a:pt x="2023198" y="593090"/>
                </a:lnTo>
                <a:close/>
              </a:path>
              <a:path w="2435225" h="650239">
                <a:moveTo>
                  <a:pt x="2027262" y="12712"/>
                </a:moveTo>
                <a:lnTo>
                  <a:pt x="2022690" y="14833"/>
                </a:lnTo>
                <a:lnTo>
                  <a:pt x="2024075" y="21437"/>
                </a:lnTo>
                <a:lnTo>
                  <a:pt x="2026843" y="20180"/>
                </a:lnTo>
                <a:lnTo>
                  <a:pt x="2027262" y="12712"/>
                </a:lnTo>
                <a:close/>
              </a:path>
              <a:path w="2435225" h="650239">
                <a:moveTo>
                  <a:pt x="2032038" y="66548"/>
                </a:moveTo>
                <a:lnTo>
                  <a:pt x="2030450" y="64503"/>
                </a:lnTo>
                <a:lnTo>
                  <a:pt x="2028799" y="63322"/>
                </a:lnTo>
                <a:lnTo>
                  <a:pt x="2027097" y="62572"/>
                </a:lnTo>
                <a:lnTo>
                  <a:pt x="2026754" y="63055"/>
                </a:lnTo>
                <a:lnTo>
                  <a:pt x="2026348" y="63436"/>
                </a:lnTo>
                <a:lnTo>
                  <a:pt x="2026145" y="64122"/>
                </a:lnTo>
                <a:lnTo>
                  <a:pt x="2032038" y="66548"/>
                </a:lnTo>
                <a:close/>
              </a:path>
              <a:path w="2435225" h="650239">
                <a:moveTo>
                  <a:pt x="2058263" y="24130"/>
                </a:moveTo>
                <a:lnTo>
                  <a:pt x="2058238" y="22860"/>
                </a:lnTo>
                <a:lnTo>
                  <a:pt x="2057793" y="24130"/>
                </a:lnTo>
                <a:lnTo>
                  <a:pt x="2058263" y="24130"/>
                </a:lnTo>
                <a:close/>
              </a:path>
              <a:path w="2435225" h="650239">
                <a:moveTo>
                  <a:pt x="2059495" y="637540"/>
                </a:moveTo>
                <a:lnTo>
                  <a:pt x="2059482" y="636270"/>
                </a:lnTo>
                <a:lnTo>
                  <a:pt x="2058758" y="637540"/>
                </a:lnTo>
                <a:lnTo>
                  <a:pt x="2059495" y="637540"/>
                </a:lnTo>
                <a:close/>
              </a:path>
              <a:path w="2435225" h="650239">
                <a:moveTo>
                  <a:pt x="2066163" y="65811"/>
                </a:moveTo>
                <a:lnTo>
                  <a:pt x="2057539" y="65125"/>
                </a:lnTo>
                <a:lnTo>
                  <a:pt x="2059965" y="65646"/>
                </a:lnTo>
                <a:lnTo>
                  <a:pt x="2063089" y="65874"/>
                </a:lnTo>
                <a:lnTo>
                  <a:pt x="2066163" y="65811"/>
                </a:lnTo>
                <a:close/>
              </a:path>
              <a:path w="2435225" h="650239">
                <a:moveTo>
                  <a:pt x="2067115" y="65773"/>
                </a:moveTo>
                <a:lnTo>
                  <a:pt x="2066163" y="65811"/>
                </a:lnTo>
                <a:lnTo>
                  <a:pt x="2067102" y="65887"/>
                </a:lnTo>
                <a:close/>
              </a:path>
              <a:path w="2435225" h="650239">
                <a:moveTo>
                  <a:pt x="2067331" y="19037"/>
                </a:moveTo>
                <a:lnTo>
                  <a:pt x="2065769" y="18122"/>
                </a:lnTo>
                <a:lnTo>
                  <a:pt x="2065972" y="18605"/>
                </a:lnTo>
                <a:lnTo>
                  <a:pt x="2067331" y="19037"/>
                </a:lnTo>
                <a:close/>
              </a:path>
              <a:path w="2435225" h="650239">
                <a:moveTo>
                  <a:pt x="2120595" y="12077"/>
                </a:moveTo>
                <a:lnTo>
                  <a:pt x="2120519" y="11480"/>
                </a:lnTo>
                <a:lnTo>
                  <a:pt x="2120188" y="10744"/>
                </a:lnTo>
                <a:lnTo>
                  <a:pt x="2119160" y="9525"/>
                </a:lnTo>
                <a:lnTo>
                  <a:pt x="2119452" y="10566"/>
                </a:lnTo>
                <a:lnTo>
                  <a:pt x="2120011" y="11341"/>
                </a:lnTo>
                <a:lnTo>
                  <a:pt x="2120595" y="12077"/>
                </a:lnTo>
                <a:close/>
              </a:path>
              <a:path w="2435225" h="650239">
                <a:moveTo>
                  <a:pt x="2128672" y="599757"/>
                </a:moveTo>
                <a:lnTo>
                  <a:pt x="2128304" y="597979"/>
                </a:lnTo>
                <a:lnTo>
                  <a:pt x="2127097" y="599440"/>
                </a:lnTo>
                <a:lnTo>
                  <a:pt x="2128672" y="599757"/>
                </a:lnTo>
                <a:close/>
              </a:path>
              <a:path w="2435225" h="650239">
                <a:moveTo>
                  <a:pt x="2135987" y="596900"/>
                </a:moveTo>
                <a:lnTo>
                  <a:pt x="2134260" y="595630"/>
                </a:lnTo>
                <a:lnTo>
                  <a:pt x="2126526" y="589280"/>
                </a:lnTo>
                <a:lnTo>
                  <a:pt x="2128304" y="597979"/>
                </a:lnTo>
                <a:lnTo>
                  <a:pt x="2129180" y="596900"/>
                </a:lnTo>
                <a:lnTo>
                  <a:pt x="2135987" y="596900"/>
                </a:lnTo>
                <a:close/>
              </a:path>
              <a:path w="2435225" h="650239">
                <a:moveTo>
                  <a:pt x="2166531" y="635000"/>
                </a:moveTo>
                <a:lnTo>
                  <a:pt x="2163127" y="635000"/>
                </a:lnTo>
                <a:lnTo>
                  <a:pt x="2162111" y="637540"/>
                </a:lnTo>
                <a:lnTo>
                  <a:pt x="2166531" y="635000"/>
                </a:lnTo>
                <a:close/>
              </a:path>
              <a:path w="2435225" h="650239">
                <a:moveTo>
                  <a:pt x="2167331" y="635000"/>
                </a:moveTo>
                <a:lnTo>
                  <a:pt x="2167153" y="634644"/>
                </a:lnTo>
                <a:lnTo>
                  <a:pt x="2166531" y="635000"/>
                </a:lnTo>
                <a:lnTo>
                  <a:pt x="2167331" y="635000"/>
                </a:lnTo>
                <a:close/>
              </a:path>
              <a:path w="2435225" h="650239">
                <a:moveTo>
                  <a:pt x="2184641" y="19646"/>
                </a:moveTo>
                <a:lnTo>
                  <a:pt x="2184285" y="19050"/>
                </a:lnTo>
                <a:lnTo>
                  <a:pt x="2183841" y="20320"/>
                </a:lnTo>
                <a:lnTo>
                  <a:pt x="2184641" y="19646"/>
                </a:lnTo>
                <a:close/>
              </a:path>
              <a:path w="2435225" h="650239">
                <a:moveTo>
                  <a:pt x="2208695" y="601776"/>
                </a:moveTo>
                <a:lnTo>
                  <a:pt x="2206866" y="600710"/>
                </a:lnTo>
                <a:lnTo>
                  <a:pt x="2207615" y="602335"/>
                </a:lnTo>
                <a:lnTo>
                  <a:pt x="2208098" y="601980"/>
                </a:lnTo>
                <a:lnTo>
                  <a:pt x="2208695" y="601776"/>
                </a:lnTo>
                <a:close/>
              </a:path>
              <a:path w="2435225" h="650239">
                <a:moveTo>
                  <a:pt x="2215057" y="18211"/>
                </a:moveTo>
                <a:lnTo>
                  <a:pt x="2213368" y="17780"/>
                </a:lnTo>
                <a:lnTo>
                  <a:pt x="2213483" y="18669"/>
                </a:lnTo>
                <a:lnTo>
                  <a:pt x="2215057" y="18211"/>
                </a:lnTo>
                <a:close/>
              </a:path>
              <a:path w="2435225" h="650239">
                <a:moveTo>
                  <a:pt x="2215629" y="605790"/>
                </a:moveTo>
                <a:lnTo>
                  <a:pt x="2215591" y="599440"/>
                </a:lnTo>
                <a:lnTo>
                  <a:pt x="2208695" y="601776"/>
                </a:lnTo>
                <a:lnTo>
                  <a:pt x="2215629" y="605790"/>
                </a:lnTo>
                <a:close/>
              </a:path>
              <a:path w="2435225" h="650239">
                <a:moveTo>
                  <a:pt x="2218131" y="599440"/>
                </a:moveTo>
                <a:lnTo>
                  <a:pt x="2217712" y="598170"/>
                </a:lnTo>
                <a:lnTo>
                  <a:pt x="2217864" y="599440"/>
                </a:lnTo>
                <a:lnTo>
                  <a:pt x="2218131" y="599440"/>
                </a:lnTo>
                <a:close/>
              </a:path>
              <a:path w="2435225" h="650239">
                <a:moveTo>
                  <a:pt x="2218385" y="19050"/>
                </a:moveTo>
                <a:lnTo>
                  <a:pt x="2216556" y="17780"/>
                </a:lnTo>
                <a:lnTo>
                  <a:pt x="2215057" y="18211"/>
                </a:lnTo>
                <a:lnTo>
                  <a:pt x="2218385" y="19050"/>
                </a:lnTo>
                <a:close/>
              </a:path>
              <a:path w="2435225" h="650239">
                <a:moveTo>
                  <a:pt x="2219502" y="15722"/>
                </a:moveTo>
                <a:lnTo>
                  <a:pt x="2217013" y="14986"/>
                </a:lnTo>
                <a:lnTo>
                  <a:pt x="2218017" y="15494"/>
                </a:lnTo>
                <a:lnTo>
                  <a:pt x="2218817" y="15671"/>
                </a:lnTo>
                <a:lnTo>
                  <a:pt x="2219502" y="15722"/>
                </a:lnTo>
                <a:close/>
              </a:path>
              <a:path w="2435225" h="650239">
                <a:moveTo>
                  <a:pt x="2222423" y="55295"/>
                </a:moveTo>
                <a:lnTo>
                  <a:pt x="2222017" y="55333"/>
                </a:lnTo>
                <a:lnTo>
                  <a:pt x="2221636" y="55435"/>
                </a:lnTo>
                <a:lnTo>
                  <a:pt x="2218652" y="56807"/>
                </a:lnTo>
                <a:lnTo>
                  <a:pt x="2220455" y="56299"/>
                </a:lnTo>
                <a:lnTo>
                  <a:pt x="2222423" y="55295"/>
                </a:lnTo>
                <a:close/>
              </a:path>
              <a:path w="2435225" h="650239">
                <a:moveTo>
                  <a:pt x="2224811" y="593572"/>
                </a:moveTo>
                <a:lnTo>
                  <a:pt x="2215197" y="594042"/>
                </a:lnTo>
                <a:lnTo>
                  <a:pt x="2216391" y="595706"/>
                </a:lnTo>
                <a:lnTo>
                  <a:pt x="2217153" y="597522"/>
                </a:lnTo>
                <a:lnTo>
                  <a:pt x="2217737" y="599338"/>
                </a:lnTo>
                <a:lnTo>
                  <a:pt x="2216874" y="595147"/>
                </a:lnTo>
                <a:lnTo>
                  <a:pt x="2224811" y="593572"/>
                </a:lnTo>
                <a:close/>
              </a:path>
              <a:path w="2435225" h="650239">
                <a:moveTo>
                  <a:pt x="2236063" y="3810"/>
                </a:moveTo>
                <a:lnTo>
                  <a:pt x="2234692" y="2540"/>
                </a:lnTo>
                <a:lnTo>
                  <a:pt x="2232876" y="3810"/>
                </a:lnTo>
                <a:lnTo>
                  <a:pt x="2236063" y="3810"/>
                </a:lnTo>
                <a:close/>
              </a:path>
              <a:path w="2435225" h="650239">
                <a:moveTo>
                  <a:pt x="2237409" y="3810"/>
                </a:moveTo>
                <a:lnTo>
                  <a:pt x="2236063" y="3810"/>
                </a:lnTo>
                <a:lnTo>
                  <a:pt x="2237079" y="4749"/>
                </a:lnTo>
                <a:lnTo>
                  <a:pt x="2237409" y="3810"/>
                </a:lnTo>
                <a:close/>
              </a:path>
              <a:path w="2435225" h="650239">
                <a:moveTo>
                  <a:pt x="2255316" y="2374"/>
                </a:moveTo>
                <a:lnTo>
                  <a:pt x="2254453" y="2501"/>
                </a:lnTo>
                <a:lnTo>
                  <a:pt x="2253538" y="2971"/>
                </a:lnTo>
                <a:lnTo>
                  <a:pt x="2253805" y="3073"/>
                </a:lnTo>
                <a:lnTo>
                  <a:pt x="2255316" y="2374"/>
                </a:lnTo>
                <a:close/>
              </a:path>
              <a:path w="2435225" h="650239">
                <a:moveTo>
                  <a:pt x="2259292" y="3810"/>
                </a:moveTo>
                <a:lnTo>
                  <a:pt x="2257425" y="5080"/>
                </a:lnTo>
                <a:lnTo>
                  <a:pt x="2259292" y="3810"/>
                </a:lnTo>
                <a:close/>
              </a:path>
              <a:path w="2435225" h="650239">
                <a:moveTo>
                  <a:pt x="2268956" y="589191"/>
                </a:moveTo>
                <a:lnTo>
                  <a:pt x="2268029" y="587565"/>
                </a:lnTo>
                <a:lnTo>
                  <a:pt x="2267178" y="588010"/>
                </a:lnTo>
                <a:lnTo>
                  <a:pt x="2268956" y="589191"/>
                </a:lnTo>
                <a:close/>
              </a:path>
              <a:path w="2435225" h="650239">
                <a:moveTo>
                  <a:pt x="2274316" y="584200"/>
                </a:moveTo>
                <a:lnTo>
                  <a:pt x="2266086" y="584200"/>
                </a:lnTo>
                <a:lnTo>
                  <a:pt x="2268029" y="587565"/>
                </a:lnTo>
                <a:lnTo>
                  <a:pt x="2274316" y="584200"/>
                </a:lnTo>
                <a:close/>
              </a:path>
              <a:path w="2435225" h="650239">
                <a:moveTo>
                  <a:pt x="2278608" y="49530"/>
                </a:moveTo>
                <a:lnTo>
                  <a:pt x="2278456" y="49123"/>
                </a:lnTo>
                <a:lnTo>
                  <a:pt x="2276310" y="49530"/>
                </a:lnTo>
                <a:lnTo>
                  <a:pt x="2278608" y="49530"/>
                </a:lnTo>
                <a:close/>
              </a:path>
              <a:path w="2435225" h="650239">
                <a:moveTo>
                  <a:pt x="2307145" y="593090"/>
                </a:moveTo>
                <a:lnTo>
                  <a:pt x="2305354" y="586740"/>
                </a:lnTo>
                <a:lnTo>
                  <a:pt x="2305456" y="590550"/>
                </a:lnTo>
                <a:lnTo>
                  <a:pt x="2304084" y="593090"/>
                </a:lnTo>
                <a:lnTo>
                  <a:pt x="2307145" y="593090"/>
                </a:lnTo>
                <a:close/>
              </a:path>
              <a:path w="2435225" h="650239">
                <a:moveTo>
                  <a:pt x="2321776" y="9512"/>
                </a:moveTo>
                <a:lnTo>
                  <a:pt x="2320861" y="8902"/>
                </a:lnTo>
                <a:lnTo>
                  <a:pt x="2319769" y="8572"/>
                </a:lnTo>
                <a:lnTo>
                  <a:pt x="2318893" y="9093"/>
                </a:lnTo>
                <a:lnTo>
                  <a:pt x="2319972" y="9258"/>
                </a:lnTo>
                <a:lnTo>
                  <a:pt x="2321776" y="9512"/>
                </a:lnTo>
                <a:close/>
              </a:path>
              <a:path w="2435225" h="650239">
                <a:moveTo>
                  <a:pt x="2334552" y="67602"/>
                </a:moveTo>
                <a:lnTo>
                  <a:pt x="2333523" y="65811"/>
                </a:lnTo>
                <a:lnTo>
                  <a:pt x="2332393" y="63614"/>
                </a:lnTo>
                <a:lnTo>
                  <a:pt x="2330373" y="62661"/>
                </a:lnTo>
                <a:lnTo>
                  <a:pt x="2331110" y="65316"/>
                </a:lnTo>
                <a:lnTo>
                  <a:pt x="2332672" y="66700"/>
                </a:lnTo>
                <a:lnTo>
                  <a:pt x="2334552" y="67602"/>
                </a:lnTo>
                <a:close/>
              </a:path>
              <a:path w="2435225" h="650239">
                <a:moveTo>
                  <a:pt x="2339606" y="69113"/>
                </a:moveTo>
                <a:lnTo>
                  <a:pt x="2336076" y="68313"/>
                </a:lnTo>
                <a:lnTo>
                  <a:pt x="2334552" y="67602"/>
                </a:lnTo>
                <a:lnTo>
                  <a:pt x="2335860" y="69761"/>
                </a:lnTo>
                <a:lnTo>
                  <a:pt x="2337041" y="71285"/>
                </a:lnTo>
                <a:lnTo>
                  <a:pt x="2339606" y="69113"/>
                </a:lnTo>
                <a:close/>
              </a:path>
              <a:path w="2435225" h="650239">
                <a:moveTo>
                  <a:pt x="2348001" y="42291"/>
                </a:moveTo>
                <a:lnTo>
                  <a:pt x="2346795" y="41592"/>
                </a:lnTo>
                <a:lnTo>
                  <a:pt x="2345753" y="41059"/>
                </a:lnTo>
                <a:lnTo>
                  <a:pt x="2345499" y="41706"/>
                </a:lnTo>
                <a:lnTo>
                  <a:pt x="2346566" y="42659"/>
                </a:lnTo>
                <a:lnTo>
                  <a:pt x="2347480" y="42646"/>
                </a:lnTo>
                <a:lnTo>
                  <a:pt x="2348001" y="42291"/>
                </a:lnTo>
                <a:close/>
              </a:path>
              <a:path w="2435225" h="650239">
                <a:moveTo>
                  <a:pt x="2348103" y="29210"/>
                </a:moveTo>
                <a:lnTo>
                  <a:pt x="2342667" y="26670"/>
                </a:lnTo>
                <a:lnTo>
                  <a:pt x="2343454" y="29210"/>
                </a:lnTo>
                <a:lnTo>
                  <a:pt x="2348103" y="29210"/>
                </a:lnTo>
                <a:close/>
              </a:path>
              <a:path w="2435225" h="650239">
                <a:moveTo>
                  <a:pt x="2349119" y="558063"/>
                </a:moveTo>
                <a:lnTo>
                  <a:pt x="2349030" y="557352"/>
                </a:lnTo>
                <a:lnTo>
                  <a:pt x="2348852" y="556958"/>
                </a:lnTo>
                <a:lnTo>
                  <a:pt x="2348458" y="557237"/>
                </a:lnTo>
                <a:lnTo>
                  <a:pt x="2348738" y="557580"/>
                </a:lnTo>
                <a:lnTo>
                  <a:pt x="2348890" y="557771"/>
                </a:lnTo>
                <a:lnTo>
                  <a:pt x="2349119" y="558063"/>
                </a:lnTo>
                <a:close/>
              </a:path>
              <a:path w="2435225" h="650239">
                <a:moveTo>
                  <a:pt x="2371763" y="541020"/>
                </a:moveTo>
                <a:lnTo>
                  <a:pt x="2370963" y="542290"/>
                </a:lnTo>
                <a:lnTo>
                  <a:pt x="2371052" y="543471"/>
                </a:lnTo>
                <a:lnTo>
                  <a:pt x="2371763" y="541020"/>
                </a:lnTo>
                <a:close/>
              </a:path>
              <a:path w="2435225" h="650239">
                <a:moveTo>
                  <a:pt x="2379954" y="73723"/>
                </a:moveTo>
                <a:lnTo>
                  <a:pt x="2378405" y="67310"/>
                </a:lnTo>
                <a:lnTo>
                  <a:pt x="2371966" y="67310"/>
                </a:lnTo>
                <a:lnTo>
                  <a:pt x="2379954" y="73723"/>
                </a:lnTo>
                <a:close/>
              </a:path>
              <a:path w="2435225" h="650239">
                <a:moveTo>
                  <a:pt x="2380513" y="121513"/>
                </a:moveTo>
                <a:lnTo>
                  <a:pt x="2375420" y="118135"/>
                </a:lnTo>
                <a:lnTo>
                  <a:pt x="2375547" y="123355"/>
                </a:lnTo>
                <a:lnTo>
                  <a:pt x="2380513" y="121513"/>
                </a:lnTo>
                <a:close/>
              </a:path>
              <a:path w="2435225" h="650239">
                <a:moveTo>
                  <a:pt x="2381466" y="74930"/>
                </a:moveTo>
                <a:lnTo>
                  <a:pt x="2379954" y="73723"/>
                </a:lnTo>
                <a:lnTo>
                  <a:pt x="2380310" y="75145"/>
                </a:lnTo>
                <a:lnTo>
                  <a:pt x="2381466" y="74930"/>
                </a:lnTo>
                <a:close/>
              </a:path>
              <a:path w="2435225" h="650239">
                <a:moveTo>
                  <a:pt x="2382837" y="532130"/>
                </a:moveTo>
                <a:lnTo>
                  <a:pt x="2377033" y="533400"/>
                </a:lnTo>
                <a:lnTo>
                  <a:pt x="2376665" y="539750"/>
                </a:lnTo>
                <a:lnTo>
                  <a:pt x="2382507" y="538911"/>
                </a:lnTo>
                <a:lnTo>
                  <a:pt x="2381427" y="538480"/>
                </a:lnTo>
                <a:lnTo>
                  <a:pt x="2382837" y="532130"/>
                </a:lnTo>
                <a:close/>
              </a:path>
              <a:path w="2435225" h="650239">
                <a:moveTo>
                  <a:pt x="2384729" y="538581"/>
                </a:moveTo>
                <a:lnTo>
                  <a:pt x="2382507" y="538911"/>
                </a:lnTo>
                <a:lnTo>
                  <a:pt x="2384653" y="539750"/>
                </a:lnTo>
                <a:lnTo>
                  <a:pt x="2384729" y="538581"/>
                </a:lnTo>
                <a:close/>
              </a:path>
              <a:path w="2435225" h="650239">
                <a:moveTo>
                  <a:pt x="2389479" y="74777"/>
                </a:moveTo>
                <a:lnTo>
                  <a:pt x="2383498" y="70916"/>
                </a:lnTo>
                <a:lnTo>
                  <a:pt x="2387727" y="73939"/>
                </a:lnTo>
                <a:lnTo>
                  <a:pt x="2389479" y="74777"/>
                </a:lnTo>
                <a:close/>
              </a:path>
              <a:path w="2435225" h="650239">
                <a:moveTo>
                  <a:pt x="2400427" y="456031"/>
                </a:moveTo>
                <a:lnTo>
                  <a:pt x="2399919" y="454723"/>
                </a:lnTo>
                <a:lnTo>
                  <a:pt x="2399182" y="455371"/>
                </a:lnTo>
                <a:lnTo>
                  <a:pt x="2400427" y="456031"/>
                </a:lnTo>
                <a:close/>
              </a:path>
              <a:path w="2435225" h="650239">
                <a:moveTo>
                  <a:pt x="2400427" y="393179"/>
                </a:moveTo>
                <a:lnTo>
                  <a:pt x="2397341" y="392430"/>
                </a:lnTo>
                <a:lnTo>
                  <a:pt x="2399195" y="398780"/>
                </a:lnTo>
                <a:lnTo>
                  <a:pt x="2400427" y="393179"/>
                </a:lnTo>
                <a:close/>
              </a:path>
              <a:path w="2435225" h="650239">
                <a:moveTo>
                  <a:pt x="2402446" y="457111"/>
                </a:moveTo>
                <a:lnTo>
                  <a:pt x="2400427" y="456031"/>
                </a:lnTo>
                <a:lnTo>
                  <a:pt x="2400719" y="456806"/>
                </a:lnTo>
                <a:lnTo>
                  <a:pt x="2402446" y="457111"/>
                </a:lnTo>
                <a:close/>
              </a:path>
              <a:path w="2435225" h="650239">
                <a:moveTo>
                  <a:pt x="2402548" y="393700"/>
                </a:moveTo>
                <a:lnTo>
                  <a:pt x="2401684" y="391566"/>
                </a:lnTo>
                <a:lnTo>
                  <a:pt x="2400871" y="391160"/>
                </a:lnTo>
                <a:lnTo>
                  <a:pt x="2400427" y="393179"/>
                </a:lnTo>
                <a:lnTo>
                  <a:pt x="2402548" y="393700"/>
                </a:lnTo>
                <a:close/>
              </a:path>
              <a:path w="2435225" h="650239">
                <a:moveTo>
                  <a:pt x="2403132" y="301104"/>
                </a:moveTo>
                <a:lnTo>
                  <a:pt x="2402611" y="301294"/>
                </a:lnTo>
                <a:lnTo>
                  <a:pt x="2402090" y="301650"/>
                </a:lnTo>
                <a:lnTo>
                  <a:pt x="2401659" y="302323"/>
                </a:lnTo>
                <a:lnTo>
                  <a:pt x="2402052" y="302260"/>
                </a:lnTo>
                <a:lnTo>
                  <a:pt x="2402560" y="301739"/>
                </a:lnTo>
                <a:lnTo>
                  <a:pt x="2403132" y="301104"/>
                </a:lnTo>
                <a:close/>
              </a:path>
              <a:path w="2435225" h="650239">
                <a:moveTo>
                  <a:pt x="2403513" y="93980"/>
                </a:moveTo>
                <a:lnTo>
                  <a:pt x="2399017" y="87630"/>
                </a:lnTo>
                <a:lnTo>
                  <a:pt x="2389301" y="82550"/>
                </a:lnTo>
                <a:lnTo>
                  <a:pt x="2380869" y="77470"/>
                </a:lnTo>
                <a:lnTo>
                  <a:pt x="2380564" y="76200"/>
                </a:lnTo>
                <a:lnTo>
                  <a:pt x="2380310" y="75145"/>
                </a:lnTo>
                <a:lnTo>
                  <a:pt x="2374696" y="76200"/>
                </a:lnTo>
                <a:lnTo>
                  <a:pt x="2370594" y="69850"/>
                </a:lnTo>
                <a:lnTo>
                  <a:pt x="2373185" y="58420"/>
                </a:lnTo>
                <a:lnTo>
                  <a:pt x="2370023" y="54610"/>
                </a:lnTo>
                <a:lnTo>
                  <a:pt x="2367915" y="52070"/>
                </a:lnTo>
                <a:lnTo>
                  <a:pt x="2362809" y="50800"/>
                </a:lnTo>
                <a:lnTo>
                  <a:pt x="2357463" y="50800"/>
                </a:lnTo>
                <a:lnTo>
                  <a:pt x="2352992" y="46990"/>
                </a:lnTo>
                <a:lnTo>
                  <a:pt x="2351989" y="49530"/>
                </a:lnTo>
                <a:lnTo>
                  <a:pt x="2347811" y="54610"/>
                </a:lnTo>
                <a:lnTo>
                  <a:pt x="2340902" y="50800"/>
                </a:lnTo>
                <a:lnTo>
                  <a:pt x="2339263" y="48260"/>
                </a:lnTo>
                <a:lnTo>
                  <a:pt x="2337625" y="45720"/>
                </a:lnTo>
                <a:lnTo>
                  <a:pt x="2336812" y="44450"/>
                </a:lnTo>
                <a:lnTo>
                  <a:pt x="2339848" y="40640"/>
                </a:lnTo>
                <a:lnTo>
                  <a:pt x="2342896" y="36830"/>
                </a:lnTo>
                <a:lnTo>
                  <a:pt x="2347430" y="39370"/>
                </a:lnTo>
                <a:lnTo>
                  <a:pt x="2348750" y="39370"/>
                </a:lnTo>
                <a:lnTo>
                  <a:pt x="2348700" y="40640"/>
                </a:lnTo>
                <a:lnTo>
                  <a:pt x="2348014" y="41910"/>
                </a:lnTo>
                <a:lnTo>
                  <a:pt x="2350249" y="43180"/>
                </a:lnTo>
                <a:lnTo>
                  <a:pt x="2353094" y="44450"/>
                </a:lnTo>
                <a:lnTo>
                  <a:pt x="2353183" y="41910"/>
                </a:lnTo>
                <a:lnTo>
                  <a:pt x="2353233" y="40640"/>
                </a:lnTo>
                <a:lnTo>
                  <a:pt x="2350732" y="41910"/>
                </a:lnTo>
                <a:lnTo>
                  <a:pt x="2350262" y="36830"/>
                </a:lnTo>
                <a:lnTo>
                  <a:pt x="2349131" y="35560"/>
                </a:lnTo>
                <a:lnTo>
                  <a:pt x="2346858" y="33020"/>
                </a:lnTo>
                <a:lnTo>
                  <a:pt x="2343454" y="29210"/>
                </a:lnTo>
                <a:lnTo>
                  <a:pt x="2345169" y="33020"/>
                </a:lnTo>
                <a:lnTo>
                  <a:pt x="2344331" y="31750"/>
                </a:lnTo>
                <a:lnTo>
                  <a:pt x="2343721" y="30480"/>
                </a:lnTo>
                <a:lnTo>
                  <a:pt x="2342375" y="27940"/>
                </a:lnTo>
                <a:lnTo>
                  <a:pt x="2340737" y="25400"/>
                </a:lnTo>
                <a:lnTo>
                  <a:pt x="2339035" y="24130"/>
                </a:lnTo>
                <a:lnTo>
                  <a:pt x="2337993" y="22860"/>
                </a:lnTo>
                <a:lnTo>
                  <a:pt x="2336952" y="21590"/>
                </a:lnTo>
                <a:lnTo>
                  <a:pt x="2334869" y="19050"/>
                </a:lnTo>
                <a:lnTo>
                  <a:pt x="2333828" y="17780"/>
                </a:lnTo>
                <a:lnTo>
                  <a:pt x="2330348" y="13970"/>
                </a:lnTo>
                <a:lnTo>
                  <a:pt x="2326500" y="8890"/>
                </a:lnTo>
                <a:lnTo>
                  <a:pt x="2321788" y="8890"/>
                </a:lnTo>
                <a:lnTo>
                  <a:pt x="2323820" y="10160"/>
                </a:lnTo>
                <a:lnTo>
                  <a:pt x="2324608" y="12700"/>
                </a:lnTo>
                <a:lnTo>
                  <a:pt x="2312035" y="12700"/>
                </a:lnTo>
                <a:lnTo>
                  <a:pt x="2307971" y="15240"/>
                </a:lnTo>
                <a:lnTo>
                  <a:pt x="2305469" y="17780"/>
                </a:lnTo>
                <a:lnTo>
                  <a:pt x="2299881" y="19050"/>
                </a:lnTo>
                <a:lnTo>
                  <a:pt x="2297671" y="16510"/>
                </a:lnTo>
                <a:lnTo>
                  <a:pt x="2297582" y="15240"/>
                </a:lnTo>
                <a:lnTo>
                  <a:pt x="2297493" y="13970"/>
                </a:lnTo>
                <a:lnTo>
                  <a:pt x="2296553" y="12700"/>
                </a:lnTo>
                <a:lnTo>
                  <a:pt x="2292083" y="13970"/>
                </a:lnTo>
                <a:lnTo>
                  <a:pt x="2286152" y="11430"/>
                </a:lnTo>
                <a:lnTo>
                  <a:pt x="2287511" y="10160"/>
                </a:lnTo>
                <a:lnTo>
                  <a:pt x="2292972" y="5080"/>
                </a:lnTo>
                <a:lnTo>
                  <a:pt x="2284336" y="10160"/>
                </a:lnTo>
                <a:lnTo>
                  <a:pt x="2279142" y="5080"/>
                </a:lnTo>
                <a:lnTo>
                  <a:pt x="2276551" y="2540"/>
                </a:lnTo>
                <a:lnTo>
                  <a:pt x="2271534" y="1270"/>
                </a:lnTo>
                <a:lnTo>
                  <a:pt x="2276094" y="0"/>
                </a:lnTo>
                <a:lnTo>
                  <a:pt x="2273376" y="0"/>
                </a:lnTo>
                <a:lnTo>
                  <a:pt x="2271115" y="1270"/>
                </a:lnTo>
                <a:lnTo>
                  <a:pt x="2268804" y="1270"/>
                </a:lnTo>
                <a:lnTo>
                  <a:pt x="2271547" y="5080"/>
                </a:lnTo>
                <a:lnTo>
                  <a:pt x="2266531" y="5080"/>
                </a:lnTo>
                <a:lnTo>
                  <a:pt x="2266531" y="2540"/>
                </a:lnTo>
                <a:lnTo>
                  <a:pt x="2263825" y="6350"/>
                </a:lnTo>
                <a:lnTo>
                  <a:pt x="2268867" y="11430"/>
                </a:lnTo>
                <a:lnTo>
                  <a:pt x="2263419" y="15240"/>
                </a:lnTo>
                <a:lnTo>
                  <a:pt x="2259761" y="12700"/>
                </a:lnTo>
                <a:lnTo>
                  <a:pt x="2252510" y="19050"/>
                </a:lnTo>
                <a:lnTo>
                  <a:pt x="2251341" y="12700"/>
                </a:lnTo>
                <a:lnTo>
                  <a:pt x="2251113" y="11430"/>
                </a:lnTo>
                <a:lnTo>
                  <a:pt x="2255850" y="11430"/>
                </a:lnTo>
                <a:lnTo>
                  <a:pt x="2255863" y="10160"/>
                </a:lnTo>
                <a:lnTo>
                  <a:pt x="2255875" y="8890"/>
                </a:lnTo>
                <a:lnTo>
                  <a:pt x="2255570" y="6350"/>
                </a:lnTo>
                <a:lnTo>
                  <a:pt x="2257425" y="5080"/>
                </a:lnTo>
                <a:lnTo>
                  <a:pt x="2255189" y="5080"/>
                </a:lnTo>
                <a:lnTo>
                  <a:pt x="2252459" y="3810"/>
                </a:lnTo>
                <a:lnTo>
                  <a:pt x="2252040" y="3810"/>
                </a:lnTo>
                <a:lnTo>
                  <a:pt x="2252815" y="2540"/>
                </a:lnTo>
                <a:lnTo>
                  <a:pt x="2253538" y="2540"/>
                </a:lnTo>
                <a:lnTo>
                  <a:pt x="2247976" y="1270"/>
                </a:lnTo>
                <a:lnTo>
                  <a:pt x="2245601" y="3810"/>
                </a:lnTo>
                <a:lnTo>
                  <a:pt x="2243175" y="7620"/>
                </a:lnTo>
                <a:lnTo>
                  <a:pt x="2237460" y="10160"/>
                </a:lnTo>
                <a:lnTo>
                  <a:pt x="2238806" y="6350"/>
                </a:lnTo>
                <a:lnTo>
                  <a:pt x="2237079" y="4749"/>
                </a:lnTo>
                <a:lnTo>
                  <a:pt x="2235187" y="10160"/>
                </a:lnTo>
                <a:lnTo>
                  <a:pt x="2231098" y="12700"/>
                </a:lnTo>
                <a:lnTo>
                  <a:pt x="2223808" y="10160"/>
                </a:lnTo>
                <a:lnTo>
                  <a:pt x="2223300" y="15240"/>
                </a:lnTo>
                <a:lnTo>
                  <a:pt x="2219515" y="15240"/>
                </a:lnTo>
                <a:lnTo>
                  <a:pt x="2223859" y="16510"/>
                </a:lnTo>
                <a:lnTo>
                  <a:pt x="2222474" y="20320"/>
                </a:lnTo>
                <a:lnTo>
                  <a:pt x="2218855" y="20320"/>
                </a:lnTo>
                <a:lnTo>
                  <a:pt x="2213864" y="21590"/>
                </a:lnTo>
                <a:lnTo>
                  <a:pt x="2213533" y="19050"/>
                </a:lnTo>
                <a:lnTo>
                  <a:pt x="2213483" y="18669"/>
                </a:lnTo>
                <a:lnTo>
                  <a:pt x="2212149" y="19050"/>
                </a:lnTo>
                <a:lnTo>
                  <a:pt x="2207171" y="17780"/>
                </a:lnTo>
                <a:lnTo>
                  <a:pt x="2201773" y="15240"/>
                </a:lnTo>
                <a:lnTo>
                  <a:pt x="2196109" y="15240"/>
                </a:lnTo>
                <a:lnTo>
                  <a:pt x="2192439" y="12700"/>
                </a:lnTo>
                <a:lnTo>
                  <a:pt x="2194547" y="10160"/>
                </a:lnTo>
                <a:lnTo>
                  <a:pt x="2195601" y="8890"/>
                </a:lnTo>
                <a:lnTo>
                  <a:pt x="2192388" y="7620"/>
                </a:lnTo>
                <a:lnTo>
                  <a:pt x="2187117" y="8890"/>
                </a:lnTo>
                <a:lnTo>
                  <a:pt x="2183244" y="7620"/>
                </a:lnTo>
                <a:lnTo>
                  <a:pt x="2179282" y="5080"/>
                </a:lnTo>
                <a:lnTo>
                  <a:pt x="2173744" y="6350"/>
                </a:lnTo>
                <a:lnTo>
                  <a:pt x="2176145" y="10782"/>
                </a:lnTo>
                <a:lnTo>
                  <a:pt x="2170582" y="15240"/>
                </a:lnTo>
                <a:lnTo>
                  <a:pt x="2185581" y="11430"/>
                </a:lnTo>
                <a:lnTo>
                  <a:pt x="2176081" y="19050"/>
                </a:lnTo>
                <a:lnTo>
                  <a:pt x="2180628" y="19050"/>
                </a:lnTo>
                <a:lnTo>
                  <a:pt x="2185606" y="15240"/>
                </a:lnTo>
                <a:lnTo>
                  <a:pt x="2188349" y="16510"/>
                </a:lnTo>
                <a:lnTo>
                  <a:pt x="2184641" y="19646"/>
                </a:lnTo>
                <a:lnTo>
                  <a:pt x="2186559" y="22860"/>
                </a:lnTo>
                <a:lnTo>
                  <a:pt x="2181834" y="20320"/>
                </a:lnTo>
                <a:lnTo>
                  <a:pt x="2177123" y="22860"/>
                </a:lnTo>
                <a:lnTo>
                  <a:pt x="2172246" y="24130"/>
                </a:lnTo>
                <a:lnTo>
                  <a:pt x="2167001" y="22860"/>
                </a:lnTo>
                <a:lnTo>
                  <a:pt x="2167001" y="21590"/>
                </a:lnTo>
                <a:lnTo>
                  <a:pt x="2166950" y="10160"/>
                </a:lnTo>
                <a:lnTo>
                  <a:pt x="2159127" y="8890"/>
                </a:lnTo>
                <a:lnTo>
                  <a:pt x="2151532" y="11430"/>
                </a:lnTo>
                <a:lnTo>
                  <a:pt x="2143353" y="13970"/>
                </a:lnTo>
                <a:lnTo>
                  <a:pt x="2133739" y="13970"/>
                </a:lnTo>
                <a:lnTo>
                  <a:pt x="2138311" y="16510"/>
                </a:lnTo>
                <a:lnTo>
                  <a:pt x="2136521" y="21590"/>
                </a:lnTo>
                <a:lnTo>
                  <a:pt x="2134235" y="20320"/>
                </a:lnTo>
                <a:lnTo>
                  <a:pt x="2131936" y="19050"/>
                </a:lnTo>
                <a:lnTo>
                  <a:pt x="2129650" y="17780"/>
                </a:lnTo>
                <a:lnTo>
                  <a:pt x="2125141" y="19050"/>
                </a:lnTo>
                <a:lnTo>
                  <a:pt x="2125472" y="15240"/>
                </a:lnTo>
                <a:lnTo>
                  <a:pt x="2122589" y="13970"/>
                </a:lnTo>
                <a:lnTo>
                  <a:pt x="2120595" y="11430"/>
                </a:lnTo>
                <a:lnTo>
                  <a:pt x="2120900" y="13970"/>
                </a:lnTo>
                <a:lnTo>
                  <a:pt x="2110295" y="11430"/>
                </a:lnTo>
                <a:lnTo>
                  <a:pt x="2109203" y="20320"/>
                </a:lnTo>
                <a:lnTo>
                  <a:pt x="2102815" y="13970"/>
                </a:lnTo>
                <a:lnTo>
                  <a:pt x="2095855" y="15240"/>
                </a:lnTo>
                <a:lnTo>
                  <a:pt x="2090826" y="19050"/>
                </a:lnTo>
                <a:lnTo>
                  <a:pt x="2085898" y="24130"/>
                </a:lnTo>
                <a:lnTo>
                  <a:pt x="2079193" y="25400"/>
                </a:lnTo>
                <a:lnTo>
                  <a:pt x="2080793" y="22860"/>
                </a:lnTo>
                <a:lnTo>
                  <a:pt x="2082380" y="20320"/>
                </a:lnTo>
                <a:lnTo>
                  <a:pt x="2077351" y="17780"/>
                </a:lnTo>
                <a:lnTo>
                  <a:pt x="2079764" y="16510"/>
                </a:lnTo>
                <a:lnTo>
                  <a:pt x="2084590" y="13970"/>
                </a:lnTo>
                <a:lnTo>
                  <a:pt x="2077656" y="13970"/>
                </a:lnTo>
                <a:lnTo>
                  <a:pt x="2077656" y="16510"/>
                </a:lnTo>
                <a:lnTo>
                  <a:pt x="2075484" y="13970"/>
                </a:lnTo>
                <a:lnTo>
                  <a:pt x="2067687" y="22860"/>
                </a:lnTo>
                <a:lnTo>
                  <a:pt x="2064372" y="19189"/>
                </a:lnTo>
                <a:lnTo>
                  <a:pt x="2064893" y="18529"/>
                </a:lnTo>
                <a:lnTo>
                  <a:pt x="2065705" y="18161"/>
                </a:lnTo>
                <a:lnTo>
                  <a:pt x="2065489" y="17805"/>
                </a:lnTo>
                <a:lnTo>
                  <a:pt x="2063724" y="18605"/>
                </a:lnTo>
                <a:lnTo>
                  <a:pt x="2063838" y="18923"/>
                </a:lnTo>
                <a:lnTo>
                  <a:pt x="2064016" y="19138"/>
                </a:lnTo>
                <a:lnTo>
                  <a:pt x="2062772" y="20320"/>
                </a:lnTo>
                <a:lnTo>
                  <a:pt x="2062353" y="25400"/>
                </a:lnTo>
                <a:lnTo>
                  <a:pt x="2058263" y="24130"/>
                </a:lnTo>
                <a:lnTo>
                  <a:pt x="2051900" y="25400"/>
                </a:lnTo>
                <a:lnTo>
                  <a:pt x="2055571" y="30480"/>
                </a:lnTo>
                <a:lnTo>
                  <a:pt x="2045665" y="25400"/>
                </a:lnTo>
                <a:lnTo>
                  <a:pt x="2023287" y="25400"/>
                </a:lnTo>
                <a:lnTo>
                  <a:pt x="2021027" y="24130"/>
                </a:lnTo>
                <a:lnTo>
                  <a:pt x="2015667" y="21132"/>
                </a:lnTo>
                <a:lnTo>
                  <a:pt x="2015909" y="21082"/>
                </a:lnTo>
                <a:lnTo>
                  <a:pt x="2015197" y="20878"/>
                </a:lnTo>
                <a:lnTo>
                  <a:pt x="2014220" y="20320"/>
                </a:lnTo>
                <a:lnTo>
                  <a:pt x="2013800" y="20459"/>
                </a:lnTo>
                <a:lnTo>
                  <a:pt x="2013191" y="20269"/>
                </a:lnTo>
                <a:lnTo>
                  <a:pt x="2013381" y="20586"/>
                </a:lnTo>
                <a:lnTo>
                  <a:pt x="2006307" y="22860"/>
                </a:lnTo>
                <a:lnTo>
                  <a:pt x="1996770" y="24130"/>
                </a:lnTo>
                <a:lnTo>
                  <a:pt x="1989556" y="24130"/>
                </a:lnTo>
                <a:lnTo>
                  <a:pt x="1990001" y="22860"/>
                </a:lnTo>
                <a:lnTo>
                  <a:pt x="1985581" y="22860"/>
                </a:lnTo>
                <a:lnTo>
                  <a:pt x="1982787" y="26670"/>
                </a:lnTo>
                <a:lnTo>
                  <a:pt x="1979739" y="30480"/>
                </a:lnTo>
                <a:lnTo>
                  <a:pt x="1973630" y="30480"/>
                </a:lnTo>
                <a:lnTo>
                  <a:pt x="1967699" y="24130"/>
                </a:lnTo>
                <a:lnTo>
                  <a:pt x="1979574" y="26670"/>
                </a:lnTo>
                <a:lnTo>
                  <a:pt x="1975916" y="24130"/>
                </a:lnTo>
                <a:lnTo>
                  <a:pt x="1975154" y="22860"/>
                </a:lnTo>
                <a:lnTo>
                  <a:pt x="1974392" y="21590"/>
                </a:lnTo>
                <a:lnTo>
                  <a:pt x="1972868" y="19050"/>
                </a:lnTo>
                <a:lnTo>
                  <a:pt x="1967420" y="19050"/>
                </a:lnTo>
                <a:lnTo>
                  <a:pt x="1960854" y="21590"/>
                </a:lnTo>
                <a:lnTo>
                  <a:pt x="1954491" y="19050"/>
                </a:lnTo>
                <a:lnTo>
                  <a:pt x="1956320" y="17780"/>
                </a:lnTo>
                <a:lnTo>
                  <a:pt x="1951443" y="16510"/>
                </a:lnTo>
                <a:lnTo>
                  <a:pt x="1945894" y="19050"/>
                </a:lnTo>
                <a:lnTo>
                  <a:pt x="1939544" y="21590"/>
                </a:lnTo>
                <a:lnTo>
                  <a:pt x="1932266" y="22860"/>
                </a:lnTo>
                <a:lnTo>
                  <a:pt x="1932889" y="21590"/>
                </a:lnTo>
                <a:lnTo>
                  <a:pt x="1932241" y="20320"/>
                </a:lnTo>
                <a:lnTo>
                  <a:pt x="1927186" y="24130"/>
                </a:lnTo>
                <a:lnTo>
                  <a:pt x="1920875" y="26670"/>
                </a:lnTo>
                <a:lnTo>
                  <a:pt x="1914766" y="29210"/>
                </a:lnTo>
                <a:lnTo>
                  <a:pt x="1911311" y="35560"/>
                </a:lnTo>
                <a:lnTo>
                  <a:pt x="1907819" y="40640"/>
                </a:lnTo>
                <a:lnTo>
                  <a:pt x="1906968" y="41795"/>
                </a:lnTo>
                <a:lnTo>
                  <a:pt x="1907806" y="41910"/>
                </a:lnTo>
                <a:lnTo>
                  <a:pt x="1903374" y="49530"/>
                </a:lnTo>
                <a:lnTo>
                  <a:pt x="1899412" y="49530"/>
                </a:lnTo>
                <a:lnTo>
                  <a:pt x="1893557" y="52070"/>
                </a:lnTo>
                <a:lnTo>
                  <a:pt x="1888705" y="49530"/>
                </a:lnTo>
                <a:lnTo>
                  <a:pt x="1893658" y="43180"/>
                </a:lnTo>
                <a:lnTo>
                  <a:pt x="1885429" y="40640"/>
                </a:lnTo>
                <a:lnTo>
                  <a:pt x="1887143" y="50800"/>
                </a:lnTo>
                <a:lnTo>
                  <a:pt x="1883448" y="53340"/>
                </a:lnTo>
                <a:lnTo>
                  <a:pt x="1881352" y="49530"/>
                </a:lnTo>
                <a:lnTo>
                  <a:pt x="1878025" y="57150"/>
                </a:lnTo>
                <a:lnTo>
                  <a:pt x="1876996" y="62230"/>
                </a:lnTo>
                <a:lnTo>
                  <a:pt x="1875624" y="68580"/>
                </a:lnTo>
                <a:lnTo>
                  <a:pt x="1871256" y="74930"/>
                </a:lnTo>
                <a:lnTo>
                  <a:pt x="1873986" y="74930"/>
                </a:lnTo>
                <a:lnTo>
                  <a:pt x="1873440" y="80010"/>
                </a:lnTo>
                <a:lnTo>
                  <a:pt x="1870837" y="81280"/>
                </a:lnTo>
                <a:lnTo>
                  <a:pt x="1867954" y="81280"/>
                </a:lnTo>
                <a:lnTo>
                  <a:pt x="1866531" y="85090"/>
                </a:lnTo>
                <a:lnTo>
                  <a:pt x="1858949" y="81280"/>
                </a:lnTo>
                <a:lnTo>
                  <a:pt x="1857463" y="86360"/>
                </a:lnTo>
                <a:lnTo>
                  <a:pt x="1855406" y="92710"/>
                </a:lnTo>
                <a:lnTo>
                  <a:pt x="1852828" y="100330"/>
                </a:lnTo>
                <a:lnTo>
                  <a:pt x="1849780" y="105410"/>
                </a:lnTo>
                <a:lnTo>
                  <a:pt x="1849107" y="101866"/>
                </a:lnTo>
                <a:lnTo>
                  <a:pt x="1846656" y="109220"/>
                </a:lnTo>
                <a:lnTo>
                  <a:pt x="1840471" y="115570"/>
                </a:lnTo>
                <a:lnTo>
                  <a:pt x="1837029" y="111760"/>
                </a:lnTo>
                <a:lnTo>
                  <a:pt x="1833880" y="111760"/>
                </a:lnTo>
                <a:lnTo>
                  <a:pt x="1830743" y="114300"/>
                </a:lnTo>
                <a:lnTo>
                  <a:pt x="1826564" y="116840"/>
                </a:lnTo>
                <a:lnTo>
                  <a:pt x="1821916" y="121920"/>
                </a:lnTo>
                <a:lnTo>
                  <a:pt x="1816989" y="127000"/>
                </a:lnTo>
                <a:lnTo>
                  <a:pt x="1816188" y="134620"/>
                </a:lnTo>
                <a:lnTo>
                  <a:pt x="1814703" y="140970"/>
                </a:lnTo>
                <a:lnTo>
                  <a:pt x="1809991" y="144780"/>
                </a:lnTo>
                <a:lnTo>
                  <a:pt x="1811782" y="157480"/>
                </a:lnTo>
                <a:lnTo>
                  <a:pt x="1810385" y="170180"/>
                </a:lnTo>
                <a:lnTo>
                  <a:pt x="1808035" y="182880"/>
                </a:lnTo>
                <a:lnTo>
                  <a:pt x="1807083" y="194310"/>
                </a:lnTo>
                <a:lnTo>
                  <a:pt x="1812582" y="194310"/>
                </a:lnTo>
                <a:lnTo>
                  <a:pt x="1860842" y="194310"/>
                </a:lnTo>
                <a:lnTo>
                  <a:pt x="1861121" y="184150"/>
                </a:lnTo>
                <a:lnTo>
                  <a:pt x="1860448" y="168910"/>
                </a:lnTo>
                <a:lnTo>
                  <a:pt x="1863890" y="157480"/>
                </a:lnTo>
                <a:lnTo>
                  <a:pt x="1864271" y="156210"/>
                </a:lnTo>
                <a:lnTo>
                  <a:pt x="1860486" y="157480"/>
                </a:lnTo>
                <a:lnTo>
                  <a:pt x="1856930" y="153670"/>
                </a:lnTo>
                <a:lnTo>
                  <a:pt x="1859749" y="153060"/>
                </a:lnTo>
                <a:lnTo>
                  <a:pt x="1858238" y="151130"/>
                </a:lnTo>
                <a:lnTo>
                  <a:pt x="1857705" y="146050"/>
                </a:lnTo>
                <a:lnTo>
                  <a:pt x="1857514" y="146050"/>
                </a:lnTo>
                <a:lnTo>
                  <a:pt x="1857349" y="144780"/>
                </a:lnTo>
                <a:lnTo>
                  <a:pt x="1857298" y="143510"/>
                </a:lnTo>
                <a:lnTo>
                  <a:pt x="1858772" y="140970"/>
                </a:lnTo>
                <a:lnTo>
                  <a:pt x="1859229" y="140970"/>
                </a:lnTo>
                <a:lnTo>
                  <a:pt x="1865541" y="135890"/>
                </a:lnTo>
                <a:lnTo>
                  <a:pt x="1870532" y="130810"/>
                </a:lnTo>
                <a:lnTo>
                  <a:pt x="1881022" y="123190"/>
                </a:lnTo>
                <a:lnTo>
                  <a:pt x="1890547" y="115570"/>
                </a:lnTo>
                <a:lnTo>
                  <a:pt x="1896897" y="110490"/>
                </a:lnTo>
                <a:lnTo>
                  <a:pt x="1903145" y="105410"/>
                </a:lnTo>
                <a:lnTo>
                  <a:pt x="1904707" y="104140"/>
                </a:lnTo>
                <a:lnTo>
                  <a:pt x="1912264" y="96520"/>
                </a:lnTo>
                <a:lnTo>
                  <a:pt x="1914613" y="91440"/>
                </a:lnTo>
                <a:lnTo>
                  <a:pt x="1912620" y="85090"/>
                </a:lnTo>
                <a:lnTo>
                  <a:pt x="1912124" y="78740"/>
                </a:lnTo>
                <a:lnTo>
                  <a:pt x="1918970" y="73660"/>
                </a:lnTo>
                <a:lnTo>
                  <a:pt x="1921306" y="81280"/>
                </a:lnTo>
                <a:lnTo>
                  <a:pt x="1923376" y="77470"/>
                </a:lnTo>
                <a:lnTo>
                  <a:pt x="1925383" y="73660"/>
                </a:lnTo>
                <a:lnTo>
                  <a:pt x="1926056" y="72390"/>
                </a:lnTo>
                <a:lnTo>
                  <a:pt x="1929091" y="68580"/>
                </a:lnTo>
                <a:lnTo>
                  <a:pt x="1930323" y="66040"/>
                </a:lnTo>
                <a:lnTo>
                  <a:pt x="1931263" y="64770"/>
                </a:lnTo>
                <a:lnTo>
                  <a:pt x="1947532" y="64770"/>
                </a:lnTo>
                <a:lnTo>
                  <a:pt x="1954339" y="63500"/>
                </a:lnTo>
                <a:lnTo>
                  <a:pt x="1961007" y="60960"/>
                </a:lnTo>
                <a:lnTo>
                  <a:pt x="1959660" y="63500"/>
                </a:lnTo>
                <a:lnTo>
                  <a:pt x="1959660" y="64770"/>
                </a:lnTo>
                <a:lnTo>
                  <a:pt x="1957387" y="64770"/>
                </a:lnTo>
                <a:lnTo>
                  <a:pt x="1962429" y="69850"/>
                </a:lnTo>
                <a:lnTo>
                  <a:pt x="1975612" y="64770"/>
                </a:lnTo>
                <a:lnTo>
                  <a:pt x="1975599" y="60960"/>
                </a:lnTo>
                <a:lnTo>
                  <a:pt x="1979231" y="60960"/>
                </a:lnTo>
                <a:lnTo>
                  <a:pt x="1976513" y="64770"/>
                </a:lnTo>
                <a:lnTo>
                  <a:pt x="1978799" y="67310"/>
                </a:lnTo>
                <a:lnTo>
                  <a:pt x="1983816" y="69850"/>
                </a:lnTo>
                <a:lnTo>
                  <a:pt x="1990140" y="60960"/>
                </a:lnTo>
                <a:lnTo>
                  <a:pt x="1991042" y="59690"/>
                </a:lnTo>
                <a:lnTo>
                  <a:pt x="1993785" y="64770"/>
                </a:lnTo>
                <a:lnTo>
                  <a:pt x="1994700" y="64770"/>
                </a:lnTo>
                <a:lnTo>
                  <a:pt x="2005253" y="64770"/>
                </a:lnTo>
                <a:lnTo>
                  <a:pt x="2003336" y="60960"/>
                </a:lnTo>
                <a:lnTo>
                  <a:pt x="2009775" y="62230"/>
                </a:lnTo>
                <a:lnTo>
                  <a:pt x="2015871" y="60960"/>
                </a:lnTo>
                <a:lnTo>
                  <a:pt x="2021636" y="60960"/>
                </a:lnTo>
                <a:lnTo>
                  <a:pt x="2027072" y="62230"/>
                </a:lnTo>
                <a:lnTo>
                  <a:pt x="2029193" y="60960"/>
                </a:lnTo>
                <a:lnTo>
                  <a:pt x="2031301" y="59690"/>
                </a:lnTo>
                <a:lnTo>
                  <a:pt x="2040915" y="59690"/>
                </a:lnTo>
                <a:lnTo>
                  <a:pt x="2043366" y="55880"/>
                </a:lnTo>
                <a:lnTo>
                  <a:pt x="2045690" y="60960"/>
                </a:lnTo>
                <a:lnTo>
                  <a:pt x="2051634" y="62230"/>
                </a:lnTo>
                <a:lnTo>
                  <a:pt x="2058670" y="60960"/>
                </a:lnTo>
                <a:lnTo>
                  <a:pt x="2064296" y="58420"/>
                </a:lnTo>
                <a:lnTo>
                  <a:pt x="2062505" y="60960"/>
                </a:lnTo>
                <a:lnTo>
                  <a:pt x="2069160" y="60960"/>
                </a:lnTo>
                <a:lnTo>
                  <a:pt x="2067090" y="64770"/>
                </a:lnTo>
                <a:lnTo>
                  <a:pt x="2073389" y="64770"/>
                </a:lnTo>
                <a:lnTo>
                  <a:pt x="2079142" y="63500"/>
                </a:lnTo>
                <a:lnTo>
                  <a:pt x="2077935" y="58420"/>
                </a:lnTo>
                <a:lnTo>
                  <a:pt x="2086673" y="60960"/>
                </a:lnTo>
                <a:lnTo>
                  <a:pt x="2094826" y="59690"/>
                </a:lnTo>
                <a:lnTo>
                  <a:pt x="2098433" y="58420"/>
                </a:lnTo>
                <a:lnTo>
                  <a:pt x="2102053" y="57150"/>
                </a:lnTo>
                <a:lnTo>
                  <a:pt x="2107971" y="62230"/>
                </a:lnTo>
                <a:lnTo>
                  <a:pt x="2121700" y="58420"/>
                </a:lnTo>
                <a:lnTo>
                  <a:pt x="2128355" y="57150"/>
                </a:lnTo>
                <a:lnTo>
                  <a:pt x="2135009" y="55880"/>
                </a:lnTo>
                <a:lnTo>
                  <a:pt x="2147989" y="53340"/>
                </a:lnTo>
                <a:lnTo>
                  <a:pt x="2154339" y="52070"/>
                </a:lnTo>
                <a:lnTo>
                  <a:pt x="2160701" y="50800"/>
                </a:lnTo>
                <a:lnTo>
                  <a:pt x="2157641" y="54610"/>
                </a:lnTo>
                <a:lnTo>
                  <a:pt x="2145334" y="57150"/>
                </a:lnTo>
                <a:lnTo>
                  <a:pt x="2143023" y="62230"/>
                </a:lnTo>
                <a:lnTo>
                  <a:pt x="2153894" y="58420"/>
                </a:lnTo>
                <a:lnTo>
                  <a:pt x="2163470" y="54610"/>
                </a:lnTo>
                <a:lnTo>
                  <a:pt x="2173046" y="52070"/>
                </a:lnTo>
                <a:lnTo>
                  <a:pt x="2183904" y="50800"/>
                </a:lnTo>
                <a:lnTo>
                  <a:pt x="2188045" y="52070"/>
                </a:lnTo>
                <a:lnTo>
                  <a:pt x="2181669" y="55880"/>
                </a:lnTo>
                <a:lnTo>
                  <a:pt x="2180323" y="57150"/>
                </a:lnTo>
                <a:lnTo>
                  <a:pt x="2203513" y="54610"/>
                </a:lnTo>
                <a:lnTo>
                  <a:pt x="2214613" y="54610"/>
                </a:lnTo>
                <a:lnTo>
                  <a:pt x="2225357" y="52070"/>
                </a:lnTo>
                <a:lnTo>
                  <a:pt x="2225344" y="53340"/>
                </a:lnTo>
                <a:lnTo>
                  <a:pt x="2223833" y="53340"/>
                </a:lnTo>
                <a:lnTo>
                  <a:pt x="2222398" y="54610"/>
                </a:lnTo>
                <a:lnTo>
                  <a:pt x="2225205" y="54610"/>
                </a:lnTo>
                <a:lnTo>
                  <a:pt x="2228951" y="55880"/>
                </a:lnTo>
                <a:lnTo>
                  <a:pt x="2228545" y="52070"/>
                </a:lnTo>
                <a:lnTo>
                  <a:pt x="2225840" y="53340"/>
                </a:lnTo>
                <a:lnTo>
                  <a:pt x="2225776" y="52070"/>
                </a:lnTo>
                <a:lnTo>
                  <a:pt x="2225713" y="50800"/>
                </a:lnTo>
                <a:lnTo>
                  <a:pt x="2225598" y="48260"/>
                </a:lnTo>
                <a:lnTo>
                  <a:pt x="2229586" y="43180"/>
                </a:lnTo>
                <a:lnTo>
                  <a:pt x="2234514" y="39370"/>
                </a:lnTo>
                <a:lnTo>
                  <a:pt x="2237105" y="35560"/>
                </a:lnTo>
                <a:lnTo>
                  <a:pt x="2237308" y="41910"/>
                </a:lnTo>
                <a:lnTo>
                  <a:pt x="2241588" y="44450"/>
                </a:lnTo>
                <a:lnTo>
                  <a:pt x="2245347" y="46990"/>
                </a:lnTo>
                <a:lnTo>
                  <a:pt x="2244026" y="54610"/>
                </a:lnTo>
                <a:lnTo>
                  <a:pt x="2245855" y="53340"/>
                </a:lnTo>
                <a:lnTo>
                  <a:pt x="2248116" y="52070"/>
                </a:lnTo>
                <a:lnTo>
                  <a:pt x="2247633" y="48260"/>
                </a:lnTo>
                <a:lnTo>
                  <a:pt x="2250389" y="49530"/>
                </a:lnTo>
                <a:lnTo>
                  <a:pt x="2251291" y="50800"/>
                </a:lnTo>
                <a:lnTo>
                  <a:pt x="2248598" y="54610"/>
                </a:lnTo>
                <a:lnTo>
                  <a:pt x="2258580" y="52070"/>
                </a:lnTo>
                <a:lnTo>
                  <a:pt x="2255824" y="48260"/>
                </a:lnTo>
                <a:lnTo>
                  <a:pt x="2254910" y="46990"/>
                </a:lnTo>
                <a:lnTo>
                  <a:pt x="2264003" y="46990"/>
                </a:lnTo>
                <a:lnTo>
                  <a:pt x="2264016" y="49530"/>
                </a:lnTo>
                <a:lnTo>
                  <a:pt x="2262213" y="50800"/>
                </a:lnTo>
                <a:lnTo>
                  <a:pt x="2261324" y="53340"/>
                </a:lnTo>
                <a:lnTo>
                  <a:pt x="2267788" y="46990"/>
                </a:lnTo>
                <a:lnTo>
                  <a:pt x="2270379" y="44450"/>
                </a:lnTo>
                <a:lnTo>
                  <a:pt x="2278100" y="45720"/>
                </a:lnTo>
                <a:lnTo>
                  <a:pt x="2277681" y="46990"/>
                </a:lnTo>
                <a:lnTo>
                  <a:pt x="2278456" y="49123"/>
                </a:lnTo>
                <a:lnTo>
                  <a:pt x="2282901" y="48260"/>
                </a:lnTo>
                <a:lnTo>
                  <a:pt x="2288463" y="45720"/>
                </a:lnTo>
                <a:lnTo>
                  <a:pt x="2291334" y="44450"/>
                </a:lnTo>
                <a:lnTo>
                  <a:pt x="2294217" y="43180"/>
                </a:lnTo>
                <a:lnTo>
                  <a:pt x="2296909" y="41910"/>
                </a:lnTo>
                <a:lnTo>
                  <a:pt x="2300389" y="41910"/>
                </a:lnTo>
                <a:lnTo>
                  <a:pt x="2302713" y="40640"/>
                </a:lnTo>
                <a:lnTo>
                  <a:pt x="2307247" y="40640"/>
                </a:lnTo>
                <a:lnTo>
                  <a:pt x="2309355" y="41910"/>
                </a:lnTo>
                <a:lnTo>
                  <a:pt x="2305075" y="49530"/>
                </a:lnTo>
                <a:lnTo>
                  <a:pt x="2309279" y="45720"/>
                </a:lnTo>
                <a:lnTo>
                  <a:pt x="2308783" y="50800"/>
                </a:lnTo>
                <a:lnTo>
                  <a:pt x="2308453" y="50800"/>
                </a:lnTo>
                <a:lnTo>
                  <a:pt x="2307856" y="52070"/>
                </a:lnTo>
                <a:lnTo>
                  <a:pt x="2311069" y="52070"/>
                </a:lnTo>
                <a:lnTo>
                  <a:pt x="2312339" y="48260"/>
                </a:lnTo>
                <a:lnTo>
                  <a:pt x="2313457" y="49530"/>
                </a:lnTo>
                <a:lnTo>
                  <a:pt x="2315451" y="49530"/>
                </a:lnTo>
                <a:lnTo>
                  <a:pt x="2317508" y="50800"/>
                </a:lnTo>
                <a:lnTo>
                  <a:pt x="2320137" y="52070"/>
                </a:lnTo>
                <a:lnTo>
                  <a:pt x="2322855" y="53340"/>
                </a:lnTo>
                <a:lnTo>
                  <a:pt x="2323769" y="57150"/>
                </a:lnTo>
                <a:lnTo>
                  <a:pt x="2317991" y="54610"/>
                </a:lnTo>
                <a:lnTo>
                  <a:pt x="2327554" y="63500"/>
                </a:lnTo>
                <a:lnTo>
                  <a:pt x="2325433" y="57150"/>
                </a:lnTo>
                <a:lnTo>
                  <a:pt x="2325014" y="55880"/>
                </a:lnTo>
                <a:lnTo>
                  <a:pt x="2332621" y="58420"/>
                </a:lnTo>
                <a:lnTo>
                  <a:pt x="2332444" y="55880"/>
                </a:lnTo>
                <a:lnTo>
                  <a:pt x="2332012" y="49530"/>
                </a:lnTo>
                <a:lnTo>
                  <a:pt x="2336355" y="57150"/>
                </a:lnTo>
                <a:lnTo>
                  <a:pt x="2334539" y="57150"/>
                </a:lnTo>
                <a:lnTo>
                  <a:pt x="2340787" y="62230"/>
                </a:lnTo>
                <a:lnTo>
                  <a:pt x="2339657" y="68580"/>
                </a:lnTo>
                <a:lnTo>
                  <a:pt x="2343734" y="69850"/>
                </a:lnTo>
                <a:lnTo>
                  <a:pt x="2348001" y="69850"/>
                </a:lnTo>
                <a:lnTo>
                  <a:pt x="2349868" y="74930"/>
                </a:lnTo>
                <a:lnTo>
                  <a:pt x="2348839" y="77470"/>
                </a:lnTo>
                <a:lnTo>
                  <a:pt x="2342629" y="80010"/>
                </a:lnTo>
                <a:lnTo>
                  <a:pt x="2341943" y="82550"/>
                </a:lnTo>
                <a:lnTo>
                  <a:pt x="2346947" y="82550"/>
                </a:lnTo>
                <a:lnTo>
                  <a:pt x="2351582" y="86360"/>
                </a:lnTo>
                <a:lnTo>
                  <a:pt x="2356396" y="90170"/>
                </a:lnTo>
                <a:lnTo>
                  <a:pt x="2361908" y="91440"/>
                </a:lnTo>
                <a:lnTo>
                  <a:pt x="2359736" y="91440"/>
                </a:lnTo>
                <a:lnTo>
                  <a:pt x="2356586" y="93980"/>
                </a:lnTo>
                <a:lnTo>
                  <a:pt x="2362111" y="93980"/>
                </a:lnTo>
                <a:lnTo>
                  <a:pt x="2403513" y="93980"/>
                </a:lnTo>
                <a:close/>
              </a:path>
              <a:path w="2435225" h="650239">
                <a:moveTo>
                  <a:pt x="2403589" y="468604"/>
                </a:moveTo>
                <a:lnTo>
                  <a:pt x="2403411" y="466890"/>
                </a:lnTo>
                <a:lnTo>
                  <a:pt x="2403449" y="466026"/>
                </a:lnTo>
                <a:lnTo>
                  <a:pt x="2403284" y="467194"/>
                </a:lnTo>
                <a:lnTo>
                  <a:pt x="2403335" y="467995"/>
                </a:lnTo>
                <a:lnTo>
                  <a:pt x="2403589" y="468604"/>
                </a:lnTo>
                <a:close/>
              </a:path>
              <a:path w="2435225" h="650239">
                <a:moveTo>
                  <a:pt x="2404059" y="498081"/>
                </a:moveTo>
                <a:lnTo>
                  <a:pt x="2403284" y="496519"/>
                </a:lnTo>
                <a:lnTo>
                  <a:pt x="2403106" y="497941"/>
                </a:lnTo>
                <a:lnTo>
                  <a:pt x="2403487" y="497903"/>
                </a:lnTo>
                <a:lnTo>
                  <a:pt x="2403818" y="497967"/>
                </a:lnTo>
                <a:lnTo>
                  <a:pt x="2404059" y="498081"/>
                </a:lnTo>
                <a:close/>
              </a:path>
              <a:path w="2435225" h="650239">
                <a:moveTo>
                  <a:pt x="2404605" y="457479"/>
                </a:moveTo>
                <a:lnTo>
                  <a:pt x="2402446" y="457111"/>
                </a:lnTo>
                <a:lnTo>
                  <a:pt x="2402903" y="457327"/>
                </a:lnTo>
                <a:lnTo>
                  <a:pt x="2403602" y="457466"/>
                </a:lnTo>
                <a:lnTo>
                  <a:pt x="2404605" y="457479"/>
                </a:lnTo>
                <a:close/>
              </a:path>
              <a:path w="2435225" h="650239">
                <a:moveTo>
                  <a:pt x="2404808" y="472897"/>
                </a:moveTo>
                <a:lnTo>
                  <a:pt x="2404465" y="472059"/>
                </a:lnTo>
                <a:lnTo>
                  <a:pt x="2404186" y="471233"/>
                </a:lnTo>
                <a:lnTo>
                  <a:pt x="2403970" y="470382"/>
                </a:lnTo>
                <a:lnTo>
                  <a:pt x="2402878" y="470268"/>
                </a:lnTo>
                <a:lnTo>
                  <a:pt x="2403246" y="471309"/>
                </a:lnTo>
                <a:lnTo>
                  <a:pt x="2403919" y="472147"/>
                </a:lnTo>
                <a:lnTo>
                  <a:pt x="2404808" y="472897"/>
                </a:lnTo>
                <a:close/>
              </a:path>
              <a:path w="2435225" h="650239">
                <a:moveTo>
                  <a:pt x="2404821" y="499618"/>
                </a:moveTo>
                <a:lnTo>
                  <a:pt x="2404795" y="498906"/>
                </a:lnTo>
                <a:lnTo>
                  <a:pt x="2404707" y="498271"/>
                </a:lnTo>
                <a:lnTo>
                  <a:pt x="2404059" y="498081"/>
                </a:lnTo>
                <a:lnTo>
                  <a:pt x="2404821" y="499618"/>
                </a:lnTo>
                <a:close/>
              </a:path>
              <a:path w="2435225" h="650239">
                <a:moveTo>
                  <a:pt x="2406205" y="470115"/>
                </a:moveTo>
                <a:lnTo>
                  <a:pt x="2404694" y="469861"/>
                </a:lnTo>
                <a:lnTo>
                  <a:pt x="2403932" y="469417"/>
                </a:lnTo>
                <a:lnTo>
                  <a:pt x="2403589" y="468604"/>
                </a:lnTo>
                <a:lnTo>
                  <a:pt x="2403970" y="470382"/>
                </a:lnTo>
                <a:lnTo>
                  <a:pt x="2404872" y="470509"/>
                </a:lnTo>
                <a:lnTo>
                  <a:pt x="2405697" y="470522"/>
                </a:lnTo>
                <a:lnTo>
                  <a:pt x="2406205" y="470115"/>
                </a:lnTo>
                <a:close/>
              </a:path>
              <a:path w="2435225" h="650239">
                <a:moveTo>
                  <a:pt x="2406421" y="502881"/>
                </a:moveTo>
                <a:lnTo>
                  <a:pt x="2404821" y="499618"/>
                </a:lnTo>
                <a:lnTo>
                  <a:pt x="2404834" y="500773"/>
                </a:lnTo>
                <a:lnTo>
                  <a:pt x="2404694" y="502183"/>
                </a:lnTo>
                <a:lnTo>
                  <a:pt x="2406421" y="502881"/>
                </a:lnTo>
                <a:close/>
              </a:path>
              <a:path w="2435225" h="650239">
                <a:moveTo>
                  <a:pt x="2407272" y="448221"/>
                </a:moveTo>
                <a:lnTo>
                  <a:pt x="2403551" y="445668"/>
                </a:lnTo>
                <a:lnTo>
                  <a:pt x="2403170" y="448513"/>
                </a:lnTo>
                <a:lnTo>
                  <a:pt x="2399233" y="452907"/>
                </a:lnTo>
                <a:lnTo>
                  <a:pt x="2399919" y="454723"/>
                </a:lnTo>
                <a:lnTo>
                  <a:pt x="2407272" y="448221"/>
                </a:lnTo>
                <a:close/>
              </a:path>
              <a:path w="2435225" h="650239">
                <a:moveTo>
                  <a:pt x="2407767" y="493509"/>
                </a:moveTo>
                <a:lnTo>
                  <a:pt x="2407259" y="490956"/>
                </a:lnTo>
                <a:lnTo>
                  <a:pt x="2405926" y="491490"/>
                </a:lnTo>
                <a:lnTo>
                  <a:pt x="2407767" y="493509"/>
                </a:lnTo>
                <a:close/>
              </a:path>
              <a:path w="2435225" h="650239">
                <a:moveTo>
                  <a:pt x="2409406" y="490093"/>
                </a:moveTo>
                <a:lnTo>
                  <a:pt x="2407437" y="485140"/>
                </a:lnTo>
                <a:lnTo>
                  <a:pt x="2405037" y="482600"/>
                </a:lnTo>
                <a:lnTo>
                  <a:pt x="2406866" y="488950"/>
                </a:lnTo>
                <a:lnTo>
                  <a:pt x="2407259" y="490956"/>
                </a:lnTo>
                <a:lnTo>
                  <a:pt x="2409406" y="490093"/>
                </a:lnTo>
                <a:close/>
              </a:path>
              <a:path w="2435225" h="650239">
                <a:moveTo>
                  <a:pt x="2409939" y="489877"/>
                </a:moveTo>
                <a:lnTo>
                  <a:pt x="2409406" y="490093"/>
                </a:lnTo>
                <a:lnTo>
                  <a:pt x="2409456" y="490220"/>
                </a:lnTo>
                <a:lnTo>
                  <a:pt x="2409939" y="489877"/>
                </a:lnTo>
                <a:close/>
              </a:path>
              <a:path w="2435225" h="650239">
                <a:moveTo>
                  <a:pt x="2415387" y="498767"/>
                </a:moveTo>
                <a:lnTo>
                  <a:pt x="2411641" y="497840"/>
                </a:lnTo>
                <a:lnTo>
                  <a:pt x="2410549" y="496570"/>
                </a:lnTo>
                <a:lnTo>
                  <a:pt x="2407767" y="493509"/>
                </a:lnTo>
                <a:lnTo>
                  <a:pt x="2408859" y="499110"/>
                </a:lnTo>
                <a:lnTo>
                  <a:pt x="2414600" y="500380"/>
                </a:lnTo>
                <a:lnTo>
                  <a:pt x="2415387" y="498767"/>
                </a:lnTo>
                <a:close/>
              </a:path>
              <a:path w="2435225" h="650239">
                <a:moveTo>
                  <a:pt x="2416048" y="469900"/>
                </a:moveTo>
                <a:lnTo>
                  <a:pt x="2414219" y="470573"/>
                </a:lnTo>
                <a:lnTo>
                  <a:pt x="2414816" y="472668"/>
                </a:lnTo>
                <a:lnTo>
                  <a:pt x="2416048" y="469900"/>
                </a:lnTo>
                <a:close/>
              </a:path>
              <a:path w="2435225" h="650239">
                <a:moveTo>
                  <a:pt x="2416365" y="259689"/>
                </a:moveTo>
                <a:lnTo>
                  <a:pt x="2416060" y="259080"/>
                </a:lnTo>
                <a:lnTo>
                  <a:pt x="2415857" y="259080"/>
                </a:lnTo>
                <a:lnTo>
                  <a:pt x="2416365" y="259689"/>
                </a:lnTo>
                <a:close/>
              </a:path>
              <a:path w="2435225" h="650239">
                <a:moveTo>
                  <a:pt x="2416822" y="499110"/>
                </a:moveTo>
                <a:lnTo>
                  <a:pt x="2416467" y="496570"/>
                </a:lnTo>
                <a:lnTo>
                  <a:pt x="2415387" y="498767"/>
                </a:lnTo>
                <a:lnTo>
                  <a:pt x="2416822" y="499110"/>
                </a:lnTo>
                <a:close/>
              </a:path>
              <a:path w="2435225" h="650239">
                <a:moveTo>
                  <a:pt x="2417343" y="261620"/>
                </a:moveTo>
                <a:lnTo>
                  <a:pt x="2416924" y="260350"/>
                </a:lnTo>
                <a:lnTo>
                  <a:pt x="2416365" y="259689"/>
                </a:lnTo>
                <a:lnTo>
                  <a:pt x="2417343" y="261620"/>
                </a:lnTo>
                <a:close/>
              </a:path>
              <a:path w="2435225" h="650239">
                <a:moveTo>
                  <a:pt x="2417381" y="257594"/>
                </a:moveTo>
                <a:lnTo>
                  <a:pt x="2416899" y="257238"/>
                </a:lnTo>
                <a:lnTo>
                  <a:pt x="2416848" y="257810"/>
                </a:lnTo>
                <a:lnTo>
                  <a:pt x="2417381" y="257594"/>
                </a:lnTo>
                <a:close/>
              </a:path>
              <a:path w="2435225" h="650239">
                <a:moveTo>
                  <a:pt x="2420391" y="487680"/>
                </a:moveTo>
                <a:lnTo>
                  <a:pt x="2419019" y="481330"/>
                </a:lnTo>
                <a:lnTo>
                  <a:pt x="2416187" y="476250"/>
                </a:lnTo>
                <a:lnTo>
                  <a:pt x="2415489" y="474980"/>
                </a:lnTo>
                <a:lnTo>
                  <a:pt x="2414816" y="472668"/>
                </a:lnTo>
                <a:lnTo>
                  <a:pt x="2413241" y="476250"/>
                </a:lnTo>
                <a:lnTo>
                  <a:pt x="2410904" y="474980"/>
                </a:lnTo>
                <a:lnTo>
                  <a:pt x="2407196" y="473710"/>
                </a:lnTo>
                <a:lnTo>
                  <a:pt x="2404834" y="472440"/>
                </a:lnTo>
                <a:lnTo>
                  <a:pt x="2406916" y="477520"/>
                </a:lnTo>
                <a:lnTo>
                  <a:pt x="2410955" y="482600"/>
                </a:lnTo>
                <a:lnTo>
                  <a:pt x="2413000" y="487680"/>
                </a:lnTo>
                <a:lnTo>
                  <a:pt x="2409939" y="489877"/>
                </a:lnTo>
                <a:lnTo>
                  <a:pt x="2412238" y="488950"/>
                </a:lnTo>
                <a:lnTo>
                  <a:pt x="2414282" y="487680"/>
                </a:lnTo>
                <a:lnTo>
                  <a:pt x="2415756" y="491490"/>
                </a:lnTo>
                <a:lnTo>
                  <a:pt x="2420391" y="487680"/>
                </a:lnTo>
                <a:close/>
              </a:path>
              <a:path w="2435225" h="650239">
                <a:moveTo>
                  <a:pt x="2422575" y="392430"/>
                </a:moveTo>
                <a:lnTo>
                  <a:pt x="2422080" y="389432"/>
                </a:lnTo>
                <a:lnTo>
                  <a:pt x="2421534" y="389890"/>
                </a:lnTo>
                <a:lnTo>
                  <a:pt x="2421471" y="390512"/>
                </a:lnTo>
                <a:lnTo>
                  <a:pt x="2422575" y="392430"/>
                </a:lnTo>
                <a:close/>
              </a:path>
              <a:path w="2435225" h="650239">
                <a:moveTo>
                  <a:pt x="2423122" y="204419"/>
                </a:moveTo>
                <a:lnTo>
                  <a:pt x="2420823" y="204152"/>
                </a:lnTo>
                <a:lnTo>
                  <a:pt x="2421521" y="207035"/>
                </a:lnTo>
                <a:lnTo>
                  <a:pt x="2421102" y="209486"/>
                </a:lnTo>
                <a:lnTo>
                  <a:pt x="2423122" y="204419"/>
                </a:lnTo>
                <a:close/>
              </a:path>
              <a:path w="2435225" h="650239">
                <a:moveTo>
                  <a:pt x="2423210" y="534670"/>
                </a:moveTo>
                <a:lnTo>
                  <a:pt x="2420099" y="529590"/>
                </a:lnTo>
                <a:lnTo>
                  <a:pt x="2419312" y="528320"/>
                </a:lnTo>
                <a:lnTo>
                  <a:pt x="2416911" y="524789"/>
                </a:lnTo>
                <a:lnTo>
                  <a:pt x="2421178" y="521373"/>
                </a:lnTo>
                <a:lnTo>
                  <a:pt x="2421204" y="516280"/>
                </a:lnTo>
                <a:lnTo>
                  <a:pt x="2416556" y="511124"/>
                </a:lnTo>
                <a:lnTo>
                  <a:pt x="2418054" y="509955"/>
                </a:lnTo>
                <a:lnTo>
                  <a:pt x="2419908" y="510984"/>
                </a:lnTo>
                <a:lnTo>
                  <a:pt x="2421204" y="511200"/>
                </a:lnTo>
                <a:lnTo>
                  <a:pt x="2417686" y="507707"/>
                </a:lnTo>
                <a:lnTo>
                  <a:pt x="2411603" y="503732"/>
                </a:lnTo>
                <a:lnTo>
                  <a:pt x="2405278" y="506310"/>
                </a:lnTo>
                <a:lnTo>
                  <a:pt x="2412098" y="509651"/>
                </a:lnTo>
                <a:lnTo>
                  <a:pt x="2409355" y="510628"/>
                </a:lnTo>
                <a:lnTo>
                  <a:pt x="2417457" y="514197"/>
                </a:lnTo>
                <a:lnTo>
                  <a:pt x="2418397" y="517258"/>
                </a:lnTo>
                <a:lnTo>
                  <a:pt x="2415425" y="519658"/>
                </a:lnTo>
                <a:lnTo>
                  <a:pt x="2412847" y="519239"/>
                </a:lnTo>
                <a:lnTo>
                  <a:pt x="2414676" y="520255"/>
                </a:lnTo>
                <a:lnTo>
                  <a:pt x="2413863" y="521233"/>
                </a:lnTo>
                <a:lnTo>
                  <a:pt x="2409126" y="518160"/>
                </a:lnTo>
                <a:lnTo>
                  <a:pt x="2400401" y="518160"/>
                </a:lnTo>
                <a:lnTo>
                  <a:pt x="2397404" y="528320"/>
                </a:lnTo>
                <a:lnTo>
                  <a:pt x="2392222" y="525780"/>
                </a:lnTo>
                <a:lnTo>
                  <a:pt x="2397747" y="521970"/>
                </a:lnTo>
                <a:lnTo>
                  <a:pt x="2391676" y="520700"/>
                </a:lnTo>
                <a:lnTo>
                  <a:pt x="2392019" y="524510"/>
                </a:lnTo>
                <a:lnTo>
                  <a:pt x="2391930" y="527050"/>
                </a:lnTo>
                <a:lnTo>
                  <a:pt x="2391549" y="529590"/>
                </a:lnTo>
                <a:lnTo>
                  <a:pt x="2389403" y="528320"/>
                </a:lnTo>
                <a:lnTo>
                  <a:pt x="2387346" y="527050"/>
                </a:lnTo>
                <a:lnTo>
                  <a:pt x="2385403" y="527050"/>
                </a:lnTo>
                <a:lnTo>
                  <a:pt x="2384729" y="538480"/>
                </a:lnTo>
                <a:lnTo>
                  <a:pt x="2385453" y="538480"/>
                </a:lnTo>
                <a:lnTo>
                  <a:pt x="2420353" y="538480"/>
                </a:lnTo>
                <a:lnTo>
                  <a:pt x="2423210" y="534670"/>
                </a:lnTo>
                <a:close/>
              </a:path>
              <a:path w="2435225" h="650239">
                <a:moveTo>
                  <a:pt x="2423579" y="255612"/>
                </a:moveTo>
                <a:lnTo>
                  <a:pt x="2422880" y="255612"/>
                </a:lnTo>
                <a:lnTo>
                  <a:pt x="2422194" y="255612"/>
                </a:lnTo>
                <a:lnTo>
                  <a:pt x="2417381" y="257594"/>
                </a:lnTo>
                <a:lnTo>
                  <a:pt x="2421026" y="260350"/>
                </a:lnTo>
                <a:lnTo>
                  <a:pt x="2422728" y="256019"/>
                </a:lnTo>
                <a:lnTo>
                  <a:pt x="2423439" y="256540"/>
                </a:lnTo>
                <a:lnTo>
                  <a:pt x="2423579" y="255612"/>
                </a:lnTo>
                <a:close/>
              </a:path>
              <a:path w="2435225" h="650239">
                <a:moveTo>
                  <a:pt x="2425154" y="537400"/>
                </a:moveTo>
                <a:lnTo>
                  <a:pt x="2423807" y="533793"/>
                </a:lnTo>
                <a:lnTo>
                  <a:pt x="2423223" y="534682"/>
                </a:lnTo>
                <a:lnTo>
                  <a:pt x="2425154" y="537400"/>
                </a:lnTo>
                <a:close/>
              </a:path>
              <a:path w="2435225" h="650239">
                <a:moveTo>
                  <a:pt x="2425750" y="140881"/>
                </a:moveTo>
                <a:lnTo>
                  <a:pt x="2422372" y="140843"/>
                </a:lnTo>
                <a:lnTo>
                  <a:pt x="2425700" y="141211"/>
                </a:lnTo>
                <a:lnTo>
                  <a:pt x="2425750" y="140881"/>
                </a:lnTo>
                <a:close/>
              </a:path>
              <a:path w="2435225" h="650239">
                <a:moveTo>
                  <a:pt x="2426373" y="408940"/>
                </a:moveTo>
                <a:lnTo>
                  <a:pt x="2421775" y="403860"/>
                </a:lnTo>
                <a:lnTo>
                  <a:pt x="2423591" y="410171"/>
                </a:lnTo>
                <a:lnTo>
                  <a:pt x="2423782" y="408940"/>
                </a:lnTo>
                <a:lnTo>
                  <a:pt x="2426373" y="408940"/>
                </a:lnTo>
                <a:close/>
              </a:path>
              <a:path w="2435225" h="650239">
                <a:moveTo>
                  <a:pt x="2427770" y="140906"/>
                </a:moveTo>
                <a:lnTo>
                  <a:pt x="2426766" y="134696"/>
                </a:lnTo>
                <a:lnTo>
                  <a:pt x="2425750" y="140881"/>
                </a:lnTo>
                <a:lnTo>
                  <a:pt x="2427770" y="140906"/>
                </a:lnTo>
                <a:close/>
              </a:path>
              <a:path w="2435225" h="650239">
                <a:moveTo>
                  <a:pt x="2428151" y="224790"/>
                </a:moveTo>
                <a:lnTo>
                  <a:pt x="2426601" y="220980"/>
                </a:lnTo>
                <a:lnTo>
                  <a:pt x="2425522" y="214630"/>
                </a:lnTo>
                <a:lnTo>
                  <a:pt x="2424366" y="212090"/>
                </a:lnTo>
                <a:lnTo>
                  <a:pt x="2423782" y="210820"/>
                </a:lnTo>
                <a:lnTo>
                  <a:pt x="2420810" y="210820"/>
                </a:lnTo>
                <a:lnTo>
                  <a:pt x="2421013" y="210248"/>
                </a:lnTo>
                <a:lnTo>
                  <a:pt x="2421102" y="209486"/>
                </a:lnTo>
                <a:lnTo>
                  <a:pt x="2420594" y="210820"/>
                </a:lnTo>
                <a:lnTo>
                  <a:pt x="2420226" y="210820"/>
                </a:lnTo>
                <a:lnTo>
                  <a:pt x="2419858" y="211975"/>
                </a:lnTo>
                <a:lnTo>
                  <a:pt x="2419667" y="212090"/>
                </a:lnTo>
                <a:lnTo>
                  <a:pt x="2419540" y="212090"/>
                </a:lnTo>
                <a:lnTo>
                  <a:pt x="2417381" y="203200"/>
                </a:lnTo>
                <a:lnTo>
                  <a:pt x="2417076" y="201930"/>
                </a:lnTo>
                <a:lnTo>
                  <a:pt x="2417915" y="191770"/>
                </a:lnTo>
                <a:lnTo>
                  <a:pt x="2419413" y="181610"/>
                </a:lnTo>
                <a:lnTo>
                  <a:pt x="2418931" y="171450"/>
                </a:lnTo>
                <a:lnTo>
                  <a:pt x="2421013" y="171450"/>
                </a:lnTo>
                <a:lnTo>
                  <a:pt x="2420569" y="170180"/>
                </a:lnTo>
                <a:lnTo>
                  <a:pt x="2418359" y="163830"/>
                </a:lnTo>
                <a:lnTo>
                  <a:pt x="2418994" y="153670"/>
                </a:lnTo>
                <a:lnTo>
                  <a:pt x="2417826" y="152400"/>
                </a:lnTo>
                <a:lnTo>
                  <a:pt x="2414308" y="148590"/>
                </a:lnTo>
                <a:lnTo>
                  <a:pt x="2414244" y="146050"/>
                </a:lnTo>
                <a:lnTo>
                  <a:pt x="2417889" y="142240"/>
                </a:lnTo>
                <a:lnTo>
                  <a:pt x="2420404" y="143510"/>
                </a:lnTo>
                <a:lnTo>
                  <a:pt x="2420112" y="142240"/>
                </a:lnTo>
                <a:lnTo>
                  <a:pt x="2418956" y="137160"/>
                </a:lnTo>
                <a:lnTo>
                  <a:pt x="2417203" y="135890"/>
                </a:lnTo>
                <a:lnTo>
                  <a:pt x="2417965" y="129540"/>
                </a:lnTo>
                <a:lnTo>
                  <a:pt x="2417305" y="128270"/>
                </a:lnTo>
                <a:lnTo>
                  <a:pt x="2416505" y="127000"/>
                </a:lnTo>
                <a:lnTo>
                  <a:pt x="2415578" y="124460"/>
                </a:lnTo>
                <a:lnTo>
                  <a:pt x="2421305" y="127215"/>
                </a:lnTo>
                <a:lnTo>
                  <a:pt x="2422182" y="128270"/>
                </a:lnTo>
                <a:lnTo>
                  <a:pt x="2422131" y="130810"/>
                </a:lnTo>
                <a:lnTo>
                  <a:pt x="2422550" y="128270"/>
                </a:lnTo>
                <a:lnTo>
                  <a:pt x="2422220" y="127660"/>
                </a:lnTo>
                <a:lnTo>
                  <a:pt x="2423490" y="128270"/>
                </a:lnTo>
                <a:lnTo>
                  <a:pt x="2421623" y="126568"/>
                </a:lnTo>
                <a:lnTo>
                  <a:pt x="2420480" y="124460"/>
                </a:lnTo>
                <a:lnTo>
                  <a:pt x="2419908" y="123190"/>
                </a:lnTo>
                <a:lnTo>
                  <a:pt x="2419324" y="121920"/>
                </a:lnTo>
                <a:lnTo>
                  <a:pt x="2415133" y="115570"/>
                </a:lnTo>
                <a:lnTo>
                  <a:pt x="2411933" y="113030"/>
                </a:lnTo>
                <a:lnTo>
                  <a:pt x="2407856" y="113030"/>
                </a:lnTo>
                <a:lnTo>
                  <a:pt x="2413711" y="111760"/>
                </a:lnTo>
                <a:lnTo>
                  <a:pt x="2412161" y="109220"/>
                </a:lnTo>
                <a:lnTo>
                  <a:pt x="2409063" y="104140"/>
                </a:lnTo>
                <a:lnTo>
                  <a:pt x="2405443" y="102870"/>
                </a:lnTo>
                <a:lnTo>
                  <a:pt x="2406154" y="109220"/>
                </a:lnTo>
                <a:lnTo>
                  <a:pt x="2402840" y="106680"/>
                </a:lnTo>
                <a:lnTo>
                  <a:pt x="2400376" y="102870"/>
                </a:lnTo>
                <a:lnTo>
                  <a:pt x="2398738" y="100330"/>
                </a:lnTo>
                <a:lnTo>
                  <a:pt x="2403119" y="97790"/>
                </a:lnTo>
                <a:lnTo>
                  <a:pt x="2405316" y="96520"/>
                </a:lnTo>
                <a:lnTo>
                  <a:pt x="2404414" y="95250"/>
                </a:lnTo>
                <a:lnTo>
                  <a:pt x="2362504" y="95250"/>
                </a:lnTo>
                <a:lnTo>
                  <a:pt x="2362911" y="96520"/>
                </a:lnTo>
                <a:lnTo>
                  <a:pt x="2362606" y="97790"/>
                </a:lnTo>
                <a:lnTo>
                  <a:pt x="2359787" y="99060"/>
                </a:lnTo>
                <a:lnTo>
                  <a:pt x="2363051" y="101600"/>
                </a:lnTo>
                <a:lnTo>
                  <a:pt x="2365146" y="99060"/>
                </a:lnTo>
                <a:lnTo>
                  <a:pt x="2367000" y="97790"/>
                </a:lnTo>
                <a:lnTo>
                  <a:pt x="2369515" y="101600"/>
                </a:lnTo>
                <a:lnTo>
                  <a:pt x="2368600" y="101600"/>
                </a:lnTo>
                <a:lnTo>
                  <a:pt x="2368270" y="102870"/>
                </a:lnTo>
                <a:lnTo>
                  <a:pt x="2366454" y="101600"/>
                </a:lnTo>
                <a:lnTo>
                  <a:pt x="2371623" y="107950"/>
                </a:lnTo>
                <a:lnTo>
                  <a:pt x="2377732" y="114300"/>
                </a:lnTo>
                <a:lnTo>
                  <a:pt x="2383675" y="119380"/>
                </a:lnTo>
                <a:lnTo>
                  <a:pt x="2388336" y="125730"/>
                </a:lnTo>
                <a:lnTo>
                  <a:pt x="2385479" y="128270"/>
                </a:lnTo>
                <a:lnTo>
                  <a:pt x="2382799" y="127000"/>
                </a:lnTo>
                <a:lnTo>
                  <a:pt x="2380361" y="124460"/>
                </a:lnTo>
                <a:lnTo>
                  <a:pt x="2378176" y="127000"/>
                </a:lnTo>
                <a:lnTo>
                  <a:pt x="2395728" y="138430"/>
                </a:lnTo>
                <a:lnTo>
                  <a:pt x="2396655" y="140970"/>
                </a:lnTo>
                <a:lnTo>
                  <a:pt x="2397468" y="142240"/>
                </a:lnTo>
                <a:lnTo>
                  <a:pt x="2398471" y="147320"/>
                </a:lnTo>
                <a:lnTo>
                  <a:pt x="2398649" y="149860"/>
                </a:lnTo>
                <a:lnTo>
                  <a:pt x="2398560" y="153060"/>
                </a:lnTo>
                <a:lnTo>
                  <a:pt x="2398407" y="154940"/>
                </a:lnTo>
                <a:lnTo>
                  <a:pt x="2399182" y="152400"/>
                </a:lnTo>
                <a:lnTo>
                  <a:pt x="2403208" y="154940"/>
                </a:lnTo>
                <a:lnTo>
                  <a:pt x="2401532" y="158750"/>
                </a:lnTo>
                <a:lnTo>
                  <a:pt x="2398776" y="163830"/>
                </a:lnTo>
                <a:lnTo>
                  <a:pt x="2399588" y="170180"/>
                </a:lnTo>
                <a:lnTo>
                  <a:pt x="2398699" y="168910"/>
                </a:lnTo>
                <a:lnTo>
                  <a:pt x="2393302" y="167640"/>
                </a:lnTo>
                <a:lnTo>
                  <a:pt x="2394559" y="168910"/>
                </a:lnTo>
                <a:lnTo>
                  <a:pt x="2394572" y="176530"/>
                </a:lnTo>
                <a:lnTo>
                  <a:pt x="2396286" y="184150"/>
                </a:lnTo>
                <a:lnTo>
                  <a:pt x="2399030" y="193040"/>
                </a:lnTo>
                <a:lnTo>
                  <a:pt x="2402116" y="203200"/>
                </a:lnTo>
                <a:lnTo>
                  <a:pt x="2399182" y="201930"/>
                </a:lnTo>
                <a:lnTo>
                  <a:pt x="2396845" y="208280"/>
                </a:lnTo>
                <a:lnTo>
                  <a:pt x="2398280" y="217170"/>
                </a:lnTo>
                <a:lnTo>
                  <a:pt x="2397201" y="223520"/>
                </a:lnTo>
                <a:lnTo>
                  <a:pt x="2400135" y="224790"/>
                </a:lnTo>
                <a:lnTo>
                  <a:pt x="2399906" y="227330"/>
                </a:lnTo>
                <a:lnTo>
                  <a:pt x="2403894" y="227330"/>
                </a:lnTo>
                <a:lnTo>
                  <a:pt x="2423642" y="227330"/>
                </a:lnTo>
                <a:lnTo>
                  <a:pt x="2423604" y="226060"/>
                </a:lnTo>
                <a:lnTo>
                  <a:pt x="2426500" y="226060"/>
                </a:lnTo>
                <a:lnTo>
                  <a:pt x="2428151" y="224790"/>
                </a:lnTo>
                <a:close/>
              </a:path>
              <a:path w="2435225" h="650239">
                <a:moveTo>
                  <a:pt x="2429713" y="448310"/>
                </a:moveTo>
                <a:lnTo>
                  <a:pt x="2428925" y="448551"/>
                </a:lnTo>
                <a:lnTo>
                  <a:pt x="2428570" y="450850"/>
                </a:lnTo>
                <a:lnTo>
                  <a:pt x="2429713" y="448310"/>
                </a:lnTo>
                <a:close/>
              </a:path>
              <a:path w="2435225" h="650239">
                <a:moveTo>
                  <a:pt x="2431389" y="539750"/>
                </a:moveTo>
                <a:lnTo>
                  <a:pt x="2428354" y="538480"/>
                </a:lnTo>
                <a:lnTo>
                  <a:pt x="2426512" y="539750"/>
                </a:lnTo>
                <a:lnTo>
                  <a:pt x="2422588" y="541020"/>
                </a:lnTo>
                <a:lnTo>
                  <a:pt x="2420442" y="538581"/>
                </a:lnTo>
                <a:lnTo>
                  <a:pt x="2385390" y="538581"/>
                </a:lnTo>
                <a:lnTo>
                  <a:pt x="2382088" y="544830"/>
                </a:lnTo>
                <a:lnTo>
                  <a:pt x="2376055" y="543560"/>
                </a:lnTo>
                <a:lnTo>
                  <a:pt x="2374696" y="539750"/>
                </a:lnTo>
                <a:lnTo>
                  <a:pt x="2373299" y="546100"/>
                </a:lnTo>
                <a:lnTo>
                  <a:pt x="2371166" y="544830"/>
                </a:lnTo>
                <a:lnTo>
                  <a:pt x="2371052" y="543471"/>
                </a:lnTo>
                <a:lnTo>
                  <a:pt x="2370290" y="546100"/>
                </a:lnTo>
                <a:lnTo>
                  <a:pt x="2363622" y="548640"/>
                </a:lnTo>
                <a:lnTo>
                  <a:pt x="2365159" y="554990"/>
                </a:lnTo>
                <a:lnTo>
                  <a:pt x="2360536" y="554990"/>
                </a:lnTo>
                <a:lnTo>
                  <a:pt x="2356637" y="558800"/>
                </a:lnTo>
                <a:lnTo>
                  <a:pt x="2352979" y="560070"/>
                </a:lnTo>
                <a:lnTo>
                  <a:pt x="2349106" y="557530"/>
                </a:lnTo>
                <a:lnTo>
                  <a:pt x="2349449" y="560070"/>
                </a:lnTo>
                <a:lnTo>
                  <a:pt x="2347747" y="567690"/>
                </a:lnTo>
                <a:lnTo>
                  <a:pt x="2344877" y="570230"/>
                </a:lnTo>
                <a:lnTo>
                  <a:pt x="2342337" y="566420"/>
                </a:lnTo>
                <a:lnTo>
                  <a:pt x="2337600" y="568960"/>
                </a:lnTo>
                <a:lnTo>
                  <a:pt x="2331974" y="571500"/>
                </a:lnTo>
                <a:lnTo>
                  <a:pt x="2326805" y="568960"/>
                </a:lnTo>
                <a:lnTo>
                  <a:pt x="2327859" y="575310"/>
                </a:lnTo>
                <a:lnTo>
                  <a:pt x="2324760" y="579120"/>
                </a:lnTo>
                <a:lnTo>
                  <a:pt x="2318969" y="584200"/>
                </a:lnTo>
                <a:lnTo>
                  <a:pt x="2316861" y="586740"/>
                </a:lnTo>
                <a:lnTo>
                  <a:pt x="2314029" y="589280"/>
                </a:lnTo>
                <a:lnTo>
                  <a:pt x="2313152" y="590550"/>
                </a:lnTo>
                <a:lnTo>
                  <a:pt x="2312378" y="591820"/>
                </a:lnTo>
                <a:lnTo>
                  <a:pt x="2311946" y="593090"/>
                </a:lnTo>
                <a:lnTo>
                  <a:pt x="2312187" y="593090"/>
                </a:lnTo>
                <a:lnTo>
                  <a:pt x="2312149" y="594360"/>
                </a:lnTo>
                <a:lnTo>
                  <a:pt x="2311882" y="593090"/>
                </a:lnTo>
                <a:lnTo>
                  <a:pt x="2311196" y="591820"/>
                </a:lnTo>
                <a:lnTo>
                  <a:pt x="2309863" y="591820"/>
                </a:lnTo>
                <a:lnTo>
                  <a:pt x="2308148" y="589280"/>
                </a:lnTo>
                <a:lnTo>
                  <a:pt x="2307056" y="588010"/>
                </a:lnTo>
                <a:lnTo>
                  <a:pt x="2307869" y="590550"/>
                </a:lnTo>
                <a:lnTo>
                  <a:pt x="2309596" y="596900"/>
                </a:lnTo>
                <a:lnTo>
                  <a:pt x="2307742" y="599440"/>
                </a:lnTo>
                <a:lnTo>
                  <a:pt x="2304250" y="603250"/>
                </a:lnTo>
                <a:lnTo>
                  <a:pt x="2303145" y="600710"/>
                </a:lnTo>
                <a:lnTo>
                  <a:pt x="2302052" y="598170"/>
                </a:lnTo>
                <a:lnTo>
                  <a:pt x="2303399" y="594360"/>
                </a:lnTo>
                <a:lnTo>
                  <a:pt x="2304084" y="593090"/>
                </a:lnTo>
                <a:lnTo>
                  <a:pt x="2294293" y="593090"/>
                </a:lnTo>
                <a:lnTo>
                  <a:pt x="2296909" y="598170"/>
                </a:lnTo>
                <a:lnTo>
                  <a:pt x="2294356" y="595630"/>
                </a:lnTo>
                <a:lnTo>
                  <a:pt x="2291804" y="593090"/>
                </a:lnTo>
                <a:lnTo>
                  <a:pt x="2292515" y="595630"/>
                </a:lnTo>
                <a:lnTo>
                  <a:pt x="2289860" y="589280"/>
                </a:lnTo>
                <a:lnTo>
                  <a:pt x="2288730" y="594360"/>
                </a:lnTo>
                <a:lnTo>
                  <a:pt x="2286698" y="594360"/>
                </a:lnTo>
                <a:lnTo>
                  <a:pt x="2284031" y="595630"/>
                </a:lnTo>
                <a:lnTo>
                  <a:pt x="2281021" y="598170"/>
                </a:lnTo>
                <a:lnTo>
                  <a:pt x="2273643" y="593090"/>
                </a:lnTo>
                <a:lnTo>
                  <a:pt x="2276348" y="590550"/>
                </a:lnTo>
                <a:lnTo>
                  <a:pt x="2279053" y="588010"/>
                </a:lnTo>
                <a:lnTo>
                  <a:pt x="2271026" y="590550"/>
                </a:lnTo>
                <a:lnTo>
                  <a:pt x="2268956" y="589191"/>
                </a:lnTo>
                <a:lnTo>
                  <a:pt x="2270480" y="591820"/>
                </a:lnTo>
                <a:lnTo>
                  <a:pt x="2268778" y="596900"/>
                </a:lnTo>
                <a:lnTo>
                  <a:pt x="2259012" y="598170"/>
                </a:lnTo>
                <a:lnTo>
                  <a:pt x="2264206" y="590550"/>
                </a:lnTo>
                <a:lnTo>
                  <a:pt x="2260841" y="586740"/>
                </a:lnTo>
                <a:lnTo>
                  <a:pt x="2254758" y="589280"/>
                </a:lnTo>
                <a:lnTo>
                  <a:pt x="2250122" y="595630"/>
                </a:lnTo>
                <a:lnTo>
                  <a:pt x="2245563" y="595630"/>
                </a:lnTo>
                <a:lnTo>
                  <a:pt x="2245220" y="594360"/>
                </a:lnTo>
                <a:lnTo>
                  <a:pt x="2244331" y="594360"/>
                </a:lnTo>
                <a:lnTo>
                  <a:pt x="2245347" y="591820"/>
                </a:lnTo>
                <a:lnTo>
                  <a:pt x="2239530" y="595630"/>
                </a:lnTo>
                <a:lnTo>
                  <a:pt x="2232431" y="595630"/>
                </a:lnTo>
                <a:lnTo>
                  <a:pt x="2225116" y="596900"/>
                </a:lnTo>
                <a:lnTo>
                  <a:pt x="2218715" y="600710"/>
                </a:lnTo>
                <a:lnTo>
                  <a:pt x="2218156" y="599440"/>
                </a:lnTo>
                <a:lnTo>
                  <a:pt x="2218893" y="601776"/>
                </a:lnTo>
                <a:lnTo>
                  <a:pt x="2219020" y="603250"/>
                </a:lnTo>
                <a:lnTo>
                  <a:pt x="2219121" y="605790"/>
                </a:lnTo>
                <a:lnTo>
                  <a:pt x="2219058" y="608330"/>
                </a:lnTo>
                <a:lnTo>
                  <a:pt x="2218956" y="609600"/>
                </a:lnTo>
                <a:lnTo>
                  <a:pt x="2215286" y="609600"/>
                </a:lnTo>
                <a:lnTo>
                  <a:pt x="2212175" y="614680"/>
                </a:lnTo>
                <a:lnTo>
                  <a:pt x="2210739" y="609600"/>
                </a:lnTo>
                <a:lnTo>
                  <a:pt x="2213000" y="609600"/>
                </a:lnTo>
                <a:lnTo>
                  <a:pt x="2213089" y="608330"/>
                </a:lnTo>
                <a:lnTo>
                  <a:pt x="2213178" y="607060"/>
                </a:lnTo>
                <a:lnTo>
                  <a:pt x="2214219" y="605790"/>
                </a:lnTo>
                <a:lnTo>
                  <a:pt x="2210384" y="608330"/>
                </a:lnTo>
                <a:lnTo>
                  <a:pt x="2207615" y="602335"/>
                </a:lnTo>
                <a:lnTo>
                  <a:pt x="2199398" y="608330"/>
                </a:lnTo>
                <a:lnTo>
                  <a:pt x="2193633" y="607060"/>
                </a:lnTo>
                <a:lnTo>
                  <a:pt x="2194115" y="605790"/>
                </a:lnTo>
                <a:lnTo>
                  <a:pt x="2195080" y="603250"/>
                </a:lnTo>
                <a:lnTo>
                  <a:pt x="2198903" y="601980"/>
                </a:lnTo>
                <a:lnTo>
                  <a:pt x="2201519" y="600710"/>
                </a:lnTo>
                <a:lnTo>
                  <a:pt x="2199335" y="598170"/>
                </a:lnTo>
                <a:lnTo>
                  <a:pt x="2208263" y="600710"/>
                </a:lnTo>
                <a:lnTo>
                  <a:pt x="2207183" y="598170"/>
                </a:lnTo>
                <a:lnTo>
                  <a:pt x="2206104" y="595630"/>
                </a:lnTo>
                <a:lnTo>
                  <a:pt x="2207590" y="595630"/>
                </a:lnTo>
                <a:lnTo>
                  <a:pt x="2209177" y="594360"/>
                </a:lnTo>
                <a:lnTo>
                  <a:pt x="2207323" y="589280"/>
                </a:lnTo>
                <a:lnTo>
                  <a:pt x="2200148" y="589280"/>
                </a:lnTo>
                <a:lnTo>
                  <a:pt x="2189708" y="590550"/>
                </a:lnTo>
                <a:lnTo>
                  <a:pt x="2182545" y="590550"/>
                </a:lnTo>
                <a:lnTo>
                  <a:pt x="2179942" y="594360"/>
                </a:lnTo>
                <a:lnTo>
                  <a:pt x="2183473" y="596900"/>
                </a:lnTo>
                <a:lnTo>
                  <a:pt x="2180856" y="600710"/>
                </a:lnTo>
                <a:lnTo>
                  <a:pt x="2171623" y="600710"/>
                </a:lnTo>
                <a:lnTo>
                  <a:pt x="2166531" y="595630"/>
                </a:lnTo>
                <a:lnTo>
                  <a:pt x="2162276" y="590550"/>
                </a:lnTo>
                <a:lnTo>
                  <a:pt x="2155520" y="591820"/>
                </a:lnTo>
                <a:lnTo>
                  <a:pt x="2152396" y="596900"/>
                </a:lnTo>
                <a:lnTo>
                  <a:pt x="2151227" y="605790"/>
                </a:lnTo>
                <a:lnTo>
                  <a:pt x="2145411" y="603250"/>
                </a:lnTo>
                <a:lnTo>
                  <a:pt x="2142502" y="601980"/>
                </a:lnTo>
                <a:lnTo>
                  <a:pt x="2142921" y="600710"/>
                </a:lnTo>
                <a:lnTo>
                  <a:pt x="2145411" y="593090"/>
                </a:lnTo>
                <a:lnTo>
                  <a:pt x="2139429" y="594360"/>
                </a:lnTo>
                <a:lnTo>
                  <a:pt x="2136470" y="598170"/>
                </a:lnTo>
                <a:lnTo>
                  <a:pt x="2133396" y="600710"/>
                </a:lnTo>
                <a:lnTo>
                  <a:pt x="2128672" y="599757"/>
                </a:lnTo>
                <a:lnTo>
                  <a:pt x="2128863" y="600710"/>
                </a:lnTo>
                <a:lnTo>
                  <a:pt x="2122944" y="600710"/>
                </a:lnTo>
                <a:lnTo>
                  <a:pt x="2121662" y="593090"/>
                </a:lnTo>
                <a:lnTo>
                  <a:pt x="2112416" y="595630"/>
                </a:lnTo>
                <a:lnTo>
                  <a:pt x="2092972" y="599440"/>
                </a:lnTo>
                <a:lnTo>
                  <a:pt x="2082977" y="601980"/>
                </a:lnTo>
                <a:lnTo>
                  <a:pt x="2083346" y="600710"/>
                </a:lnTo>
                <a:lnTo>
                  <a:pt x="2083701" y="599440"/>
                </a:lnTo>
                <a:lnTo>
                  <a:pt x="2085975" y="596900"/>
                </a:lnTo>
                <a:lnTo>
                  <a:pt x="2082838" y="594360"/>
                </a:lnTo>
                <a:lnTo>
                  <a:pt x="2074468" y="595998"/>
                </a:lnTo>
                <a:lnTo>
                  <a:pt x="2074468" y="605790"/>
                </a:lnTo>
                <a:lnTo>
                  <a:pt x="2073871" y="608330"/>
                </a:lnTo>
                <a:lnTo>
                  <a:pt x="2072246" y="608330"/>
                </a:lnTo>
                <a:lnTo>
                  <a:pt x="2073109" y="607060"/>
                </a:lnTo>
                <a:lnTo>
                  <a:pt x="2069312" y="605790"/>
                </a:lnTo>
                <a:lnTo>
                  <a:pt x="2068106" y="604520"/>
                </a:lnTo>
                <a:lnTo>
                  <a:pt x="2066899" y="603250"/>
                </a:lnTo>
                <a:lnTo>
                  <a:pt x="2068855" y="604520"/>
                </a:lnTo>
                <a:lnTo>
                  <a:pt x="2073884" y="604520"/>
                </a:lnTo>
                <a:lnTo>
                  <a:pt x="2074468" y="605790"/>
                </a:lnTo>
                <a:lnTo>
                  <a:pt x="2074468" y="595998"/>
                </a:lnTo>
                <a:lnTo>
                  <a:pt x="2069846" y="596900"/>
                </a:lnTo>
                <a:lnTo>
                  <a:pt x="2056472" y="595630"/>
                </a:lnTo>
                <a:lnTo>
                  <a:pt x="2030514" y="590550"/>
                </a:lnTo>
                <a:lnTo>
                  <a:pt x="2024341" y="596900"/>
                </a:lnTo>
                <a:lnTo>
                  <a:pt x="2022906" y="596900"/>
                </a:lnTo>
                <a:lnTo>
                  <a:pt x="2019871" y="599440"/>
                </a:lnTo>
                <a:lnTo>
                  <a:pt x="2016277" y="599440"/>
                </a:lnTo>
                <a:lnTo>
                  <a:pt x="2015070" y="595630"/>
                </a:lnTo>
                <a:lnTo>
                  <a:pt x="2017356" y="593090"/>
                </a:lnTo>
                <a:lnTo>
                  <a:pt x="2007501" y="596900"/>
                </a:lnTo>
                <a:lnTo>
                  <a:pt x="1995805" y="600710"/>
                </a:lnTo>
                <a:lnTo>
                  <a:pt x="1983981" y="600710"/>
                </a:lnTo>
                <a:lnTo>
                  <a:pt x="1973732" y="598170"/>
                </a:lnTo>
                <a:lnTo>
                  <a:pt x="1976018" y="596900"/>
                </a:lnTo>
                <a:lnTo>
                  <a:pt x="1970392" y="598170"/>
                </a:lnTo>
                <a:lnTo>
                  <a:pt x="1966366" y="601980"/>
                </a:lnTo>
                <a:lnTo>
                  <a:pt x="1962454" y="604520"/>
                </a:lnTo>
                <a:lnTo>
                  <a:pt x="1957197" y="603250"/>
                </a:lnTo>
                <a:lnTo>
                  <a:pt x="1958822" y="603250"/>
                </a:lnTo>
                <a:lnTo>
                  <a:pt x="1948738" y="601980"/>
                </a:lnTo>
                <a:lnTo>
                  <a:pt x="1926475" y="601980"/>
                </a:lnTo>
                <a:lnTo>
                  <a:pt x="1925548" y="600710"/>
                </a:lnTo>
                <a:lnTo>
                  <a:pt x="1924786" y="599440"/>
                </a:lnTo>
                <a:lnTo>
                  <a:pt x="1924227" y="596900"/>
                </a:lnTo>
                <a:lnTo>
                  <a:pt x="1924138" y="595630"/>
                </a:lnTo>
                <a:lnTo>
                  <a:pt x="1923554" y="594360"/>
                </a:lnTo>
                <a:lnTo>
                  <a:pt x="1923034" y="593090"/>
                </a:lnTo>
                <a:lnTo>
                  <a:pt x="1922627" y="590550"/>
                </a:lnTo>
                <a:lnTo>
                  <a:pt x="1917179" y="590550"/>
                </a:lnTo>
                <a:lnTo>
                  <a:pt x="1912467" y="585470"/>
                </a:lnTo>
                <a:lnTo>
                  <a:pt x="1909178" y="582930"/>
                </a:lnTo>
                <a:lnTo>
                  <a:pt x="1907527" y="581660"/>
                </a:lnTo>
                <a:lnTo>
                  <a:pt x="1901418" y="582930"/>
                </a:lnTo>
                <a:lnTo>
                  <a:pt x="1899450" y="576580"/>
                </a:lnTo>
                <a:lnTo>
                  <a:pt x="1889315" y="553720"/>
                </a:lnTo>
                <a:lnTo>
                  <a:pt x="1882140" y="558800"/>
                </a:lnTo>
                <a:lnTo>
                  <a:pt x="1877364" y="556260"/>
                </a:lnTo>
                <a:lnTo>
                  <a:pt x="1881657" y="551180"/>
                </a:lnTo>
                <a:lnTo>
                  <a:pt x="1871764" y="551180"/>
                </a:lnTo>
                <a:lnTo>
                  <a:pt x="1872983" y="547370"/>
                </a:lnTo>
                <a:lnTo>
                  <a:pt x="1874202" y="543560"/>
                </a:lnTo>
                <a:lnTo>
                  <a:pt x="1869414" y="541020"/>
                </a:lnTo>
                <a:lnTo>
                  <a:pt x="1870608" y="542290"/>
                </a:lnTo>
                <a:lnTo>
                  <a:pt x="1870532" y="546100"/>
                </a:lnTo>
                <a:lnTo>
                  <a:pt x="1869059" y="547370"/>
                </a:lnTo>
                <a:lnTo>
                  <a:pt x="1865198" y="546100"/>
                </a:lnTo>
                <a:lnTo>
                  <a:pt x="1861350" y="544830"/>
                </a:lnTo>
                <a:lnTo>
                  <a:pt x="1858175" y="530860"/>
                </a:lnTo>
                <a:lnTo>
                  <a:pt x="1860296" y="528320"/>
                </a:lnTo>
                <a:lnTo>
                  <a:pt x="1851672" y="524510"/>
                </a:lnTo>
                <a:lnTo>
                  <a:pt x="1848535" y="523240"/>
                </a:lnTo>
                <a:lnTo>
                  <a:pt x="1847189" y="524510"/>
                </a:lnTo>
                <a:lnTo>
                  <a:pt x="1846872" y="524510"/>
                </a:lnTo>
                <a:lnTo>
                  <a:pt x="1848040" y="523240"/>
                </a:lnTo>
                <a:lnTo>
                  <a:pt x="1849196" y="521970"/>
                </a:lnTo>
                <a:lnTo>
                  <a:pt x="1849932" y="521970"/>
                </a:lnTo>
                <a:lnTo>
                  <a:pt x="1851444" y="520700"/>
                </a:lnTo>
                <a:lnTo>
                  <a:pt x="1853082" y="519430"/>
                </a:lnTo>
                <a:lnTo>
                  <a:pt x="1851291" y="519430"/>
                </a:lnTo>
                <a:lnTo>
                  <a:pt x="1850059" y="520700"/>
                </a:lnTo>
                <a:lnTo>
                  <a:pt x="1847519" y="521970"/>
                </a:lnTo>
                <a:lnTo>
                  <a:pt x="1846732" y="521970"/>
                </a:lnTo>
                <a:lnTo>
                  <a:pt x="1846910" y="520700"/>
                </a:lnTo>
                <a:lnTo>
                  <a:pt x="1848294" y="519430"/>
                </a:lnTo>
                <a:lnTo>
                  <a:pt x="1848954" y="519430"/>
                </a:lnTo>
                <a:lnTo>
                  <a:pt x="1849170" y="518160"/>
                </a:lnTo>
                <a:lnTo>
                  <a:pt x="1849107" y="516890"/>
                </a:lnTo>
                <a:lnTo>
                  <a:pt x="1848942" y="516890"/>
                </a:lnTo>
                <a:lnTo>
                  <a:pt x="1848256" y="511810"/>
                </a:lnTo>
                <a:lnTo>
                  <a:pt x="1852688" y="514350"/>
                </a:lnTo>
                <a:lnTo>
                  <a:pt x="1852777" y="511810"/>
                </a:lnTo>
                <a:lnTo>
                  <a:pt x="1853133" y="502920"/>
                </a:lnTo>
                <a:lnTo>
                  <a:pt x="1852688" y="493509"/>
                </a:lnTo>
                <a:lnTo>
                  <a:pt x="1851990" y="481330"/>
                </a:lnTo>
                <a:lnTo>
                  <a:pt x="1851926" y="474980"/>
                </a:lnTo>
                <a:lnTo>
                  <a:pt x="1851875" y="469900"/>
                </a:lnTo>
                <a:lnTo>
                  <a:pt x="1849628" y="474980"/>
                </a:lnTo>
                <a:lnTo>
                  <a:pt x="1841893" y="473710"/>
                </a:lnTo>
                <a:lnTo>
                  <a:pt x="1841284" y="468630"/>
                </a:lnTo>
                <a:lnTo>
                  <a:pt x="1842312" y="468439"/>
                </a:lnTo>
                <a:lnTo>
                  <a:pt x="1840445" y="466090"/>
                </a:lnTo>
                <a:lnTo>
                  <a:pt x="1841411" y="461010"/>
                </a:lnTo>
                <a:lnTo>
                  <a:pt x="1848358" y="462280"/>
                </a:lnTo>
                <a:lnTo>
                  <a:pt x="1850504" y="466090"/>
                </a:lnTo>
                <a:lnTo>
                  <a:pt x="1849043" y="461010"/>
                </a:lnTo>
                <a:lnTo>
                  <a:pt x="1848319" y="458470"/>
                </a:lnTo>
                <a:lnTo>
                  <a:pt x="1850377" y="458470"/>
                </a:lnTo>
                <a:lnTo>
                  <a:pt x="1851418" y="459740"/>
                </a:lnTo>
                <a:lnTo>
                  <a:pt x="1854009" y="461010"/>
                </a:lnTo>
                <a:lnTo>
                  <a:pt x="1853514" y="458470"/>
                </a:lnTo>
                <a:lnTo>
                  <a:pt x="1853260" y="457200"/>
                </a:lnTo>
                <a:lnTo>
                  <a:pt x="1855152" y="453390"/>
                </a:lnTo>
                <a:lnTo>
                  <a:pt x="1856447" y="448310"/>
                </a:lnTo>
                <a:lnTo>
                  <a:pt x="1853958" y="444500"/>
                </a:lnTo>
                <a:lnTo>
                  <a:pt x="1856003" y="444500"/>
                </a:lnTo>
                <a:lnTo>
                  <a:pt x="1855978" y="439420"/>
                </a:lnTo>
                <a:lnTo>
                  <a:pt x="1855863" y="433070"/>
                </a:lnTo>
                <a:lnTo>
                  <a:pt x="1855355" y="425450"/>
                </a:lnTo>
                <a:lnTo>
                  <a:pt x="1854669" y="417830"/>
                </a:lnTo>
                <a:lnTo>
                  <a:pt x="1854339" y="410210"/>
                </a:lnTo>
                <a:lnTo>
                  <a:pt x="1848434" y="408940"/>
                </a:lnTo>
                <a:lnTo>
                  <a:pt x="1849882" y="403860"/>
                </a:lnTo>
                <a:lnTo>
                  <a:pt x="1845195" y="400050"/>
                </a:lnTo>
                <a:lnTo>
                  <a:pt x="1847215" y="393700"/>
                </a:lnTo>
                <a:lnTo>
                  <a:pt x="1849526" y="386080"/>
                </a:lnTo>
                <a:lnTo>
                  <a:pt x="1851406" y="378460"/>
                </a:lnTo>
                <a:lnTo>
                  <a:pt x="1852104" y="370840"/>
                </a:lnTo>
                <a:lnTo>
                  <a:pt x="1851190" y="368300"/>
                </a:lnTo>
                <a:lnTo>
                  <a:pt x="1849831" y="364490"/>
                </a:lnTo>
                <a:lnTo>
                  <a:pt x="1849374" y="363220"/>
                </a:lnTo>
                <a:lnTo>
                  <a:pt x="1849120" y="363791"/>
                </a:lnTo>
                <a:lnTo>
                  <a:pt x="1848929" y="353060"/>
                </a:lnTo>
                <a:lnTo>
                  <a:pt x="1852663" y="359410"/>
                </a:lnTo>
                <a:lnTo>
                  <a:pt x="1852396" y="353060"/>
                </a:lnTo>
                <a:lnTo>
                  <a:pt x="1852295" y="350520"/>
                </a:lnTo>
                <a:lnTo>
                  <a:pt x="1852193" y="349250"/>
                </a:lnTo>
                <a:lnTo>
                  <a:pt x="1851685" y="342900"/>
                </a:lnTo>
                <a:lnTo>
                  <a:pt x="1850847" y="337820"/>
                </a:lnTo>
                <a:lnTo>
                  <a:pt x="1850428" y="335280"/>
                </a:lnTo>
                <a:lnTo>
                  <a:pt x="1849005" y="328930"/>
                </a:lnTo>
                <a:lnTo>
                  <a:pt x="1848802" y="328028"/>
                </a:lnTo>
                <a:lnTo>
                  <a:pt x="1848802" y="364490"/>
                </a:lnTo>
                <a:lnTo>
                  <a:pt x="1847138" y="368300"/>
                </a:lnTo>
                <a:lnTo>
                  <a:pt x="1843722" y="364490"/>
                </a:lnTo>
                <a:lnTo>
                  <a:pt x="1848802" y="364490"/>
                </a:lnTo>
                <a:lnTo>
                  <a:pt x="1848802" y="328028"/>
                </a:lnTo>
                <a:lnTo>
                  <a:pt x="1848154" y="325120"/>
                </a:lnTo>
                <a:lnTo>
                  <a:pt x="1845894" y="326390"/>
                </a:lnTo>
                <a:lnTo>
                  <a:pt x="1844865" y="328930"/>
                </a:lnTo>
                <a:lnTo>
                  <a:pt x="1843049" y="327660"/>
                </a:lnTo>
                <a:lnTo>
                  <a:pt x="1842262" y="325120"/>
                </a:lnTo>
                <a:lnTo>
                  <a:pt x="1845513" y="321310"/>
                </a:lnTo>
                <a:lnTo>
                  <a:pt x="1848091" y="321310"/>
                </a:lnTo>
                <a:lnTo>
                  <a:pt x="1848624" y="322580"/>
                </a:lnTo>
                <a:lnTo>
                  <a:pt x="1848573" y="321310"/>
                </a:lnTo>
                <a:lnTo>
                  <a:pt x="1847913" y="307340"/>
                </a:lnTo>
                <a:lnTo>
                  <a:pt x="1852917" y="292100"/>
                </a:lnTo>
                <a:lnTo>
                  <a:pt x="1855470" y="283210"/>
                </a:lnTo>
                <a:lnTo>
                  <a:pt x="1857298" y="276860"/>
                </a:lnTo>
                <a:lnTo>
                  <a:pt x="1854758" y="264160"/>
                </a:lnTo>
                <a:lnTo>
                  <a:pt x="1855292" y="265430"/>
                </a:lnTo>
                <a:lnTo>
                  <a:pt x="1854873" y="264160"/>
                </a:lnTo>
                <a:lnTo>
                  <a:pt x="1851126" y="252730"/>
                </a:lnTo>
                <a:lnTo>
                  <a:pt x="1849882" y="248920"/>
                </a:lnTo>
                <a:lnTo>
                  <a:pt x="1851012" y="242570"/>
                </a:lnTo>
                <a:lnTo>
                  <a:pt x="1853806" y="254000"/>
                </a:lnTo>
                <a:lnTo>
                  <a:pt x="1857298" y="248920"/>
                </a:lnTo>
                <a:lnTo>
                  <a:pt x="1855431" y="242570"/>
                </a:lnTo>
                <a:lnTo>
                  <a:pt x="1853933" y="237490"/>
                </a:lnTo>
                <a:lnTo>
                  <a:pt x="1854428" y="227330"/>
                </a:lnTo>
                <a:lnTo>
                  <a:pt x="1854581" y="226060"/>
                </a:lnTo>
                <a:lnTo>
                  <a:pt x="1854873" y="223520"/>
                </a:lnTo>
                <a:lnTo>
                  <a:pt x="1855470" y="218440"/>
                </a:lnTo>
                <a:lnTo>
                  <a:pt x="1853742" y="208280"/>
                </a:lnTo>
                <a:lnTo>
                  <a:pt x="1860740" y="198120"/>
                </a:lnTo>
                <a:lnTo>
                  <a:pt x="1860816" y="195580"/>
                </a:lnTo>
                <a:lnTo>
                  <a:pt x="1813471" y="195580"/>
                </a:lnTo>
                <a:lnTo>
                  <a:pt x="1814385" y="199390"/>
                </a:lnTo>
                <a:lnTo>
                  <a:pt x="1820087" y="200660"/>
                </a:lnTo>
                <a:lnTo>
                  <a:pt x="1820786" y="204470"/>
                </a:lnTo>
                <a:lnTo>
                  <a:pt x="1820545" y="207010"/>
                </a:lnTo>
                <a:lnTo>
                  <a:pt x="1820024" y="207010"/>
                </a:lnTo>
                <a:lnTo>
                  <a:pt x="1820278" y="206629"/>
                </a:lnTo>
                <a:lnTo>
                  <a:pt x="1820011" y="207010"/>
                </a:lnTo>
                <a:lnTo>
                  <a:pt x="1819694" y="207010"/>
                </a:lnTo>
                <a:lnTo>
                  <a:pt x="1819262" y="207695"/>
                </a:lnTo>
                <a:lnTo>
                  <a:pt x="1817293" y="208356"/>
                </a:lnTo>
                <a:lnTo>
                  <a:pt x="1810626" y="198996"/>
                </a:lnTo>
                <a:lnTo>
                  <a:pt x="1806981" y="206463"/>
                </a:lnTo>
                <a:lnTo>
                  <a:pt x="1810410" y="205409"/>
                </a:lnTo>
                <a:lnTo>
                  <a:pt x="1813064" y="208165"/>
                </a:lnTo>
                <a:lnTo>
                  <a:pt x="1815846" y="210350"/>
                </a:lnTo>
                <a:lnTo>
                  <a:pt x="1819084" y="207975"/>
                </a:lnTo>
                <a:lnTo>
                  <a:pt x="1811616" y="219710"/>
                </a:lnTo>
                <a:lnTo>
                  <a:pt x="1807768" y="223520"/>
                </a:lnTo>
                <a:lnTo>
                  <a:pt x="1808886" y="215900"/>
                </a:lnTo>
                <a:lnTo>
                  <a:pt x="1805990" y="215900"/>
                </a:lnTo>
                <a:lnTo>
                  <a:pt x="1804720" y="226060"/>
                </a:lnTo>
                <a:lnTo>
                  <a:pt x="1803857" y="224790"/>
                </a:lnTo>
                <a:lnTo>
                  <a:pt x="1800402" y="219710"/>
                </a:lnTo>
                <a:lnTo>
                  <a:pt x="1796808" y="226060"/>
                </a:lnTo>
                <a:lnTo>
                  <a:pt x="1801456" y="224790"/>
                </a:lnTo>
                <a:lnTo>
                  <a:pt x="1803311" y="229870"/>
                </a:lnTo>
                <a:lnTo>
                  <a:pt x="1801406" y="234950"/>
                </a:lnTo>
                <a:lnTo>
                  <a:pt x="1807565" y="227330"/>
                </a:lnTo>
                <a:lnTo>
                  <a:pt x="1808657" y="234950"/>
                </a:lnTo>
                <a:lnTo>
                  <a:pt x="1801787" y="245110"/>
                </a:lnTo>
                <a:lnTo>
                  <a:pt x="1802841" y="252730"/>
                </a:lnTo>
                <a:lnTo>
                  <a:pt x="1798904" y="247650"/>
                </a:lnTo>
                <a:lnTo>
                  <a:pt x="1799856" y="255270"/>
                </a:lnTo>
                <a:lnTo>
                  <a:pt x="1800593" y="264160"/>
                </a:lnTo>
                <a:lnTo>
                  <a:pt x="1802815" y="273050"/>
                </a:lnTo>
                <a:lnTo>
                  <a:pt x="1808251" y="280670"/>
                </a:lnTo>
                <a:lnTo>
                  <a:pt x="1806740" y="281940"/>
                </a:lnTo>
                <a:lnTo>
                  <a:pt x="1803158" y="283210"/>
                </a:lnTo>
                <a:lnTo>
                  <a:pt x="1802320" y="279400"/>
                </a:lnTo>
                <a:lnTo>
                  <a:pt x="1802917" y="293370"/>
                </a:lnTo>
                <a:lnTo>
                  <a:pt x="1805698" y="306070"/>
                </a:lnTo>
                <a:lnTo>
                  <a:pt x="1807603" y="318770"/>
                </a:lnTo>
                <a:lnTo>
                  <a:pt x="1805546" y="328930"/>
                </a:lnTo>
                <a:lnTo>
                  <a:pt x="1802434" y="327660"/>
                </a:lnTo>
                <a:lnTo>
                  <a:pt x="1803260" y="331470"/>
                </a:lnTo>
                <a:lnTo>
                  <a:pt x="1808213" y="334010"/>
                </a:lnTo>
                <a:lnTo>
                  <a:pt x="1804924" y="337820"/>
                </a:lnTo>
                <a:lnTo>
                  <a:pt x="1803628" y="337820"/>
                </a:lnTo>
                <a:lnTo>
                  <a:pt x="1801812" y="336550"/>
                </a:lnTo>
                <a:lnTo>
                  <a:pt x="1801583" y="337820"/>
                </a:lnTo>
                <a:lnTo>
                  <a:pt x="1806879" y="345440"/>
                </a:lnTo>
                <a:lnTo>
                  <a:pt x="1804924" y="349250"/>
                </a:lnTo>
                <a:lnTo>
                  <a:pt x="1801482" y="346710"/>
                </a:lnTo>
                <a:lnTo>
                  <a:pt x="1800821" y="356870"/>
                </a:lnTo>
                <a:lnTo>
                  <a:pt x="1803958" y="365760"/>
                </a:lnTo>
                <a:lnTo>
                  <a:pt x="1808289" y="374650"/>
                </a:lnTo>
                <a:lnTo>
                  <a:pt x="1811185" y="384810"/>
                </a:lnTo>
                <a:lnTo>
                  <a:pt x="1801926" y="384810"/>
                </a:lnTo>
                <a:lnTo>
                  <a:pt x="1796872" y="402590"/>
                </a:lnTo>
                <a:lnTo>
                  <a:pt x="1795564" y="402590"/>
                </a:lnTo>
                <a:lnTo>
                  <a:pt x="1795970" y="416560"/>
                </a:lnTo>
                <a:lnTo>
                  <a:pt x="1798726" y="427990"/>
                </a:lnTo>
                <a:lnTo>
                  <a:pt x="1802384" y="439420"/>
                </a:lnTo>
                <a:lnTo>
                  <a:pt x="1805495" y="452120"/>
                </a:lnTo>
                <a:lnTo>
                  <a:pt x="1800199" y="462280"/>
                </a:lnTo>
                <a:lnTo>
                  <a:pt x="1798218" y="476250"/>
                </a:lnTo>
                <a:lnTo>
                  <a:pt x="1797024" y="491490"/>
                </a:lnTo>
                <a:lnTo>
                  <a:pt x="1794116" y="505460"/>
                </a:lnTo>
                <a:lnTo>
                  <a:pt x="1795868" y="502920"/>
                </a:lnTo>
                <a:lnTo>
                  <a:pt x="1801329" y="506730"/>
                </a:lnTo>
                <a:lnTo>
                  <a:pt x="1802168" y="509270"/>
                </a:lnTo>
                <a:lnTo>
                  <a:pt x="1801177" y="511810"/>
                </a:lnTo>
                <a:lnTo>
                  <a:pt x="1802714" y="514350"/>
                </a:lnTo>
                <a:lnTo>
                  <a:pt x="1803412" y="516890"/>
                </a:lnTo>
                <a:lnTo>
                  <a:pt x="1804085" y="520700"/>
                </a:lnTo>
                <a:lnTo>
                  <a:pt x="1803971" y="523240"/>
                </a:lnTo>
                <a:lnTo>
                  <a:pt x="1799717" y="523240"/>
                </a:lnTo>
                <a:lnTo>
                  <a:pt x="1799958" y="520700"/>
                </a:lnTo>
                <a:lnTo>
                  <a:pt x="1793633" y="524510"/>
                </a:lnTo>
                <a:lnTo>
                  <a:pt x="1792986" y="534670"/>
                </a:lnTo>
                <a:lnTo>
                  <a:pt x="1792833" y="544830"/>
                </a:lnTo>
                <a:lnTo>
                  <a:pt x="1800085" y="551180"/>
                </a:lnTo>
                <a:lnTo>
                  <a:pt x="1811299" y="546100"/>
                </a:lnTo>
                <a:lnTo>
                  <a:pt x="1812213" y="552450"/>
                </a:lnTo>
                <a:lnTo>
                  <a:pt x="1818919" y="560070"/>
                </a:lnTo>
                <a:lnTo>
                  <a:pt x="1821256" y="563880"/>
                </a:lnTo>
                <a:lnTo>
                  <a:pt x="1824736" y="567690"/>
                </a:lnTo>
                <a:lnTo>
                  <a:pt x="1848789" y="591820"/>
                </a:lnTo>
                <a:lnTo>
                  <a:pt x="1853692" y="593090"/>
                </a:lnTo>
                <a:lnTo>
                  <a:pt x="1857413" y="595630"/>
                </a:lnTo>
                <a:lnTo>
                  <a:pt x="1862302" y="596900"/>
                </a:lnTo>
                <a:lnTo>
                  <a:pt x="1858111" y="600710"/>
                </a:lnTo>
                <a:lnTo>
                  <a:pt x="1863115" y="607060"/>
                </a:lnTo>
                <a:lnTo>
                  <a:pt x="1867814" y="612140"/>
                </a:lnTo>
                <a:lnTo>
                  <a:pt x="1873250" y="617220"/>
                </a:lnTo>
                <a:lnTo>
                  <a:pt x="1880476" y="622300"/>
                </a:lnTo>
                <a:lnTo>
                  <a:pt x="1875472" y="623570"/>
                </a:lnTo>
                <a:lnTo>
                  <a:pt x="1880908" y="624840"/>
                </a:lnTo>
                <a:lnTo>
                  <a:pt x="1894687" y="622300"/>
                </a:lnTo>
                <a:lnTo>
                  <a:pt x="1900339" y="622300"/>
                </a:lnTo>
                <a:lnTo>
                  <a:pt x="1898662" y="627380"/>
                </a:lnTo>
                <a:lnTo>
                  <a:pt x="1897189" y="632460"/>
                </a:lnTo>
                <a:lnTo>
                  <a:pt x="1901558" y="636270"/>
                </a:lnTo>
                <a:lnTo>
                  <a:pt x="1905635" y="640080"/>
                </a:lnTo>
                <a:lnTo>
                  <a:pt x="1909851" y="645160"/>
                </a:lnTo>
                <a:lnTo>
                  <a:pt x="1934997" y="647700"/>
                </a:lnTo>
                <a:lnTo>
                  <a:pt x="1940179" y="647700"/>
                </a:lnTo>
                <a:lnTo>
                  <a:pt x="1945322" y="646430"/>
                </a:lnTo>
                <a:lnTo>
                  <a:pt x="1950402" y="643890"/>
                </a:lnTo>
                <a:lnTo>
                  <a:pt x="1949805" y="647700"/>
                </a:lnTo>
                <a:lnTo>
                  <a:pt x="1947570" y="647700"/>
                </a:lnTo>
                <a:lnTo>
                  <a:pt x="1954225" y="648970"/>
                </a:lnTo>
                <a:lnTo>
                  <a:pt x="1962327" y="648970"/>
                </a:lnTo>
                <a:lnTo>
                  <a:pt x="1968741" y="647700"/>
                </a:lnTo>
                <a:lnTo>
                  <a:pt x="1969706" y="643890"/>
                </a:lnTo>
                <a:lnTo>
                  <a:pt x="1970354" y="641350"/>
                </a:lnTo>
                <a:lnTo>
                  <a:pt x="1972792" y="645160"/>
                </a:lnTo>
                <a:lnTo>
                  <a:pt x="1978507" y="643890"/>
                </a:lnTo>
                <a:lnTo>
                  <a:pt x="1985581" y="641350"/>
                </a:lnTo>
                <a:lnTo>
                  <a:pt x="1992083" y="638810"/>
                </a:lnTo>
                <a:lnTo>
                  <a:pt x="1990966" y="643890"/>
                </a:lnTo>
                <a:lnTo>
                  <a:pt x="1995131" y="638810"/>
                </a:lnTo>
                <a:lnTo>
                  <a:pt x="1997214" y="636270"/>
                </a:lnTo>
                <a:lnTo>
                  <a:pt x="1997405" y="635000"/>
                </a:lnTo>
                <a:lnTo>
                  <a:pt x="2006193" y="632460"/>
                </a:lnTo>
                <a:lnTo>
                  <a:pt x="2008289" y="633730"/>
                </a:lnTo>
                <a:lnTo>
                  <a:pt x="2008073" y="637286"/>
                </a:lnTo>
                <a:lnTo>
                  <a:pt x="2012251" y="638810"/>
                </a:lnTo>
                <a:lnTo>
                  <a:pt x="2011108" y="632460"/>
                </a:lnTo>
                <a:lnTo>
                  <a:pt x="2010651" y="629920"/>
                </a:lnTo>
                <a:lnTo>
                  <a:pt x="2019109" y="633730"/>
                </a:lnTo>
                <a:lnTo>
                  <a:pt x="2015998" y="637540"/>
                </a:lnTo>
                <a:lnTo>
                  <a:pt x="2023148" y="637540"/>
                </a:lnTo>
                <a:lnTo>
                  <a:pt x="2022563" y="635000"/>
                </a:lnTo>
                <a:lnTo>
                  <a:pt x="2026475" y="631190"/>
                </a:lnTo>
                <a:lnTo>
                  <a:pt x="2028710" y="629920"/>
                </a:lnTo>
                <a:lnTo>
                  <a:pt x="2030945" y="628650"/>
                </a:lnTo>
                <a:lnTo>
                  <a:pt x="2040051" y="632460"/>
                </a:lnTo>
                <a:lnTo>
                  <a:pt x="2041156" y="637540"/>
                </a:lnTo>
                <a:lnTo>
                  <a:pt x="2042096" y="633730"/>
                </a:lnTo>
                <a:lnTo>
                  <a:pt x="2045982" y="629920"/>
                </a:lnTo>
                <a:lnTo>
                  <a:pt x="2050211" y="631190"/>
                </a:lnTo>
                <a:lnTo>
                  <a:pt x="2050796" y="633730"/>
                </a:lnTo>
                <a:lnTo>
                  <a:pt x="2048510" y="635000"/>
                </a:lnTo>
                <a:lnTo>
                  <a:pt x="2056472" y="636270"/>
                </a:lnTo>
                <a:lnTo>
                  <a:pt x="2062911" y="633730"/>
                </a:lnTo>
                <a:lnTo>
                  <a:pt x="2068652" y="632460"/>
                </a:lnTo>
                <a:lnTo>
                  <a:pt x="2074519" y="633730"/>
                </a:lnTo>
                <a:lnTo>
                  <a:pt x="2074710" y="636270"/>
                </a:lnTo>
                <a:lnTo>
                  <a:pt x="2075256" y="637540"/>
                </a:lnTo>
                <a:lnTo>
                  <a:pt x="2059495" y="637540"/>
                </a:lnTo>
                <a:lnTo>
                  <a:pt x="2059520" y="642620"/>
                </a:lnTo>
                <a:lnTo>
                  <a:pt x="2067204" y="642620"/>
                </a:lnTo>
                <a:lnTo>
                  <a:pt x="2061159" y="650240"/>
                </a:lnTo>
                <a:lnTo>
                  <a:pt x="2066455" y="646430"/>
                </a:lnTo>
                <a:lnTo>
                  <a:pt x="2072703" y="642620"/>
                </a:lnTo>
                <a:lnTo>
                  <a:pt x="2079193" y="640080"/>
                </a:lnTo>
                <a:lnTo>
                  <a:pt x="2085263" y="640080"/>
                </a:lnTo>
                <a:lnTo>
                  <a:pt x="2085987" y="641350"/>
                </a:lnTo>
                <a:lnTo>
                  <a:pt x="2086267" y="641350"/>
                </a:lnTo>
                <a:lnTo>
                  <a:pt x="2085492" y="642620"/>
                </a:lnTo>
                <a:lnTo>
                  <a:pt x="2088781" y="642620"/>
                </a:lnTo>
                <a:lnTo>
                  <a:pt x="2090229" y="641350"/>
                </a:lnTo>
                <a:lnTo>
                  <a:pt x="2092617" y="642620"/>
                </a:lnTo>
                <a:lnTo>
                  <a:pt x="2096439" y="642620"/>
                </a:lnTo>
                <a:lnTo>
                  <a:pt x="2097366" y="647700"/>
                </a:lnTo>
                <a:lnTo>
                  <a:pt x="2105266" y="645160"/>
                </a:lnTo>
                <a:lnTo>
                  <a:pt x="2109101" y="645160"/>
                </a:lnTo>
                <a:lnTo>
                  <a:pt x="2108746" y="640080"/>
                </a:lnTo>
                <a:lnTo>
                  <a:pt x="2113750" y="640080"/>
                </a:lnTo>
                <a:lnTo>
                  <a:pt x="2109025" y="636270"/>
                </a:lnTo>
                <a:lnTo>
                  <a:pt x="2106041" y="636270"/>
                </a:lnTo>
                <a:lnTo>
                  <a:pt x="2105799" y="636054"/>
                </a:lnTo>
                <a:lnTo>
                  <a:pt x="2105291" y="635698"/>
                </a:lnTo>
                <a:lnTo>
                  <a:pt x="2105202" y="635889"/>
                </a:lnTo>
                <a:lnTo>
                  <a:pt x="2105202" y="637501"/>
                </a:lnTo>
                <a:lnTo>
                  <a:pt x="2104567" y="637540"/>
                </a:lnTo>
                <a:lnTo>
                  <a:pt x="2105202" y="637501"/>
                </a:lnTo>
                <a:lnTo>
                  <a:pt x="2105202" y="635889"/>
                </a:lnTo>
                <a:lnTo>
                  <a:pt x="2104402" y="637540"/>
                </a:lnTo>
                <a:lnTo>
                  <a:pt x="2102243" y="637540"/>
                </a:lnTo>
                <a:lnTo>
                  <a:pt x="2102243" y="641350"/>
                </a:lnTo>
                <a:lnTo>
                  <a:pt x="2102015" y="642620"/>
                </a:lnTo>
                <a:lnTo>
                  <a:pt x="2101735" y="643890"/>
                </a:lnTo>
                <a:lnTo>
                  <a:pt x="2101253" y="645160"/>
                </a:lnTo>
                <a:lnTo>
                  <a:pt x="2098713" y="645160"/>
                </a:lnTo>
                <a:lnTo>
                  <a:pt x="2097849" y="643890"/>
                </a:lnTo>
                <a:lnTo>
                  <a:pt x="2097493" y="642620"/>
                </a:lnTo>
                <a:lnTo>
                  <a:pt x="2101938" y="642620"/>
                </a:lnTo>
                <a:lnTo>
                  <a:pt x="2102243" y="641350"/>
                </a:lnTo>
                <a:lnTo>
                  <a:pt x="2102243" y="637540"/>
                </a:lnTo>
                <a:lnTo>
                  <a:pt x="2094865" y="637540"/>
                </a:lnTo>
                <a:lnTo>
                  <a:pt x="2097874" y="635000"/>
                </a:lnTo>
                <a:lnTo>
                  <a:pt x="2099970" y="632460"/>
                </a:lnTo>
                <a:lnTo>
                  <a:pt x="2101011" y="631190"/>
                </a:lnTo>
                <a:lnTo>
                  <a:pt x="2105266" y="635000"/>
                </a:lnTo>
                <a:lnTo>
                  <a:pt x="2107209" y="631190"/>
                </a:lnTo>
                <a:lnTo>
                  <a:pt x="2107920" y="629920"/>
                </a:lnTo>
                <a:lnTo>
                  <a:pt x="2108631" y="628650"/>
                </a:lnTo>
                <a:lnTo>
                  <a:pt x="2109343" y="627380"/>
                </a:lnTo>
                <a:lnTo>
                  <a:pt x="2110549" y="624840"/>
                </a:lnTo>
                <a:lnTo>
                  <a:pt x="2115858" y="633730"/>
                </a:lnTo>
                <a:lnTo>
                  <a:pt x="2125992" y="637540"/>
                </a:lnTo>
                <a:lnTo>
                  <a:pt x="2127440" y="642620"/>
                </a:lnTo>
                <a:lnTo>
                  <a:pt x="2136775" y="641350"/>
                </a:lnTo>
                <a:lnTo>
                  <a:pt x="2146490" y="638810"/>
                </a:lnTo>
                <a:lnTo>
                  <a:pt x="2155367" y="636270"/>
                </a:lnTo>
                <a:lnTo>
                  <a:pt x="2162225" y="629920"/>
                </a:lnTo>
                <a:lnTo>
                  <a:pt x="2165540" y="628650"/>
                </a:lnTo>
                <a:lnTo>
                  <a:pt x="2166086" y="632460"/>
                </a:lnTo>
                <a:lnTo>
                  <a:pt x="2167153" y="634644"/>
                </a:lnTo>
                <a:lnTo>
                  <a:pt x="2168728" y="633730"/>
                </a:lnTo>
                <a:lnTo>
                  <a:pt x="2181796" y="636270"/>
                </a:lnTo>
                <a:lnTo>
                  <a:pt x="2182228" y="633730"/>
                </a:lnTo>
                <a:lnTo>
                  <a:pt x="2183104" y="628650"/>
                </a:lnTo>
                <a:lnTo>
                  <a:pt x="2183320" y="627380"/>
                </a:lnTo>
                <a:lnTo>
                  <a:pt x="2186317" y="629920"/>
                </a:lnTo>
                <a:lnTo>
                  <a:pt x="2185581" y="632460"/>
                </a:lnTo>
                <a:lnTo>
                  <a:pt x="2185428" y="633730"/>
                </a:lnTo>
                <a:lnTo>
                  <a:pt x="2190165" y="633730"/>
                </a:lnTo>
                <a:lnTo>
                  <a:pt x="2188629" y="636270"/>
                </a:lnTo>
                <a:lnTo>
                  <a:pt x="2204339" y="638810"/>
                </a:lnTo>
                <a:lnTo>
                  <a:pt x="2218639" y="632460"/>
                </a:lnTo>
                <a:lnTo>
                  <a:pt x="2233409" y="627380"/>
                </a:lnTo>
                <a:lnTo>
                  <a:pt x="2250516" y="632460"/>
                </a:lnTo>
                <a:lnTo>
                  <a:pt x="2248776" y="631190"/>
                </a:lnTo>
                <a:lnTo>
                  <a:pt x="2247900" y="629920"/>
                </a:lnTo>
                <a:lnTo>
                  <a:pt x="2247544" y="628650"/>
                </a:lnTo>
                <a:lnTo>
                  <a:pt x="2256180" y="631190"/>
                </a:lnTo>
                <a:lnTo>
                  <a:pt x="2273668" y="631190"/>
                </a:lnTo>
                <a:lnTo>
                  <a:pt x="2282482" y="629920"/>
                </a:lnTo>
                <a:lnTo>
                  <a:pt x="2291283" y="629920"/>
                </a:lnTo>
                <a:lnTo>
                  <a:pt x="2300109" y="628650"/>
                </a:lnTo>
                <a:lnTo>
                  <a:pt x="2321623" y="628650"/>
                </a:lnTo>
                <a:lnTo>
                  <a:pt x="2323566" y="627380"/>
                </a:lnTo>
                <a:lnTo>
                  <a:pt x="2327465" y="624840"/>
                </a:lnTo>
                <a:lnTo>
                  <a:pt x="2331542" y="622300"/>
                </a:lnTo>
                <a:lnTo>
                  <a:pt x="2335619" y="619760"/>
                </a:lnTo>
                <a:lnTo>
                  <a:pt x="2340660" y="618490"/>
                </a:lnTo>
                <a:lnTo>
                  <a:pt x="2348306" y="615950"/>
                </a:lnTo>
                <a:lnTo>
                  <a:pt x="2347696" y="614680"/>
                </a:lnTo>
                <a:lnTo>
                  <a:pt x="2345855" y="610870"/>
                </a:lnTo>
                <a:lnTo>
                  <a:pt x="2347277" y="604520"/>
                </a:lnTo>
                <a:lnTo>
                  <a:pt x="2352637" y="608330"/>
                </a:lnTo>
                <a:lnTo>
                  <a:pt x="2353335" y="604520"/>
                </a:lnTo>
                <a:lnTo>
                  <a:pt x="2353564" y="603250"/>
                </a:lnTo>
                <a:lnTo>
                  <a:pt x="2354503" y="598170"/>
                </a:lnTo>
                <a:lnTo>
                  <a:pt x="2359444" y="594360"/>
                </a:lnTo>
                <a:lnTo>
                  <a:pt x="2361082" y="593090"/>
                </a:lnTo>
                <a:lnTo>
                  <a:pt x="2379332" y="588010"/>
                </a:lnTo>
                <a:lnTo>
                  <a:pt x="2385580" y="579120"/>
                </a:lnTo>
                <a:lnTo>
                  <a:pt x="2381389" y="577850"/>
                </a:lnTo>
                <a:lnTo>
                  <a:pt x="2386088" y="575310"/>
                </a:lnTo>
                <a:lnTo>
                  <a:pt x="2388705" y="571500"/>
                </a:lnTo>
                <a:lnTo>
                  <a:pt x="2389581" y="570230"/>
                </a:lnTo>
                <a:lnTo>
                  <a:pt x="2393073" y="565150"/>
                </a:lnTo>
                <a:lnTo>
                  <a:pt x="2395486" y="568960"/>
                </a:lnTo>
                <a:lnTo>
                  <a:pt x="2395410" y="567690"/>
                </a:lnTo>
                <a:lnTo>
                  <a:pt x="2394039" y="565150"/>
                </a:lnTo>
                <a:lnTo>
                  <a:pt x="2397087" y="565150"/>
                </a:lnTo>
                <a:lnTo>
                  <a:pt x="2399322" y="567690"/>
                </a:lnTo>
                <a:lnTo>
                  <a:pt x="2400668" y="565150"/>
                </a:lnTo>
                <a:lnTo>
                  <a:pt x="2403348" y="560070"/>
                </a:lnTo>
                <a:lnTo>
                  <a:pt x="2406027" y="554990"/>
                </a:lnTo>
                <a:lnTo>
                  <a:pt x="2411323" y="554990"/>
                </a:lnTo>
                <a:lnTo>
                  <a:pt x="2414638" y="557530"/>
                </a:lnTo>
                <a:lnTo>
                  <a:pt x="2418423" y="560070"/>
                </a:lnTo>
                <a:lnTo>
                  <a:pt x="2425166" y="557530"/>
                </a:lnTo>
                <a:lnTo>
                  <a:pt x="2428684" y="552450"/>
                </a:lnTo>
                <a:lnTo>
                  <a:pt x="2430043" y="546100"/>
                </a:lnTo>
                <a:lnTo>
                  <a:pt x="2430310" y="544830"/>
                </a:lnTo>
                <a:lnTo>
                  <a:pt x="2431123" y="541020"/>
                </a:lnTo>
                <a:lnTo>
                  <a:pt x="2431389" y="539750"/>
                </a:lnTo>
                <a:close/>
              </a:path>
              <a:path w="2435225" h="650239">
                <a:moveTo>
                  <a:pt x="2431465" y="245668"/>
                </a:moveTo>
                <a:lnTo>
                  <a:pt x="2430742" y="245719"/>
                </a:lnTo>
                <a:lnTo>
                  <a:pt x="2430043" y="245948"/>
                </a:lnTo>
                <a:lnTo>
                  <a:pt x="2429383" y="246329"/>
                </a:lnTo>
                <a:lnTo>
                  <a:pt x="2430259" y="246189"/>
                </a:lnTo>
                <a:lnTo>
                  <a:pt x="2431034" y="245935"/>
                </a:lnTo>
                <a:lnTo>
                  <a:pt x="2431465" y="245668"/>
                </a:lnTo>
                <a:close/>
              </a:path>
              <a:path w="2435225" h="650239">
                <a:moveTo>
                  <a:pt x="2433320" y="353275"/>
                </a:moveTo>
                <a:lnTo>
                  <a:pt x="2427389" y="352996"/>
                </a:lnTo>
                <a:lnTo>
                  <a:pt x="2424773" y="352539"/>
                </a:lnTo>
                <a:lnTo>
                  <a:pt x="2427236" y="353263"/>
                </a:lnTo>
                <a:lnTo>
                  <a:pt x="2428430" y="354279"/>
                </a:lnTo>
                <a:lnTo>
                  <a:pt x="2421318" y="354330"/>
                </a:lnTo>
                <a:lnTo>
                  <a:pt x="2424480" y="345440"/>
                </a:lnTo>
                <a:lnTo>
                  <a:pt x="2425382" y="342900"/>
                </a:lnTo>
                <a:lnTo>
                  <a:pt x="2423947" y="339090"/>
                </a:lnTo>
                <a:lnTo>
                  <a:pt x="2422982" y="336550"/>
                </a:lnTo>
                <a:lnTo>
                  <a:pt x="2422512" y="335280"/>
                </a:lnTo>
                <a:lnTo>
                  <a:pt x="2424201" y="332740"/>
                </a:lnTo>
                <a:lnTo>
                  <a:pt x="2425573" y="325120"/>
                </a:lnTo>
                <a:lnTo>
                  <a:pt x="2426944" y="317500"/>
                </a:lnTo>
                <a:lnTo>
                  <a:pt x="2428024" y="312420"/>
                </a:lnTo>
                <a:lnTo>
                  <a:pt x="2428570" y="309880"/>
                </a:lnTo>
                <a:lnTo>
                  <a:pt x="2429865" y="309880"/>
                </a:lnTo>
                <a:lnTo>
                  <a:pt x="2422080" y="308610"/>
                </a:lnTo>
                <a:lnTo>
                  <a:pt x="2423223" y="299720"/>
                </a:lnTo>
                <a:lnTo>
                  <a:pt x="2422499" y="297180"/>
                </a:lnTo>
                <a:lnTo>
                  <a:pt x="2421407" y="293370"/>
                </a:lnTo>
                <a:lnTo>
                  <a:pt x="2426043" y="293370"/>
                </a:lnTo>
                <a:lnTo>
                  <a:pt x="2427909" y="294640"/>
                </a:lnTo>
                <a:lnTo>
                  <a:pt x="2430094" y="298450"/>
                </a:lnTo>
                <a:lnTo>
                  <a:pt x="2429903" y="293370"/>
                </a:lnTo>
                <a:lnTo>
                  <a:pt x="2429891" y="293154"/>
                </a:lnTo>
                <a:lnTo>
                  <a:pt x="2430627" y="293509"/>
                </a:lnTo>
                <a:lnTo>
                  <a:pt x="2431605" y="293890"/>
                </a:lnTo>
                <a:lnTo>
                  <a:pt x="2432685" y="294259"/>
                </a:lnTo>
                <a:lnTo>
                  <a:pt x="2429751" y="291579"/>
                </a:lnTo>
                <a:lnTo>
                  <a:pt x="2429764" y="292061"/>
                </a:lnTo>
                <a:lnTo>
                  <a:pt x="2427325" y="290830"/>
                </a:lnTo>
                <a:lnTo>
                  <a:pt x="2425954" y="289560"/>
                </a:lnTo>
                <a:lnTo>
                  <a:pt x="2425268" y="287020"/>
                </a:lnTo>
                <a:lnTo>
                  <a:pt x="2424925" y="285750"/>
                </a:lnTo>
                <a:lnTo>
                  <a:pt x="2430767" y="287020"/>
                </a:lnTo>
                <a:lnTo>
                  <a:pt x="2430500" y="285750"/>
                </a:lnTo>
                <a:lnTo>
                  <a:pt x="2429687" y="281940"/>
                </a:lnTo>
                <a:lnTo>
                  <a:pt x="2429421" y="280670"/>
                </a:lnTo>
                <a:lnTo>
                  <a:pt x="2427300" y="275590"/>
                </a:lnTo>
                <a:lnTo>
                  <a:pt x="2425941" y="269240"/>
                </a:lnTo>
                <a:lnTo>
                  <a:pt x="2426576" y="264160"/>
                </a:lnTo>
                <a:lnTo>
                  <a:pt x="2426893" y="261620"/>
                </a:lnTo>
                <a:lnTo>
                  <a:pt x="2422245" y="262890"/>
                </a:lnTo>
                <a:lnTo>
                  <a:pt x="2417000" y="264160"/>
                </a:lnTo>
                <a:lnTo>
                  <a:pt x="2412022" y="264160"/>
                </a:lnTo>
                <a:lnTo>
                  <a:pt x="2408186" y="259080"/>
                </a:lnTo>
                <a:lnTo>
                  <a:pt x="2415857" y="259080"/>
                </a:lnTo>
                <a:lnTo>
                  <a:pt x="2414790" y="257810"/>
                </a:lnTo>
                <a:lnTo>
                  <a:pt x="2415971" y="256540"/>
                </a:lnTo>
                <a:lnTo>
                  <a:pt x="2416899" y="257238"/>
                </a:lnTo>
                <a:lnTo>
                  <a:pt x="2416962" y="256540"/>
                </a:lnTo>
                <a:lnTo>
                  <a:pt x="2417178" y="254000"/>
                </a:lnTo>
                <a:lnTo>
                  <a:pt x="2421331" y="254000"/>
                </a:lnTo>
                <a:lnTo>
                  <a:pt x="2420035" y="251460"/>
                </a:lnTo>
                <a:lnTo>
                  <a:pt x="2423363" y="251460"/>
                </a:lnTo>
                <a:lnTo>
                  <a:pt x="2423795" y="252730"/>
                </a:lnTo>
                <a:lnTo>
                  <a:pt x="2421750" y="255270"/>
                </a:lnTo>
                <a:lnTo>
                  <a:pt x="2423020" y="255270"/>
                </a:lnTo>
                <a:lnTo>
                  <a:pt x="2423642" y="255270"/>
                </a:lnTo>
                <a:lnTo>
                  <a:pt x="2424036" y="252730"/>
                </a:lnTo>
                <a:lnTo>
                  <a:pt x="2424607" y="251460"/>
                </a:lnTo>
                <a:lnTo>
                  <a:pt x="2426309" y="247650"/>
                </a:lnTo>
                <a:lnTo>
                  <a:pt x="2427859" y="246380"/>
                </a:lnTo>
                <a:lnTo>
                  <a:pt x="2429408" y="245110"/>
                </a:lnTo>
                <a:lnTo>
                  <a:pt x="2427059" y="246380"/>
                </a:lnTo>
                <a:lnTo>
                  <a:pt x="2423807" y="246380"/>
                </a:lnTo>
                <a:lnTo>
                  <a:pt x="2423160" y="242570"/>
                </a:lnTo>
                <a:lnTo>
                  <a:pt x="2422575" y="234950"/>
                </a:lnTo>
                <a:lnTo>
                  <a:pt x="2428049" y="240030"/>
                </a:lnTo>
                <a:lnTo>
                  <a:pt x="2430030" y="234950"/>
                </a:lnTo>
                <a:lnTo>
                  <a:pt x="2427071" y="233680"/>
                </a:lnTo>
                <a:lnTo>
                  <a:pt x="2429891" y="228600"/>
                </a:lnTo>
                <a:lnTo>
                  <a:pt x="2403411" y="228600"/>
                </a:lnTo>
                <a:lnTo>
                  <a:pt x="2398674" y="241300"/>
                </a:lnTo>
                <a:lnTo>
                  <a:pt x="2401468" y="255270"/>
                </a:lnTo>
                <a:lnTo>
                  <a:pt x="2404757" y="267970"/>
                </a:lnTo>
                <a:lnTo>
                  <a:pt x="2401024" y="281940"/>
                </a:lnTo>
                <a:lnTo>
                  <a:pt x="2400922" y="279400"/>
                </a:lnTo>
                <a:lnTo>
                  <a:pt x="2398344" y="276860"/>
                </a:lnTo>
                <a:lnTo>
                  <a:pt x="2398382" y="278130"/>
                </a:lnTo>
                <a:lnTo>
                  <a:pt x="2401557" y="293370"/>
                </a:lnTo>
                <a:lnTo>
                  <a:pt x="2406370" y="292100"/>
                </a:lnTo>
                <a:lnTo>
                  <a:pt x="2404427" y="290830"/>
                </a:lnTo>
                <a:lnTo>
                  <a:pt x="2408097" y="287020"/>
                </a:lnTo>
                <a:lnTo>
                  <a:pt x="2411057" y="289560"/>
                </a:lnTo>
                <a:lnTo>
                  <a:pt x="2413444" y="293370"/>
                </a:lnTo>
                <a:lnTo>
                  <a:pt x="2413584" y="297180"/>
                </a:lnTo>
                <a:lnTo>
                  <a:pt x="2410117" y="290830"/>
                </a:lnTo>
                <a:lnTo>
                  <a:pt x="2403157" y="300990"/>
                </a:lnTo>
                <a:lnTo>
                  <a:pt x="2404630" y="299720"/>
                </a:lnTo>
                <a:lnTo>
                  <a:pt x="2406307" y="300990"/>
                </a:lnTo>
                <a:lnTo>
                  <a:pt x="2407805" y="300990"/>
                </a:lnTo>
                <a:lnTo>
                  <a:pt x="2405723" y="304800"/>
                </a:lnTo>
                <a:lnTo>
                  <a:pt x="2408910" y="304800"/>
                </a:lnTo>
                <a:lnTo>
                  <a:pt x="2412631" y="307340"/>
                </a:lnTo>
                <a:lnTo>
                  <a:pt x="2412200" y="312420"/>
                </a:lnTo>
                <a:lnTo>
                  <a:pt x="2409634" y="311150"/>
                </a:lnTo>
                <a:lnTo>
                  <a:pt x="2411082" y="316230"/>
                </a:lnTo>
                <a:lnTo>
                  <a:pt x="2414587" y="318770"/>
                </a:lnTo>
                <a:lnTo>
                  <a:pt x="2414016" y="323850"/>
                </a:lnTo>
                <a:lnTo>
                  <a:pt x="2408466" y="325120"/>
                </a:lnTo>
                <a:lnTo>
                  <a:pt x="2411247" y="318770"/>
                </a:lnTo>
                <a:lnTo>
                  <a:pt x="2406599" y="318770"/>
                </a:lnTo>
                <a:lnTo>
                  <a:pt x="2407145" y="325120"/>
                </a:lnTo>
                <a:lnTo>
                  <a:pt x="2417686" y="330200"/>
                </a:lnTo>
                <a:lnTo>
                  <a:pt x="2412276" y="336550"/>
                </a:lnTo>
                <a:lnTo>
                  <a:pt x="2410612" y="334010"/>
                </a:lnTo>
                <a:lnTo>
                  <a:pt x="2410460" y="330200"/>
                </a:lnTo>
                <a:lnTo>
                  <a:pt x="2408809" y="327660"/>
                </a:lnTo>
                <a:lnTo>
                  <a:pt x="2402408" y="334010"/>
                </a:lnTo>
                <a:lnTo>
                  <a:pt x="2404110" y="334010"/>
                </a:lnTo>
                <a:lnTo>
                  <a:pt x="2403221" y="339090"/>
                </a:lnTo>
                <a:lnTo>
                  <a:pt x="2403360" y="337820"/>
                </a:lnTo>
                <a:lnTo>
                  <a:pt x="2402243" y="342150"/>
                </a:lnTo>
                <a:lnTo>
                  <a:pt x="2401278" y="344893"/>
                </a:lnTo>
                <a:lnTo>
                  <a:pt x="2401836" y="343712"/>
                </a:lnTo>
                <a:lnTo>
                  <a:pt x="2400731" y="347980"/>
                </a:lnTo>
                <a:lnTo>
                  <a:pt x="2402433" y="345440"/>
                </a:lnTo>
                <a:lnTo>
                  <a:pt x="2409406" y="351790"/>
                </a:lnTo>
                <a:lnTo>
                  <a:pt x="2410904" y="356870"/>
                </a:lnTo>
                <a:lnTo>
                  <a:pt x="2411476" y="363220"/>
                </a:lnTo>
                <a:lnTo>
                  <a:pt x="2415641" y="370840"/>
                </a:lnTo>
                <a:lnTo>
                  <a:pt x="2410726" y="367030"/>
                </a:lnTo>
                <a:lnTo>
                  <a:pt x="2408631" y="365760"/>
                </a:lnTo>
                <a:lnTo>
                  <a:pt x="2407120" y="368300"/>
                </a:lnTo>
                <a:lnTo>
                  <a:pt x="2403919" y="368300"/>
                </a:lnTo>
                <a:lnTo>
                  <a:pt x="2403297" y="369252"/>
                </a:lnTo>
                <a:lnTo>
                  <a:pt x="2401328" y="368935"/>
                </a:lnTo>
                <a:lnTo>
                  <a:pt x="2402382" y="369265"/>
                </a:lnTo>
                <a:lnTo>
                  <a:pt x="2403170" y="369341"/>
                </a:lnTo>
                <a:lnTo>
                  <a:pt x="2402243" y="370840"/>
                </a:lnTo>
                <a:lnTo>
                  <a:pt x="2400389" y="375920"/>
                </a:lnTo>
                <a:lnTo>
                  <a:pt x="2398560" y="374650"/>
                </a:lnTo>
                <a:lnTo>
                  <a:pt x="2400325" y="377190"/>
                </a:lnTo>
                <a:lnTo>
                  <a:pt x="2399639" y="381000"/>
                </a:lnTo>
                <a:lnTo>
                  <a:pt x="2399398" y="384810"/>
                </a:lnTo>
                <a:lnTo>
                  <a:pt x="2402560" y="388620"/>
                </a:lnTo>
                <a:lnTo>
                  <a:pt x="2400516" y="388620"/>
                </a:lnTo>
                <a:lnTo>
                  <a:pt x="2401684" y="391566"/>
                </a:lnTo>
                <a:lnTo>
                  <a:pt x="2403462" y="392430"/>
                </a:lnTo>
                <a:lnTo>
                  <a:pt x="2405532" y="400050"/>
                </a:lnTo>
                <a:lnTo>
                  <a:pt x="2403652" y="408940"/>
                </a:lnTo>
                <a:lnTo>
                  <a:pt x="2402281" y="417830"/>
                </a:lnTo>
                <a:lnTo>
                  <a:pt x="2405900" y="427990"/>
                </a:lnTo>
                <a:lnTo>
                  <a:pt x="2409583" y="435610"/>
                </a:lnTo>
                <a:lnTo>
                  <a:pt x="2417749" y="445770"/>
                </a:lnTo>
                <a:lnTo>
                  <a:pt x="2421140" y="452120"/>
                </a:lnTo>
                <a:lnTo>
                  <a:pt x="2417991" y="455930"/>
                </a:lnTo>
                <a:lnTo>
                  <a:pt x="2413546" y="449580"/>
                </a:lnTo>
                <a:lnTo>
                  <a:pt x="2410739" y="455930"/>
                </a:lnTo>
                <a:lnTo>
                  <a:pt x="2411450" y="459740"/>
                </a:lnTo>
                <a:lnTo>
                  <a:pt x="2414016" y="466090"/>
                </a:lnTo>
                <a:lnTo>
                  <a:pt x="2412187" y="464820"/>
                </a:lnTo>
                <a:lnTo>
                  <a:pt x="2410714" y="466090"/>
                </a:lnTo>
                <a:lnTo>
                  <a:pt x="2408466" y="467360"/>
                </a:lnTo>
                <a:lnTo>
                  <a:pt x="2409164" y="472440"/>
                </a:lnTo>
                <a:lnTo>
                  <a:pt x="2414219" y="470573"/>
                </a:lnTo>
                <a:lnTo>
                  <a:pt x="2413660" y="468630"/>
                </a:lnTo>
                <a:lnTo>
                  <a:pt x="2422550" y="471170"/>
                </a:lnTo>
                <a:lnTo>
                  <a:pt x="2420023" y="468630"/>
                </a:lnTo>
                <a:lnTo>
                  <a:pt x="2417495" y="466090"/>
                </a:lnTo>
                <a:lnTo>
                  <a:pt x="2414981" y="463550"/>
                </a:lnTo>
                <a:lnTo>
                  <a:pt x="2417203" y="462280"/>
                </a:lnTo>
                <a:lnTo>
                  <a:pt x="2422042" y="461010"/>
                </a:lnTo>
                <a:lnTo>
                  <a:pt x="2423490" y="464820"/>
                </a:lnTo>
                <a:lnTo>
                  <a:pt x="2425966" y="461010"/>
                </a:lnTo>
                <a:lnTo>
                  <a:pt x="2426805" y="459740"/>
                </a:lnTo>
                <a:lnTo>
                  <a:pt x="2427630" y="458470"/>
                </a:lnTo>
                <a:lnTo>
                  <a:pt x="2420201" y="459740"/>
                </a:lnTo>
                <a:lnTo>
                  <a:pt x="2423680" y="455930"/>
                </a:lnTo>
                <a:lnTo>
                  <a:pt x="2424849" y="454660"/>
                </a:lnTo>
                <a:lnTo>
                  <a:pt x="2425573" y="453390"/>
                </a:lnTo>
                <a:lnTo>
                  <a:pt x="2426004" y="454660"/>
                </a:lnTo>
                <a:lnTo>
                  <a:pt x="2426373" y="454660"/>
                </a:lnTo>
                <a:lnTo>
                  <a:pt x="2425674" y="453390"/>
                </a:lnTo>
                <a:lnTo>
                  <a:pt x="2423553" y="449580"/>
                </a:lnTo>
                <a:lnTo>
                  <a:pt x="2425433" y="449580"/>
                </a:lnTo>
                <a:lnTo>
                  <a:pt x="2428925" y="448551"/>
                </a:lnTo>
                <a:lnTo>
                  <a:pt x="2429535" y="444500"/>
                </a:lnTo>
                <a:lnTo>
                  <a:pt x="2427567" y="439420"/>
                </a:lnTo>
                <a:lnTo>
                  <a:pt x="2425941" y="435610"/>
                </a:lnTo>
                <a:lnTo>
                  <a:pt x="2427922" y="431800"/>
                </a:lnTo>
                <a:lnTo>
                  <a:pt x="2428494" y="433070"/>
                </a:lnTo>
                <a:lnTo>
                  <a:pt x="2427973" y="431800"/>
                </a:lnTo>
                <a:lnTo>
                  <a:pt x="2425890" y="426720"/>
                </a:lnTo>
                <a:lnTo>
                  <a:pt x="2422969" y="425450"/>
                </a:lnTo>
                <a:lnTo>
                  <a:pt x="2419197" y="425450"/>
                </a:lnTo>
                <a:lnTo>
                  <a:pt x="2414092" y="421640"/>
                </a:lnTo>
                <a:lnTo>
                  <a:pt x="2429700" y="414020"/>
                </a:lnTo>
                <a:lnTo>
                  <a:pt x="2423223" y="412750"/>
                </a:lnTo>
                <a:lnTo>
                  <a:pt x="2423591" y="410210"/>
                </a:lnTo>
                <a:lnTo>
                  <a:pt x="2419337" y="406400"/>
                </a:lnTo>
                <a:lnTo>
                  <a:pt x="2421331" y="401320"/>
                </a:lnTo>
                <a:lnTo>
                  <a:pt x="2421001" y="394970"/>
                </a:lnTo>
                <a:lnTo>
                  <a:pt x="2421471" y="390512"/>
                </a:lnTo>
                <a:lnTo>
                  <a:pt x="2418905" y="386080"/>
                </a:lnTo>
                <a:lnTo>
                  <a:pt x="2421305" y="384683"/>
                </a:lnTo>
                <a:lnTo>
                  <a:pt x="2422080" y="389432"/>
                </a:lnTo>
                <a:lnTo>
                  <a:pt x="2426093" y="386080"/>
                </a:lnTo>
                <a:lnTo>
                  <a:pt x="2422258" y="384124"/>
                </a:lnTo>
                <a:lnTo>
                  <a:pt x="2423249" y="383540"/>
                </a:lnTo>
                <a:lnTo>
                  <a:pt x="2422512" y="379730"/>
                </a:lnTo>
                <a:lnTo>
                  <a:pt x="2420632" y="375920"/>
                </a:lnTo>
                <a:lnTo>
                  <a:pt x="2421534" y="370840"/>
                </a:lnTo>
                <a:lnTo>
                  <a:pt x="2427300" y="372110"/>
                </a:lnTo>
                <a:lnTo>
                  <a:pt x="2424506" y="378460"/>
                </a:lnTo>
                <a:lnTo>
                  <a:pt x="2429345" y="372110"/>
                </a:lnTo>
                <a:lnTo>
                  <a:pt x="2425471" y="368300"/>
                </a:lnTo>
                <a:lnTo>
                  <a:pt x="2426271" y="364490"/>
                </a:lnTo>
                <a:lnTo>
                  <a:pt x="2428532" y="359410"/>
                </a:lnTo>
                <a:lnTo>
                  <a:pt x="2428887" y="355409"/>
                </a:lnTo>
                <a:lnTo>
                  <a:pt x="2430081" y="355485"/>
                </a:lnTo>
                <a:lnTo>
                  <a:pt x="2431415" y="355244"/>
                </a:lnTo>
                <a:lnTo>
                  <a:pt x="2433116" y="354711"/>
                </a:lnTo>
                <a:lnTo>
                  <a:pt x="2433320" y="353275"/>
                </a:lnTo>
                <a:close/>
              </a:path>
              <a:path w="2435225" h="650239">
                <a:moveTo>
                  <a:pt x="2434767" y="400418"/>
                </a:moveTo>
                <a:lnTo>
                  <a:pt x="2432799" y="400545"/>
                </a:lnTo>
                <a:lnTo>
                  <a:pt x="2429713" y="400621"/>
                </a:lnTo>
                <a:lnTo>
                  <a:pt x="2428290" y="395312"/>
                </a:lnTo>
                <a:lnTo>
                  <a:pt x="2426932" y="405295"/>
                </a:lnTo>
                <a:lnTo>
                  <a:pt x="2429154" y="403466"/>
                </a:lnTo>
                <a:lnTo>
                  <a:pt x="2432151" y="401091"/>
                </a:lnTo>
                <a:lnTo>
                  <a:pt x="2432862" y="405574"/>
                </a:lnTo>
                <a:lnTo>
                  <a:pt x="2434767" y="400418"/>
                </a:lnTo>
                <a:close/>
              </a:path>
              <a:path w="2435225" h="650239">
                <a:moveTo>
                  <a:pt x="2435110" y="364502"/>
                </a:moveTo>
                <a:lnTo>
                  <a:pt x="2432901" y="361188"/>
                </a:lnTo>
                <a:lnTo>
                  <a:pt x="2432342" y="360387"/>
                </a:lnTo>
                <a:lnTo>
                  <a:pt x="2430500" y="364451"/>
                </a:lnTo>
                <a:lnTo>
                  <a:pt x="2431745" y="369735"/>
                </a:lnTo>
                <a:lnTo>
                  <a:pt x="2433815" y="364261"/>
                </a:lnTo>
                <a:lnTo>
                  <a:pt x="2435110" y="364502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0716476" y="3680332"/>
            <a:ext cx="2965450" cy="3046730"/>
          </a:xfrm>
          <a:custGeom>
            <a:avLst/>
            <a:gdLst/>
            <a:ahLst/>
            <a:cxnLst/>
            <a:rect l="l" t="t" r="r" b="b"/>
            <a:pathLst>
              <a:path w="2965450" h="3046729">
                <a:moveTo>
                  <a:pt x="51854" y="2860725"/>
                </a:moveTo>
                <a:lnTo>
                  <a:pt x="51092" y="2856280"/>
                </a:lnTo>
                <a:lnTo>
                  <a:pt x="48641" y="2856725"/>
                </a:lnTo>
                <a:lnTo>
                  <a:pt x="51854" y="2860725"/>
                </a:lnTo>
                <a:close/>
              </a:path>
              <a:path w="2965450" h="3046729">
                <a:moveTo>
                  <a:pt x="54521" y="2855645"/>
                </a:moveTo>
                <a:lnTo>
                  <a:pt x="50330" y="2851835"/>
                </a:lnTo>
                <a:lnTo>
                  <a:pt x="51092" y="2856280"/>
                </a:lnTo>
                <a:lnTo>
                  <a:pt x="54521" y="2855645"/>
                </a:lnTo>
                <a:close/>
              </a:path>
              <a:path w="2965450" h="3046729">
                <a:moveTo>
                  <a:pt x="56476" y="2911525"/>
                </a:moveTo>
                <a:lnTo>
                  <a:pt x="56464" y="2910255"/>
                </a:lnTo>
                <a:lnTo>
                  <a:pt x="56337" y="2910344"/>
                </a:lnTo>
                <a:lnTo>
                  <a:pt x="56476" y="2911525"/>
                </a:lnTo>
                <a:close/>
              </a:path>
              <a:path w="2965450" h="3046729">
                <a:moveTo>
                  <a:pt x="59740" y="2491155"/>
                </a:moveTo>
                <a:lnTo>
                  <a:pt x="59588" y="2486596"/>
                </a:lnTo>
                <a:lnTo>
                  <a:pt x="59169" y="2487345"/>
                </a:lnTo>
                <a:lnTo>
                  <a:pt x="59575" y="2491536"/>
                </a:lnTo>
                <a:lnTo>
                  <a:pt x="59740" y="2491155"/>
                </a:lnTo>
                <a:close/>
              </a:path>
              <a:path w="2965450" h="3046729">
                <a:moveTo>
                  <a:pt x="66052" y="2472105"/>
                </a:moveTo>
                <a:lnTo>
                  <a:pt x="62661" y="2474645"/>
                </a:lnTo>
                <a:lnTo>
                  <a:pt x="55054" y="2483535"/>
                </a:lnTo>
                <a:lnTo>
                  <a:pt x="56095" y="2487345"/>
                </a:lnTo>
                <a:lnTo>
                  <a:pt x="56908" y="2486075"/>
                </a:lnTo>
                <a:lnTo>
                  <a:pt x="57226" y="2482265"/>
                </a:lnTo>
                <a:lnTo>
                  <a:pt x="59436" y="2482265"/>
                </a:lnTo>
                <a:lnTo>
                  <a:pt x="59588" y="2486596"/>
                </a:lnTo>
                <a:lnTo>
                  <a:pt x="62014" y="2482265"/>
                </a:lnTo>
                <a:lnTo>
                  <a:pt x="64147" y="2478455"/>
                </a:lnTo>
                <a:lnTo>
                  <a:pt x="66052" y="2472105"/>
                </a:lnTo>
                <a:close/>
              </a:path>
              <a:path w="2965450" h="3046729">
                <a:moveTo>
                  <a:pt x="66700" y="2540685"/>
                </a:moveTo>
                <a:lnTo>
                  <a:pt x="63792" y="2539415"/>
                </a:lnTo>
                <a:lnTo>
                  <a:pt x="63322" y="2540685"/>
                </a:lnTo>
                <a:lnTo>
                  <a:pt x="66700" y="2540685"/>
                </a:lnTo>
                <a:close/>
              </a:path>
              <a:path w="2965450" h="3046729">
                <a:moveTo>
                  <a:pt x="73583" y="2930360"/>
                </a:moveTo>
                <a:lnTo>
                  <a:pt x="73088" y="2929750"/>
                </a:lnTo>
                <a:lnTo>
                  <a:pt x="72453" y="2929420"/>
                </a:lnTo>
                <a:lnTo>
                  <a:pt x="71615" y="2929610"/>
                </a:lnTo>
                <a:lnTo>
                  <a:pt x="73583" y="2930360"/>
                </a:lnTo>
                <a:close/>
              </a:path>
              <a:path w="2965450" h="3046729">
                <a:moveTo>
                  <a:pt x="88150" y="2940227"/>
                </a:moveTo>
                <a:lnTo>
                  <a:pt x="87172" y="2939148"/>
                </a:lnTo>
                <a:lnTo>
                  <a:pt x="86220" y="2940304"/>
                </a:lnTo>
                <a:lnTo>
                  <a:pt x="88150" y="2940227"/>
                </a:lnTo>
                <a:close/>
              </a:path>
              <a:path w="2965450" h="3046729">
                <a:moveTo>
                  <a:pt x="122770" y="2436406"/>
                </a:moveTo>
                <a:lnTo>
                  <a:pt x="120383" y="2436076"/>
                </a:lnTo>
                <a:lnTo>
                  <a:pt x="120827" y="2439085"/>
                </a:lnTo>
                <a:lnTo>
                  <a:pt x="122770" y="2436406"/>
                </a:lnTo>
                <a:close/>
              </a:path>
              <a:path w="2965450" h="3046729">
                <a:moveTo>
                  <a:pt x="123024" y="2432735"/>
                </a:moveTo>
                <a:lnTo>
                  <a:pt x="117919" y="2430195"/>
                </a:lnTo>
                <a:lnTo>
                  <a:pt x="114465" y="2435275"/>
                </a:lnTo>
                <a:lnTo>
                  <a:pt x="120383" y="2436076"/>
                </a:lnTo>
                <a:lnTo>
                  <a:pt x="119900" y="2432735"/>
                </a:lnTo>
                <a:lnTo>
                  <a:pt x="123024" y="2432735"/>
                </a:lnTo>
                <a:close/>
              </a:path>
              <a:path w="2965450" h="3046729">
                <a:moveTo>
                  <a:pt x="208089" y="2418765"/>
                </a:moveTo>
                <a:lnTo>
                  <a:pt x="206705" y="2418765"/>
                </a:lnTo>
                <a:lnTo>
                  <a:pt x="206819" y="2419070"/>
                </a:lnTo>
                <a:lnTo>
                  <a:pt x="208089" y="2418765"/>
                </a:lnTo>
                <a:close/>
              </a:path>
              <a:path w="2965450" h="3046729">
                <a:moveTo>
                  <a:pt x="211912" y="2461945"/>
                </a:moveTo>
                <a:lnTo>
                  <a:pt x="211429" y="2461945"/>
                </a:lnTo>
                <a:lnTo>
                  <a:pt x="211226" y="2461577"/>
                </a:lnTo>
                <a:lnTo>
                  <a:pt x="209194" y="2463215"/>
                </a:lnTo>
                <a:lnTo>
                  <a:pt x="210083" y="2463215"/>
                </a:lnTo>
                <a:lnTo>
                  <a:pt x="211912" y="2461945"/>
                </a:lnTo>
                <a:close/>
              </a:path>
              <a:path w="2965450" h="3046729">
                <a:moveTo>
                  <a:pt x="213055" y="3031185"/>
                </a:moveTo>
                <a:lnTo>
                  <a:pt x="210210" y="3029635"/>
                </a:lnTo>
                <a:lnTo>
                  <a:pt x="212991" y="3032175"/>
                </a:lnTo>
                <a:lnTo>
                  <a:pt x="213055" y="3031185"/>
                </a:lnTo>
                <a:close/>
              </a:path>
              <a:path w="2965450" h="3046729">
                <a:moveTo>
                  <a:pt x="228638" y="2987725"/>
                </a:moveTo>
                <a:lnTo>
                  <a:pt x="222262" y="2985185"/>
                </a:lnTo>
                <a:lnTo>
                  <a:pt x="228295" y="2991535"/>
                </a:lnTo>
                <a:lnTo>
                  <a:pt x="227050" y="2988995"/>
                </a:lnTo>
                <a:lnTo>
                  <a:pt x="228638" y="2987725"/>
                </a:lnTo>
                <a:close/>
              </a:path>
              <a:path w="2965450" h="3046729">
                <a:moveTo>
                  <a:pt x="249872" y="2462492"/>
                </a:moveTo>
                <a:lnTo>
                  <a:pt x="248272" y="2460460"/>
                </a:lnTo>
                <a:lnTo>
                  <a:pt x="246595" y="2459304"/>
                </a:lnTo>
                <a:lnTo>
                  <a:pt x="244881" y="2458555"/>
                </a:lnTo>
                <a:lnTo>
                  <a:pt x="244525" y="2459037"/>
                </a:lnTo>
                <a:lnTo>
                  <a:pt x="244132" y="2459418"/>
                </a:lnTo>
                <a:lnTo>
                  <a:pt x="243916" y="2460117"/>
                </a:lnTo>
                <a:lnTo>
                  <a:pt x="249872" y="2462492"/>
                </a:lnTo>
                <a:close/>
              </a:path>
              <a:path w="2965450" h="3046729">
                <a:moveTo>
                  <a:pt x="275818" y="2420035"/>
                </a:moveTo>
                <a:lnTo>
                  <a:pt x="275767" y="2418765"/>
                </a:lnTo>
                <a:lnTo>
                  <a:pt x="275348" y="2420035"/>
                </a:lnTo>
                <a:lnTo>
                  <a:pt x="275818" y="2420035"/>
                </a:lnTo>
                <a:close/>
              </a:path>
              <a:path w="2965450" h="3046729">
                <a:moveTo>
                  <a:pt x="284187" y="2461374"/>
                </a:moveTo>
                <a:lnTo>
                  <a:pt x="275513" y="2460790"/>
                </a:lnTo>
                <a:lnTo>
                  <a:pt x="277952" y="2461285"/>
                </a:lnTo>
                <a:lnTo>
                  <a:pt x="281101" y="2461463"/>
                </a:lnTo>
                <a:lnTo>
                  <a:pt x="284187" y="2461374"/>
                </a:lnTo>
                <a:close/>
              </a:path>
              <a:path w="2965450" h="3046729">
                <a:moveTo>
                  <a:pt x="284873" y="2414600"/>
                </a:moveTo>
                <a:lnTo>
                  <a:pt x="283311" y="2413711"/>
                </a:lnTo>
                <a:lnTo>
                  <a:pt x="283514" y="2414193"/>
                </a:lnTo>
                <a:lnTo>
                  <a:pt x="284873" y="2414600"/>
                </a:lnTo>
                <a:close/>
              </a:path>
              <a:path w="2965450" h="3046729">
                <a:moveTo>
                  <a:pt x="334632" y="2995663"/>
                </a:moveTo>
                <a:lnTo>
                  <a:pt x="334276" y="2993872"/>
                </a:lnTo>
                <a:lnTo>
                  <a:pt x="333044" y="2995345"/>
                </a:lnTo>
                <a:lnTo>
                  <a:pt x="334632" y="2995663"/>
                </a:lnTo>
                <a:close/>
              </a:path>
              <a:path w="2965450" h="3046729">
                <a:moveTo>
                  <a:pt x="338366" y="2407069"/>
                </a:moveTo>
                <a:lnTo>
                  <a:pt x="338302" y="2406472"/>
                </a:lnTo>
                <a:lnTo>
                  <a:pt x="337972" y="2405761"/>
                </a:lnTo>
                <a:lnTo>
                  <a:pt x="336905" y="2404529"/>
                </a:lnTo>
                <a:lnTo>
                  <a:pt x="337223" y="2405570"/>
                </a:lnTo>
                <a:lnTo>
                  <a:pt x="337781" y="2406345"/>
                </a:lnTo>
                <a:lnTo>
                  <a:pt x="338366" y="2407069"/>
                </a:lnTo>
                <a:close/>
              </a:path>
              <a:path w="2965450" h="3046729">
                <a:moveTo>
                  <a:pt x="342023" y="2992805"/>
                </a:moveTo>
                <a:lnTo>
                  <a:pt x="340296" y="2991535"/>
                </a:lnTo>
                <a:lnTo>
                  <a:pt x="332574" y="2985185"/>
                </a:lnTo>
                <a:lnTo>
                  <a:pt x="334276" y="2993872"/>
                </a:lnTo>
                <a:lnTo>
                  <a:pt x="335178" y="2992805"/>
                </a:lnTo>
                <a:lnTo>
                  <a:pt x="342023" y="2992805"/>
                </a:lnTo>
                <a:close/>
              </a:path>
              <a:path w="2965450" h="3046729">
                <a:moveTo>
                  <a:pt x="371246" y="3032175"/>
                </a:moveTo>
                <a:lnTo>
                  <a:pt x="368960" y="3032175"/>
                </a:lnTo>
                <a:lnTo>
                  <a:pt x="367906" y="3033445"/>
                </a:lnTo>
                <a:lnTo>
                  <a:pt x="371246" y="3032175"/>
                </a:lnTo>
                <a:close/>
              </a:path>
              <a:path w="2965450" h="3046729">
                <a:moveTo>
                  <a:pt x="402856" y="2414282"/>
                </a:moveTo>
                <a:lnTo>
                  <a:pt x="402501" y="2413685"/>
                </a:lnTo>
                <a:lnTo>
                  <a:pt x="402056" y="2414955"/>
                </a:lnTo>
                <a:lnTo>
                  <a:pt x="402856" y="2414282"/>
                </a:lnTo>
                <a:close/>
              </a:path>
              <a:path w="2965450" h="3046729">
                <a:moveTo>
                  <a:pt x="415086" y="2998940"/>
                </a:moveTo>
                <a:lnTo>
                  <a:pt x="413258" y="2997885"/>
                </a:lnTo>
                <a:lnTo>
                  <a:pt x="414096" y="2999422"/>
                </a:lnTo>
                <a:lnTo>
                  <a:pt x="414464" y="2999155"/>
                </a:lnTo>
                <a:lnTo>
                  <a:pt x="415086" y="2998940"/>
                </a:lnTo>
                <a:close/>
              </a:path>
              <a:path w="2965450" h="3046729">
                <a:moveTo>
                  <a:pt x="422033" y="2996615"/>
                </a:moveTo>
                <a:lnTo>
                  <a:pt x="415086" y="2998940"/>
                </a:lnTo>
                <a:lnTo>
                  <a:pt x="422021" y="3002965"/>
                </a:lnTo>
                <a:lnTo>
                  <a:pt x="422033" y="2996615"/>
                </a:lnTo>
                <a:close/>
              </a:path>
              <a:path w="2965450" h="3046729">
                <a:moveTo>
                  <a:pt x="424599" y="2996615"/>
                </a:moveTo>
                <a:lnTo>
                  <a:pt x="424205" y="2995345"/>
                </a:lnTo>
                <a:lnTo>
                  <a:pt x="424332" y="2996615"/>
                </a:lnTo>
                <a:lnTo>
                  <a:pt x="424599" y="2996615"/>
                </a:lnTo>
                <a:close/>
              </a:path>
              <a:path w="2965450" h="3046729">
                <a:moveTo>
                  <a:pt x="431406" y="2990456"/>
                </a:moveTo>
                <a:lnTo>
                  <a:pt x="421741" y="2990824"/>
                </a:lnTo>
                <a:lnTo>
                  <a:pt x="422922" y="2992488"/>
                </a:lnTo>
                <a:lnTo>
                  <a:pt x="423672" y="2994329"/>
                </a:lnTo>
                <a:lnTo>
                  <a:pt x="424243" y="2996146"/>
                </a:lnTo>
                <a:lnTo>
                  <a:pt x="423405" y="2991942"/>
                </a:lnTo>
                <a:lnTo>
                  <a:pt x="431406" y="2990456"/>
                </a:lnTo>
                <a:close/>
              </a:path>
              <a:path w="2965450" h="3046729">
                <a:moveTo>
                  <a:pt x="432727" y="2412415"/>
                </a:moveTo>
                <a:lnTo>
                  <a:pt x="431723" y="2412415"/>
                </a:lnTo>
                <a:lnTo>
                  <a:pt x="431838" y="2412923"/>
                </a:lnTo>
                <a:lnTo>
                  <a:pt x="432727" y="2412415"/>
                </a:lnTo>
                <a:close/>
              </a:path>
              <a:path w="2965450" h="3046729">
                <a:moveTo>
                  <a:pt x="436778" y="2412415"/>
                </a:moveTo>
                <a:lnTo>
                  <a:pt x="434936" y="2411145"/>
                </a:lnTo>
                <a:lnTo>
                  <a:pt x="432727" y="2412415"/>
                </a:lnTo>
                <a:lnTo>
                  <a:pt x="436778" y="2412415"/>
                </a:lnTo>
                <a:close/>
              </a:path>
              <a:path w="2965450" h="3046729">
                <a:moveTo>
                  <a:pt x="437883" y="2409685"/>
                </a:moveTo>
                <a:lnTo>
                  <a:pt x="435368" y="2408974"/>
                </a:lnTo>
                <a:lnTo>
                  <a:pt x="436384" y="2409482"/>
                </a:lnTo>
                <a:lnTo>
                  <a:pt x="437184" y="2409647"/>
                </a:lnTo>
                <a:lnTo>
                  <a:pt x="437883" y="2409685"/>
                </a:lnTo>
                <a:close/>
              </a:path>
              <a:path w="2965450" h="3046729">
                <a:moveTo>
                  <a:pt x="441706" y="2409710"/>
                </a:moveTo>
                <a:lnTo>
                  <a:pt x="437870" y="2408605"/>
                </a:lnTo>
                <a:lnTo>
                  <a:pt x="441693" y="2409875"/>
                </a:lnTo>
                <a:lnTo>
                  <a:pt x="441706" y="2409710"/>
                </a:lnTo>
                <a:close/>
              </a:path>
              <a:path w="2965450" h="3046729">
                <a:moveTo>
                  <a:pt x="455764" y="2397175"/>
                </a:moveTo>
                <a:lnTo>
                  <a:pt x="453021" y="2397175"/>
                </a:lnTo>
                <a:lnTo>
                  <a:pt x="455282" y="2398560"/>
                </a:lnTo>
                <a:lnTo>
                  <a:pt x="455764" y="2397175"/>
                </a:lnTo>
                <a:close/>
              </a:path>
              <a:path w="2965450" h="3046729">
                <a:moveTo>
                  <a:pt x="456869" y="3028365"/>
                </a:moveTo>
                <a:lnTo>
                  <a:pt x="454812" y="3027908"/>
                </a:lnTo>
                <a:lnTo>
                  <a:pt x="455117" y="3028365"/>
                </a:lnTo>
                <a:lnTo>
                  <a:pt x="456869" y="3028365"/>
                </a:lnTo>
                <a:close/>
              </a:path>
              <a:path w="2965450" h="3046729">
                <a:moveTo>
                  <a:pt x="473760" y="2395956"/>
                </a:moveTo>
                <a:lnTo>
                  <a:pt x="472884" y="2396121"/>
                </a:lnTo>
                <a:lnTo>
                  <a:pt x="471982" y="2396579"/>
                </a:lnTo>
                <a:lnTo>
                  <a:pt x="472249" y="2396693"/>
                </a:lnTo>
                <a:lnTo>
                  <a:pt x="473760" y="2395956"/>
                </a:lnTo>
                <a:close/>
              </a:path>
              <a:path w="2965450" h="3046729">
                <a:moveTo>
                  <a:pt x="476567" y="2987662"/>
                </a:moveTo>
                <a:lnTo>
                  <a:pt x="474903" y="2984741"/>
                </a:lnTo>
                <a:lnTo>
                  <a:pt x="474065" y="2985185"/>
                </a:lnTo>
                <a:lnTo>
                  <a:pt x="476567" y="2987662"/>
                </a:lnTo>
                <a:close/>
              </a:path>
              <a:path w="2965450" h="3046729">
                <a:moveTo>
                  <a:pt x="477735" y="2397175"/>
                </a:moveTo>
                <a:lnTo>
                  <a:pt x="475881" y="2398445"/>
                </a:lnTo>
                <a:lnTo>
                  <a:pt x="477735" y="2397175"/>
                </a:lnTo>
                <a:close/>
              </a:path>
              <a:path w="2965450" h="3046729">
                <a:moveTo>
                  <a:pt x="481279" y="2981375"/>
                </a:moveTo>
                <a:lnTo>
                  <a:pt x="472986" y="2981375"/>
                </a:lnTo>
                <a:lnTo>
                  <a:pt x="474903" y="2984741"/>
                </a:lnTo>
                <a:lnTo>
                  <a:pt x="481279" y="2981375"/>
                </a:lnTo>
                <a:close/>
              </a:path>
              <a:path w="2965450" h="3046729">
                <a:moveTo>
                  <a:pt x="494601" y="2393365"/>
                </a:moveTo>
                <a:lnTo>
                  <a:pt x="490042" y="2394635"/>
                </a:lnTo>
                <a:lnTo>
                  <a:pt x="491871" y="2394635"/>
                </a:lnTo>
                <a:lnTo>
                  <a:pt x="494601" y="2393365"/>
                </a:lnTo>
                <a:close/>
              </a:path>
              <a:path w="2965450" h="3046729">
                <a:moveTo>
                  <a:pt x="497649" y="2442895"/>
                </a:moveTo>
                <a:lnTo>
                  <a:pt x="497433" y="2442324"/>
                </a:lnTo>
                <a:lnTo>
                  <a:pt x="495338" y="2442895"/>
                </a:lnTo>
                <a:lnTo>
                  <a:pt x="497649" y="2442895"/>
                </a:lnTo>
                <a:close/>
              </a:path>
              <a:path w="2965450" h="3046729">
                <a:moveTo>
                  <a:pt x="513511" y="2990265"/>
                </a:moveTo>
                <a:lnTo>
                  <a:pt x="513207" y="2983915"/>
                </a:lnTo>
                <a:lnTo>
                  <a:pt x="512838" y="2988995"/>
                </a:lnTo>
                <a:lnTo>
                  <a:pt x="512051" y="2990265"/>
                </a:lnTo>
                <a:lnTo>
                  <a:pt x="513511" y="2990265"/>
                </a:lnTo>
                <a:close/>
              </a:path>
              <a:path w="2965450" h="3046729">
                <a:moveTo>
                  <a:pt x="523062" y="2991535"/>
                </a:moveTo>
                <a:lnTo>
                  <a:pt x="522655" y="2990265"/>
                </a:lnTo>
                <a:lnTo>
                  <a:pt x="522909" y="2991535"/>
                </a:lnTo>
                <a:lnTo>
                  <a:pt x="523062" y="2991535"/>
                </a:lnTo>
                <a:close/>
              </a:path>
              <a:path w="2965450" h="3046729">
                <a:moveTo>
                  <a:pt x="542023" y="2404059"/>
                </a:moveTo>
                <a:lnTo>
                  <a:pt x="541642" y="2403030"/>
                </a:lnTo>
                <a:lnTo>
                  <a:pt x="541172" y="2402128"/>
                </a:lnTo>
                <a:lnTo>
                  <a:pt x="540689" y="2401684"/>
                </a:lnTo>
                <a:lnTo>
                  <a:pt x="540397" y="2401709"/>
                </a:lnTo>
                <a:lnTo>
                  <a:pt x="540118" y="2401811"/>
                </a:lnTo>
                <a:lnTo>
                  <a:pt x="539851" y="2401963"/>
                </a:lnTo>
                <a:lnTo>
                  <a:pt x="540537" y="2402065"/>
                </a:lnTo>
                <a:lnTo>
                  <a:pt x="542023" y="2404059"/>
                </a:lnTo>
                <a:close/>
              </a:path>
              <a:path w="2965450" h="3046729">
                <a:moveTo>
                  <a:pt x="552145" y="2958211"/>
                </a:moveTo>
                <a:lnTo>
                  <a:pt x="551992" y="2957525"/>
                </a:lnTo>
                <a:lnTo>
                  <a:pt x="551776" y="2957144"/>
                </a:lnTo>
                <a:lnTo>
                  <a:pt x="551408" y="2957461"/>
                </a:lnTo>
                <a:lnTo>
                  <a:pt x="551713" y="2957753"/>
                </a:lnTo>
                <a:lnTo>
                  <a:pt x="551891" y="2957944"/>
                </a:lnTo>
                <a:lnTo>
                  <a:pt x="552145" y="2958211"/>
                </a:lnTo>
                <a:close/>
              </a:path>
              <a:path w="2965450" h="3046729">
                <a:moveTo>
                  <a:pt x="565759" y="2422575"/>
                </a:moveTo>
                <a:lnTo>
                  <a:pt x="560171" y="2421305"/>
                </a:lnTo>
                <a:lnTo>
                  <a:pt x="561174" y="2423845"/>
                </a:lnTo>
                <a:lnTo>
                  <a:pt x="565759" y="2422575"/>
                </a:lnTo>
                <a:close/>
              </a:path>
              <a:path w="2965450" h="3046729">
                <a:moveTo>
                  <a:pt x="566559" y="2436723"/>
                </a:moveTo>
                <a:lnTo>
                  <a:pt x="565302" y="2436088"/>
                </a:lnTo>
                <a:lnTo>
                  <a:pt x="564222" y="2435631"/>
                </a:lnTo>
                <a:lnTo>
                  <a:pt x="564019" y="2436279"/>
                </a:lnTo>
                <a:lnTo>
                  <a:pt x="565150" y="2437168"/>
                </a:lnTo>
                <a:lnTo>
                  <a:pt x="566077" y="2437104"/>
                </a:lnTo>
                <a:lnTo>
                  <a:pt x="566559" y="2436723"/>
                </a:lnTo>
                <a:close/>
              </a:path>
              <a:path w="2965450" h="3046729">
                <a:moveTo>
                  <a:pt x="573100" y="2938195"/>
                </a:moveTo>
                <a:lnTo>
                  <a:pt x="572503" y="2940735"/>
                </a:lnTo>
                <a:lnTo>
                  <a:pt x="572566" y="2940977"/>
                </a:lnTo>
                <a:lnTo>
                  <a:pt x="573100" y="2938195"/>
                </a:lnTo>
                <a:close/>
              </a:path>
              <a:path w="2965450" h="3046729">
                <a:moveTo>
                  <a:pt x="578751" y="2488539"/>
                </a:moveTo>
                <a:lnTo>
                  <a:pt x="578408" y="2488615"/>
                </a:lnTo>
                <a:lnTo>
                  <a:pt x="578688" y="2488615"/>
                </a:lnTo>
                <a:close/>
              </a:path>
              <a:path w="2965450" h="3046729">
                <a:moveTo>
                  <a:pt x="583615" y="2935236"/>
                </a:moveTo>
                <a:lnTo>
                  <a:pt x="582460" y="2934385"/>
                </a:lnTo>
                <a:lnTo>
                  <a:pt x="583260" y="2928035"/>
                </a:lnTo>
                <a:lnTo>
                  <a:pt x="577672" y="2931845"/>
                </a:lnTo>
                <a:lnTo>
                  <a:pt x="577900" y="2936925"/>
                </a:lnTo>
                <a:lnTo>
                  <a:pt x="583615" y="2935236"/>
                </a:lnTo>
                <a:close/>
              </a:path>
              <a:path w="2965450" h="3046729">
                <a:moveTo>
                  <a:pt x="585863" y="2935884"/>
                </a:moveTo>
                <a:lnTo>
                  <a:pt x="585812" y="2934589"/>
                </a:lnTo>
                <a:lnTo>
                  <a:pt x="583615" y="2935236"/>
                </a:lnTo>
                <a:lnTo>
                  <a:pt x="585533" y="2936646"/>
                </a:lnTo>
                <a:lnTo>
                  <a:pt x="585863" y="2935884"/>
                </a:lnTo>
                <a:close/>
              </a:path>
              <a:path w="2965450" h="3046729">
                <a:moveTo>
                  <a:pt x="601078" y="2467191"/>
                </a:moveTo>
                <a:lnTo>
                  <a:pt x="598665" y="2459405"/>
                </a:lnTo>
                <a:lnTo>
                  <a:pt x="592213" y="2459405"/>
                </a:lnTo>
                <a:lnTo>
                  <a:pt x="601078" y="2467191"/>
                </a:lnTo>
                <a:close/>
              </a:path>
              <a:path w="2965450" h="3046729">
                <a:moveTo>
                  <a:pt x="602322" y="2468295"/>
                </a:moveTo>
                <a:lnTo>
                  <a:pt x="601078" y="2467191"/>
                </a:lnTo>
                <a:lnTo>
                  <a:pt x="601472" y="2468461"/>
                </a:lnTo>
                <a:lnTo>
                  <a:pt x="602322" y="2468295"/>
                </a:lnTo>
                <a:close/>
              </a:path>
              <a:path w="2965450" h="3046729">
                <a:moveTo>
                  <a:pt x="608177" y="2856915"/>
                </a:moveTo>
                <a:lnTo>
                  <a:pt x="607936" y="2858097"/>
                </a:lnTo>
                <a:lnTo>
                  <a:pt x="607923" y="2858897"/>
                </a:lnTo>
                <a:lnTo>
                  <a:pt x="608152" y="2859519"/>
                </a:lnTo>
                <a:lnTo>
                  <a:pt x="608114" y="2858655"/>
                </a:lnTo>
                <a:lnTo>
                  <a:pt x="608088" y="2857792"/>
                </a:lnTo>
                <a:lnTo>
                  <a:pt x="608177" y="2856915"/>
                </a:lnTo>
                <a:close/>
              </a:path>
              <a:path w="2965450" h="3046729">
                <a:moveTo>
                  <a:pt x="609066" y="2863926"/>
                </a:moveTo>
                <a:lnTo>
                  <a:pt x="608787" y="2863062"/>
                </a:lnTo>
                <a:lnTo>
                  <a:pt x="608558" y="2862211"/>
                </a:lnTo>
                <a:lnTo>
                  <a:pt x="608406" y="2861348"/>
                </a:lnTo>
                <a:lnTo>
                  <a:pt x="607314" y="2861145"/>
                </a:lnTo>
                <a:lnTo>
                  <a:pt x="607618" y="2862211"/>
                </a:lnTo>
                <a:lnTo>
                  <a:pt x="608241" y="2863100"/>
                </a:lnTo>
                <a:lnTo>
                  <a:pt x="609066" y="2863926"/>
                </a:lnTo>
                <a:close/>
              </a:path>
              <a:path w="2965450" h="3046729">
                <a:moveTo>
                  <a:pt x="609828" y="2784005"/>
                </a:moveTo>
                <a:lnTo>
                  <a:pt x="606793" y="2783255"/>
                </a:lnTo>
                <a:lnTo>
                  <a:pt x="608228" y="2789605"/>
                </a:lnTo>
                <a:lnTo>
                  <a:pt x="609828" y="2784005"/>
                </a:lnTo>
                <a:close/>
              </a:path>
              <a:path w="2965450" h="3046729">
                <a:moveTo>
                  <a:pt x="610577" y="2884322"/>
                </a:moveTo>
                <a:lnTo>
                  <a:pt x="610235" y="2881782"/>
                </a:lnTo>
                <a:lnTo>
                  <a:pt x="608888" y="2882315"/>
                </a:lnTo>
                <a:lnTo>
                  <a:pt x="610577" y="2884322"/>
                </a:lnTo>
                <a:close/>
              </a:path>
              <a:path w="2965450" h="3046729">
                <a:moveTo>
                  <a:pt x="610654" y="2861208"/>
                </a:moveTo>
                <a:lnTo>
                  <a:pt x="609168" y="2860852"/>
                </a:lnTo>
                <a:lnTo>
                  <a:pt x="608444" y="2860357"/>
                </a:lnTo>
                <a:lnTo>
                  <a:pt x="608152" y="2859519"/>
                </a:lnTo>
                <a:lnTo>
                  <a:pt x="608418" y="2861335"/>
                </a:lnTo>
                <a:lnTo>
                  <a:pt x="609282" y="2861526"/>
                </a:lnTo>
                <a:lnTo>
                  <a:pt x="610120" y="2861576"/>
                </a:lnTo>
                <a:lnTo>
                  <a:pt x="610654" y="2861208"/>
                </a:lnTo>
                <a:close/>
              </a:path>
              <a:path w="2965450" h="3046729">
                <a:moveTo>
                  <a:pt x="611911" y="2784525"/>
                </a:moveTo>
                <a:lnTo>
                  <a:pt x="611060" y="2781985"/>
                </a:lnTo>
                <a:lnTo>
                  <a:pt x="610412" y="2781985"/>
                </a:lnTo>
                <a:lnTo>
                  <a:pt x="609828" y="2784005"/>
                </a:lnTo>
                <a:lnTo>
                  <a:pt x="611911" y="2784525"/>
                </a:lnTo>
                <a:close/>
              </a:path>
              <a:path w="2965450" h="3046729">
                <a:moveTo>
                  <a:pt x="612482" y="2880906"/>
                </a:moveTo>
                <a:lnTo>
                  <a:pt x="610819" y="2875965"/>
                </a:lnTo>
                <a:lnTo>
                  <a:pt x="608533" y="2874695"/>
                </a:lnTo>
                <a:lnTo>
                  <a:pt x="609968" y="2879775"/>
                </a:lnTo>
                <a:lnTo>
                  <a:pt x="610235" y="2881782"/>
                </a:lnTo>
                <a:lnTo>
                  <a:pt x="612482" y="2880906"/>
                </a:lnTo>
                <a:close/>
              </a:path>
              <a:path w="2965450" h="3046729">
                <a:moveTo>
                  <a:pt x="616153" y="2879775"/>
                </a:moveTo>
                <a:lnTo>
                  <a:pt x="615365" y="2879775"/>
                </a:lnTo>
                <a:lnTo>
                  <a:pt x="612482" y="2880906"/>
                </a:lnTo>
                <a:lnTo>
                  <a:pt x="612533" y="2881045"/>
                </a:lnTo>
                <a:lnTo>
                  <a:pt x="616153" y="2879775"/>
                </a:lnTo>
                <a:close/>
              </a:path>
              <a:path w="2965450" h="3046729">
                <a:moveTo>
                  <a:pt x="617829" y="2890850"/>
                </a:moveTo>
                <a:lnTo>
                  <a:pt x="614146" y="2889935"/>
                </a:lnTo>
                <a:lnTo>
                  <a:pt x="613168" y="2887395"/>
                </a:lnTo>
                <a:lnTo>
                  <a:pt x="610577" y="2884322"/>
                </a:lnTo>
                <a:lnTo>
                  <a:pt x="611314" y="2889935"/>
                </a:lnTo>
                <a:lnTo>
                  <a:pt x="616915" y="2892475"/>
                </a:lnTo>
                <a:lnTo>
                  <a:pt x="617829" y="2890850"/>
                </a:lnTo>
                <a:close/>
              </a:path>
              <a:path w="2965450" h="3046729">
                <a:moveTo>
                  <a:pt x="618807" y="2557195"/>
                </a:moveTo>
                <a:lnTo>
                  <a:pt x="617562" y="2557195"/>
                </a:lnTo>
                <a:lnTo>
                  <a:pt x="618782" y="2557488"/>
                </a:lnTo>
                <a:lnTo>
                  <a:pt x="618807" y="2557195"/>
                </a:lnTo>
                <a:close/>
              </a:path>
              <a:path w="2965450" h="3046729">
                <a:moveTo>
                  <a:pt x="619252" y="2891205"/>
                </a:moveTo>
                <a:lnTo>
                  <a:pt x="619061" y="2888665"/>
                </a:lnTo>
                <a:lnTo>
                  <a:pt x="617829" y="2890850"/>
                </a:lnTo>
                <a:lnTo>
                  <a:pt x="619252" y="2891205"/>
                </a:lnTo>
                <a:close/>
              </a:path>
              <a:path w="2965450" h="3046729">
                <a:moveTo>
                  <a:pt x="620369" y="2861995"/>
                </a:moveTo>
                <a:lnTo>
                  <a:pt x="618451" y="2862338"/>
                </a:lnTo>
                <a:lnTo>
                  <a:pt x="618985" y="2864739"/>
                </a:lnTo>
                <a:lnTo>
                  <a:pt x="620369" y="2861995"/>
                </a:lnTo>
                <a:close/>
              </a:path>
              <a:path w="2965450" h="3046729">
                <a:moveTo>
                  <a:pt x="623557" y="2879775"/>
                </a:moveTo>
                <a:lnTo>
                  <a:pt x="622579" y="2873425"/>
                </a:lnTo>
                <a:lnTo>
                  <a:pt x="620115" y="2868345"/>
                </a:lnTo>
                <a:lnTo>
                  <a:pt x="619506" y="2867075"/>
                </a:lnTo>
                <a:lnTo>
                  <a:pt x="618985" y="2864739"/>
                </a:lnTo>
                <a:lnTo>
                  <a:pt x="617169" y="2868345"/>
                </a:lnTo>
                <a:lnTo>
                  <a:pt x="614908" y="2867075"/>
                </a:lnTo>
                <a:lnTo>
                  <a:pt x="611289" y="2865805"/>
                </a:lnTo>
                <a:lnTo>
                  <a:pt x="609053" y="2863265"/>
                </a:lnTo>
                <a:lnTo>
                  <a:pt x="610781" y="2868345"/>
                </a:lnTo>
                <a:lnTo>
                  <a:pt x="614464" y="2873425"/>
                </a:lnTo>
                <a:lnTo>
                  <a:pt x="616153" y="2879775"/>
                </a:lnTo>
                <a:lnTo>
                  <a:pt x="617435" y="2879775"/>
                </a:lnTo>
                <a:lnTo>
                  <a:pt x="618629" y="2883585"/>
                </a:lnTo>
                <a:lnTo>
                  <a:pt x="623557" y="2879775"/>
                </a:lnTo>
                <a:close/>
              </a:path>
              <a:path w="2965450" h="3046729">
                <a:moveTo>
                  <a:pt x="625944" y="2929610"/>
                </a:moveTo>
                <a:lnTo>
                  <a:pt x="624255" y="2926143"/>
                </a:lnTo>
                <a:lnTo>
                  <a:pt x="623760" y="2927096"/>
                </a:lnTo>
                <a:lnTo>
                  <a:pt x="625944" y="2929610"/>
                </a:lnTo>
                <a:close/>
              </a:path>
              <a:path w="2965450" h="3046729">
                <a:moveTo>
                  <a:pt x="631952" y="2784525"/>
                </a:moveTo>
                <a:lnTo>
                  <a:pt x="631571" y="2780500"/>
                </a:lnTo>
                <a:lnTo>
                  <a:pt x="631164" y="2780715"/>
                </a:lnTo>
                <a:lnTo>
                  <a:pt x="630961" y="2782138"/>
                </a:lnTo>
                <a:lnTo>
                  <a:pt x="631952" y="2784525"/>
                </a:lnTo>
                <a:close/>
              </a:path>
              <a:path w="2965450" h="3046729">
                <a:moveTo>
                  <a:pt x="632447" y="2930575"/>
                </a:moveTo>
                <a:lnTo>
                  <a:pt x="629386" y="2930575"/>
                </a:lnTo>
                <a:lnTo>
                  <a:pt x="627659" y="2931845"/>
                </a:lnTo>
                <a:lnTo>
                  <a:pt x="623824" y="2933115"/>
                </a:lnTo>
                <a:lnTo>
                  <a:pt x="621347" y="2931845"/>
                </a:lnTo>
                <a:lnTo>
                  <a:pt x="623747" y="2926765"/>
                </a:lnTo>
                <a:lnTo>
                  <a:pt x="622846" y="2925495"/>
                </a:lnTo>
                <a:lnTo>
                  <a:pt x="621042" y="2922955"/>
                </a:lnTo>
                <a:lnTo>
                  <a:pt x="619226" y="2920415"/>
                </a:lnTo>
                <a:lnTo>
                  <a:pt x="616292" y="2917367"/>
                </a:lnTo>
                <a:lnTo>
                  <a:pt x="616699" y="2917520"/>
                </a:lnTo>
                <a:lnTo>
                  <a:pt x="622223" y="2913634"/>
                </a:lnTo>
                <a:lnTo>
                  <a:pt x="622579" y="2908541"/>
                </a:lnTo>
                <a:lnTo>
                  <a:pt x="618286" y="2903055"/>
                </a:lnTo>
                <a:lnTo>
                  <a:pt x="619836" y="2901975"/>
                </a:lnTo>
                <a:lnTo>
                  <a:pt x="621639" y="2903143"/>
                </a:lnTo>
                <a:lnTo>
                  <a:pt x="622909" y="2903436"/>
                </a:lnTo>
                <a:lnTo>
                  <a:pt x="619645" y="2899676"/>
                </a:lnTo>
                <a:lnTo>
                  <a:pt x="613829" y="2895308"/>
                </a:lnTo>
                <a:lnTo>
                  <a:pt x="607352" y="2897492"/>
                </a:lnTo>
                <a:lnTo>
                  <a:pt x="613956" y="2901289"/>
                </a:lnTo>
                <a:lnTo>
                  <a:pt x="611136" y="2902077"/>
                </a:lnTo>
                <a:lnTo>
                  <a:pt x="618985" y="2906204"/>
                </a:lnTo>
                <a:lnTo>
                  <a:pt x="619721" y="2909328"/>
                </a:lnTo>
                <a:lnTo>
                  <a:pt x="616597" y="2911551"/>
                </a:lnTo>
                <a:lnTo>
                  <a:pt x="614045" y="2910941"/>
                </a:lnTo>
                <a:lnTo>
                  <a:pt x="615797" y="2912084"/>
                </a:lnTo>
                <a:lnTo>
                  <a:pt x="613181" y="2914853"/>
                </a:lnTo>
                <a:lnTo>
                  <a:pt x="608126" y="2912795"/>
                </a:lnTo>
                <a:lnTo>
                  <a:pt x="599401" y="2912795"/>
                </a:lnTo>
                <a:lnTo>
                  <a:pt x="597433" y="2922955"/>
                </a:lnTo>
                <a:lnTo>
                  <a:pt x="592074" y="2921685"/>
                </a:lnTo>
                <a:lnTo>
                  <a:pt x="597090" y="2916605"/>
                </a:lnTo>
                <a:lnTo>
                  <a:pt x="590956" y="2916605"/>
                </a:lnTo>
                <a:lnTo>
                  <a:pt x="591870" y="2921685"/>
                </a:lnTo>
                <a:lnTo>
                  <a:pt x="591693" y="2925495"/>
                </a:lnTo>
                <a:lnTo>
                  <a:pt x="589407" y="2924225"/>
                </a:lnTo>
                <a:lnTo>
                  <a:pt x="587286" y="2922955"/>
                </a:lnTo>
                <a:lnTo>
                  <a:pt x="585381" y="2924225"/>
                </a:lnTo>
                <a:lnTo>
                  <a:pt x="585812" y="2934589"/>
                </a:lnTo>
                <a:lnTo>
                  <a:pt x="586498" y="2934385"/>
                </a:lnTo>
                <a:lnTo>
                  <a:pt x="585952" y="2935655"/>
                </a:lnTo>
                <a:lnTo>
                  <a:pt x="585901" y="2936925"/>
                </a:lnTo>
                <a:lnTo>
                  <a:pt x="585533" y="2936646"/>
                </a:lnTo>
                <a:lnTo>
                  <a:pt x="583793" y="2940735"/>
                </a:lnTo>
                <a:lnTo>
                  <a:pt x="577672" y="2940735"/>
                </a:lnTo>
                <a:lnTo>
                  <a:pt x="575970" y="2938195"/>
                </a:lnTo>
                <a:lnTo>
                  <a:pt x="575170" y="2943275"/>
                </a:lnTo>
                <a:lnTo>
                  <a:pt x="572897" y="2942005"/>
                </a:lnTo>
                <a:lnTo>
                  <a:pt x="572566" y="2940977"/>
                </a:lnTo>
                <a:lnTo>
                  <a:pt x="572135" y="2943275"/>
                </a:lnTo>
                <a:lnTo>
                  <a:pt x="565785" y="2947085"/>
                </a:lnTo>
                <a:lnTo>
                  <a:pt x="567867" y="2953435"/>
                </a:lnTo>
                <a:lnTo>
                  <a:pt x="563346" y="2954705"/>
                </a:lnTo>
                <a:lnTo>
                  <a:pt x="559727" y="2957245"/>
                </a:lnTo>
                <a:lnTo>
                  <a:pt x="556247" y="2959785"/>
                </a:lnTo>
                <a:lnTo>
                  <a:pt x="552132" y="2957245"/>
                </a:lnTo>
                <a:lnTo>
                  <a:pt x="552729" y="2959785"/>
                </a:lnTo>
                <a:lnTo>
                  <a:pt x="551827" y="2968675"/>
                </a:lnTo>
                <a:lnTo>
                  <a:pt x="549249" y="2971215"/>
                </a:lnTo>
                <a:lnTo>
                  <a:pt x="546290" y="2967405"/>
                </a:lnTo>
                <a:lnTo>
                  <a:pt x="541807" y="2969945"/>
                </a:lnTo>
                <a:lnTo>
                  <a:pt x="536511" y="2973755"/>
                </a:lnTo>
                <a:lnTo>
                  <a:pt x="531075" y="2971215"/>
                </a:lnTo>
                <a:lnTo>
                  <a:pt x="532676" y="2977565"/>
                </a:lnTo>
                <a:lnTo>
                  <a:pt x="529983" y="2981375"/>
                </a:lnTo>
                <a:lnTo>
                  <a:pt x="526516" y="2985185"/>
                </a:lnTo>
                <a:lnTo>
                  <a:pt x="524167" y="2988995"/>
                </a:lnTo>
                <a:lnTo>
                  <a:pt x="523900" y="2988995"/>
                </a:lnTo>
                <a:lnTo>
                  <a:pt x="523570" y="2990265"/>
                </a:lnTo>
                <a:lnTo>
                  <a:pt x="523367" y="2991535"/>
                </a:lnTo>
                <a:lnTo>
                  <a:pt x="523341" y="2994075"/>
                </a:lnTo>
                <a:lnTo>
                  <a:pt x="523163" y="2992805"/>
                </a:lnTo>
                <a:lnTo>
                  <a:pt x="522909" y="2991535"/>
                </a:lnTo>
                <a:lnTo>
                  <a:pt x="521944" y="2991535"/>
                </a:lnTo>
                <a:lnTo>
                  <a:pt x="520585" y="2990265"/>
                </a:lnTo>
                <a:lnTo>
                  <a:pt x="518960" y="2986455"/>
                </a:lnTo>
                <a:lnTo>
                  <a:pt x="519785" y="2990265"/>
                </a:lnTo>
                <a:lnTo>
                  <a:pt x="519620" y="2992805"/>
                </a:lnTo>
                <a:lnTo>
                  <a:pt x="518566" y="2995345"/>
                </a:lnTo>
                <a:lnTo>
                  <a:pt x="517702" y="2996615"/>
                </a:lnTo>
                <a:lnTo>
                  <a:pt x="513067" y="2999155"/>
                </a:lnTo>
                <a:lnTo>
                  <a:pt x="511200" y="3001695"/>
                </a:lnTo>
                <a:lnTo>
                  <a:pt x="509562" y="2997885"/>
                </a:lnTo>
                <a:lnTo>
                  <a:pt x="509003" y="2996615"/>
                </a:lnTo>
                <a:lnTo>
                  <a:pt x="510489" y="2992805"/>
                </a:lnTo>
                <a:lnTo>
                  <a:pt x="512051" y="2990265"/>
                </a:lnTo>
                <a:lnTo>
                  <a:pt x="501611" y="2990265"/>
                </a:lnTo>
                <a:lnTo>
                  <a:pt x="503859" y="2996615"/>
                </a:lnTo>
                <a:lnTo>
                  <a:pt x="502589" y="2995345"/>
                </a:lnTo>
                <a:lnTo>
                  <a:pt x="501332" y="2994075"/>
                </a:lnTo>
                <a:lnTo>
                  <a:pt x="498792" y="2991535"/>
                </a:lnTo>
                <a:lnTo>
                  <a:pt x="499491" y="2994075"/>
                </a:lnTo>
                <a:lnTo>
                  <a:pt x="496874" y="2986455"/>
                </a:lnTo>
                <a:lnTo>
                  <a:pt x="495681" y="2991535"/>
                </a:lnTo>
                <a:lnTo>
                  <a:pt x="493636" y="2992805"/>
                </a:lnTo>
                <a:lnTo>
                  <a:pt x="490956" y="2992805"/>
                </a:lnTo>
                <a:lnTo>
                  <a:pt x="487883" y="2995345"/>
                </a:lnTo>
                <a:lnTo>
                  <a:pt x="480529" y="2990265"/>
                </a:lnTo>
                <a:lnTo>
                  <a:pt x="481901" y="2988995"/>
                </a:lnTo>
                <a:lnTo>
                  <a:pt x="486029" y="2985185"/>
                </a:lnTo>
                <a:lnTo>
                  <a:pt x="477913" y="2988995"/>
                </a:lnTo>
                <a:lnTo>
                  <a:pt x="476567" y="2987662"/>
                </a:lnTo>
                <a:lnTo>
                  <a:pt x="477329" y="2988995"/>
                </a:lnTo>
                <a:lnTo>
                  <a:pt x="475576" y="2994075"/>
                </a:lnTo>
                <a:lnTo>
                  <a:pt x="465734" y="2996615"/>
                </a:lnTo>
                <a:lnTo>
                  <a:pt x="471043" y="2987725"/>
                </a:lnTo>
                <a:lnTo>
                  <a:pt x="467702" y="2983915"/>
                </a:lnTo>
                <a:lnTo>
                  <a:pt x="461543" y="2986455"/>
                </a:lnTo>
                <a:lnTo>
                  <a:pt x="456819" y="2992805"/>
                </a:lnTo>
                <a:lnTo>
                  <a:pt x="452234" y="2992805"/>
                </a:lnTo>
                <a:lnTo>
                  <a:pt x="451891" y="2991535"/>
                </a:lnTo>
                <a:lnTo>
                  <a:pt x="451002" y="2991535"/>
                </a:lnTo>
                <a:lnTo>
                  <a:pt x="452043" y="2988995"/>
                </a:lnTo>
                <a:lnTo>
                  <a:pt x="446176" y="2992805"/>
                </a:lnTo>
                <a:lnTo>
                  <a:pt x="439026" y="2992805"/>
                </a:lnTo>
                <a:lnTo>
                  <a:pt x="431673" y="2994075"/>
                </a:lnTo>
                <a:lnTo>
                  <a:pt x="425183" y="2997885"/>
                </a:lnTo>
                <a:lnTo>
                  <a:pt x="424624" y="2996615"/>
                </a:lnTo>
                <a:lnTo>
                  <a:pt x="425348" y="2998940"/>
                </a:lnTo>
                <a:lnTo>
                  <a:pt x="425462" y="3000425"/>
                </a:lnTo>
                <a:lnTo>
                  <a:pt x="425411" y="3005505"/>
                </a:lnTo>
                <a:lnTo>
                  <a:pt x="425335" y="3006775"/>
                </a:lnTo>
                <a:lnTo>
                  <a:pt x="421627" y="3006775"/>
                </a:lnTo>
                <a:lnTo>
                  <a:pt x="418465" y="3011855"/>
                </a:lnTo>
                <a:lnTo>
                  <a:pt x="417779" y="3009315"/>
                </a:lnTo>
                <a:lnTo>
                  <a:pt x="417080" y="3006775"/>
                </a:lnTo>
                <a:lnTo>
                  <a:pt x="419354" y="3006775"/>
                </a:lnTo>
                <a:lnTo>
                  <a:pt x="419455" y="3005505"/>
                </a:lnTo>
                <a:lnTo>
                  <a:pt x="419544" y="3004235"/>
                </a:lnTo>
                <a:lnTo>
                  <a:pt x="420611" y="3002965"/>
                </a:lnTo>
                <a:lnTo>
                  <a:pt x="416725" y="3004235"/>
                </a:lnTo>
                <a:lnTo>
                  <a:pt x="414096" y="2999422"/>
                </a:lnTo>
                <a:lnTo>
                  <a:pt x="405650" y="3005505"/>
                </a:lnTo>
                <a:lnTo>
                  <a:pt x="399872" y="3002965"/>
                </a:lnTo>
                <a:lnTo>
                  <a:pt x="401370" y="2999155"/>
                </a:lnTo>
                <a:lnTo>
                  <a:pt x="405244" y="2999155"/>
                </a:lnTo>
                <a:lnTo>
                  <a:pt x="407885" y="2997885"/>
                </a:lnTo>
                <a:lnTo>
                  <a:pt x="405714" y="2994075"/>
                </a:lnTo>
                <a:lnTo>
                  <a:pt x="414667" y="2996615"/>
                </a:lnTo>
                <a:lnTo>
                  <a:pt x="413245" y="2994075"/>
                </a:lnTo>
                <a:lnTo>
                  <a:pt x="412546" y="2992805"/>
                </a:lnTo>
                <a:lnTo>
                  <a:pt x="414045" y="2991535"/>
                </a:lnTo>
                <a:lnTo>
                  <a:pt x="415658" y="2991535"/>
                </a:lnTo>
                <a:lnTo>
                  <a:pt x="413854" y="2986455"/>
                </a:lnTo>
                <a:lnTo>
                  <a:pt x="406641" y="2985185"/>
                </a:lnTo>
                <a:lnTo>
                  <a:pt x="396113" y="2987725"/>
                </a:lnTo>
                <a:lnTo>
                  <a:pt x="388912" y="2987725"/>
                </a:lnTo>
                <a:lnTo>
                  <a:pt x="386257" y="2991535"/>
                </a:lnTo>
                <a:lnTo>
                  <a:pt x="389775" y="2992805"/>
                </a:lnTo>
                <a:lnTo>
                  <a:pt x="387121" y="2997885"/>
                </a:lnTo>
                <a:lnTo>
                  <a:pt x="377825" y="2997885"/>
                </a:lnTo>
                <a:lnTo>
                  <a:pt x="372757" y="2991535"/>
                </a:lnTo>
                <a:lnTo>
                  <a:pt x="368515" y="2986455"/>
                </a:lnTo>
                <a:lnTo>
                  <a:pt x="361708" y="2988995"/>
                </a:lnTo>
                <a:lnTo>
                  <a:pt x="358521" y="2994075"/>
                </a:lnTo>
                <a:lnTo>
                  <a:pt x="357263" y="3002965"/>
                </a:lnTo>
                <a:lnTo>
                  <a:pt x="348526" y="2997885"/>
                </a:lnTo>
                <a:lnTo>
                  <a:pt x="349034" y="2996615"/>
                </a:lnTo>
                <a:lnTo>
                  <a:pt x="351536" y="2990265"/>
                </a:lnTo>
                <a:lnTo>
                  <a:pt x="345503" y="2991535"/>
                </a:lnTo>
                <a:lnTo>
                  <a:pt x="342480" y="2994075"/>
                </a:lnTo>
                <a:lnTo>
                  <a:pt x="339369" y="2996615"/>
                </a:lnTo>
                <a:lnTo>
                  <a:pt x="334632" y="2995663"/>
                </a:lnTo>
                <a:lnTo>
                  <a:pt x="334822" y="2996615"/>
                </a:lnTo>
                <a:lnTo>
                  <a:pt x="328853" y="2996615"/>
                </a:lnTo>
                <a:lnTo>
                  <a:pt x="327647" y="2988995"/>
                </a:lnTo>
                <a:lnTo>
                  <a:pt x="318325" y="2991535"/>
                </a:lnTo>
                <a:lnTo>
                  <a:pt x="298716" y="2995345"/>
                </a:lnTo>
                <a:lnTo>
                  <a:pt x="288658" y="2996615"/>
                </a:lnTo>
                <a:lnTo>
                  <a:pt x="289394" y="2995345"/>
                </a:lnTo>
                <a:lnTo>
                  <a:pt x="290563" y="2994075"/>
                </a:lnTo>
                <a:lnTo>
                  <a:pt x="291719" y="2992805"/>
                </a:lnTo>
                <a:lnTo>
                  <a:pt x="288582" y="2990265"/>
                </a:lnTo>
                <a:lnTo>
                  <a:pt x="280073" y="2991104"/>
                </a:lnTo>
                <a:lnTo>
                  <a:pt x="280073" y="3001695"/>
                </a:lnTo>
                <a:lnTo>
                  <a:pt x="279450" y="3002965"/>
                </a:lnTo>
                <a:lnTo>
                  <a:pt x="277825" y="3002965"/>
                </a:lnTo>
                <a:lnTo>
                  <a:pt x="278714" y="3001695"/>
                </a:lnTo>
                <a:lnTo>
                  <a:pt x="274904" y="3000425"/>
                </a:lnTo>
                <a:lnTo>
                  <a:pt x="272503" y="2999155"/>
                </a:lnTo>
                <a:lnTo>
                  <a:pt x="279514" y="2999155"/>
                </a:lnTo>
                <a:lnTo>
                  <a:pt x="280073" y="3001695"/>
                </a:lnTo>
                <a:lnTo>
                  <a:pt x="280073" y="2991104"/>
                </a:lnTo>
                <a:lnTo>
                  <a:pt x="275501" y="2991535"/>
                </a:lnTo>
                <a:lnTo>
                  <a:pt x="262064" y="2990265"/>
                </a:lnTo>
                <a:lnTo>
                  <a:pt x="236016" y="2985185"/>
                </a:lnTo>
                <a:lnTo>
                  <a:pt x="229755" y="2991535"/>
                </a:lnTo>
                <a:lnTo>
                  <a:pt x="228295" y="2991535"/>
                </a:lnTo>
                <a:lnTo>
                  <a:pt x="225221" y="2994075"/>
                </a:lnTo>
                <a:lnTo>
                  <a:pt x="221602" y="2994075"/>
                </a:lnTo>
                <a:lnTo>
                  <a:pt x="220446" y="2990265"/>
                </a:lnTo>
                <a:lnTo>
                  <a:pt x="222745" y="2987725"/>
                </a:lnTo>
                <a:lnTo>
                  <a:pt x="212801" y="2991535"/>
                </a:lnTo>
                <a:lnTo>
                  <a:pt x="201002" y="2995345"/>
                </a:lnTo>
                <a:lnTo>
                  <a:pt x="189090" y="2995345"/>
                </a:lnTo>
                <a:lnTo>
                  <a:pt x="178816" y="2992805"/>
                </a:lnTo>
                <a:lnTo>
                  <a:pt x="181140" y="2991535"/>
                </a:lnTo>
                <a:lnTo>
                  <a:pt x="175475" y="2991535"/>
                </a:lnTo>
                <a:lnTo>
                  <a:pt x="171373" y="2995345"/>
                </a:lnTo>
                <a:lnTo>
                  <a:pt x="167411" y="2999155"/>
                </a:lnTo>
                <a:lnTo>
                  <a:pt x="162128" y="2997885"/>
                </a:lnTo>
                <a:lnTo>
                  <a:pt x="163766" y="2996615"/>
                </a:lnTo>
                <a:lnTo>
                  <a:pt x="158838" y="2996615"/>
                </a:lnTo>
                <a:lnTo>
                  <a:pt x="153797" y="2995345"/>
                </a:lnTo>
                <a:lnTo>
                  <a:pt x="148755" y="2995345"/>
                </a:lnTo>
                <a:lnTo>
                  <a:pt x="140550" y="2996615"/>
                </a:lnTo>
                <a:lnTo>
                  <a:pt x="138404" y="2994075"/>
                </a:lnTo>
                <a:lnTo>
                  <a:pt x="137998" y="2994075"/>
                </a:lnTo>
                <a:lnTo>
                  <a:pt x="135305" y="2990265"/>
                </a:lnTo>
                <a:lnTo>
                  <a:pt x="132334" y="2986455"/>
                </a:lnTo>
                <a:lnTo>
                  <a:pt x="129971" y="2982645"/>
                </a:lnTo>
                <a:lnTo>
                  <a:pt x="128574" y="2978835"/>
                </a:lnTo>
                <a:lnTo>
                  <a:pt x="123113" y="2977565"/>
                </a:lnTo>
                <a:lnTo>
                  <a:pt x="118211" y="2973755"/>
                </a:lnTo>
                <a:lnTo>
                  <a:pt x="115671" y="2971215"/>
                </a:lnTo>
                <a:lnTo>
                  <a:pt x="113118" y="2968675"/>
                </a:lnTo>
                <a:lnTo>
                  <a:pt x="107061" y="2971215"/>
                </a:lnTo>
                <a:lnTo>
                  <a:pt x="104838" y="2963595"/>
                </a:lnTo>
                <a:lnTo>
                  <a:pt x="103759" y="2958515"/>
                </a:lnTo>
                <a:lnTo>
                  <a:pt x="101790" y="2953435"/>
                </a:lnTo>
                <a:lnTo>
                  <a:pt x="97663" y="2947085"/>
                </a:lnTo>
                <a:lnTo>
                  <a:pt x="96837" y="2945815"/>
                </a:lnTo>
                <a:lnTo>
                  <a:pt x="93941" y="2942005"/>
                </a:lnTo>
                <a:lnTo>
                  <a:pt x="86906" y="2947085"/>
                </a:lnTo>
                <a:lnTo>
                  <a:pt x="82029" y="2944545"/>
                </a:lnTo>
                <a:lnTo>
                  <a:pt x="85128" y="2940735"/>
                </a:lnTo>
                <a:lnTo>
                  <a:pt x="86169" y="2939465"/>
                </a:lnTo>
                <a:lnTo>
                  <a:pt x="76250" y="2940735"/>
                </a:lnTo>
                <a:lnTo>
                  <a:pt x="77470" y="2935655"/>
                </a:lnTo>
                <a:lnTo>
                  <a:pt x="78397" y="2931845"/>
                </a:lnTo>
                <a:lnTo>
                  <a:pt x="73533" y="2929305"/>
                </a:lnTo>
                <a:lnTo>
                  <a:pt x="74790" y="2931845"/>
                </a:lnTo>
                <a:lnTo>
                  <a:pt x="74841" y="2934385"/>
                </a:lnTo>
                <a:lnTo>
                  <a:pt x="73380" y="2935655"/>
                </a:lnTo>
                <a:lnTo>
                  <a:pt x="69481" y="2934385"/>
                </a:lnTo>
                <a:lnTo>
                  <a:pt x="65570" y="2933115"/>
                </a:lnTo>
                <a:lnTo>
                  <a:pt x="61950" y="2920415"/>
                </a:lnTo>
                <a:lnTo>
                  <a:pt x="63969" y="2917875"/>
                </a:lnTo>
                <a:lnTo>
                  <a:pt x="58407" y="2915335"/>
                </a:lnTo>
                <a:lnTo>
                  <a:pt x="52616" y="2915335"/>
                </a:lnTo>
                <a:lnTo>
                  <a:pt x="55168" y="2914065"/>
                </a:lnTo>
                <a:lnTo>
                  <a:pt x="56616" y="2914065"/>
                </a:lnTo>
                <a:lnTo>
                  <a:pt x="58293" y="2912795"/>
                </a:lnTo>
                <a:lnTo>
                  <a:pt x="51346" y="2915335"/>
                </a:lnTo>
                <a:lnTo>
                  <a:pt x="56972" y="2912795"/>
                </a:lnTo>
                <a:lnTo>
                  <a:pt x="62585" y="2910255"/>
                </a:lnTo>
                <a:lnTo>
                  <a:pt x="58623" y="2911525"/>
                </a:lnTo>
                <a:lnTo>
                  <a:pt x="57696" y="2911525"/>
                </a:lnTo>
                <a:lnTo>
                  <a:pt x="56197" y="2912795"/>
                </a:lnTo>
                <a:lnTo>
                  <a:pt x="52476" y="2912795"/>
                </a:lnTo>
                <a:lnTo>
                  <a:pt x="56337" y="2910344"/>
                </a:lnTo>
                <a:lnTo>
                  <a:pt x="56159" y="2908985"/>
                </a:lnTo>
                <a:lnTo>
                  <a:pt x="55016" y="2900095"/>
                </a:lnTo>
                <a:lnTo>
                  <a:pt x="59474" y="2901365"/>
                </a:lnTo>
                <a:lnTo>
                  <a:pt x="59512" y="2900095"/>
                </a:lnTo>
                <a:lnTo>
                  <a:pt x="59817" y="2891205"/>
                </a:lnTo>
                <a:lnTo>
                  <a:pt x="59232" y="2879775"/>
                </a:lnTo>
                <a:lnTo>
                  <a:pt x="58458" y="2869615"/>
                </a:lnTo>
                <a:lnTo>
                  <a:pt x="58318" y="2863265"/>
                </a:lnTo>
                <a:lnTo>
                  <a:pt x="58216" y="2858185"/>
                </a:lnTo>
                <a:lnTo>
                  <a:pt x="56032" y="2863265"/>
                </a:lnTo>
                <a:lnTo>
                  <a:pt x="48285" y="2861995"/>
                </a:lnTo>
                <a:lnTo>
                  <a:pt x="47625" y="2856915"/>
                </a:lnTo>
                <a:lnTo>
                  <a:pt x="48641" y="2856725"/>
                </a:lnTo>
                <a:lnTo>
                  <a:pt x="46761" y="2854375"/>
                </a:lnTo>
                <a:lnTo>
                  <a:pt x="47663" y="2848025"/>
                </a:lnTo>
                <a:lnTo>
                  <a:pt x="54635" y="2850565"/>
                </a:lnTo>
                <a:lnTo>
                  <a:pt x="56819" y="2853105"/>
                </a:lnTo>
                <a:lnTo>
                  <a:pt x="55016" y="2848025"/>
                </a:lnTo>
                <a:lnTo>
                  <a:pt x="54571" y="2846755"/>
                </a:lnTo>
                <a:lnTo>
                  <a:pt x="56616" y="2846755"/>
                </a:lnTo>
                <a:lnTo>
                  <a:pt x="57670" y="2848025"/>
                </a:lnTo>
                <a:lnTo>
                  <a:pt x="60274" y="2848025"/>
                </a:lnTo>
                <a:lnTo>
                  <a:pt x="59880" y="2846755"/>
                </a:lnTo>
                <a:lnTo>
                  <a:pt x="59486" y="2845485"/>
                </a:lnTo>
                <a:lnTo>
                  <a:pt x="61328" y="2840405"/>
                </a:lnTo>
                <a:lnTo>
                  <a:pt x="62585" y="2836595"/>
                </a:lnTo>
                <a:lnTo>
                  <a:pt x="60045" y="2832785"/>
                </a:lnTo>
                <a:lnTo>
                  <a:pt x="62090" y="2831515"/>
                </a:lnTo>
                <a:lnTo>
                  <a:pt x="61937" y="2821355"/>
                </a:lnTo>
                <a:lnTo>
                  <a:pt x="61252" y="2813735"/>
                </a:lnTo>
                <a:lnTo>
                  <a:pt x="60490" y="2806115"/>
                </a:lnTo>
                <a:lnTo>
                  <a:pt x="60071" y="2797225"/>
                </a:lnTo>
                <a:lnTo>
                  <a:pt x="54140" y="2797225"/>
                </a:lnTo>
                <a:lnTo>
                  <a:pt x="55549" y="2792145"/>
                </a:lnTo>
                <a:lnTo>
                  <a:pt x="50825" y="2788335"/>
                </a:lnTo>
                <a:lnTo>
                  <a:pt x="52768" y="2780715"/>
                </a:lnTo>
                <a:lnTo>
                  <a:pt x="55016" y="2773095"/>
                </a:lnTo>
                <a:lnTo>
                  <a:pt x="56819" y="2765475"/>
                </a:lnTo>
                <a:lnTo>
                  <a:pt x="57429" y="2757855"/>
                </a:lnTo>
                <a:lnTo>
                  <a:pt x="56489" y="2755315"/>
                </a:lnTo>
                <a:lnTo>
                  <a:pt x="55092" y="2751505"/>
                </a:lnTo>
                <a:lnTo>
                  <a:pt x="54622" y="2750235"/>
                </a:lnTo>
                <a:lnTo>
                  <a:pt x="54394" y="2750782"/>
                </a:lnTo>
                <a:lnTo>
                  <a:pt x="54102" y="2740075"/>
                </a:lnTo>
                <a:lnTo>
                  <a:pt x="57873" y="2746425"/>
                </a:lnTo>
                <a:lnTo>
                  <a:pt x="57556" y="2740075"/>
                </a:lnTo>
                <a:lnTo>
                  <a:pt x="57429" y="2737535"/>
                </a:lnTo>
                <a:lnTo>
                  <a:pt x="56743" y="2729915"/>
                </a:lnTo>
                <a:lnTo>
                  <a:pt x="55854" y="2724835"/>
                </a:lnTo>
                <a:lnTo>
                  <a:pt x="55410" y="2722295"/>
                </a:lnTo>
                <a:lnTo>
                  <a:pt x="54216" y="2717215"/>
                </a:lnTo>
                <a:lnTo>
                  <a:pt x="54076" y="2716619"/>
                </a:lnTo>
                <a:lnTo>
                  <a:pt x="54076" y="2751505"/>
                </a:lnTo>
                <a:lnTo>
                  <a:pt x="52451" y="2755315"/>
                </a:lnTo>
                <a:lnTo>
                  <a:pt x="48996" y="2751505"/>
                </a:lnTo>
                <a:lnTo>
                  <a:pt x="54076" y="2751505"/>
                </a:lnTo>
                <a:lnTo>
                  <a:pt x="54076" y="2716619"/>
                </a:lnTo>
                <a:lnTo>
                  <a:pt x="53924" y="2715945"/>
                </a:lnTo>
                <a:lnTo>
                  <a:pt x="53022" y="2712135"/>
                </a:lnTo>
                <a:lnTo>
                  <a:pt x="50774" y="2713405"/>
                </a:lnTo>
                <a:lnTo>
                  <a:pt x="49784" y="2715945"/>
                </a:lnTo>
                <a:lnTo>
                  <a:pt x="47955" y="2714675"/>
                </a:lnTo>
                <a:lnTo>
                  <a:pt x="47129" y="2712135"/>
                </a:lnTo>
                <a:lnTo>
                  <a:pt x="50342" y="2708325"/>
                </a:lnTo>
                <a:lnTo>
                  <a:pt x="52933" y="2708325"/>
                </a:lnTo>
                <a:lnTo>
                  <a:pt x="53479" y="2709595"/>
                </a:lnTo>
                <a:lnTo>
                  <a:pt x="53403" y="2708325"/>
                </a:lnTo>
                <a:lnTo>
                  <a:pt x="52603" y="2694355"/>
                </a:lnTo>
                <a:lnTo>
                  <a:pt x="57454" y="2679115"/>
                </a:lnTo>
                <a:lnTo>
                  <a:pt x="59918" y="2670225"/>
                </a:lnTo>
                <a:lnTo>
                  <a:pt x="61683" y="2663875"/>
                </a:lnTo>
                <a:lnTo>
                  <a:pt x="59004" y="2651175"/>
                </a:lnTo>
                <a:lnTo>
                  <a:pt x="59550" y="2651175"/>
                </a:lnTo>
                <a:lnTo>
                  <a:pt x="54902" y="2638475"/>
                </a:lnTo>
                <a:lnTo>
                  <a:pt x="53975" y="2635935"/>
                </a:lnTo>
                <a:lnTo>
                  <a:pt x="55029" y="2628315"/>
                </a:lnTo>
                <a:lnTo>
                  <a:pt x="57950" y="2639745"/>
                </a:lnTo>
                <a:lnTo>
                  <a:pt x="61391" y="2634665"/>
                </a:lnTo>
                <a:lnTo>
                  <a:pt x="59448" y="2628315"/>
                </a:lnTo>
                <a:lnTo>
                  <a:pt x="57899" y="2623235"/>
                </a:lnTo>
                <a:lnTo>
                  <a:pt x="58242" y="2614345"/>
                </a:lnTo>
                <a:lnTo>
                  <a:pt x="58293" y="2613075"/>
                </a:lnTo>
                <a:lnTo>
                  <a:pt x="58699" y="2609265"/>
                </a:lnTo>
                <a:lnTo>
                  <a:pt x="59232" y="2604185"/>
                </a:lnTo>
                <a:lnTo>
                  <a:pt x="57416" y="2594025"/>
                </a:lnTo>
                <a:lnTo>
                  <a:pt x="64312" y="2583865"/>
                </a:lnTo>
                <a:lnTo>
                  <a:pt x="64325" y="2582595"/>
                </a:lnTo>
                <a:lnTo>
                  <a:pt x="17030" y="2582595"/>
                </a:lnTo>
                <a:lnTo>
                  <a:pt x="17983" y="2585135"/>
                </a:lnTo>
                <a:lnTo>
                  <a:pt x="23698" y="2586405"/>
                </a:lnTo>
                <a:lnTo>
                  <a:pt x="24447" y="2591485"/>
                </a:lnTo>
                <a:lnTo>
                  <a:pt x="24206" y="2592755"/>
                </a:lnTo>
                <a:lnTo>
                  <a:pt x="23355" y="2592755"/>
                </a:lnTo>
                <a:lnTo>
                  <a:pt x="22491" y="2594267"/>
                </a:lnTo>
                <a:lnTo>
                  <a:pt x="20942" y="2594813"/>
                </a:lnTo>
                <a:lnTo>
                  <a:pt x="14198" y="2585478"/>
                </a:lnTo>
                <a:lnTo>
                  <a:pt x="10617" y="2593022"/>
                </a:lnTo>
                <a:lnTo>
                  <a:pt x="14020" y="2591917"/>
                </a:lnTo>
                <a:lnTo>
                  <a:pt x="16700" y="2594660"/>
                </a:lnTo>
                <a:lnTo>
                  <a:pt x="19507" y="2596832"/>
                </a:lnTo>
                <a:lnTo>
                  <a:pt x="22186" y="2594813"/>
                </a:lnTo>
                <a:lnTo>
                  <a:pt x="15417" y="2606725"/>
                </a:lnTo>
                <a:lnTo>
                  <a:pt x="11607" y="2609265"/>
                </a:lnTo>
                <a:lnTo>
                  <a:pt x="12649" y="2601645"/>
                </a:lnTo>
                <a:lnTo>
                  <a:pt x="9753" y="2602915"/>
                </a:lnTo>
                <a:lnTo>
                  <a:pt x="8597" y="2611805"/>
                </a:lnTo>
                <a:lnTo>
                  <a:pt x="4203" y="2606725"/>
                </a:lnTo>
                <a:lnTo>
                  <a:pt x="685" y="2613075"/>
                </a:lnTo>
                <a:lnTo>
                  <a:pt x="5308" y="2611805"/>
                </a:lnTo>
                <a:lnTo>
                  <a:pt x="7226" y="2615615"/>
                </a:lnTo>
                <a:lnTo>
                  <a:pt x="5359" y="2621965"/>
                </a:lnTo>
                <a:lnTo>
                  <a:pt x="11442" y="2614345"/>
                </a:lnTo>
                <a:lnTo>
                  <a:pt x="12611" y="2621965"/>
                </a:lnTo>
                <a:lnTo>
                  <a:pt x="5842" y="2630855"/>
                </a:lnTo>
                <a:lnTo>
                  <a:pt x="6972" y="2638475"/>
                </a:lnTo>
                <a:lnTo>
                  <a:pt x="2997" y="2634665"/>
                </a:lnTo>
                <a:lnTo>
                  <a:pt x="4025" y="2642285"/>
                </a:lnTo>
                <a:lnTo>
                  <a:pt x="4851" y="2651175"/>
                </a:lnTo>
                <a:lnTo>
                  <a:pt x="7162" y="2660065"/>
                </a:lnTo>
                <a:lnTo>
                  <a:pt x="12674" y="2667685"/>
                </a:lnTo>
                <a:lnTo>
                  <a:pt x="11176" y="2668955"/>
                </a:lnTo>
                <a:lnTo>
                  <a:pt x="7620" y="2670225"/>
                </a:lnTo>
                <a:lnTo>
                  <a:pt x="6743" y="2666415"/>
                </a:lnTo>
                <a:lnTo>
                  <a:pt x="7480" y="2680385"/>
                </a:lnTo>
                <a:lnTo>
                  <a:pt x="10401" y="2693085"/>
                </a:lnTo>
                <a:lnTo>
                  <a:pt x="12433" y="2705785"/>
                </a:lnTo>
                <a:lnTo>
                  <a:pt x="10490" y="2717215"/>
                </a:lnTo>
                <a:lnTo>
                  <a:pt x="7366" y="2715945"/>
                </a:lnTo>
                <a:lnTo>
                  <a:pt x="8216" y="2718485"/>
                </a:lnTo>
                <a:lnTo>
                  <a:pt x="13195" y="2721025"/>
                </a:lnTo>
                <a:lnTo>
                  <a:pt x="9944" y="2724835"/>
                </a:lnTo>
                <a:lnTo>
                  <a:pt x="8661" y="2724835"/>
                </a:lnTo>
                <a:lnTo>
                  <a:pt x="6832" y="2723565"/>
                </a:lnTo>
                <a:lnTo>
                  <a:pt x="6629" y="2724835"/>
                </a:lnTo>
                <a:lnTo>
                  <a:pt x="7670" y="2726105"/>
                </a:lnTo>
                <a:lnTo>
                  <a:pt x="12001" y="2733725"/>
                </a:lnTo>
                <a:lnTo>
                  <a:pt x="10083" y="2737535"/>
                </a:lnTo>
                <a:lnTo>
                  <a:pt x="6604" y="2733725"/>
                </a:lnTo>
                <a:lnTo>
                  <a:pt x="6032" y="2745155"/>
                </a:lnTo>
                <a:lnTo>
                  <a:pt x="9271" y="2754045"/>
                </a:lnTo>
                <a:lnTo>
                  <a:pt x="13690" y="2762935"/>
                </a:lnTo>
                <a:lnTo>
                  <a:pt x="16687" y="2771825"/>
                </a:lnTo>
                <a:lnTo>
                  <a:pt x="7416" y="2771825"/>
                </a:lnTo>
                <a:lnTo>
                  <a:pt x="2552" y="2790875"/>
                </a:lnTo>
                <a:lnTo>
                  <a:pt x="1257" y="2790875"/>
                </a:lnTo>
                <a:lnTo>
                  <a:pt x="1790" y="2803575"/>
                </a:lnTo>
                <a:lnTo>
                  <a:pt x="4673" y="2816275"/>
                </a:lnTo>
                <a:lnTo>
                  <a:pt x="8445" y="2827705"/>
                </a:lnTo>
                <a:lnTo>
                  <a:pt x="11696" y="2840405"/>
                </a:lnTo>
                <a:lnTo>
                  <a:pt x="6515" y="2850565"/>
                </a:lnTo>
                <a:lnTo>
                  <a:pt x="4673" y="2864535"/>
                </a:lnTo>
                <a:lnTo>
                  <a:pt x="3632" y="2879775"/>
                </a:lnTo>
                <a:lnTo>
                  <a:pt x="863" y="2893745"/>
                </a:lnTo>
                <a:lnTo>
                  <a:pt x="2603" y="2891205"/>
                </a:lnTo>
                <a:lnTo>
                  <a:pt x="8089" y="2895015"/>
                </a:lnTo>
                <a:lnTo>
                  <a:pt x="8966" y="2897555"/>
                </a:lnTo>
                <a:lnTo>
                  <a:pt x="7010" y="2901365"/>
                </a:lnTo>
                <a:lnTo>
                  <a:pt x="15201" y="2908985"/>
                </a:lnTo>
                <a:lnTo>
                  <a:pt x="6692" y="2908985"/>
                </a:lnTo>
                <a:lnTo>
                  <a:pt x="6896" y="2906445"/>
                </a:lnTo>
                <a:lnTo>
                  <a:pt x="2476" y="2911525"/>
                </a:lnTo>
                <a:lnTo>
                  <a:pt x="533" y="2919145"/>
                </a:lnTo>
                <a:lnTo>
                  <a:pt x="114" y="2926765"/>
                </a:lnTo>
                <a:lnTo>
                  <a:pt x="0" y="2936925"/>
                </a:lnTo>
                <a:lnTo>
                  <a:pt x="1498" y="2938195"/>
                </a:lnTo>
                <a:lnTo>
                  <a:pt x="13703" y="2934385"/>
                </a:lnTo>
                <a:lnTo>
                  <a:pt x="14630" y="2940735"/>
                </a:lnTo>
                <a:lnTo>
                  <a:pt x="20269" y="2947085"/>
                </a:lnTo>
                <a:lnTo>
                  <a:pt x="26085" y="2953435"/>
                </a:lnTo>
                <a:lnTo>
                  <a:pt x="29692" y="2957245"/>
                </a:lnTo>
                <a:lnTo>
                  <a:pt x="34290" y="2959785"/>
                </a:lnTo>
                <a:lnTo>
                  <a:pt x="38709" y="2962325"/>
                </a:lnTo>
                <a:lnTo>
                  <a:pt x="45110" y="2966135"/>
                </a:lnTo>
                <a:lnTo>
                  <a:pt x="50457" y="2969945"/>
                </a:lnTo>
                <a:lnTo>
                  <a:pt x="53911" y="2975025"/>
                </a:lnTo>
                <a:lnTo>
                  <a:pt x="54648" y="2981375"/>
                </a:lnTo>
                <a:lnTo>
                  <a:pt x="59575" y="2981375"/>
                </a:lnTo>
                <a:lnTo>
                  <a:pt x="63436" y="2985185"/>
                </a:lnTo>
                <a:lnTo>
                  <a:pt x="68364" y="2985185"/>
                </a:lnTo>
                <a:lnTo>
                  <a:pt x="64300" y="2990265"/>
                </a:lnTo>
                <a:lnTo>
                  <a:pt x="69519" y="2995345"/>
                </a:lnTo>
                <a:lnTo>
                  <a:pt x="74396" y="3000425"/>
                </a:lnTo>
                <a:lnTo>
                  <a:pt x="80010" y="3005505"/>
                </a:lnTo>
                <a:lnTo>
                  <a:pt x="87452" y="3010585"/>
                </a:lnTo>
                <a:lnTo>
                  <a:pt x="82499" y="3011855"/>
                </a:lnTo>
                <a:lnTo>
                  <a:pt x="87972" y="3013125"/>
                </a:lnTo>
                <a:lnTo>
                  <a:pt x="94818" y="3011855"/>
                </a:lnTo>
                <a:lnTo>
                  <a:pt x="101663" y="3009315"/>
                </a:lnTo>
                <a:lnTo>
                  <a:pt x="107149" y="3010585"/>
                </a:lnTo>
                <a:lnTo>
                  <a:pt x="103009" y="3018205"/>
                </a:lnTo>
                <a:lnTo>
                  <a:pt x="104317" y="3019475"/>
                </a:lnTo>
                <a:lnTo>
                  <a:pt x="105537" y="3020745"/>
                </a:lnTo>
                <a:lnTo>
                  <a:pt x="111404" y="3027095"/>
                </a:lnTo>
                <a:lnTo>
                  <a:pt x="124079" y="3039795"/>
                </a:lnTo>
                <a:lnTo>
                  <a:pt x="130162" y="3041065"/>
                </a:lnTo>
                <a:lnTo>
                  <a:pt x="146570" y="3041065"/>
                </a:lnTo>
                <a:lnTo>
                  <a:pt x="147866" y="3039795"/>
                </a:lnTo>
                <a:lnTo>
                  <a:pt x="151422" y="3038525"/>
                </a:lnTo>
                <a:lnTo>
                  <a:pt x="153174" y="3038525"/>
                </a:lnTo>
                <a:lnTo>
                  <a:pt x="154940" y="3037255"/>
                </a:lnTo>
                <a:lnTo>
                  <a:pt x="154292" y="3041065"/>
                </a:lnTo>
                <a:lnTo>
                  <a:pt x="152031" y="3041065"/>
                </a:lnTo>
                <a:lnTo>
                  <a:pt x="158724" y="3042335"/>
                </a:lnTo>
                <a:lnTo>
                  <a:pt x="166865" y="3043605"/>
                </a:lnTo>
                <a:lnTo>
                  <a:pt x="173329" y="3041065"/>
                </a:lnTo>
                <a:lnTo>
                  <a:pt x="174599" y="3037255"/>
                </a:lnTo>
                <a:lnTo>
                  <a:pt x="175018" y="3035985"/>
                </a:lnTo>
                <a:lnTo>
                  <a:pt x="177444" y="3038525"/>
                </a:lnTo>
                <a:lnTo>
                  <a:pt x="183197" y="3038525"/>
                </a:lnTo>
                <a:lnTo>
                  <a:pt x="190334" y="3035985"/>
                </a:lnTo>
                <a:lnTo>
                  <a:pt x="196900" y="3032175"/>
                </a:lnTo>
                <a:lnTo>
                  <a:pt x="195719" y="3038525"/>
                </a:lnTo>
                <a:lnTo>
                  <a:pt x="201028" y="3032175"/>
                </a:lnTo>
                <a:lnTo>
                  <a:pt x="202095" y="3030905"/>
                </a:lnTo>
                <a:lnTo>
                  <a:pt x="202298" y="3029635"/>
                </a:lnTo>
                <a:lnTo>
                  <a:pt x="211162" y="3027095"/>
                </a:lnTo>
                <a:lnTo>
                  <a:pt x="213271" y="3028365"/>
                </a:lnTo>
                <a:lnTo>
                  <a:pt x="213055" y="3031185"/>
                </a:lnTo>
                <a:lnTo>
                  <a:pt x="217182" y="3033445"/>
                </a:lnTo>
                <a:lnTo>
                  <a:pt x="216103" y="3027095"/>
                </a:lnTo>
                <a:lnTo>
                  <a:pt x="215671" y="3024555"/>
                </a:lnTo>
                <a:lnTo>
                  <a:pt x="224142" y="3028365"/>
                </a:lnTo>
                <a:lnTo>
                  <a:pt x="220980" y="3030905"/>
                </a:lnTo>
                <a:lnTo>
                  <a:pt x="228180" y="3032175"/>
                </a:lnTo>
                <a:lnTo>
                  <a:pt x="227609" y="3029635"/>
                </a:lnTo>
                <a:lnTo>
                  <a:pt x="231584" y="3025825"/>
                </a:lnTo>
                <a:lnTo>
                  <a:pt x="233857" y="3024555"/>
                </a:lnTo>
                <a:lnTo>
                  <a:pt x="236131" y="3023285"/>
                </a:lnTo>
                <a:lnTo>
                  <a:pt x="245237" y="3027095"/>
                </a:lnTo>
                <a:lnTo>
                  <a:pt x="246291" y="3032175"/>
                </a:lnTo>
                <a:lnTo>
                  <a:pt x="247256" y="3029635"/>
                </a:lnTo>
                <a:lnTo>
                  <a:pt x="251206" y="3024555"/>
                </a:lnTo>
                <a:lnTo>
                  <a:pt x="255447" y="3025825"/>
                </a:lnTo>
                <a:lnTo>
                  <a:pt x="256019" y="3028365"/>
                </a:lnTo>
                <a:lnTo>
                  <a:pt x="253695" y="3030905"/>
                </a:lnTo>
                <a:lnTo>
                  <a:pt x="261696" y="3030905"/>
                </a:lnTo>
                <a:lnTo>
                  <a:pt x="268185" y="3029635"/>
                </a:lnTo>
                <a:lnTo>
                  <a:pt x="273977" y="3027095"/>
                </a:lnTo>
                <a:lnTo>
                  <a:pt x="279869" y="3029635"/>
                </a:lnTo>
                <a:lnTo>
                  <a:pt x="280022" y="3030905"/>
                </a:lnTo>
                <a:lnTo>
                  <a:pt x="280568" y="3032175"/>
                </a:lnTo>
                <a:lnTo>
                  <a:pt x="281254" y="3033445"/>
                </a:lnTo>
                <a:lnTo>
                  <a:pt x="271691" y="3032175"/>
                </a:lnTo>
                <a:lnTo>
                  <a:pt x="264706" y="3032175"/>
                </a:lnTo>
                <a:lnTo>
                  <a:pt x="264693" y="3037255"/>
                </a:lnTo>
                <a:lnTo>
                  <a:pt x="272402" y="3038525"/>
                </a:lnTo>
                <a:lnTo>
                  <a:pt x="266242" y="3046145"/>
                </a:lnTo>
                <a:lnTo>
                  <a:pt x="271614" y="3042335"/>
                </a:lnTo>
                <a:lnTo>
                  <a:pt x="277939" y="3038525"/>
                </a:lnTo>
                <a:lnTo>
                  <a:pt x="284505" y="3035985"/>
                </a:lnTo>
                <a:lnTo>
                  <a:pt x="291312" y="3035985"/>
                </a:lnTo>
                <a:lnTo>
                  <a:pt x="291592" y="3037255"/>
                </a:lnTo>
                <a:lnTo>
                  <a:pt x="290817" y="3038525"/>
                </a:lnTo>
                <a:lnTo>
                  <a:pt x="294093" y="3038525"/>
                </a:lnTo>
                <a:lnTo>
                  <a:pt x="295567" y="3037255"/>
                </a:lnTo>
                <a:lnTo>
                  <a:pt x="297967" y="3038525"/>
                </a:lnTo>
                <a:lnTo>
                  <a:pt x="301790" y="3038525"/>
                </a:lnTo>
                <a:lnTo>
                  <a:pt x="302679" y="3043605"/>
                </a:lnTo>
                <a:lnTo>
                  <a:pt x="310654" y="3041065"/>
                </a:lnTo>
                <a:lnTo>
                  <a:pt x="314502" y="3041065"/>
                </a:lnTo>
                <a:lnTo>
                  <a:pt x="314261" y="3037255"/>
                </a:lnTo>
                <a:lnTo>
                  <a:pt x="314185" y="3035985"/>
                </a:lnTo>
                <a:lnTo>
                  <a:pt x="319227" y="3035985"/>
                </a:lnTo>
                <a:lnTo>
                  <a:pt x="316877" y="3033445"/>
                </a:lnTo>
                <a:lnTo>
                  <a:pt x="314528" y="3030905"/>
                </a:lnTo>
                <a:lnTo>
                  <a:pt x="315125" y="3032175"/>
                </a:lnTo>
                <a:lnTo>
                  <a:pt x="311861" y="3032175"/>
                </a:lnTo>
                <a:lnTo>
                  <a:pt x="311277" y="3031642"/>
                </a:lnTo>
                <a:lnTo>
                  <a:pt x="310769" y="3031274"/>
                </a:lnTo>
                <a:lnTo>
                  <a:pt x="310324" y="3032175"/>
                </a:lnTo>
                <a:lnTo>
                  <a:pt x="309968" y="3032175"/>
                </a:lnTo>
                <a:lnTo>
                  <a:pt x="309587" y="3033445"/>
                </a:lnTo>
                <a:lnTo>
                  <a:pt x="309854" y="3032175"/>
                </a:lnTo>
                <a:lnTo>
                  <a:pt x="307619" y="3032480"/>
                </a:lnTo>
                <a:lnTo>
                  <a:pt x="307619" y="3037255"/>
                </a:lnTo>
                <a:lnTo>
                  <a:pt x="307378" y="3038525"/>
                </a:lnTo>
                <a:lnTo>
                  <a:pt x="307098" y="3039795"/>
                </a:lnTo>
                <a:lnTo>
                  <a:pt x="306590" y="3039795"/>
                </a:lnTo>
                <a:lnTo>
                  <a:pt x="304025" y="3041065"/>
                </a:lnTo>
                <a:lnTo>
                  <a:pt x="303174" y="3039795"/>
                </a:lnTo>
                <a:lnTo>
                  <a:pt x="302831" y="3038525"/>
                </a:lnTo>
                <a:lnTo>
                  <a:pt x="307314" y="3038525"/>
                </a:lnTo>
                <a:lnTo>
                  <a:pt x="307619" y="3037255"/>
                </a:lnTo>
                <a:lnTo>
                  <a:pt x="307619" y="3032480"/>
                </a:lnTo>
                <a:lnTo>
                  <a:pt x="300278" y="3033445"/>
                </a:lnTo>
                <a:lnTo>
                  <a:pt x="303326" y="3029635"/>
                </a:lnTo>
                <a:lnTo>
                  <a:pt x="306501" y="3027095"/>
                </a:lnTo>
                <a:lnTo>
                  <a:pt x="310756" y="3030905"/>
                </a:lnTo>
                <a:lnTo>
                  <a:pt x="312750" y="3027095"/>
                </a:lnTo>
                <a:lnTo>
                  <a:pt x="314223" y="3024555"/>
                </a:lnTo>
                <a:lnTo>
                  <a:pt x="314947" y="3023285"/>
                </a:lnTo>
                <a:lnTo>
                  <a:pt x="316166" y="3020745"/>
                </a:lnTo>
                <a:lnTo>
                  <a:pt x="321424" y="3029635"/>
                </a:lnTo>
                <a:lnTo>
                  <a:pt x="331571" y="3033445"/>
                </a:lnTo>
                <a:lnTo>
                  <a:pt x="332968" y="3038525"/>
                </a:lnTo>
                <a:lnTo>
                  <a:pt x="342379" y="3037255"/>
                </a:lnTo>
                <a:lnTo>
                  <a:pt x="352171" y="3034715"/>
                </a:lnTo>
                <a:lnTo>
                  <a:pt x="361137" y="3032175"/>
                </a:lnTo>
                <a:lnTo>
                  <a:pt x="368109" y="3025825"/>
                </a:lnTo>
                <a:lnTo>
                  <a:pt x="371462" y="3024555"/>
                </a:lnTo>
                <a:lnTo>
                  <a:pt x="371932" y="3028365"/>
                </a:lnTo>
                <a:lnTo>
                  <a:pt x="373189" y="3030905"/>
                </a:lnTo>
                <a:lnTo>
                  <a:pt x="371246" y="3032175"/>
                </a:lnTo>
                <a:lnTo>
                  <a:pt x="374599" y="3030905"/>
                </a:lnTo>
                <a:lnTo>
                  <a:pt x="387718" y="3032175"/>
                </a:lnTo>
                <a:lnTo>
                  <a:pt x="387985" y="3030905"/>
                </a:lnTo>
                <a:lnTo>
                  <a:pt x="389331" y="3024555"/>
                </a:lnTo>
                <a:lnTo>
                  <a:pt x="392315" y="3027095"/>
                </a:lnTo>
                <a:lnTo>
                  <a:pt x="391553" y="3029635"/>
                </a:lnTo>
                <a:lnTo>
                  <a:pt x="391388" y="3030905"/>
                </a:lnTo>
                <a:lnTo>
                  <a:pt x="396151" y="3030905"/>
                </a:lnTo>
                <a:lnTo>
                  <a:pt x="394589" y="3032175"/>
                </a:lnTo>
                <a:lnTo>
                  <a:pt x="410362" y="3034715"/>
                </a:lnTo>
                <a:lnTo>
                  <a:pt x="424802" y="3029635"/>
                </a:lnTo>
                <a:lnTo>
                  <a:pt x="439712" y="3024555"/>
                </a:lnTo>
                <a:lnTo>
                  <a:pt x="454812" y="3027908"/>
                </a:lnTo>
                <a:lnTo>
                  <a:pt x="454253" y="3027095"/>
                </a:lnTo>
                <a:lnTo>
                  <a:pt x="453898" y="3025825"/>
                </a:lnTo>
                <a:lnTo>
                  <a:pt x="463537" y="3028365"/>
                </a:lnTo>
                <a:lnTo>
                  <a:pt x="483095" y="3028365"/>
                </a:lnTo>
                <a:lnTo>
                  <a:pt x="492937" y="3027095"/>
                </a:lnTo>
                <a:lnTo>
                  <a:pt x="502742" y="3027095"/>
                </a:lnTo>
                <a:lnTo>
                  <a:pt x="512660" y="3025825"/>
                </a:lnTo>
                <a:lnTo>
                  <a:pt x="523811" y="3027095"/>
                </a:lnTo>
                <a:lnTo>
                  <a:pt x="537298" y="3028365"/>
                </a:lnTo>
                <a:lnTo>
                  <a:pt x="540715" y="3025825"/>
                </a:lnTo>
                <a:lnTo>
                  <a:pt x="542531" y="3024555"/>
                </a:lnTo>
                <a:lnTo>
                  <a:pt x="544347" y="3023285"/>
                </a:lnTo>
                <a:lnTo>
                  <a:pt x="548386" y="3020745"/>
                </a:lnTo>
                <a:lnTo>
                  <a:pt x="550760" y="3019475"/>
                </a:lnTo>
                <a:lnTo>
                  <a:pt x="552653" y="3018205"/>
                </a:lnTo>
                <a:lnTo>
                  <a:pt x="555193" y="3010585"/>
                </a:lnTo>
                <a:lnTo>
                  <a:pt x="554672" y="3008045"/>
                </a:lnTo>
                <a:lnTo>
                  <a:pt x="555091" y="3005505"/>
                </a:lnTo>
                <a:lnTo>
                  <a:pt x="560819" y="3008045"/>
                </a:lnTo>
                <a:lnTo>
                  <a:pt x="561009" y="3005505"/>
                </a:lnTo>
                <a:lnTo>
                  <a:pt x="561301" y="3001695"/>
                </a:lnTo>
                <a:lnTo>
                  <a:pt x="561594" y="2997885"/>
                </a:lnTo>
                <a:lnTo>
                  <a:pt x="565213" y="2994075"/>
                </a:lnTo>
                <a:lnTo>
                  <a:pt x="567626" y="2991535"/>
                </a:lnTo>
                <a:lnTo>
                  <a:pt x="576618" y="2988995"/>
                </a:lnTo>
                <a:lnTo>
                  <a:pt x="585393" y="2985185"/>
                </a:lnTo>
                <a:lnTo>
                  <a:pt x="590778" y="2976295"/>
                </a:lnTo>
                <a:lnTo>
                  <a:pt x="586371" y="2973755"/>
                </a:lnTo>
                <a:lnTo>
                  <a:pt x="590778" y="2971215"/>
                </a:lnTo>
                <a:lnTo>
                  <a:pt x="596760" y="2959785"/>
                </a:lnTo>
                <a:lnTo>
                  <a:pt x="599605" y="2964865"/>
                </a:lnTo>
                <a:lnTo>
                  <a:pt x="599440" y="2963595"/>
                </a:lnTo>
                <a:lnTo>
                  <a:pt x="597700" y="2959785"/>
                </a:lnTo>
                <a:lnTo>
                  <a:pt x="600786" y="2959785"/>
                </a:lnTo>
                <a:lnTo>
                  <a:pt x="603262" y="2962325"/>
                </a:lnTo>
                <a:lnTo>
                  <a:pt x="608672" y="2948355"/>
                </a:lnTo>
                <a:lnTo>
                  <a:pt x="613930" y="2948355"/>
                </a:lnTo>
                <a:lnTo>
                  <a:pt x="617537" y="2950895"/>
                </a:lnTo>
                <a:lnTo>
                  <a:pt x="621550" y="2952165"/>
                </a:lnTo>
                <a:lnTo>
                  <a:pt x="628002" y="2949625"/>
                </a:lnTo>
                <a:lnTo>
                  <a:pt x="628777" y="2948355"/>
                </a:lnTo>
                <a:lnTo>
                  <a:pt x="631063" y="2944545"/>
                </a:lnTo>
                <a:lnTo>
                  <a:pt x="631190" y="2943275"/>
                </a:lnTo>
                <a:lnTo>
                  <a:pt x="631444" y="2940735"/>
                </a:lnTo>
                <a:lnTo>
                  <a:pt x="631825" y="2936925"/>
                </a:lnTo>
                <a:lnTo>
                  <a:pt x="632066" y="2934385"/>
                </a:lnTo>
                <a:lnTo>
                  <a:pt x="632193" y="2933115"/>
                </a:lnTo>
                <a:lnTo>
                  <a:pt x="632447" y="2930575"/>
                </a:lnTo>
                <a:close/>
              </a:path>
              <a:path w="2965450" h="3046729">
                <a:moveTo>
                  <a:pt x="634555" y="2650540"/>
                </a:moveTo>
                <a:lnTo>
                  <a:pt x="634276" y="2649905"/>
                </a:lnTo>
                <a:lnTo>
                  <a:pt x="634060" y="2649905"/>
                </a:lnTo>
                <a:lnTo>
                  <a:pt x="634555" y="2650540"/>
                </a:lnTo>
                <a:close/>
              </a:path>
              <a:path w="2965450" h="3046729">
                <a:moveTo>
                  <a:pt x="634707" y="2801035"/>
                </a:moveTo>
                <a:lnTo>
                  <a:pt x="630453" y="2795955"/>
                </a:lnTo>
                <a:lnTo>
                  <a:pt x="631875" y="2802255"/>
                </a:lnTo>
                <a:lnTo>
                  <a:pt x="632155" y="2801035"/>
                </a:lnTo>
                <a:lnTo>
                  <a:pt x="634707" y="2801035"/>
                </a:lnTo>
                <a:close/>
              </a:path>
              <a:path w="2965450" h="3046729">
                <a:moveTo>
                  <a:pt x="635393" y="2652445"/>
                </a:moveTo>
                <a:lnTo>
                  <a:pt x="635038" y="2651175"/>
                </a:lnTo>
                <a:lnTo>
                  <a:pt x="634555" y="2650540"/>
                </a:lnTo>
                <a:lnTo>
                  <a:pt x="635393" y="2652445"/>
                </a:lnTo>
                <a:close/>
              </a:path>
              <a:path w="2965450" h="3046729">
                <a:moveTo>
                  <a:pt x="635469" y="2840405"/>
                </a:moveTo>
                <a:lnTo>
                  <a:pt x="634720" y="2840837"/>
                </a:lnTo>
                <a:lnTo>
                  <a:pt x="634098" y="2844215"/>
                </a:lnTo>
                <a:lnTo>
                  <a:pt x="635469" y="2840405"/>
                </a:lnTo>
                <a:close/>
              </a:path>
              <a:path w="2965450" h="3046729">
                <a:moveTo>
                  <a:pt x="635787" y="2648496"/>
                </a:moveTo>
                <a:lnTo>
                  <a:pt x="635241" y="2648064"/>
                </a:lnTo>
                <a:lnTo>
                  <a:pt x="635127" y="2648635"/>
                </a:lnTo>
                <a:lnTo>
                  <a:pt x="635787" y="2648496"/>
                </a:lnTo>
                <a:close/>
              </a:path>
              <a:path w="2965450" h="3046729">
                <a:moveTo>
                  <a:pt x="641985" y="2647442"/>
                </a:moveTo>
                <a:lnTo>
                  <a:pt x="641388" y="2647442"/>
                </a:lnTo>
                <a:lnTo>
                  <a:pt x="641032" y="2647442"/>
                </a:lnTo>
                <a:lnTo>
                  <a:pt x="635787" y="2648496"/>
                </a:lnTo>
                <a:lnTo>
                  <a:pt x="639152" y="2651175"/>
                </a:lnTo>
                <a:lnTo>
                  <a:pt x="641223" y="2647734"/>
                </a:lnTo>
                <a:lnTo>
                  <a:pt x="641781" y="2648635"/>
                </a:lnTo>
                <a:lnTo>
                  <a:pt x="641985" y="2647442"/>
                </a:lnTo>
                <a:close/>
              </a:path>
              <a:path w="2965450" h="3046729">
                <a:moveTo>
                  <a:pt x="642658" y="2600655"/>
                </a:moveTo>
                <a:lnTo>
                  <a:pt x="641769" y="2602585"/>
                </a:lnTo>
                <a:lnTo>
                  <a:pt x="642251" y="2602065"/>
                </a:lnTo>
                <a:lnTo>
                  <a:pt x="642518" y="2601404"/>
                </a:lnTo>
                <a:lnTo>
                  <a:pt x="642658" y="2600655"/>
                </a:lnTo>
                <a:close/>
              </a:path>
              <a:path w="2965450" h="3046729">
                <a:moveTo>
                  <a:pt x="645007" y="2595689"/>
                </a:moveTo>
                <a:lnTo>
                  <a:pt x="642734" y="2595283"/>
                </a:lnTo>
                <a:lnTo>
                  <a:pt x="643229" y="2598216"/>
                </a:lnTo>
                <a:lnTo>
                  <a:pt x="642658" y="2600655"/>
                </a:lnTo>
                <a:lnTo>
                  <a:pt x="645007" y="2595689"/>
                </a:lnTo>
                <a:close/>
              </a:path>
              <a:path w="2965450" h="3046729">
                <a:moveTo>
                  <a:pt x="648639" y="2686481"/>
                </a:moveTo>
                <a:lnTo>
                  <a:pt x="645883" y="2683611"/>
                </a:lnTo>
                <a:lnTo>
                  <a:pt x="645845" y="2685148"/>
                </a:lnTo>
                <a:lnTo>
                  <a:pt x="646620" y="2685618"/>
                </a:lnTo>
                <a:lnTo>
                  <a:pt x="647573" y="2686062"/>
                </a:lnTo>
                <a:lnTo>
                  <a:pt x="648639" y="2686481"/>
                </a:lnTo>
                <a:close/>
              </a:path>
              <a:path w="2965450" h="3046729">
                <a:moveTo>
                  <a:pt x="650074" y="2620695"/>
                </a:moveTo>
                <a:lnTo>
                  <a:pt x="643864" y="2620695"/>
                </a:lnTo>
                <a:lnTo>
                  <a:pt x="643966" y="2618155"/>
                </a:lnTo>
                <a:lnTo>
                  <a:pt x="646874" y="2618155"/>
                </a:lnTo>
                <a:lnTo>
                  <a:pt x="648576" y="2616885"/>
                </a:lnTo>
                <a:lnTo>
                  <a:pt x="647331" y="2611805"/>
                </a:lnTo>
                <a:lnTo>
                  <a:pt x="646645" y="2606725"/>
                </a:lnTo>
                <a:lnTo>
                  <a:pt x="645541" y="2602915"/>
                </a:lnTo>
                <a:lnTo>
                  <a:pt x="645172" y="2601645"/>
                </a:lnTo>
                <a:lnTo>
                  <a:pt x="641629" y="2602915"/>
                </a:lnTo>
                <a:lnTo>
                  <a:pt x="641769" y="2602585"/>
                </a:lnTo>
                <a:lnTo>
                  <a:pt x="641464" y="2602915"/>
                </a:lnTo>
                <a:lnTo>
                  <a:pt x="640880" y="2602915"/>
                </a:lnTo>
                <a:lnTo>
                  <a:pt x="639305" y="2594025"/>
                </a:lnTo>
                <a:lnTo>
                  <a:pt x="639076" y="2592755"/>
                </a:lnTo>
                <a:lnTo>
                  <a:pt x="640588" y="2582595"/>
                </a:lnTo>
                <a:lnTo>
                  <a:pt x="642747" y="2572435"/>
                </a:lnTo>
                <a:lnTo>
                  <a:pt x="642924" y="2562275"/>
                </a:lnTo>
                <a:lnTo>
                  <a:pt x="645020" y="2562275"/>
                </a:lnTo>
                <a:lnTo>
                  <a:pt x="644309" y="2559735"/>
                </a:lnTo>
                <a:lnTo>
                  <a:pt x="642874" y="2554655"/>
                </a:lnTo>
                <a:lnTo>
                  <a:pt x="644118" y="2544495"/>
                </a:lnTo>
                <a:lnTo>
                  <a:pt x="641959" y="2541955"/>
                </a:lnTo>
                <a:lnTo>
                  <a:pt x="639813" y="2539415"/>
                </a:lnTo>
                <a:lnTo>
                  <a:pt x="639902" y="2536875"/>
                </a:lnTo>
                <a:lnTo>
                  <a:pt x="643813" y="2531795"/>
                </a:lnTo>
                <a:lnTo>
                  <a:pt x="646277" y="2533065"/>
                </a:lnTo>
                <a:lnTo>
                  <a:pt x="646061" y="2531795"/>
                </a:lnTo>
                <a:lnTo>
                  <a:pt x="645426" y="2527985"/>
                </a:lnTo>
                <a:lnTo>
                  <a:pt x="644169" y="2526715"/>
                </a:lnTo>
                <a:lnTo>
                  <a:pt x="644347" y="2522905"/>
                </a:lnTo>
                <a:lnTo>
                  <a:pt x="643013" y="2520365"/>
                </a:lnTo>
                <a:lnTo>
                  <a:pt x="641667" y="2519095"/>
                </a:lnTo>
                <a:lnTo>
                  <a:pt x="639826" y="2515285"/>
                </a:lnTo>
                <a:lnTo>
                  <a:pt x="643890" y="2516555"/>
                </a:lnTo>
                <a:lnTo>
                  <a:pt x="644588" y="2515285"/>
                </a:lnTo>
                <a:lnTo>
                  <a:pt x="645007" y="2516555"/>
                </a:lnTo>
                <a:lnTo>
                  <a:pt x="648246" y="2520365"/>
                </a:lnTo>
                <a:lnTo>
                  <a:pt x="645312" y="2515285"/>
                </a:lnTo>
                <a:lnTo>
                  <a:pt x="643966" y="2512745"/>
                </a:lnTo>
                <a:lnTo>
                  <a:pt x="639533" y="2507665"/>
                </a:lnTo>
                <a:lnTo>
                  <a:pt x="635736" y="2503855"/>
                </a:lnTo>
                <a:lnTo>
                  <a:pt x="631240" y="2503855"/>
                </a:lnTo>
                <a:lnTo>
                  <a:pt x="637006" y="2501315"/>
                </a:lnTo>
                <a:lnTo>
                  <a:pt x="635977" y="2500045"/>
                </a:lnTo>
                <a:lnTo>
                  <a:pt x="631850" y="2494965"/>
                </a:lnTo>
                <a:lnTo>
                  <a:pt x="628116" y="2493695"/>
                </a:lnTo>
                <a:lnTo>
                  <a:pt x="629272" y="2500045"/>
                </a:lnTo>
                <a:lnTo>
                  <a:pt x="625792" y="2497505"/>
                </a:lnTo>
                <a:lnTo>
                  <a:pt x="624674" y="2496235"/>
                </a:lnTo>
                <a:lnTo>
                  <a:pt x="623557" y="2494965"/>
                </a:lnTo>
                <a:lnTo>
                  <a:pt x="621271" y="2491155"/>
                </a:lnTo>
                <a:lnTo>
                  <a:pt x="627634" y="2488615"/>
                </a:lnTo>
                <a:lnTo>
                  <a:pt x="626770" y="2487345"/>
                </a:lnTo>
                <a:lnTo>
                  <a:pt x="620699" y="2478455"/>
                </a:lnTo>
                <a:lnTo>
                  <a:pt x="610616" y="2474645"/>
                </a:lnTo>
                <a:lnTo>
                  <a:pt x="601802" y="2469565"/>
                </a:lnTo>
                <a:lnTo>
                  <a:pt x="601472" y="2468461"/>
                </a:lnTo>
                <a:lnTo>
                  <a:pt x="595617" y="2469565"/>
                </a:lnTo>
                <a:lnTo>
                  <a:pt x="591121" y="2463215"/>
                </a:lnTo>
                <a:lnTo>
                  <a:pt x="592493" y="2453055"/>
                </a:lnTo>
                <a:lnTo>
                  <a:pt x="592848" y="2450515"/>
                </a:lnTo>
                <a:lnTo>
                  <a:pt x="591426" y="2449245"/>
                </a:lnTo>
                <a:lnTo>
                  <a:pt x="587171" y="2445435"/>
                </a:lnTo>
                <a:lnTo>
                  <a:pt x="582015" y="2445435"/>
                </a:lnTo>
                <a:lnTo>
                  <a:pt x="576618" y="2444165"/>
                </a:lnTo>
                <a:lnTo>
                  <a:pt x="571868" y="2440355"/>
                </a:lnTo>
                <a:lnTo>
                  <a:pt x="571042" y="2442895"/>
                </a:lnTo>
                <a:lnTo>
                  <a:pt x="567232" y="2449245"/>
                </a:lnTo>
                <a:lnTo>
                  <a:pt x="560019" y="2445435"/>
                </a:lnTo>
                <a:lnTo>
                  <a:pt x="558215" y="2442895"/>
                </a:lnTo>
                <a:lnTo>
                  <a:pt x="555498" y="2439085"/>
                </a:lnTo>
                <a:lnTo>
                  <a:pt x="559219" y="2434005"/>
                </a:lnTo>
                <a:lnTo>
                  <a:pt x="561086" y="2431465"/>
                </a:lnTo>
                <a:lnTo>
                  <a:pt x="565772" y="2432735"/>
                </a:lnTo>
                <a:lnTo>
                  <a:pt x="567156" y="2434005"/>
                </a:lnTo>
                <a:lnTo>
                  <a:pt x="567194" y="2435275"/>
                </a:lnTo>
                <a:lnTo>
                  <a:pt x="566534" y="2436545"/>
                </a:lnTo>
                <a:lnTo>
                  <a:pt x="568858" y="2436545"/>
                </a:lnTo>
                <a:lnTo>
                  <a:pt x="571804" y="2439085"/>
                </a:lnTo>
                <a:lnTo>
                  <a:pt x="571703" y="2435275"/>
                </a:lnTo>
                <a:lnTo>
                  <a:pt x="571677" y="2434005"/>
                </a:lnTo>
                <a:lnTo>
                  <a:pt x="569239" y="2435275"/>
                </a:lnTo>
                <a:lnTo>
                  <a:pt x="568477" y="2431465"/>
                </a:lnTo>
                <a:lnTo>
                  <a:pt x="567258" y="2430195"/>
                </a:lnTo>
                <a:lnTo>
                  <a:pt x="564832" y="2427655"/>
                </a:lnTo>
                <a:lnTo>
                  <a:pt x="561174" y="2423845"/>
                </a:lnTo>
                <a:lnTo>
                  <a:pt x="563156" y="2427655"/>
                </a:lnTo>
                <a:lnTo>
                  <a:pt x="562419" y="2426385"/>
                </a:lnTo>
                <a:lnTo>
                  <a:pt x="560933" y="2423845"/>
                </a:lnTo>
                <a:lnTo>
                  <a:pt x="559028" y="2421305"/>
                </a:lnTo>
                <a:lnTo>
                  <a:pt x="556399" y="2418765"/>
                </a:lnTo>
                <a:lnTo>
                  <a:pt x="555078" y="2417495"/>
                </a:lnTo>
                <a:lnTo>
                  <a:pt x="552450" y="2414955"/>
                </a:lnTo>
                <a:lnTo>
                  <a:pt x="551141" y="2413685"/>
                </a:lnTo>
                <a:lnTo>
                  <a:pt x="549744" y="2412415"/>
                </a:lnTo>
                <a:lnTo>
                  <a:pt x="548347" y="2411145"/>
                </a:lnTo>
                <a:lnTo>
                  <a:pt x="546950" y="2409875"/>
                </a:lnTo>
                <a:lnTo>
                  <a:pt x="542010" y="2403525"/>
                </a:lnTo>
                <a:lnTo>
                  <a:pt x="543204" y="2406065"/>
                </a:lnTo>
                <a:lnTo>
                  <a:pt x="543255" y="2411145"/>
                </a:lnTo>
                <a:lnTo>
                  <a:pt x="541655" y="2408605"/>
                </a:lnTo>
                <a:lnTo>
                  <a:pt x="538873" y="2406065"/>
                </a:lnTo>
                <a:lnTo>
                  <a:pt x="531228" y="2406065"/>
                </a:lnTo>
                <a:lnTo>
                  <a:pt x="527926" y="2408605"/>
                </a:lnTo>
                <a:lnTo>
                  <a:pt x="525195" y="2411145"/>
                </a:lnTo>
                <a:lnTo>
                  <a:pt x="519277" y="2412415"/>
                </a:lnTo>
                <a:lnTo>
                  <a:pt x="516509" y="2409875"/>
                </a:lnTo>
                <a:lnTo>
                  <a:pt x="516356" y="2408605"/>
                </a:lnTo>
                <a:lnTo>
                  <a:pt x="516204" y="2407335"/>
                </a:lnTo>
                <a:lnTo>
                  <a:pt x="515327" y="2406065"/>
                </a:lnTo>
                <a:lnTo>
                  <a:pt x="510819" y="2407335"/>
                </a:lnTo>
                <a:lnTo>
                  <a:pt x="504837" y="2404795"/>
                </a:lnTo>
                <a:lnTo>
                  <a:pt x="510273" y="2399715"/>
                </a:lnTo>
                <a:lnTo>
                  <a:pt x="511632" y="2398445"/>
                </a:lnTo>
                <a:lnTo>
                  <a:pt x="505320" y="2399715"/>
                </a:lnTo>
                <a:lnTo>
                  <a:pt x="499491" y="2398445"/>
                </a:lnTo>
                <a:lnTo>
                  <a:pt x="494334" y="2395905"/>
                </a:lnTo>
                <a:lnTo>
                  <a:pt x="490042" y="2394635"/>
                </a:lnTo>
                <a:lnTo>
                  <a:pt x="487286" y="2394635"/>
                </a:lnTo>
                <a:lnTo>
                  <a:pt x="490093" y="2398445"/>
                </a:lnTo>
                <a:lnTo>
                  <a:pt x="485051" y="2398445"/>
                </a:lnTo>
                <a:lnTo>
                  <a:pt x="485025" y="2395905"/>
                </a:lnTo>
                <a:lnTo>
                  <a:pt x="482333" y="2399715"/>
                </a:lnTo>
                <a:lnTo>
                  <a:pt x="487438" y="2404795"/>
                </a:lnTo>
                <a:lnTo>
                  <a:pt x="482028" y="2408605"/>
                </a:lnTo>
                <a:lnTo>
                  <a:pt x="478320" y="2407335"/>
                </a:lnTo>
                <a:lnTo>
                  <a:pt x="471081" y="2412415"/>
                </a:lnTo>
                <a:lnTo>
                  <a:pt x="469900" y="2407335"/>
                </a:lnTo>
                <a:lnTo>
                  <a:pt x="469607" y="2406065"/>
                </a:lnTo>
                <a:lnTo>
                  <a:pt x="474370" y="2404795"/>
                </a:lnTo>
                <a:lnTo>
                  <a:pt x="474370" y="2403525"/>
                </a:lnTo>
                <a:lnTo>
                  <a:pt x="474370" y="2402255"/>
                </a:lnTo>
                <a:lnTo>
                  <a:pt x="474027" y="2399715"/>
                </a:lnTo>
                <a:lnTo>
                  <a:pt x="475881" y="2398445"/>
                </a:lnTo>
                <a:lnTo>
                  <a:pt x="473633" y="2398445"/>
                </a:lnTo>
                <a:lnTo>
                  <a:pt x="470877" y="2397175"/>
                </a:lnTo>
                <a:lnTo>
                  <a:pt x="470458" y="2397175"/>
                </a:lnTo>
                <a:lnTo>
                  <a:pt x="471220" y="2395905"/>
                </a:lnTo>
                <a:lnTo>
                  <a:pt x="471957" y="2395905"/>
                </a:lnTo>
                <a:lnTo>
                  <a:pt x="466344" y="2394635"/>
                </a:lnTo>
                <a:lnTo>
                  <a:pt x="463981" y="2397175"/>
                </a:lnTo>
                <a:lnTo>
                  <a:pt x="461594" y="2402255"/>
                </a:lnTo>
                <a:lnTo>
                  <a:pt x="455866" y="2403525"/>
                </a:lnTo>
                <a:lnTo>
                  <a:pt x="457187" y="2399715"/>
                </a:lnTo>
                <a:lnTo>
                  <a:pt x="455282" y="2398560"/>
                </a:lnTo>
                <a:lnTo>
                  <a:pt x="453593" y="2403525"/>
                </a:lnTo>
                <a:lnTo>
                  <a:pt x="449491" y="2407335"/>
                </a:lnTo>
                <a:lnTo>
                  <a:pt x="442137" y="2403525"/>
                </a:lnTo>
                <a:lnTo>
                  <a:pt x="441706" y="2409710"/>
                </a:lnTo>
                <a:lnTo>
                  <a:pt x="442252" y="2409875"/>
                </a:lnTo>
                <a:lnTo>
                  <a:pt x="440905" y="2413685"/>
                </a:lnTo>
                <a:lnTo>
                  <a:pt x="437273" y="2413685"/>
                </a:lnTo>
                <a:lnTo>
                  <a:pt x="432244" y="2414955"/>
                </a:lnTo>
                <a:lnTo>
                  <a:pt x="431990" y="2413685"/>
                </a:lnTo>
                <a:lnTo>
                  <a:pt x="431838" y="2412923"/>
                </a:lnTo>
                <a:lnTo>
                  <a:pt x="430517" y="2413685"/>
                </a:lnTo>
                <a:lnTo>
                  <a:pt x="425500" y="2411145"/>
                </a:lnTo>
                <a:lnTo>
                  <a:pt x="420052" y="2408605"/>
                </a:lnTo>
                <a:lnTo>
                  <a:pt x="414350" y="2409875"/>
                </a:lnTo>
                <a:lnTo>
                  <a:pt x="410641" y="2407335"/>
                </a:lnTo>
                <a:lnTo>
                  <a:pt x="412724" y="2404795"/>
                </a:lnTo>
                <a:lnTo>
                  <a:pt x="413778" y="2403525"/>
                </a:lnTo>
                <a:lnTo>
                  <a:pt x="412153" y="2402255"/>
                </a:lnTo>
                <a:lnTo>
                  <a:pt x="410527" y="2400985"/>
                </a:lnTo>
                <a:lnTo>
                  <a:pt x="405244" y="2402255"/>
                </a:lnTo>
                <a:lnTo>
                  <a:pt x="397332" y="2399715"/>
                </a:lnTo>
                <a:lnTo>
                  <a:pt x="391782" y="2400985"/>
                </a:lnTo>
                <a:lnTo>
                  <a:pt x="394246" y="2405418"/>
                </a:lnTo>
                <a:lnTo>
                  <a:pt x="388696" y="2409875"/>
                </a:lnTo>
                <a:lnTo>
                  <a:pt x="403745" y="2406065"/>
                </a:lnTo>
                <a:lnTo>
                  <a:pt x="394246" y="2413685"/>
                </a:lnTo>
                <a:lnTo>
                  <a:pt x="398830" y="2413685"/>
                </a:lnTo>
                <a:lnTo>
                  <a:pt x="403796" y="2409875"/>
                </a:lnTo>
                <a:lnTo>
                  <a:pt x="406565" y="2411145"/>
                </a:lnTo>
                <a:lnTo>
                  <a:pt x="402856" y="2414282"/>
                </a:lnTo>
                <a:lnTo>
                  <a:pt x="404825" y="2417495"/>
                </a:lnTo>
                <a:lnTo>
                  <a:pt x="400050" y="2414955"/>
                </a:lnTo>
                <a:lnTo>
                  <a:pt x="395325" y="2416225"/>
                </a:lnTo>
                <a:lnTo>
                  <a:pt x="390436" y="2418765"/>
                </a:lnTo>
                <a:lnTo>
                  <a:pt x="385152" y="2417495"/>
                </a:lnTo>
                <a:lnTo>
                  <a:pt x="385140" y="2416225"/>
                </a:lnTo>
                <a:lnTo>
                  <a:pt x="384962" y="2404795"/>
                </a:lnTo>
                <a:lnTo>
                  <a:pt x="377088" y="2403525"/>
                </a:lnTo>
                <a:lnTo>
                  <a:pt x="369481" y="2406065"/>
                </a:lnTo>
                <a:lnTo>
                  <a:pt x="361276" y="2408605"/>
                </a:lnTo>
                <a:lnTo>
                  <a:pt x="351612" y="2409875"/>
                </a:lnTo>
                <a:lnTo>
                  <a:pt x="356235" y="2411145"/>
                </a:lnTo>
                <a:lnTo>
                  <a:pt x="354495" y="2416225"/>
                </a:lnTo>
                <a:lnTo>
                  <a:pt x="352183" y="2414955"/>
                </a:lnTo>
                <a:lnTo>
                  <a:pt x="347535" y="2412415"/>
                </a:lnTo>
                <a:lnTo>
                  <a:pt x="343027" y="2414955"/>
                </a:lnTo>
                <a:lnTo>
                  <a:pt x="343319" y="2409875"/>
                </a:lnTo>
                <a:lnTo>
                  <a:pt x="340398" y="2408605"/>
                </a:lnTo>
                <a:lnTo>
                  <a:pt x="338366" y="2406065"/>
                </a:lnTo>
                <a:lnTo>
                  <a:pt x="338696" y="2409875"/>
                </a:lnTo>
                <a:lnTo>
                  <a:pt x="328002" y="2406065"/>
                </a:lnTo>
                <a:lnTo>
                  <a:pt x="326999" y="2414955"/>
                </a:lnTo>
                <a:lnTo>
                  <a:pt x="320522" y="2409875"/>
                </a:lnTo>
                <a:lnTo>
                  <a:pt x="313537" y="2411145"/>
                </a:lnTo>
                <a:lnTo>
                  <a:pt x="308521" y="2414955"/>
                </a:lnTo>
                <a:lnTo>
                  <a:pt x="303606" y="2418765"/>
                </a:lnTo>
                <a:lnTo>
                  <a:pt x="296875" y="2421305"/>
                </a:lnTo>
                <a:lnTo>
                  <a:pt x="298462" y="2418765"/>
                </a:lnTo>
                <a:lnTo>
                  <a:pt x="300037" y="2416225"/>
                </a:lnTo>
                <a:lnTo>
                  <a:pt x="294944" y="2413685"/>
                </a:lnTo>
                <a:lnTo>
                  <a:pt x="297357" y="2412415"/>
                </a:lnTo>
                <a:lnTo>
                  <a:pt x="302196" y="2409875"/>
                </a:lnTo>
                <a:lnTo>
                  <a:pt x="295211" y="2409875"/>
                </a:lnTo>
                <a:lnTo>
                  <a:pt x="295249" y="2412415"/>
                </a:lnTo>
                <a:lnTo>
                  <a:pt x="293027" y="2409875"/>
                </a:lnTo>
                <a:lnTo>
                  <a:pt x="285292" y="2418765"/>
                </a:lnTo>
                <a:lnTo>
                  <a:pt x="282244" y="2414346"/>
                </a:lnTo>
                <a:lnTo>
                  <a:pt x="282435" y="2414117"/>
                </a:lnTo>
                <a:lnTo>
                  <a:pt x="283235" y="2413749"/>
                </a:lnTo>
                <a:lnTo>
                  <a:pt x="283019" y="2413393"/>
                </a:lnTo>
                <a:lnTo>
                  <a:pt x="281940" y="2413901"/>
                </a:lnTo>
                <a:lnTo>
                  <a:pt x="281800" y="2413685"/>
                </a:lnTo>
                <a:lnTo>
                  <a:pt x="281571" y="2414079"/>
                </a:lnTo>
                <a:lnTo>
                  <a:pt x="281305" y="2414193"/>
                </a:lnTo>
                <a:lnTo>
                  <a:pt x="281368" y="2414422"/>
                </a:lnTo>
                <a:lnTo>
                  <a:pt x="280301" y="2416225"/>
                </a:lnTo>
                <a:lnTo>
                  <a:pt x="279946" y="2420035"/>
                </a:lnTo>
                <a:lnTo>
                  <a:pt x="275818" y="2420035"/>
                </a:lnTo>
                <a:lnTo>
                  <a:pt x="269430" y="2421305"/>
                </a:lnTo>
                <a:lnTo>
                  <a:pt x="273177" y="2426385"/>
                </a:lnTo>
                <a:lnTo>
                  <a:pt x="265163" y="2421305"/>
                </a:lnTo>
                <a:lnTo>
                  <a:pt x="263169" y="2420035"/>
                </a:lnTo>
                <a:lnTo>
                  <a:pt x="251777" y="2421305"/>
                </a:lnTo>
                <a:lnTo>
                  <a:pt x="240677" y="2421305"/>
                </a:lnTo>
                <a:lnTo>
                  <a:pt x="231597" y="2417546"/>
                </a:lnTo>
                <a:lnTo>
                  <a:pt x="233210" y="2417178"/>
                </a:lnTo>
                <a:lnTo>
                  <a:pt x="230441" y="2416391"/>
                </a:lnTo>
                <a:lnTo>
                  <a:pt x="230746" y="2416835"/>
                </a:lnTo>
                <a:lnTo>
                  <a:pt x="231152" y="2417165"/>
                </a:lnTo>
                <a:lnTo>
                  <a:pt x="231444" y="2417508"/>
                </a:lnTo>
                <a:lnTo>
                  <a:pt x="223570" y="2418765"/>
                </a:lnTo>
                <a:lnTo>
                  <a:pt x="213982" y="2420035"/>
                </a:lnTo>
                <a:lnTo>
                  <a:pt x="206743" y="2421305"/>
                </a:lnTo>
                <a:lnTo>
                  <a:pt x="207175" y="2420035"/>
                </a:lnTo>
                <a:lnTo>
                  <a:pt x="206819" y="2419070"/>
                </a:lnTo>
                <a:lnTo>
                  <a:pt x="202730" y="2420035"/>
                </a:lnTo>
                <a:lnTo>
                  <a:pt x="199974" y="2423845"/>
                </a:lnTo>
                <a:lnTo>
                  <a:pt x="196938" y="2427655"/>
                </a:lnTo>
                <a:lnTo>
                  <a:pt x="190804" y="2427655"/>
                </a:lnTo>
                <a:lnTo>
                  <a:pt x="184772" y="2421305"/>
                </a:lnTo>
                <a:lnTo>
                  <a:pt x="196735" y="2423845"/>
                </a:lnTo>
                <a:lnTo>
                  <a:pt x="193027" y="2421305"/>
                </a:lnTo>
                <a:lnTo>
                  <a:pt x="191160" y="2417495"/>
                </a:lnTo>
                <a:lnTo>
                  <a:pt x="189903" y="2414955"/>
                </a:lnTo>
                <a:lnTo>
                  <a:pt x="184429" y="2416225"/>
                </a:lnTo>
                <a:lnTo>
                  <a:pt x="177850" y="2417495"/>
                </a:lnTo>
                <a:lnTo>
                  <a:pt x="171424" y="2416225"/>
                </a:lnTo>
                <a:lnTo>
                  <a:pt x="173253" y="2414955"/>
                </a:lnTo>
                <a:lnTo>
                  <a:pt x="168351" y="2413685"/>
                </a:lnTo>
                <a:lnTo>
                  <a:pt x="162737" y="2416225"/>
                </a:lnTo>
                <a:lnTo>
                  <a:pt x="156438" y="2418765"/>
                </a:lnTo>
                <a:lnTo>
                  <a:pt x="149517" y="2420035"/>
                </a:lnTo>
                <a:lnTo>
                  <a:pt x="149948" y="2418765"/>
                </a:lnTo>
                <a:lnTo>
                  <a:pt x="149504" y="2417495"/>
                </a:lnTo>
                <a:lnTo>
                  <a:pt x="148551" y="2418765"/>
                </a:lnTo>
                <a:lnTo>
                  <a:pt x="147459" y="2420035"/>
                </a:lnTo>
                <a:lnTo>
                  <a:pt x="146265" y="2420035"/>
                </a:lnTo>
                <a:lnTo>
                  <a:pt x="144754" y="2421305"/>
                </a:lnTo>
                <a:lnTo>
                  <a:pt x="137388" y="2425115"/>
                </a:lnTo>
                <a:lnTo>
                  <a:pt x="133667" y="2426385"/>
                </a:lnTo>
                <a:lnTo>
                  <a:pt x="130048" y="2426385"/>
                </a:lnTo>
                <a:lnTo>
                  <a:pt x="122770" y="2436406"/>
                </a:lnTo>
                <a:lnTo>
                  <a:pt x="123825" y="2436545"/>
                </a:lnTo>
                <a:lnTo>
                  <a:pt x="118668" y="2444165"/>
                </a:lnTo>
                <a:lnTo>
                  <a:pt x="114719" y="2442895"/>
                </a:lnTo>
                <a:lnTo>
                  <a:pt x="108610" y="2445435"/>
                </a:lnTo>
                <a:lnTo>
                  <a:pt x="104089" y="2441625"/>
                </a:lnTo>
                <a:lnTo>
                  <a:pt x="109588" y="2436545"/>
                </a:lnTo>
                <a:lnTo>
                  <a:pt x="101561" y="2434005"/>
                </a:lnTo>
                <a:lnTo>
                  <a:pt x="102374" y="2442895"/>
                </a:lnTo>
                <a:lnTo>
                  <a:pt x="98475" y="2445435"/>
                </a:lnTo>
                <a:lnTo>
                  <a:pt x="96647" y="2442895"/>
                </a:lnTo>
                <a:lnTo>
                  <a:pt x="92710" y="2447975"/>
                </a:lnTo>
                <a:lnTo>
                  <a:pt x="91147" y="2454325"/>
                </a:lnTo>
                <a:lnTo>
                  <a:pt x="89255" y="2459405"/>
                </a:lnTo>
                <a:lnTo>
                  <a:pt x="84315" y="2465755"/>
                </a:lnTo>
                <a:lnTo>
                  <a:pt x="86982" y="2467025"/>
                </a:lnTo>
                <a:lnTo>
                  <a:pt x="85979" y="2470835"/>
                </a:lnTo>
                <a:lnTo>
                  <a:pt x="83286" y="2472105"/>
                </a:lnTo>
                <a:lnTo>
                  <a:pt x="80340" y="2472105"/>
                </a:lnTo>
                <a:lnTo>
                  <a:pt x="78549" y="2475915"/>
                </a:lnTo>
                <a:lnTo>
                  <a:pt x="71348" y="2472105"/>
                </a:lnTo>
                <a:lnTo>
                  <a:pt x="69405" y="2475915"/>
                </a:lnTo>
                <a:lnTo>
                  <a:pt x="63525" y="2489885"/>
                </a:lnTo>
                <a:lnTo>
                  <a:pt x="59918" y="2494965"/>
                </a:lnTo>
                <a:lnTo>
                  <a:pt x="59575" y="2491536"/>
                </a:lnTo>
                <a:lnTo>
                  <a:pt x="56515" y="2498775"/>
                </a:lnTo>
                <a:lnTo>
                  <a:pt x="49707" y="2505125"/>
                </a:lnTo>
                <a:lnTo>
                  <a:pt x="45834" y="2498775"/>
                </a:lnTo>
                <a:lnTo>
                  <a:pt x="41846" y="2500045"/>
                </a:lnTo>
                <a:lnTo>
                  <a:pt x="37617" y="2502585"/>
                </a:lnTo>
                <a:lnTo>
                  <a:pt x="32829" y="2506395"/>
                </a:lnTo>
                <a:lnTo>
                  <a:pt x="25361" y="2514015"/>
                </a:lnTo>
                <a:lnTo>
                  <a:pt x="18338" y="2517825"/>
                </a:lnTo>
                <a:lnTo>
                  <a:pt x="17335" y="2521635"/>
                </a:lnTo>
                <a:lnTo>
                  <a:pt x="15735" y="2524175"/>
                </a:lnTo>
                <a:lnTo>
                  <a:pt x="13144" y="2525445"/>
                </a:lnTo>
                <a:lnTo>
                  <a:pt x="14566" y="2535605"/>
                </a:lnTo>
                <a:lnTo>
                  <a:pt x="14897" y="2541955"/>
                </a:lnTo>
                <a:lnTo>
                  <a:pt x="14884" y="2544495"/>
                </a:lnTo>
                <a:lnTo>
                  <a:pt x="14579" y="2549575"/>
                </a:lnTo>
                <a:lnTo>
                  <a:pt x="13690" y="2555925"/>
                </a:lnTo>
                <a:lnTo>
                  <a:pt x="12547" y="2562275"/>
                </a:lnTo>
                <a:lnTo>
                  <a:pt x="11468" y="2568625"/>
                </a:lnTo>
                <a:lnTo>
                  <a:pt x="10693" y="2574975"/>
                </a:lnTo>
                <a:lnTo>
                  <a:pt x="10591" y="2580055"/>
                </a:lnTo>
                <a:lnTo>
                  <a:pt x="16129" y="2580055"/>
                </a:lnTo>
                <a:lnTo>
                  <a:pt x="64376" y="2580055"/>
                </a:lnTo>
                <a:lnTo>
                  <a:pt x="64477" y="2568625"/>
                </a:lnTo>
                <a:lnTo>
                  <a:pt x="63703" y="2554655"/>
                </a:lnTo>
                <a:lnTo>
                  <a:pt x="67030" y="2543225"/>
                </a:lnTo>
                <a:lnTo>
                  <a:pt x="67398" y="2541955"/>
                </a:lnTo>
                <a:lnTo>
                  <a:pt x="63639" y="2543225"/>
                </a:lnTo>
                <a:lnTo>
                  <a:pt x="61836" y="2540685"/>
                </a:lnTo>
                <a:lnTo>
                  <a:pt x="61290" y="2540685"/>
                </a:lnTo>
                <a:lnTo>
                  <a:pt x="60794" y="2539415"/>
                </a:lnTo>
                <a:lnTo>
                  <a:pt x="60490" y="2538145"/>
                </a:lnTo>
                <a:lnTo>
                  <a:pt x="60337" y="2536875"/>
                </a:lnTo>
                <a:lnTo>
                  <a:pt x="62534" y="2534335"/>
                </a:lnTo>
                <a:lnTo>
                  <a:pt x="68948" y="2529255"/>
                </a:lnTo>
                <a:lnTo>
                  <a:pt x="77660" y="2522905"/>
                </a:lnTo>
                <a:lnTo>
                  <a:pt x="95961" y="2510205"/>
                </a:lnTo>
                <a:lnTo>
                  <a:pt x="105194" y="2505125"/>
                </a:lnTo>
                <a:lnTo>
                  <a:pt x="114300" y="2498775"/>
                </a:lnTo>
                <a:lnTo>
                  <a:pt x="119608" y="2494965"/>
                </a:lnTo>
                <a:lnTo>
                  <a:pt x="123151" y="2492425"/>
                </a:lnTo>
                <a:lnTo>
                  <a:pt x="126098" y="2486075"/>
                </a:lnTo>
                <a:lnTo>
                  <a:pt x="124701" y="2479725"/>
                </a:lnTo>
                <a:lnTo>
                  <a:pt x="124726" y="2475915"/>
                </a:lnTo>
                <a:lnTo>
                  <a:pt x="124739" y="2473375"/>
                </a:lnTo>
                <a:lnTo>
                  <a:pt x="131991" y="2469565"/>
                </a:lnTo>
                <a:lnTo>
                  <a:pt x="133604" y="2477185"/>
                </a:lnTo>
                <a:lnTo>
                  <a:pt x="135940" y="2473375"/>
                </a:lnTo>
                <a:lnTo>
                  <a:pt x="138747" y="2469565"/>
                </a:lnTo>
                <a:lnTo>
                  <a:pt x="141846" y="2465755"/>
                </a:lnTo>
                <a:lnTo>
                  <a:pt x="144005" y="2463215"/>
                </a:lnTo>
                <a:lnTo>
                  <a:pt x="143370" y="2463215"/>
                </a:lnTo>
                <a:lnTo>
                  <a:pt x="144551" y="2461945"/>
                </a:lnTo>
                <a:lnTo>
                  <a:pt x="164134" y="2461945"/>
                </a:lnTo>
                <a:lnTo>
                  <a:pt x="171386" y="2460675"/>
                </a:lnTo>
                <a:lnTo>
                  <a:pt x="178435" y="2458135"/>
                </a:lnTo>
                <a:lnTo>
                  <a:pt x="177088" y="2459405"/>
                </a:lnTo>
                <a:lnTo>
                  <a:pt x="177114" y="2461945"/>
                </a:lnTo>
                <a:lnTo>
                  <a:pt x="174828" y="2461945"/>
                </a:lnTo>
                <a:lnTo>
                  <a:pt x="179933" y="2467025"/>
                </a:lnTo>
                <a:lnTo>
                  <a:pt x="193141" y="2461945"/>
                </a:lnTo>
                <a:lnTo>
                  <a:pt x="193090" y="2458135"/>
                </a:lnTo>
                <a:lnTo>
                  <a:pt x="196761" y="2458135"/>
                </a:lnTo>
                <a:lnTo>
                  <a:pt x="194056" y="2460675"/>
                </a:lnTo>
                <a:lnTo>
                  <a:pt x="196380" y="2463215"/>
                </a:lnTo>
                <a:lnTo>
                  <a:pt x="201447" y="2465755"/>
                </a:lnTo>
                <a:lnTo>
                  <a:pt x="207606" y="2458135"/>
                </a:lnTo>
                <a:lnTo>
                  <a:pt x="208635" y="2456865"/>
                </a:lnTo>
                <a:lnTo>
                  <a:pt x="211226" y="2461577"/>
                </a:lnTo>
                <a:lnTo>
                  <a:pt x="212356" y="2460675"/>
                </a:lnTo>
                <a:lnTo>
                  <a:pt x="224294" y="2463215"/>
                </a:lnTo>
                <a:lnTo>
                  <a:pt x="222643" y="2460675"/>
                </a:lnTo>
                <a:lnTo>
                  <a:pt x="221005" y="2458135"/>
                </a:lnTo>
                <a:lnTo>
                  <a:pt x="233603" y="2458135"/>
                </a:lnTo>
                <a:lnTo>
                  <a:pt x="239382" y="2456865"/>
                </a:lnTo>
                <a:lnTo>
                  <a:pt x="244881" y="2458135"/>
                </a:lnTo>
                <a:lnTo>
                  <a:pt x="246989" y="2456865"/>
                </a:lnTo>
                <a:lnTo>
                  <a:pt x="249097" y="2455595"/>
                </a:lnTo>
                <a:lnTo>
                  <a:pt x="258762" y="2455595"/>
                </a:lnTo>
                <a:lnTo>
                  <a:pt x="261175" y="2451785"/>
                </a:lnTo>
                <a:lnTo>
                  <a:pt x="263575" y="2456865"/>
                </a:lnTo>
                <a:lnTo>
                  <a:pt x="269570" y="2458135"/>
                </a:lnTo>
                <a:lnTo>
                  <a:pt x="276631" y="2456865"/>
                </a:lnTo>
                <a:lnTo>
                  <a:pt x="282257" y="2454325"/>
                </a:lnTo>
                <a:lnTo>
                  <a:pt x="280492" y="2456865"/>
                </a:lnTo>
                <a:lnTo>
                  <a:pt x="287197" y="2456865"/>
                </a:lnTo>
                <a:lnTo>
                  <a:pt x="285140" y="2460675"/>
                </a:lnTo>
                <a:lnTo>
                  <a:pt x="291477" y="2460675"/>
                </a:lnTo>
                <a:lnTo>
                  <a:pt x="297230" y="2458135"/>
                </a:lnTo>
                <a:lnTo>
                  <a:pt x="296291" y="2454325"/>
                </a:lnTo>
                <a:lnTo>
                  <a:pt x="295973" y="2453055"/>
                </a:lnTo>
                <a:lnTo>
                  <a:pt x="304800" y="2456865"/>
                </a:lnTo>
                <a:lnTo>
                  <a:pt x="312978" y="2454325"/>
                </a:lnTo>
                <a:lnTo>
                  <a:pt x="320217" y="2453055"/>
                </a:lnTo>
                <a:lnTo>
                  <a:pt x="326224" y="2458135"/>
                </a:lnTo>
                <a:lnTo>
                  <a:pt x="344449" y="2453055"/>
                </a:lnTo>
                <a:lnTo>
                  <a:pt x="348894" y="2451785"/>
                </a:lnTo>
                <a:lnTo>
                  <a:pt x="353352" y="2450515"/>
                </a:lnTo>
                <a:lnTo>
                  <a:pt x="379133" y="2445435"/>
                </a:lnTo>
                <a:lnTo>
                  <a:pt x="376097" y="2450515"/>
                </a:lnTo>
                <a:lnTo>
                  <a:pt x="369798" y="2450515"/>
                </a:lnTo>
                <a:lnTo>
                  <a:pt x="363740" y="2451785"/>
                </a:lnTo>
                <a:lnTo>
                  <a:pt x="361467" y="2456865"/>
                </a:lnTo>
                <a:lnTo>
                  <a:pt x="372351" y="2453055"/>
                </a:lnTo>
                <a:lnTo>
                  <a:pt x="381939" y="2449245"/>
                </a:lnTo>
                <a:lnTo>
                  <a:pt x="391541" y="2446705"/>
                </a:lnTo>
                <a:lnTo>
                  <a:pt x="402463" y="2445435"/>
                </a:lnTo>
                <a:lnTo>
                  <a:pt x="406641" y="2446705"/>
                </a:lnTo>
                <a:lnTo>
                  <a:pt x="400265" y="2450515"/>
                </a:lnTo>
                <a:lnTo>
                  <a:pt x="398919" y="2451785"/>
                </a:lnTo>
                <a:lnTo>
                  <a:pt x="410730" y="2449245"/>
                </a:lnTo>
                <a:lnTo>
                  <a:pt x="433374" y="2449245"/>
                </a:lnTo>
                <a:lnTo>
                  <a:pt x="444157" y="2445435"/>
                </a:lnTo>
                <a:lnTo>
                  <a:pt x="444144" y="2446705"/>
                </a:lnTo>
                <a:lnTo>
                  <a:pt x="442645" y="2447975"/>
                </a:lnTo>
                <a:lnTo>
                  <a:pt x="444017" y="2447975"/>
                </a:lnTo>
                <a:lnTo>
                  <a:pt x="447649" y="2447975"/>
                </a:lnTo>
                <a:lnTo>
                  <a:pt x="447509" y="2446705"/>
                </a:lnTo>
                <a:lnTo>
                  <a:pt x="447357" y="2445435"/>
                </a:lnTo>
                <a:lnTo>
                  <a:pt x="444639" y="2446705"/>
                </a:lnTo>
                <a:lnTo>
                  <a:pt x="444487" y="2444165"/>
                </a:lnTo>
                <a:lnTo>
                  <a:pt x="444347" y="2441625"/>
                </a:lnTo>
                <a:lnTo>
                  <a:pt x="448310" y="2437815"/>
                </a:lnTo>
                <a:lnTo>
                  <a:pt x="453224" y="2432735"/>
                </a:lnTo>
                <a:lnTo>
                  <a:pt x="455803" y="2430195"/>
                </a:lnTo>
                <a:lnTo>
                  <a:pt x="456069" y="2436545"/>
                </a:lnTo>
                <a:lnTo>
                  <a:pt x="460387" y="2437815"/>
                </a:lnTo>
                <a:lnTo>
                  <a:pt x="464197" y="2440355"/>
                </a:lnTo>
                <a:lnTo>
                  <a:pt x="462940" y="2447975"/>
                </a:lnTo>
                <a:lnTo>
                  <a:pt x="464756" y="2447975"/>
                </a:lnTo>
                <a:lnTo>
                  <a:pt x="467017" y="2445435"/>
                </a:lnTo>
                <a:lnTo>
                  <a:pt x="466509" y="2442895"/>
                </a:lnTo>
                <a:lnTo>
                  <a:pt x="469277" y="2442895"/>
                </a:lnTo>
                <a:lnTo>
                  <a:pt x="470217" y="2445435"/>
                </a:lnTo>
                <a:lnTo>
                  <a:pt x="467525" y="2447975"/>
                </a:lnTo>
                <a:lnTo>
                  <a:pt x="477558" y="2445435"/>
                </a:lnTo>
                <a:lnTo>
                  <a:pt x="475068" y="2442895"/>
                </a:lnTo>
                <a:lnTo>
                  <a:pt x="473824" y="2441625"/>
                </a:lnTo>
                <a:lnTo>
                  <a:pt x="482968" y="2441625"/>
                </a:lnTo>
                <a:lnTo>
                  <a:pt x="483006" y="2442895"/>
                </a:lnTo>
                <a:lnTo>
                  <a:pt x="481190" y="2444165"/>
                </a:lnTo>
                <a:lnTo>
                  <a:pt x="480326" y="2446705"/>
                </a:lnTo>
                <a:lnTo>
                  <a:pt x="485470" y="2441625"/>
                </a:lnTo>
                <a:lnTo>
                  <a:pt x="489343" y="2437815"/>
                </a:lnTo>
                <a:lnTo>
                  <a:pt x="497116" y="2439085"/>
                </a:lnTo>
                <a:lnTo>
                  <a:pt x="496697" y="2440355"/>
                </a:lnTo>
                <a:lnTo>
                  <a:pt x="497433" y="2442324"/>
                </a:lnTo>
                <a:lnTo>
                  <a:pt x="504698" y="2440355"/>
                </a:lnTo>
                <a:lnTo>
                  <a:pt x="510374" y="2437815"/>
                </a:lnTo>
                <a:lnTo>
                  <a:pt x="513207" y="2436545"/>
                </a:lnTo>
                <a:lnTo>
                  <a:pt x="520801" y="2434005"/>
                </a:lnTo>
                <a:lnTo>
                  <a:pt x="527367" y="2434005"/>
                </a:lnTo>
                <a:lnTo>
                  <a:pt x="524776" y="2437815"/>
                </a:lnTo>
                <a:lnTo>
                  <a:pt x="524840" y="2439085"/>
                </a:lnTo>
                <a:lnTo>
                  <a:pt x="525221" y="2440355"/>
                </a:lnTo>
                <a:lnTo>
                  <a:pt x="525487" y="2441625"/>
                </a:lnTo>
                <a:lnTo>
                  <a:pt x="526757" y="2442895"/>
                </a:lnTo>
                <a:lnTo>
                  <a:pt x="524459" y="2446705"/>
                </a:lnTo>
                <a:lnTo>
                  <a:pt x="527977" y="2446705"/>
                </a:lnTo>
                <a:lnTo>
                  <a:pt x="529399" y="2442895"/>
                </a:lnTo>
                <a:lnTo>
                  <a:pt x="530085" y="2444165"/>
                </a:lnTo>
                <a:lnTo>
                  <a:pt x="530669" y="2444165"/>
                </a:lnTo>
                <a:lnTo>
                  <a:pt x="539496" y="2447975"/>
                </a:lnTo>
                <a:lnTo>
                  <a:pt x="542175" y="2449245"/>
                </a:lnTo>
                <a:lnTo>
                  <a:pt x="543344" y="2453055"/>
                </a:lnTo>
                <a:lnTo>
                  <a:pt x="537451" y="2451785"/>
                </a:lnTo>
                <a:lnTo>
                  <a:pt x="547598" y="2459405"/>
                </a:lnTo>
                <a:lnTo>
                  <a:pt x="545071" y="2453055"/>
                </a:lnTo>
                <a:lnTo>
                  <a:pt x="544563" y="2451785"/>
                </a:lnTo>
                <a:lnTo>
                  <a:pt x="552348" y="2454325"/>
                </a:lnTo>
                <a:lnTo>
                  <a:pt x="552030" y="2451785"/>
                </a:lnTo>
                <a:lnTo>
                  <a:pt x="551091" y="2444165"/>
                </a:lnTo>
                <a:lnTo>
                  <a:pt x="555993" y="2453055"/>
                </a:lnTo>
                <a:lnTo>
                  <a:pt x="554101" y="2451785"/>
                </a:lnTo>
                <a:lnTo>
                  <a:pt x="560768" y="2458135"/>
                </a:lnTo>
                <a:lnTo>
                  <a:pt x="560019" y="2463215"/>
                </a:lnTo>
                <a:lnTo>
                  <a:pt x="564159" y="2464485"/>
                </a:lnTo>
                <a:lnTo>
                  <a:pt x="568490" y="2464485"/>
                </a:lnTo>
                <a:lnTo>
                  <a:pt x="570699" y="2469565"/>
                </a:lnTo>
                <a:lnTo>
                  <a:pt x="569861" y="2472105"/>
                </a:lnTo>
                <a:lnTo>
                  <a:pt x="563803" y="2474645"/>
                </a:lnTo>
                <a:lnTo>
                  <a:pt x="563232" y="2477185"/>
                </a:lnTo>
                <a:lnTo>
                  <a:pt x="568286" y="2477185"/>
                </a:lnTo>
                <a:lnTo>
                  <a:pt x="573176" y="2480995"/>
                </a:lnTo>
                <a:lnTo>
                  <a:pt x="578243" y="2484805"/>
                </a:lnTo>
                <a:lnTo>
                  <a:pt x="581660" y="2484805"/>
                </a:lnTo>
                <a:lnTo>
                  <a:pt x="578751" y="2488539"/>
                </a:lnTo>
                <a:lnTo>
                  <a:pt x="584187" y="2487345"/>
                </a:lnTo>
                <a:lnTo>
                  <a:pt x="585228" y="2491155"/>
                </a:lnTo>
                <a:lnTo>
                  <a:pt x="584962" y="2491155"/>
                </a:lnTo>
                <a:lnTo>
                  <a:pt x="582269" y="2493695"/>
                </a:lnTo>
                <a:lnTo>
                  <a:pt x="585673" y="2494965"/>
                </a:lnTo>
                <a:lnTo>
                  <a:pt x="587629" y="2493695"/>
                </a:lnTo>
                <a:lnTo>
                  <a:pt x="589368" y="2491155"/>
                </a:lnTo>
                <a:lnTo>
                  <a:pt x="592162" y="2494965"/>
                </a:lnTo>
                <a:lnTo>
                  <a:pt x="591235" y="2494965"/>
                </a:lnTo>
                <a:lnTo>
                  <a:pt x="590969" y="2496235"/>
                </a:lnTo>
                <a:lnTo>
                  <a:pt x="589076" y="2494965"/>
                </a:lnTo>
                <a:lnTo>
                  <a:pt x="594702" y="2501315"/>
                </a:lnTo>
                <a:lnTo>
                  <a:pt x="601179" y="2506395"/>
                </a:lnTo>
                <a:lnTo>
                  <a:pt x="607479" y="2511475"/>
                </a:lnTo>
                <a:lnTo>
                  <a:pt x="612584" y="2517825"/>
                </a:lnTo>
                <a:lnTo>
                  <a:pt x="609879" y="2520365"/>
                </a:lnTo>
                <a:lnTo>
                  <a:pt x="607098" y="2519095"/>
                </a:lnTo>
                <a:lnTo>
                  <a:pt x="604545" y="2517825"/>
                </a:lnTo>
                <a:lnTo>
                  <a:pt x="602513" y="2520365"/>
                </a:lnTo>
                <a:lnTo>
                  <a:pt x="605840" y="2522905"/>
                </a:lnTo>
                <a:lnTo>
                  <a:pt x="610222" y="2525445"/>
                </a:lnTo>
                <a:lnTo>
                  <a:pt x="613676" y="2526715"/>
                </a:lnTo>
                <a:lnTo>
                  <a:pt x="616229" y="2527985"/>
                </a:lnTo>
                <a:lnTo>
                  <a:pt x="622376" y="2530525"/>
                </a:lnTo>
                <a:lnTo>
                  <a:pt x="623671" y="2534335"/>
                </a:lnTo>
                <a:lnTo>
                  <a:pt x="624484" y="2538145"/>
                </a:lnTo>
                <a:lnTo>
                  <a:pt x="623544" y="2544495"/>
                </a:lnTo>
                <a:lnTo>
                  <a:pt x="624497" y="2541955"/>
                </a:lnTo>
                <a:lnTo>
                  <a:pt x="628345" y="2544495"/>
                </a:lnTo>
                <a:lnTo>
                  <a:pt x="626364" y="2548305"/>
                </a:lnTo>
                <a:lnTo>
                  <a:pt x="623252" y="2553385"/>
                </a:lnTo>
                <a:lnTo>
                  <a:pt x="623697" y="2559735"/>
                </a:lnTo>
                <a:lnTo>
                  <a:pt x="622922" y="2558465"/>
                </a:lnTo>
                <a:lnTo>
                  <a:pt x="618782" y="2557488"/>
                </a:lnTo>
                <a:lnTo>
                  <a:pt x="618299" y="2564815"/>
                </a:lnTo>
                <a:lnTo>
                  <a:pt x="619480" y="2573705"/>
                </a:lnTo>
                <a:lnTo>
                  <a:pt x="621614" y="2582595"/>
                </a:lnTo>
                <a:lnTo>
                  <a:pt x="624014" y="2594025"/>
                </a:lnTo>
                <a:lnTo>
                  <a:pt x="621195" y="2591485"/>
                </a:lnTo>
                <a:lnTo>
                  <a:pt x="618477" y="2597835"/>
                </a:lnTo>
                <a:lnTo>
                  <a:pt x="619264" y="2606725"/>
                </a:lnTo>
                <a:lnTo>
                  <a:pt x="617778" y="2613075"/>
                </a:lnTo>
                <a:lnTo>
                  <a:pt x="620598" y="2615615"/>
                </a:lnTo>
                <a:lnTo>
                  <a:pt x="620014" y="2619425"/>
                </a:lnTo>
                <a:lnTo>
                  <a:pt x="624255" y="2616885"/>
                </a:lnTo>
                <a:lnTo>
                  <a:pt x="618109" y="2630855"/>
                </a:lnTo>
                <a:lnTo>
                  <a:pt x="619988" y="2644825"/>
                </a:lnTo>
                <a:lnTo>
                  <a:pt x="622401" y="2658795"/>
                </a:lnTo>
                <a:lnTo>
                  <a:pt x="617804" y="2671495"/>
                </a:lnTo>
                <a:lnTo>
                  <a:pt x="617829" y="2668955"/>
                </a:lnTo>
                <a:lnTo>
                  <a:pt x="615442" y="2666415"/>
                </a:lnTo>
                <a:lnTo>
                  <a:pt x="615556" y="2668955"/>
                </a:lnTo>
                <a:lnTo>
                  <a:pt x="617575" y="2682925"/>
                </a:lnTo>
                <a:lnTo>
                  <a:pt x="622490" y="2681655"/>
                </a:lnTo>
                <a:lnTo>
                  <a:pt x="620585" y="2681655"/>
                </a:lnTo>
                <a:lnTo>
                  <a:pt x="624471" y="2677845"/>
                </a:lnTo>
                <a:lnTo>
                  <a:pt x="627303" y="2680385"/>
                </a:lnTo>
                <a:lnTo>
                  <a:pt x="629412" y="2684195"/>
                </a:lnTo>
                <a:lnTo>
                  <a:pt x="629310" y="2688005"/>
                </a:lnTo>
                <a:lnTo>
                  <a:pt x="626287" y="2681655"/>
                </a:lnTo>
                <a:lnTo>
                  <a:pt x="621487" y="2688005"/>
                </a:lnTo>
                <a:lnTo>
                  <a:pt x="618693" y="2690545"/>
                </a:lnTo>
                <a:lnTo>
                  <a:pt x="620204" y="2690545"/>
                </a:lnTo>
                <a:lnTo>
                  <a:pt x="621804" y="2691815"/>
                </a:lnTo>
                <a:lnTo>
                  <a:pt x="623341" y="2691815"/>
                </a:lnTo>
                <a:lnTo>
                  <a:pt x="621017" y="2694355"/>
                </a:lnTo>
                <a:lnTo>
                  <a:pt x="624116" y="2695625"/>
                </a:lnTo>
                <a:lnTo>
                  <a:pt x="627735" y="2698165"/>
                </a:lnTo>
                <a:lnTo>
                  <a:pt x="626960" y="2703245"/>
                </a:lnTo>
                <a:lnTo>
                  <a:pt x="624420" y="2701975"/>
                </a:lnTo>
                <a:lnTo>
                  <a:pt x="625602" y="2707055"/>
                </a:lnTo>
                <a:lnTo>
                  <a:pt x="628865" y="2710865"/>
                </a:lnTo>
                <a:lnTo>
                  <a:pt x="628015" y="2714675"/>
                </a:lnTo>
                <a:lnTo>
                  <a:pt x="622338" y="2715945"/>
                </a:lnTo>
                <a:lnTo>
                  <a:pt x="625525" y="2710865"/>
                </a:lnTo>
                <a:lnTo>
                  <a:pt x="620890" y="2709595"/>
                </a:lnTo>
                <a:lnTo>
                  <a:pt x="621042" y="2715945"/>
                </a:lnTo>
                <a:lnTo>
                  <a:pt x="631215" y="2722295"/>
                </a:lnTo>
                <a:lnTo>
                  <a:pt x="625436" y="2727375"/>
                </a:lnTo>
                <a:lnTo>
                  <a:pt x="623951" y="2724835"/>
                </a:lnTo>
                <a:lnTo>
                  <a:pt x="624027" y="2721025"/>
                </a:lnTo>
                <a:lnTo>
                  <a:pt x="622541" y="2718485"/>
                </a:lnTo>
                <a:lnTo>
                  <a:pt x="615759" y="2723565"/>
                </a:lnTo>
                <a:lnTo>
                  <a:pt x="617423" y="2724835"/>
                </a:lnTo>
                <a:lnTo>
                  <a:pt x="616242" y="2728645"/>
                </a:lnTo>
                <a:lnTo>
                  <a:pt x="616394" y="2728645"/>
                </a:lnTo>
                <a:lnTo>
                  <a:pt x="613105" y="2738805"/>
                </a:lnTo>
                <a:lnTo>
                  <a:pt x="614972" y="2736265"/>
                </a:lnTo>
                <a:lnTo>
                  <a:pt x="621563" y="2742615"/>
                </a:lnTo>
                <a:lnTo>
                  <a:pt x="622668" y="2747695"/>
                </a:lnTo>
                <a:lnTo>
                  <a:pt x="622820" y="2755315"/>
                </a:lnTo>
                <a:lnTo>
                  <a:pt x="626516" y="2761665"/>
                </a:lnTo>
                <a:lnTo>
                  <a:pt x="621880" y="2757855"/>
                </a:lnTo>
                <a:lnTo>
                  <a:pt x="619810" y="2757855"/>
                </a:lnTo>
                <a:lnTo>
                  <a:pt x="618197" y="2759125"/>
                </a:lnTo>
                <a:lnTo>
                  <a:pt x="614946" y="2759125"/>
                </a:lnTo>
                <a:lnTo>
                  <a:pt x="613105" y="2761665"/>
                </a:lnTo>
                <a:lnTo>
                  <a:pt x="610997" y="2765475"/>
                </a:lnTo>
                <a:lnTo>
                  <a:pt x="609231" y="2764205"/>
                </a:lnTo>
                <a:lnTo>
                  <a:pt x="610793" y="2768015"/>
                </a:lnTo>
                <a:lnTo>
                  <a:pt x="609879" y="2771825"/>
                </a:lnTo>
                <a:lnTo>
                  <a:pt x="609409" y="2774365"/>
                </a:lnTo>
                <a:lnTo>
                  <a:pt x="612279" y="2779445"/>
                </a:lnTo>
                <a:lnTo>
                  <a:pt x="610196" y="2779445"/>
                </a:lnTo>
                <a:lnTo>
                  <a:pt x="611060" y="2781985"/>
                </a:lnTo>
                <a:lnTo>
                  <a:pt x="612978" y="2781985"/>
                </a:lnTo>
                <a:lnTo>
                  <a:pt x="614527" y="2790875"/>
                </a:lnTo>
                <a:lnTo>
                  <a:pt x="612063" y="2798495"/>
                </a:lnTo>
                <a:lnTo>
                  <a:pt x="610082" y="2808655"/>
                </a:lnTo>
                <a:lnTo>
                  <a:pt x="613029" y="2818815"/>
                </a:lnTo>
                <a:lnTo>
                  <a:pt x="616242" y="2826435"/>
                </a:lnTo>
                <a:lnTo>
                  <a:pt x="623697" y="2837865"/>
                </a:lnTo>
                <a:lnTo>
                  <a:pt x="626643" y="2844215"/>
                </a:lnTo>
                <a:lnTo>
                  <a:pt x="623252" y="2848025"/>
                </a:lnTo>
                <a:lnTo>
                  <a:pt x="619239" y="2841675"/>
                </a:lnTo>
                <a:lnTo>
                  <a:pt x="616038" y="2846755"/>
                </a:lnTo>
                <a:lnTo>
                  <a:pt x="616458" y="2851835"/>
                </a:lnTo>
                <a:lnTo>
                  <a:pt x="618655" y="2856915"/>
                </a:lnTo>
                <a:lnTo>
                  <a:pt x="616889" y="2855645"/>
                </a:lnTo>
                <a:lnTo>
                  <a:pt x="615353" y="2856915"/>
                </a:lnTo>
                <a:lnTo>
                  <a:pt x="612978" y="2859455"/>
                </a:lnTo>
                <a:lnTo>
                  <a:pt x="613397" y="2863265"/>
                </a:lnTo>
                <a:lnTo>
                  <a:pt x="618451" y="2862338"/>
                </a:lnTo>
                <a:lnTo>
                  <a:pt x="618096" y="2860725"/>
                </a:lnTo>
                <a:lnTo>
                  <a:pt x="626757" y="2863265"/>
                </a:lnTo>
                <a:lnTo>
                  <a:pt x="624408" y="2860725"/>
                </a:lnTo>
                <a:lnTo>
                  <a:pt x="620890" y="2856915"/>
                </a:lnTo>
                <a:lnTo>
                  <a:pt x="619721" y="2855645"/>
                </a:lnTo>
                <a:lnTo>
                  <a:pt x="622058" y="2853105"/>
                </a:lnTo>
                <a:lnTo>
                  <a:pt x="626986" y="2853105"/>
                </a:lnTo>
                <a:lnTo>
                  <a:pt x="628180" y="2856915"/>
                </a:lnTo>
                <a:lnTo>
                  <a:pt x="630885" y="2853105"/>
                </a:lnTo>
                <a:lnTo>
                  <a:pt x="631786" y="2851835"/>
                </a:lnTo>
                <a:lnTo>
                  <a:pt x="632688" y="2850565"/>
                </a:lnTo>
                <a:lnTo>
                  <a:pt x="625221" y="2851835"/>
                </a:lnTo>
                <a:lnTo>
                  <a:pt x="628942" y="2848025"/>
                </a:lnTo>
                <a:lnTo>
                  <a:pt x="630186" y="2846755"/>
                </a:lnTo>
                <a:lnTo>
                  <a:pt x="631710" y="2846755"/>
                </a:lnTo>
                <a:lnTo>
                  <a:pt x="629259" y="2841675"/>
                </a:lnTo>
                <a:lnTo>
                  <a:pt x="631050" y="2842945"/>
                </a:lnTo>
                <a:lnTo>
                  <a:pt x="633260" y="2841675"/>
                </a:lnTo>
                <a:lnTo>
                  <a:pt x="634720" y="2840837"/>
                </a:lnTo>
                <a:lnTo>
                  <a:pt x="635508" y="2836595"/>
                </a:lnTo>
                <a:lnTo>
                  <a:pt x="633895" y="2831515"/>
                </a:lnTo>
                <a:lnTo>
                  <a:pt x="632548" y="2827705"/>
                </a:lnTo>
                <a:lnTo>
                  <a:pt x="634746" y="2823895"/>
                </a:lnTo>
                <a:lnTo>
                  <a:pt x="635266" y="2825165"/>
                </a:lnTo>
                <a:lnTo>
                  <a:pt x="634834" y="2823895"/>
                </a:lnTo>
                <a:lnTo>
                  <a:pt x="633069" y="2818815"/>
                </a:lnTo>
                <a:lnTo>
                  <a:pt x="630199" y="2817545"/>
                </a:lnTo>
                <a:lnTo>
                  <a:pt x="626452" y="2817545"/>
                </a:lnTo>
                <a:lnTo>
                  <a:pt x="621626" y="2812465"/>
                </a:lnTo>
                <a:lnTo>
                  <a:pt x="637705" y="2806115"/>
                </a:lnTo>
                <a:lnTo>
                  <a:pt x="631317" y="2804845"/>
                </a:lnTo>
                <a:lnTo>
                  <a:pt x="631875" y="2802305"/>
                </a:lnTo>
                <a:lnTo>
                  <a:pt x="627824" y="2798495"/>
                </a:lnTo>
                <a:lnTo>
                  <a:pt x="630186" y="2793415"/>
                </a:lnTo>
                <a:lnTo>
                  <a:pt x="630275" y="2787065"/>
                </a:lnTo>
                <a:lnTo>
                  <a:pt x="630961" y="2782138"/>
                </a:lnTo>
                <a:lnTo>
                  <a:pt x="628777" y="2776905"/>
                </a:lnTo>
                <a:lnTo>
                  <a:pt x="631164" y="2776232"/>
                </a:lnTo>
                <a:lnTo>
                  <a:pt x="631571" y="2780500"/>
                </a:lnTo>
                <a:lnTo>
                  <a:pt x="635914" y="2778175"/>
                </a:lnTo>
                <a:lnTo>
                  <a:pt x="631863" y="2776029"/>
                </a:lnTo>
                <a:lnTo>
                  <a:pt x="633272" y="2775635"/>
                </a:lnTo>
                <a:lnTo>
                  <a:pt x="632764" y="2771825"/>
                </a:lnTo>
                <a:lnTo>
                  <a:pt x="631164" y="2766745"/>
                </a:lnTo>
                <a:lnTo>
                  <a:pt x="631571" y="2765475"/>
                </a:lnTo>
                <a:lnTo>
                  <a:pt x="632383" y="2762935"/>
                </a:lnTo>
                <a:lnTo>
                  <a:pt x="638009" y="2764205"/>
                </a:lnTo>
                <a:lnTo>
                  <a:pt x="634834" y="2770555"/>
                </a:lnTo>
                <a:lnTo>
                  <a:pt x="640080" y="2764205"/>
                </a:lnTo>
                <a:lnTo>
                  <a:pt x="638873" y="2762935"/>
                </a:lnTo>
                <a:lnTo>
                  <a:pt x="637654" y="2761665"/>
                </a:lnTo>
                <a:lnTo>
                  <a:pt x="636435" y="2760395"/>
                </a:lnTo>
                <a:lnTo>
                  <a:pt x="637552" y="2756585"/>
                </a:lnTo>
                <a:lnTo>
                  <a:pt x="640118" y="2751505"/>
                </a:lnTo>
                <a:lnTo>
                  <a:pt x="640740" y="2747264"/>
                </a:lnTo>
                <a:lnTo>
                  <a:pt x="640880" y="2747683"/>
                </a:lnTo>
                <a:lnTo>
                  <a:pt x="642010" y="2747759"/>
                </a:lnTo>
                <a:lnTo>
                  <a:pt x="643369" y="2747607"/>
                </a:lnTo>
                <a:lnTo>
                  <a:pt x="645096" y="2747175"/>
                </a:lnTo>
                <a:lnTo>
                  <a:pt x="645388" y="2745727"/>
                </a:lnTo>
                <a:lnTo>
                  <a:pt x="639495" y="2745067"/>
                </a:lnTo>
                <a:lnTo>
                  <a:pt x="636917" y="2744444"/>
                </a:lnTo>
                <a:lnTo>
                  <a:pt x="639330" y="2745321"/>
                </a:lnTo>
                <a:lnTo>
                  <a:pt x="640473" y="2746425"/>
                </a:lnTo>
                <a:lnTo>
                  <a:pt x="633222" y="2746425"/>
                </a:lnTo>
                <a:lnTo>
                  <a:pt x="637476" y="2736265"/>
                </a:lnTo>
                <a:lnTo>
                  <a:pt x="638009" y="2734995"/>
                </a:lnTo>
                <a:lnTo>
                  <a:pt x="636041" y="2727375"/>
                </a:lnTo>
                <a:lnTo>
                  <a:pt x="635723" y="2726105"/>
                </a:lnTo>
                <a:lnTo>
                  <a:pt x="637578" y="2723565"/>
                </a:lnTo>
                <a:lnTo>
                  <a:pt x="639394" y="2717215"/>
                </a:lnTo>
                <a:lnTo>
                  <a:pt x="639711" y="2715945"/>
                </a:lnTo>
                <a:lnTo>
                  <a:pt x="641299" y="2709595"/>
                </a:lnTo>
                <a:lnTo>
                  <a:pt x="643064" y="2703245"/>
                </a:lnTo>
                <a:lnTo>
                  <a:pt x="643420" y="2701975"/>
                </a:lnTo>
                <a:lnTo>
                  <a:pt x="644702" y="2701975"/>
                </a:lnTo>
                <a:lnTo>
                  <a:pt x="637006" y="2700705"/>
                </a:lnTo>
                <a:lnTo>
                  <a:pt x="638708" y="2691815"/>
                </a:lnTo>
                <a:lnTo>
                  <a:pt x="637870" y="2688005"/>
                </a:lnTo>
                <a:lnTo>
                  <a:pt x="637298" y="2685465"/>
                </a:lnTo>
                <a:lnTo>
                  <a:pt x="641934" y="2685465"/>
                </a:lnTo>
                <a:lnTo>
                  <a:pt x="643712" y="2686735"/>
                </a:lnTo>
                <a:lnTo>
                  <a:pt x="645693" y="2690545"/>
                </a:lnTo>
                <a:lnTo>
                  <a:pt x="645807" y="2685465"/>
                </a:lnTo>
                <a:lnTo>
                  <a:pt x="645833" y="2684195"/>
                </a:lnTo>
                <a:lnTo>
                  <a:pt x="643382" y="2682925"/>
                </a:lnTo>
                <a:lnTo>
                  <a:pt x="642137" y="2681655"/>
                </a:lnTo>
                <a:lnTo>
                  <a:pt x="641362" y="2677845"/>
                </a:lnTo>
                <a:lnTo>
                  <a:pt x="647090" y="2679115"/>
                </a:lnTo>
                <a:lnTo>
                  <a:pt x="646899" y="2677845"/>
                </a:lnTo>
                <a:lnTo>
                  <a:pt x="646125" y="2672765"/>
                </a:lnTo>
                <a:lnTo>
                  <a:pt x="645782" y="2671495"/>
                </a:lnTo>
                <a:lnTo>
                  <a:pt x="644398" y="2666415"/>
                </a:lnTo>
                <a:lnTo>
                  <a:pt x="643470" y="2660065"/>
                </a:lnTo>
                <a:lnTo>
                  <a:pt x="644613" y="2654985"/>
                </a:lnTo>
                <a:lnTo>
                  <a:pt x="644893" y="2653715"/>
                </a:lnTo>
                <a:lnTo>
                  <a:pt x="640194" y="2653715"/>
                </a:lnTo>
                <a:lnTo>
                  <a:pt x="634834" y="2654985"/>
                </a:lnTo>
                <a:lnTo>
                  <a:pt x="629881" y="2654985"/>
                </a:lnTo>
                <a:lnTo>
                  <a:pt x="626351" y="2649905"/>
                </a:lnTo>
                <a:lnTo>
                  <a:pt x="634060" y="2649905"/>
                </a:lnTo>
                <a:lnTo>
                  <a:pt x="633069" y="2648635"/>
                </a:lnTo>
                <a:lnTo>
                  <a:pt x="634365" y="2647365"/>
                </a:lnTo>
                <a:lnTo>
                  <a:pt x="635241" y="2648064"/>
                </a:lnTo>
                <a:lnTo>
                  <a:pt x="635406" y="2647365"/>
                </a:lnTo>
                <a:lnTo>
                  <a:pt x="635685" y="2646095"/>
                </a:lnTo>
                <a:lnTo>
                  <a:pt x="639826" y="2646095"/>
                </a:lnTo>
                <a:lnTo>
                  <a:pt x="638721" y="2642285"/>
                </a:lnTo>
                <a:lnTo>
                  <a:pt x="642010" y="2643555"/>
                </a:lnTo>
                <a:lnTo>
                  <a:pt x="642378" y="2644825"/>
                </a:lnTo>
                <a:lnTo>
                  <a:pt x="640194" y="2646095"/>
                </a:lnTo>
                <a:lnTo>
                  <a:pt x="640981" y="2647365"/>
                </a:lnTo>
                <a:lnTo>
                  <a:pt x="641438" y="2647365"/>
                </a:lnTo>
                <a:lnTo>
                  <a:pt x="641997" y="2647365"/>
                </a:lnTo>
                <a:lnTo>
                  <a:pt x="642645" y="2643555"/>
                </a:lnTo>
                <a:lnTo>
                  <a:pt x="643305" y="2642285"/>
                </a:lnTo>
                <a:lnTo>
                  <a:pt x="645261" y="2638475"/>
                </a:lnTo>
                <a:lnTo>
                  <a:pt x="648462" y="2637205"/>
                </a:lnTo>
                <a:lnTo>
                  <a:pt x="642861" y="2637205"/>
                </a:lnTo>
                <a:lnTo>
                  <a:pt x="642404" y="2634665"/>
                </a:lnTo>
                <a:lnTo>
                  <a:pt x="642327" y="2627045"/>
                </a:lnTo>
                <a:lnTo>
                  <a:pt x="647496" y="2632125"/>
                </a:lnTo>
                <a:lnTo>
                  <a:pt x="649770" y="2627045"/>
                </a:lnTo>
                <a:lnTo>
                  <a:pt x="646938" y="2625775"/>
                </a:lnTo>
                <a:lnTo>
                  <a:pt x="650074" y="2620695"/>
                </a:lnTo>
                <a:close/>
              </a:path>
              <a:path w="2965450" h="3046729">
                <a:moveTo>
                  <a:pt x="650633" y="2637650"/>
                </a:moveTo>
                <a:lnTo>
                  <a:pt x="649884" y="2637625"/>
                </a:lnTo>
                <a:lnTo>
                  <a:pt x="649173" y="2637840"/>
                </a:lnTo>
                <a:lnTo>
                  <a:pt x="648500" y="2638171"/>
                </a:lnTo>
                <a:lnTo>
                  <a:pt x="649376" y="2638094"/>
                </a:lnTo>
                <a:lnTo>
                  <a:pt x="650163" y="2637879"/>
                </a:lnTo>
                <a:lnTo>
                  <a:pt x="650633" y="2637650"/>
                </a:lnTo>
                <a:close/>
              </a:path>
              <a:path w="2965450" h="3046729">
                <a:moveTo>
                  <a:pt x="2344039" y="547585"/>
                </a:moveTo>
                <a:lnTo>
                  <a:pt x="2340813" y="543814"/>
                </a:lnTo>
                <a:lnTo>
                  <a:pt x="2338108" y="542455"/>
                </a:lnTo>
                <a:lnTo>
                  <a:pt x="2336825" y="539623"/>
                </a:lnTo>
                <a:lnTo>
                  <a:pt x="2337409" y="542759"/>
                </a:lnTo>
                <a:lnTo>
                  <a:pt x="2344039" y="547585"/>
                </a:lnTo>
                <a:close/>
              </a:path>
              <a:path w="2965450" h="3046729">
                <a:moveTo>
                  <a:pt x="2386279" y="457200"/>
                </a:moveTo>
                <a:lnTo>
                  <a:pt x="2385568" y="453986"/>
                </a:lnTo>
                <a:lnTo>
                  <a:pt x="2383396" y="454393"/>
                </a:lnTo>
                <a:lnTo>
                  <a:pt x="2386279" y="457200"/>
                </a:lnTo>
                <a:close/>
              </a:path>
              <a:path w="2965450" h="3046729">
                <a:moveTo>
                  <a:pt x="2386444" y="91440"/>
                </a:moveTo>
                <a:lnTo>
                  <a:pt x="2385987" y="88061"/>
                </a:lnTo>
                <a:lnTo>
                  <a:pt x="2385593" y="88900"/>
                </a:lnTo>
                <a:lnTo>
                  <a:pt x="2386190" y="92176"/>
                </a:lnTo>
                <a:lnTo>
                  <a:pt x="2386444" y="91440"/>
                </a:lnTo>
                <a:close/>
              </a:path>
              <a:path w="2965450" h="3046729">
                <a:moveTo>
                  <a:pt x="2388832" y="453390"/>
                </a:moveTo>
                <a:lnTo>
                  <a:pt x="2384564" y="449580"/>
                </a:lnTo>
                <a:lnTo>
                  <a:pt x="2385568" y="453986"/>
                </a:lnTo>
                <a:lnTo>
                  <a:pt x="2388832" y="453390"/>
                </a:lnTo>
                <a:close/>
              </a:path>
              <a:path w="2965450" h="3046729">
                <a:moveTo>
                  <a:pt x="2390140" y="144272"/>
                </a:moveTo>
                <a:lnTo>
                  <a:pt x="2388603" y="143929"/>
                </a:lnTo>
                <a:lnTo>
                  <a:pt x="2389505" y="144500"/>
                </a:lnTo>
                <a:lnTo>
                  <a:pt x="2389987" y="144665"/>
                </a:lnTo>
                <a:lnTo>
                  <a:pt x="2390140" y="144272"/>
                </a:lnTo>
                <a:close/>
              </a:path>
              <a:path w="2965450" h="3046729">
                <a:moveTo>
                  <a:pt x="2391092" y="72390"/>
                </a:moveTo>
                <a:lnTo>
                  <a:pt x="2387981" y="76200"/>
                </a:lnTo>
                <a:lnTo>
                  <a:pt x="2381110" y="83820"/>
                </a:lnTo>
                <a:lnTo>
                  <a:pt x="2382532" y="88900"/>
                </a:lnTo>
                <a:lnTo>
                  <a:pt x="2383180" y="87630"/>
                </a:lnTo>
                <a:lnTo>
                  <a:pt x="2383244" y="83820"/>
                </a:lnTo>
                <a:lnTo>
                  <a:pt x="2385403" y="83820"/>
                </a:lnTo>
                <a:lnTo>
                  <a:pt x="2385987" y="88061"/>
                </a:lnTo>
                <a:lnTo>
                  <a:pt x="2387981" y="83820"/>
                </a:lnTo>
                <a:lnTo>
                  <a:pt x="2389771" y="80010"/>
                </a:lnTo>
                <a:lnTo>
                  <a:pt x="2391092" y="72390"/>
                </a:lnTo>
                <a:close/>
              </a:path>
              <a:path w="2965450" h="3046729">
                <a:moveTo>
                  <a:pt x="2402636" y="533565"/>
                </a:moveTo>
                <a:lnTo>
                  <a:pt x="2402205" y="532930"/>
                </a:lnTo>
                <a:lnTo>
                  <a:pt x="2401582" y="532549"/>
                </a:lnTo>
                <a:lnTo>
                  <a:pt x="2400744" y="532676"/>
                </a:lnTo>
                <a:lnTo>
                  <a:pt x="2402636" y="533565"/>
                </a:lnTo>
                <a:close/>
              </a:path>
              <a:path w="2965450" h="3046729">
                <a:moveTo>
                  <a:pt x="2406916" y="61976"/>
                </a:moveTo>
                <a:lnTo>
                  <a:pt x="2403284" y="61023"/>
                </a:lnTo>
                <a:lnTo>
                  <a:pt x="2398661" y="62903"/>
                </a:lnTo>
                <a:lnTo>
                  <a:pt x="2399182" y="67157"/>
                </a:lnTo>
                <a:lnTo>
                  <a:pt x="2401963" y="64808"/>
                </a:lnTo>
                <a:lnTo>
                  <a:pt x="2406307" y="63906"/>
                </a:lnTo>
                <a:lnTo>
                  <a:pt x="2406916" y="61976"/>
                </a:lnTo>
                <a:close/>
              </a:path>
              <a:path w="2965450" h="3046729">
                <a:moveTo>
                  <a:pt x="2416302" y="544398"/>
                </a:moveTo>
                <a:lnTo>
                  <a:pt x="2415425" y="543255"/>
                </a:lnTo>
                <a:lnTo>
                  <a:pt x="2414384" y="544334"/>
                </a:lnTo>
                <a:lnTo>
                  <a:pt x="2416302" y="544398"/>
                </a:lnTo>
                <a:close/>
              </a:path>
              <a:path w="2965450" h="3046729">
                <a:moveTo>
                  <a:pt x="2444712" y="32842"/>
                </a:moveTo>
                <a:lnTo>
                  <a:pt x="2442451" y="32537"/>
                </a:lnTo>
                <a:lnTo>
                  <a:pt x="2443010" y="35560"/>
                </a:lnTo>
                <a:lnTo>
                  <a:pt x="2444712" y="32842"/>
                </a:lnTo>
                <a:close/>
              </a:path>
              <a:path w="2965450" h="3046729">
                <a:moveTo>
                  <a:pt x="2444851" y="29210"/>
                </a:moveTo>
                <a:lnTo>
                  <a:pt x="2439835" y="26670"/>
                </a:lnTo>
                <a:lnTo>
                  <a:pt x="2436622" y="31750"/>
                </a:lnTo>
                <a:lnTo>
                  <a:pt x="2442451" y="32537"/>
                </a:lnTo>
                <a:lnTo>
                  <a:pt x="2441829" y="29210"/>
                </a:lnTo>
                <a:lnTo>
                  <a:pt x="2444851" y="29210"/>
                </a:lnTo>
                <a:close/>
              </a:path>
              <a:path w="2965450" h="3046729">
                <a:moveTo>
                  <a:pt x="2529471" y="17780"/>
                </a:moveTo>
                <a:lnTo>
                  <a:pt x="2528100" y="16510"/>
                </a:lnTo>
                <a:lnTo>
                  <a:pt x="2528557" y="17780"/>
                </a:lnTo>
                <a:lnTo>
                  <a:pt x="2529471" y="17780"/>
                </a:lnTo>
                <a:close/>
              </a:path>
              <a:path w="2965450" h="3046729">
                <a:moveTo>
                  <a:pt x="2532037" y="60960"/>
                </a:moveTo>
                <a:lnTo>
                  <a:pt x="2531795" y="60261"/>
                </a:lnTo>
                <a:lnTo>
                  <a:pt x="2529319" y="62230"/>
                </a:lnTo>
                <a:lnTo>
                  <a:pt x="2532037" y="60960"/>
                </a:lnTo>
                <a:close/>
              </a:path>
              <a:path w="2965450" h="3046729">
                <a:moveTo>
                  <a:pt x="2544267" y="62230"/>
                </a:moveTo>
                <a:lnTo>
                  <a:pt x="2543302" y="60261"/>
                </a:lnTo>
                <a:lnTo>
                  <a:pt x="2535161" y="60261"/>
                </a:lnTo>
                <a:lnTo>
                  <a:pt x="2544267" y="62230"/>
                </a:lnTo>
                <a:close/>
              </a:path>
              <a:path w="2965450" h="3046729">
                <a:moveTo>
                  <a:pt x="2549956" y="594360"/>
                </a:moveTo>
                <a:lnTo>
                  <a:pt x="2543645" y="591820"/>
                </a:lnTo>
                <a:lnTo>
                  <a:pt x="2549614" y="598170"/>
                </a:lnTo>
                <a:lnTo>
                  <a:pt x="2548382" y="595630"/>
                </a:lnTo>
                <a:lnTo>
                  <a:pt x="2549956" y="594360"/>
                </a:lnTo>
                <a:close/>
              </a:path>
              <a:path w="2965450" h="3046729">
                <a:moveTo>
                  <a:pt x="2565920" y="7950"/>
                </a:moveTo>
                <a:lnTo>
                  <a:pt x="2561336" y="9969"/>
                </a:lnTo>
                <a:lnTo>
                  <a:pt x="2562580" y="16611"/>
                </a:lnTo>
                <a:lnTo>
                  <a:pt x="2565362" y="15405"/>
                </a:lnTo>
                <a:lnTo>
                  <a:pt x="2565920" y="7950"/>
                </a:lnTo>
                <a:close/>
              </a:path>
              <a:path w="2965450" h="3046729">
                <a:moveTo>
                  <a:pt x="2569641" y="61874"/>
                </a:moveTo>
                <a:lnTo>
                  <a:pt x="2568117" y="59791"/>
                </a:lnTo>
                <a:lnTo>
                  <a:pt x="2566479" y="58572"/>
                </a:lnTo>
                <a:lnTo>
                  <a:pt x="2564803" y="57797"/>
                </a:lnTo>
                <a:lnTo>
                  <a:pt x="2564460" y="58254"/>
                </a:lnTo>
                <a:lnTo>
                  <a:pt x="2564053" y="58648"/>
                </a:lnTo>
                <a:lnTo>
                  <a:pt x="2563825" y="59321"/>
                </a:lnTo>
                <a:lnTo>
                  <a:pt x="2569641" y="61874"/>
                </a:lnTo>
                <a:close/>
              </a:path>
              <a:path w="2965450" h="3046729">
                <a:moveTo>
                  <a:pt x="2596553" y="19050"/>
                </a:moveTo>
                <a:lnTo>
                  <a:pt x="2596096" y="20320"/>
                </a:lnTo>
                <a:lnTo>
                  <a:pt x="2596553" y="20320"/>
                </a:lnTo>
                <a:lnTo>
                  <a:pt x="2596553" y="19050"/>
                </a:lnTo>
                <a:close/>
              </a:path>
              <a:path w="2965450" h="3046729">
                <a:moveTo>
                  <a:pt x="2603677" y="61772"/>
                </a:moveTo>
                <a:lnTo>
                  <a:pt x="2595105" y="60921"/>
                </a:lnTo>
                <a:lnTo>
                  <a:pt x="2597493" y="61493"/>
                </a:lnTo>
                <a:lnTo>
                  <a:pt x="2600617" y="61772"/>
                </a:lnTo>
                <a:lnTo>
                  <a:pt x="2603677" y="61772"/>
                </a:lnTo>
                <a:close/>
              </a:path>
              <a:path w="2965450" h="3046729">
                <a:moveTo>
                  <a:pt x="2604643" y="61772"/>
                </a:moveTo>
                <a:lnTo>
                  <a:pt x="2603677" y="61772"/>
                </a:lnTo>
                <a:lnTo>
                  <a:pt x="2604630" y="61861"/>
                </a:lnTo>
                <a:close/>
              </a:path>
              <a:path w="2965450" h="3046729">
                <a:moveTo>
                  <a:pt x="2605722" y="15036"/>
                </a:moveTo>
                <a:lnTo>
                  <a:pt x="2604198" y="14097"/>
                </a:lnTo>
                <a:lnTo>
                  <a:pt x="2604325" y="14478"/>
                </a:lnTo>
                <a:lnTo>
                  <a:pt x="2605722" y="15036"/>
                </a:lnTo>
                <a:close/>
              </a:path>
              <a:path w="2965450" h="3046729">
                <a:moveTo>
                  <a:pt x="2654973" y="602297"/>
                </a:moveTo>
                <a:lnTo>
                  <a:pt x="2654630" y="600519"/>
                </a:lnTo>
                <a:lnTo>
                  <a:pt x="2653411" y="601980"/>
                </a:lnTo>
                <a:lnTo>
                  <a:pt x="2654973" y="602297"/>
                </a:lnTo>
                <a:close/>
              </a:path>
              <a:path w="2965450" h="3046729">
                <a:moveTo>
                  <a:pt x="2658922" y="9105"/>
                </a:moveTo>
                <a:lnTo>
                  <a:pt x="2658884" y="8496"/>
                </a:lnTo>
                <a:lnTo>
                  <a:pt x="2658580" y="7747"/>
                </a:lnTo>
                <a:lnTo>
                  <a:pt x="2657551" y="6515"/>
                </a:lnTo>
                <a:lnTo>
                  <a:pt x="2657830" y="7556"/>
                </a:lnTo>
                <a:lnTo>
                  <a:pt x="2658376" y="8343"/>
                </a:lnTo>
                <a:lnTo>
                  <a:pt x="2658922" y="9105"/>
                </a:lnTo>
                <a:close/>
              </a:path>
              <a:path w="2965450" h="3046729">
                <a:moveTo>
                  <a:pt x="2660599" y="599440"/>
                </a:moveTo>
                <a:lnTo>
                  <a:pt x="2652966" y="591820"/>
                </a:lnTo>
                <a:lnTo>
                  <a:pt x="2654630" y="600519"/>
                </a:lnTo>
                <a:lnTo>
                  <a:pt x="2655532" y="599440"/>
                </a:lnTo>
                <a:lnTo>
                  <a:pt x="2660599" y="599440"/>
                </a:lnTo>
                <a:close/>
              </a:path>
              <a:path w="2965450" h="3046729">
                <a:moveTo>
                  <a:pt x="2691193" y="638810"/>
                </a:moveTo>
                <a:lnTo>
                  <a:pt x="2688933" y="638810"/>
                </a:lnTo>
                <a:lnTo>
                  <a:pt x="2687878" y="640080"/>
                </a:lnTo>
                <a:lnTo>
                  <a:pt x="2691193" y="638810"/>
                </a:lnTo>
                <a:close/>
              </a:path>
              <a:path w="2965450" h="3046729">
                <a:moveTo>
                  <a:pt x="2691206" y="638797"/>
                </a:moveTo>
                <a:close/>
              </a:path>
              <a:path w="2965450" h="3046729">
                <a:moveTo>
                  <a:pt x="2707513" y="638797"/>
                </a:moveTo>
                <a:lnTo>
                  <a:pt x="2707373" y="638797"/>
                </a:lnTo>
                <a:lnTo>
                  <a:pt x="2707513" y="638810"/>
                </a:lnTo>
                <a:close/>
              </a:path>
              <a:path w="2965450" h="3046729">
                <a:moveTo>
                  <a:pt x="2722524" y="18237"/>
                </a:moveTo>
                <a:lnTo>
                  <a:pt x="2722257" y="17780"/>
                </a:lnTo>
                <a:lnTo>
                  <a:pt x="2721787" y="19050"/>
                </a:lnTo>
                <a:lnTo>
                  <a:pt x="2722524" y="18237"/>
                </a:lnTo>
                <a:close/>
              </a:path>
              <a:path w="2965450" h="3046729">
                <a:moveTo>
                  <a:pt x="2734741" y="605574"/>
                </a:moveTo>
                <a:lnTo>
                  <a:pt x="2732925" y="604520"/>
                </a:lnTo>
                <a:lnTo>
                  <a:pt x="2733649" y="606132"/>
                </a:lnTo>
                <a:lnTo>
                  <a:pt x="2734132" y="605790"/>
                </a:lnTo>
                <a:lnTo>
                  <a:pt x="2734741" y="605574"/>
                </a:lnTo>
                <a:close/>
              </a:path>
              <a:path w="2965450" h="3046729">
                <a:moveTo>
                  <a:pt x="2741625" y="603250"/>
                </a:moveTo>
                <a:lnTo>
                  <a:pt x="2734741" y="605574"/>
                </a:lnTo>
                <a:lnTo>
                  <a:pt x="2741587" y="609600"/>
                </a:lnTo>
                <a:lnTo>
                  <a:pt x="2741625" y="603250"/>
                </a:lnTo>
                <a:close/>
              </a:path>
              <a:path w="2965450" h="3046729">
                <a:moveTo>
                  <a:pt x="2744165" y="603250"/>
                </a:moveTo>
                <a:lnTo>
                  <a:pt x="2743758" y="601980"/>
                </a:lnTo>
                <a:lnTo>
                  <a:pt x="2743898" y="603250"/>
                </a:lnTo>
                <a:lnTo>
                  <a:pt x="2744165" y="603250"/>
                </a:lnTo>
                <a:close/>
              </a:path>
              <a:path w="2965450" h="3046729">
                <a:moveTo>
                  <a:pt x="2750870" y="597369"/>
                </a:moveTo>
                <a:lnTo>
                  <a:pt x="2741282" y="597700"/>
                </a:lnTo>
                <a:lnTo>
                  <a:pt x="2742463" y="599376"/>
                </a:lnTo>
                <a:lnTo>
                  <a:pt x="2743187" y="601218"/>
                </a:lnTo>
                <a:lnTo>
                  <a:pt x="2743746" y="603034"/>
                </a:lnTo>
                <a:lnTo>
                  <a:pt x="2742933" y="598830"/>
                </a:lnTo>
                <a:lnTo>
                  <a:pt x="2750870" y="597369"/>
                </a:lnTo>
                <a:close/>
              </a:path>
              <a:path w="2965450" h="3046729">
                <a:moveTo>
                  <a:pt x="2752953" y="16941"/>
                </a:moveTo>
                <a:lnTo>
                  <a:pt x="2751264" y="16510"/>
                </a:lnTo>
                <a:lnTo>
                  <a:pt x="2751366" y="17386"/>
                </a:lnTo>
                <a:lnTo>
                  <a:pt x="2752953" y="16941"/>
                </a:lnTo>
                <a:close/>
              </a:path>
              <a:path w="2965450" h="3046729">
                <a:moveTo>
                  <a:pt x="2756243" y="17780"/>
                </a:moveTo>
                <a:lnTo>
                  <a:pt x="2754452" y="16510"/>
                </a:lnTo>
                <a:lnTo>
                  <a:pt x="2752953" y="16941"/>
                </a:lnTo>
                <a:lnTo>
                  <a:pt x="2756243" y="17780"/>
                </a:lnTo>
                <a:close/>
              </a:path>
              <a:path w="2965450" h="3046729">
                <a:moveTo>
                  <a:pt x="2757462" y="14617"/>
                </a:moveTo>
                <a:lnTo>
                  <a:pt x="2754985" y="13843"/>
                </a:lnTo>
                <a:lnTo>
                  <a:pt x="2755963" y="14376"/>
                </a:lnTo>
                <a:lnTo>
                  <a:pt x="2756763" y="14554"/>
                </a:lnTo>
                <a:lnTo>
                  <a:pt x="2757462" y="14617"/>
                </a:lnTo>
                <a:close/>
              </a:path>
              <a:path w="2965450" h="3046729">
                <a:moveTo>
                  <a:pt x="2759595" y="54254"/>
                </a:moveTo>
                <a:lnTo>
                  <a:pt x="2759202" y="54292"/>
                </a:lnTo>
                <a:lnTo>
                  <a:pt x="2758808" y="54368"/>
                </a:lnTo>
                <a:lnTo>
                  <a:pt x="2758465" y="54533"/>
                </a:lnTo>
                <a:lnTo>
                  <a:pt x="2755823" y="55676"/>
                </a:lnTo>
                <a:lnTo>
                  <a:pt x="2757614" y="55219"/>
                </a:lnTo>
                <a:lnTo>
                  <a:pt x="2759595" y="54254"/>
                </a:lnTo>
                <a:close/>
              </a:path>
              <a:path w="2965450" h="3046729">
                <a:moveTo>
                  <a:pt x="2775508" y="2540"/>
                </a:moveTo>
                <a:lnTo>
                  <a:pt x="2772803" y="2540"/>
                </a:lnTo>
                <a:lnTo>
                  <a:pt x="2775000" y="3911"/>
                </a:lnTo>
                <a:lnTo>
                  <a:pt x="2775508" y="2540"/>
                </a:lnTo>
                <a:close/>
              </a:path>
              <a:path w="2965450" h="3046729">
                <a:moveTo>
                  <a:pt x="2793390" y="1968"/>
                </a:moveTo>
                <a:lnTo>
                  <a:pt x="2792526" y="2082"/>
                </a:lnTo>
                <a:lnTo>
                  <a:pt x="2791612" y="2540"/>
                </a:lnTo>
                <a:lnTo>
                  <a:pt x="2791866" y="2654"/>
                </a:lnTo>
                <a:lnTo>
                  <a:pt x="2793390" y="1968"/>
                </a:lnTo>
                <a:close/>
              </a:path>
              <a:path w="2965450" h="3046729">
                <a:moveTo>
                  <a:pt x="2794749" y="593407"/>
                </a:moveTo>
                <a:lnTo>
                  <a:pt x="2793860" y="591566"/>
                </a:lnTo>
                <a:lnTo>
                  <a:pt x="2793161" y="591820"/>
                </a:lnTo>
                <a:lnTo>
                  <a:pt x="2794749" y="593407"/>
                </a:lnTo>
                <a:close/>
              </a:path>
              <a:path w="2965450" h="3046729">
                <a:moveTo>
                  <a:pt x="2800324" y="589280"/>
                </a:moveTo>
                <a:lnTo>
                  <a:pt x="2792145" y="588010"/>
                </a:lnTo>
                <a:lnTo>
                  <a:pt x="2793860" y="591566"/>
                </a:lnTo>
                <a:lnTo>
                  <a:pt x="2800324" y="589280"/>
                </a:lnTo>
                <a:close/>
              </a:path>
              <a:path w="2965450" h="3046729">
                <a:moveTo>
                  <a:pt x="2815691" y="49530"/>
                </a:moveTo>
                <a:lnTo>
                  <a:pt x="2815552" y="49110"/>
                </a:lnTo>
                <a:lnTo>
                  <a:pt x="2813405" y="49530"/>
                </a:lnTo>
                <a:lnTo>
                  <a:pt x="2815691" y="49530"/>
                </a:lnTo>
                <a:close/>
              </a:path>
              <a:path w="2965450" h="3046729">
                <a:moveTo>
                  <a:pt x="2832239" y="598170"/>
                </a:moveTo>
                <a:lnTo>
                  <a:pt x="2831947" y="590550"/>
                </a:lnTo>
                <a:lnTo>
                  <a:pt x="2831566" y="595630"/>
                </a:lnTo>
                <a:lnTo>
                  <a:pt x="2830017" y="598170"/>
                </a:lnTo>
                <a:lnTo>
                  <a:pt x="2832239" y="598170"/>
                </a:lnTo>
                <a:close/>
              </a:path>
              <a:path w="2965450" h="3046729">
                <a:moveTo>
                  <a:pt x="2843149" y="599440"/>
                </a:moveTo>
                <a:lnTo>
                  <a:pt x="2843072" y="598170"/>
                </a:lnTo>
                <a:lnTo>
                  <a:pt x="2842895" y="599376"/>
                </a:lnTo>
                <a:lnTo>
                  <a:pt x="2843149" y="599440"/>
                </a:lnTo>
                <a:close/>
              </a:path>
              <a:path w="2965450" h="3046729">
                <a:moveTo>
                  <a:pt x="2868841" y="566915"/>
                </a:moveTo>
                <a:lnTo>
                  <a:pt x="2868650" y="566254"/>
                </a:lnTo>
                <a:lnTo>
                  <a:pt x="2868409" y="565886"/>
                </a:lnTo>
                <a:lnTo>
                  <a:pt x="2868066" y="566216"/>
                </a:lnTo>
                <a:lnTo>
                  <a:pt x="2868384" y="566496"/>
                </a:lnTo>
                <a:lnTo>
                  <a:pt x="2868574" y="566674"/>
                </a:lnTo>
                <a:lnTo>
                  <a:pt x="2868841" y="566915"/>
                </a:lnTo>
                <a:close/>
              </a:path>
              <a:path w="2965450" h="3046729">
                <a:moveTo>
                  <a:pt x="2872105" y="69024"/>
                </a:moveTo>
                <a:lnTo>
                  <a:pt x="2871038" y="67259"/>
                </a:lnTo>
                <a:lnTo>
                  <a:pt x="2869869" y="65087"/>
                </a:lnTo>
                <a:lnTo>
                  <a:pt x="2867825" y="64198"/>
                </a:lnTo>
                <a:lnTo>
                  <a:pt x="2868625" y="66827"/>
                </a:lnTo>
                <a:lnTo>
                  <a:pt x="2870200" y="68173"/>
                </a:lnTo>
                <a:lnTo>
                  <a:pt x="2872105" y="69024"/>
                </a:lnTo>
                <a:close/>
              </a:path>
              <a:path w="2965450" h="3046729">
                <a:moveTo>
                  <a:pt x="2877197" y="70421"/>
                </a:moveTo>
                <a:lnTo>
                  <a:pt x="2873654" y="69710"/>
                </a:lnTo>
                <a:lnTo>
                  <a:pt x="2872117" y="69024"/>
                </a:lnTo>
                <a:lnTo>
                  <a:pt x="2873451" y="71158"/>
                </a:lnTo>
                <a:lnTo>
                  <a:pt x="2874657" y="72644"/>
                </a:lnTo>
                <a:lnTo>
                  <a:pt x="2877197" y="70421"/>
                </a:lnTo>
                <a:close/>
              </a:path>
              <a:path w="2965450" h="3046729">
                <a:moveTo>
                  <a:pt x="2884855" y="30480"/>
                </a:moveTo>
                <a:lnTo>
                  <a:pt x="2879394" y="27940"/>
                </a:lnTo>
                <a:lnTo>
                  <a:pt x="2880245" y="30480"/>
                </a:lnTo>
                <a:lnTo>
                  <a:pt x="2884855" y="30480"/>
                </a:lnTo>
                <a:close/>
              </a:path>
              <a:path w="2965450" h="3046729">
                <a:moveTo>
                  <a:pt x="2888831" y="546100"/>
                </a:moveTo>
                <a:lnTo>
                  <a:pt x="2888335" y="548640"/>
                </a:lnTo>
                <a:lnTo>
                  <a:pt x="2888462" y="549313"/>
                </a:lnTo>
                <a:lnTo>
                  <a:pt x="2888831" y="546100"/>
                </a:lnTo>
                <a:close/>
              </a:path>
              <a:path w="2965450" h="3046729">
                <a:moveTo>
                  <a:pt x="2894774" y="95148"/>
                </a:moveTo>
                <a:lnTo>
                  <a:pt x="2894342" y="95250"/>
                </a:lnTo>
                <a:lnTo>
                  <a:pt x="2894660" y="95250"/>
                </a:lnTo>
                <a:close/>
              </a:path>
              <a:path w="2965450" h="3046729">
                <a:moveTo>
                  <a:pt x="2899168" y="543140"/>
                </a:moveTo>
                <a:lnTo>
                  <a:pt x="2897987" y="542290"/>
                </a:lnTo>
                <a:lnTo>
                  <a:pt x="2898508" y="535940"/>
                </a:lnTo>
                <a:lnTo>
                  <a:pt x="2893072" y="539750"/>
                </a:lnTo>
                <a:lnTo>
                  <a:pt x="2893542" y="544830"/>
                </a:lnTo>
                <a:lnTo>
                  <a:pt x="2899168" y="543140"/>
                </a:lnTo>
                <a:close/>
              </a:path>
              <a:path w="2965450" h="3046729">
                <a:moveTo>
                  <a:pt x="2901429" y="543788"/>
                </a:moveTo>
                <a:lnTo>
                  <a:pt x="2901315" y="542493"/>
                </a:lnTo>
                <a:lnTo>
                  <a:pt x="2899168" y="543140"/>
                </a:lnTo>
                <a:lnTo>
                  <a:pt x="2901137" y="544550"/>
                </a:lnTo>
                <a:lnTo>
                  <a:pt x="2901429" y="543788"/>
                </a:lnTo>
                <a:close/>
              </a:path>
              <a:path w="2965450" h="3046729">
                <a:moveTo>
                  <a:pt x="2917926" y="75095"/>
                </a:moveTo>
                <a:lnTo>
                  <a:pt x="2915894" y="67310"/>
                </a:lnTo>
                <a:lnTo>
                  <a:pt x="2909455" y="67310"/>
                </a:lnTo>
                <a:lnTo>
                  <a:pt x="2917926" y="75095"/>
                </a:lnTo>
                <a:close/>
              </a:path>
              <a:path w="2965450" h="3046729">
                <a:moveTo>
                  <a:pt x="2919082" y="121754"/>
                </a:moveTo>
                <a:lnTo>
                  <a:pt x="2913951" y="118503"/>
                </a:lnTo>
                <a:lnTo>
                  <a:pt x="2914167" y="123698"/>
                </a:lnTo>
                <a:lnTo>
                  <a:pt x="2919082" y="121754"/>
                </a:lnTo>
                <a:close/>
              </a:path>
              <a:path w="2965450" h="3046729">
                <a:moveTo>
                  <a:pt x="2919120" y="76200"/>
                </a:moveTo>
                <a:lnTo>
                  <a:pt x="2917926" y="75095"/>
                </a:lnTo>
                <a:lnTo>
                  <a:pt x="2918256" y="76352"/>
                </a:lnTo>
                <a:lnTo>
                  <a:pt x="2919120" y="76200"/>
                </a:lnTo>
                <a:close/>
              </a:path>
              <a:path w="2965450" h="3046729">
                <a:moveTo>
                  <a:pt x="2919958" y="453859"/>
                </a:moveTo>
                <a:lnTo>
                  <a:pt x="2919539" y="452513"/>
                </a:lnTo>
                <a:lnTo>
                  <a:pt x="2918764" y="453136"/>
                </a:lnTo>
                <a:lnTo>
                  <a:pt x="2919958" y="453859"/>
                </a:lnTo>
                <a:close/>
              </a:path>
              <a:path w="2965450" h="3046729">
                <a:moveTo>
                  <a:pt x="2921177" y="495896"/>
                </a:moveTo>
                <a:lnTo>
                  <a:pt x="2920504" y="494309"/>
                </a:lnTo>
                <a:lnTo>
                  <a:pt x="2920225" y="495719"/>
                </a:lnTo>
                <a:lnTo>
                  <a:pt x="2920606" y="495706"/>
                </a:lnTo>
                <a:lnTo>
                  <a:pt x="2920923" y="495782"/>
                </a:lnTo>
                <a:lnTo>
                  <a:pt x="2921177" y="495896"/>
                </a:lnTo>
                <a:close/>
              </a:path>
              <a:path w="2965450" h="3046729">
                <a:moveTo>
                  <a:pt x="2921914" y="455028"/>
                </a:moveTo>
                <a:lnTo>
                  <a:pt x="2919958" y="453859"/>
                </a:lnTo>
                <a:lnTo>
                  <a:pt x="2920212" y="454634"/>
                </a:lnTo>
                <a:lnTo>
                  <a:pt x="2921914" y="455028"/>
                </a:lnTo>
                <a:close/>
              </a:path>
              <a:path w="2965450" h="3046729">
                <a:moveTo>
                  <a:pt x="2922409" y="463969"/>
                </a:moveTo>
                <a:lnTo>
                  <a:pt x="2922193" y="465137"/>
                </a:lnTo>
                <a:lnTo>
                  <a:pt x="2922193" y="465924"/>
                </a:lnTo>
                <a:lnTo>
                  <a:pt x="2922409" y="466547"/>
                </a:lnTo>
                <a:lnTo>
                  <a:pt x="2922346" y="465696"/>
                </a:lnTo>
                <a:lnTo>
                  <a:pt x="2922320" y="464832"/>
                </a:lnTo>
                <a:lnTo>
                  <a:pt x="2922409" y="463969"/>
                </a:lnTo>
                <a:close/>
              </a:path>
              <a:path w="2965450" h="3046729">
                <a:moveTo>
                  <a:pt x="2923273" y="500811"/>
                </a:moveTo>
                <a:lnTo>
                  <a:pt x="2921851" y="497484"/>
                </a:lnTo>
                <a:lnTo>
                  <a:pt x="2921863" y="496760"/>
                </a:lnTo>
                <a:lnTo>
                  <a:pt x="2921838" y="496125"/>
                </a:lnTo>
                <a:lnTo>
                  <a:pt x="2921177" y="495896"/>
                </a:lnTo>
                <a:lnTo>
                  <a:pt x="2921838" y="497484"/>
                </a:lnTo>
                <a:lnTo>
                  <a:pt x="2921800" y="498627"/>
                </a:lnTo>
                <a:lnTo>
                  <a:pt x="2921597" y="500037"/>
                </a:lnTo>
                <a:lnTo>
                  <a:pt x="2923273" y="500811"/>
                </a:lnTo>
                <a:close/>
              </a:path>
              <a:path w="2965450" h="3046729">
                <a:moveTo>
                  <a:pt x="2923476" y="391909"/>
                </a:moveTo>
                <a:lnTo>
                  <a:pt x="2920441" y="391160"/>
                </a:lnTo>
                <a:lnTo>
                  <a:pt x="2921927" y="397510"/>
                </a:lnTo>
                <a:lnTo>
                  <a:pt x="2923476" y="391909"/>
                </a:lnTo>
                <a:close/>
              </a:path>
              <a:path w="2965450" h="3046729">
                <a:moveTo>
                  <a:pt x="2924048" y="455523"/>
                </a:moveTo>
                <a:lnTo>
                  <a:pt x="2921914" y="455028"/>
                </a:lnTo>
                <a:lnTo>
                  <a:pt x="2922346" y="455295"/>
                </a:lnTo>
                <a:lnTo>
                  <a:pt x="2923044" y="455460"/>
                </a:lnTo>
                <a:lnTo>
                  <a:pt x="2924048" y="455523"/>
                </a:lnTo>
                <a:close/>
              </a:path>
              <a:path w="2965450" h="3046729">
                <a:moveTo>
                  <a:pt x="2924911" y="468198"/>
                </a:moveTo>
                <a:lnTo>
                  <a:pt x="2923438" y="467855"/>
                </a:lnTo>
                <a:lnTo>
                  <a:pt x="2922714" y="467372"/>
                </a:lnTo>
                <a:lnTo>
                  <a:pt x="2922409" y="466547"/>
                </a:lnTo>
                <a:lnTo>
                  <a:pt x="2922689" y="468337"/>
                </a:lnTo>
                <a:lnTo>
                  <a:pt x="2923565" y="468515"/>
                </a:lnTo>
                <a:lnTo>
                  <a:pt x="2924403" y="468566"/>
                </a:lnTo>
                <a:lnTo>
                  <a:pt x="2924911" y="468198"/>
                </a:lnTo>
                <a:close/>
              </a:path>
              <a:path w="2965450" h="3046729">
                <a:moveTo>
                  <a:pt x="2924924" y="490778"/>
                </a:moveTo>
                <a:lnTo>
                  <a:pt x="2924556" y="488480"/>
                </a:lnTo>
                <a:lnTo>
                  <a:pt x="2923362" y="488950"/>
                </a:lnTo>
                <a:lnTo>
                  <a:pt x="2924924" y="490778"/>
                </a:lnTo>
                <a:close/>
              </a:path>
              <a:path w="2965450" h="3046729">
                <a:moveTo>
                  <a:pt x="2925572" y="392430"/>
                </a:moveTo>
                <a:lnTo>
                  <a:pt x="2924695" y="389890"/>
                </a:lnTo>
                <a:lnTo>
                  <a:pt x="2924035" y="389890"/>
                </a:lnTo>
                <a:lnTo>
                  <a:pt x="2923476" y="391909"/>
                </a:lnTo>
                <a:lnTo>
                  <a:pt x="2925572" y="392430"/>
                </a:lnTo>
                <a:close/>
              </a:path>
              <a:path w="2965450" h="3046729">
                <a:moveTo>
                  <a:pt x="2926943" y="487540"/>
                </a:moveTo>
                <a:lnTo>
                  <a:pt x="2925241" y="482600"/>
                </a:lnTo>
                <a:lnTo>
                  <a:pt x="2922943" y="481330"/>
                </a:lnTo>
                <a:lnTo>
                  <a:pt x="2924391" y="487540"/>
                </a:lnTo>
                <a:lnTo>
                  <a:pt x="2924556" y="488480"/>
                </a:lnTo>
                <a:lnTo>
                  <a:pt x="2926943" y="487540"/>
                </a:lnTo>
                <a:close/>
              </a:path>
              <a:path w="2965450" h="3046729">
                <a:moveTo>
                  <a:pt x="2927096" y="74891"/>
                </a:moveTo>
                <a:lnTo>
                  <a:pt x="2921038" y="71183"/>
                </a:lnTo>
                <a:lnTo>
                  <a:pt x="2925318" y="74104"/>
                </a:lnTo>
                <a:lnTo>
                  <a:pt x="2927096" y="74891"/>
                </a:lnTo>
                <a:close/>
              </a:path>
              <a:path w="2965450" h="3046729">
                <a:moveTo>
                  <a:pt x="2927248" y="446468"/>
                </a:moveTo>
                <a:lnTo>
                  <a:pt x="2923679" y="443712"/>
                </a:lnTo>
                <a:lnTo>
                  <a:pt x="2923133" y="446519"/>
                </a:lnTo>
                <a:lnTo>
                  <a:pt x="2918955" y="450684"/>
                </a:lnTo>
                <a:lnTo>
                  <a:pt x="2919539" y="452513"/>
                </a:lnTo>
                <a:lnTo>
                  <a:pt x="2927248" y="446468"/>
                </a:lnTo>
                <a:close/>
              </a:path>
              <a:path w="2965450" h="3046729">
                <a:moveTo>
                  <a:pt x="2930601" y="486410"/>
                </a:moveTo>
                <a:lnTo>
                  <a:pt x="2929813" y="486410"/>
                </a:lnTo>
                <a:lnTo>
                  <a:pt x="2926943" y="487540"/>
                </a:lnTo>
                <a:lnTo>
                  <a:pt x="2926994" y="487680"/>
                </a:lnTo>
                <a:lnTo>
                  <a:pt x="2930601" y="486410"/>
                </a:lnTo>
                <a:close/>
              </a:path>
              <a:path w="2965450" h="3046729">
                <a:moveTo>
                  <a:pt x="2931528" y="299847"/>
                </a:moveTo>
                <a:lnTo>
                  <a:pt x="2931007" y="300012"/>
                </a:lnTo>
                <a:lnTo>
                  <a:pt x="2930461" y="300329"/>
                </a:lnTo>
                <a:lnTo>
                  <a:pt x="2929979" y="300977"/>
                </a:lnTo>
                <a:lnTo>
                  <a:pt x="2930385" y="300939"/>
                </a:lnTo>
                <a:lnTo>
                  <a:pt x="2930931" y="300443"/>
                </a:lnTo>
                <a:lnTo>
                  <a:pt x="2931528" y="299847"/>
                </a:lnTo>
                <a:close/>
              </a:path>
              <a:path w="2965450" h="3046729">
                <a:moveTo>
                  <a:pt x="2932366" y="497484"/>
                </a:moveTo>
                <a:lnTo>
                  <a:pt x="2928683" y="496570"/>
                </a:lnTo>
                <a:lnTo>
                  <a:pt x="2927680" y="494030"/>
                </a:lnTo>
                <a:lnTo>
                  <a:pt x="2924924" y="490778"/>
                </a:lnTo>
                <a:lnTo>
                  <a:pt x="2925851" y="496570"/>
                </a:lnTo>
                <a:lnTo>
                  <a:pt x="2931477" y="499110"/>
                </a:lnTo>
                <a:lnTo>
                  <a:pt x="2932366" y="497484"/>
                </a:lnTo>
                <a:close/>
              </a:path>
              <a:path w="2965450" h="3046729">
                <a:moveTo>
                  <a:pt x="2933801" y="497840"/>
                </a:moveTo>
                <a:lnTo>
                  <a:pt x="2933573" y="495300"/>
                </a:lnTo>
                <a:lnTo>
                  <a:pt x="2932366" y="497484"/>
                </a:lnTo>
                <a:lnTo>
                  <a:pt x="2933801" y="497840"/>
                </a:lnTo>
                <a:close/>
              </a:path>
              <a:path w="2965450" h="3046729">
                <a:moveTo>
                  <a:pt x="2934665" y="468630"/>
                </a:moveTo>
                <a:lnTo>
                  <a:pt x="2932747" y="468972"/>
                </a:lnTo>
                <a:lnTo>
                  <a:pt x="2933306" y="471373"/>
                </a:lnTo>
                <a:lnTo>
                  <a:pt x="2934665" y="468630"/>
                </a:lnTo>
                <a:close/>
              </a:path>
              <a:path w="2965450" h="3046729">
                <a:moveTo>
                  <a:pt x="2938005" y="486410"/>
                </a:moveTo>
                <a:lnTo>
                  <a:pt x="2936976" y="480060"/>
                </a:lnTo>
                <a:lnTo>
                  <a:pt x="2934462" y="474980"/>
                </a:lnTo>
                <a:lnTo>
                  <a:pt x="2933839" y="473710"/>
                </a:lnTo>
                <a:lnTo>
                  <a:pt x="2933306" y="471373"/>
                </a:lnTo>
                <a:lnTo>
                  <a:pt x="2931515" y="474980"/>
                </a:lnTo>
                <a:lnTo>
                  <a:pt x="2929242" y="473710"/>
                </a:lnTo>
                <a:lnTo>
                  <a:pt x="2925597" y="472440"/>
                </a:lnTo>
                <a:lnTo>
                  <a:pt x="2923349" y="469900"/>
                </a:lnTo>
                <a:lnTo>
                  <a:pt x="2925127" y="474980"/>
                </a:lnTo>
                <a:lnTo>
                  <a:pt x="2928861" y="481330"/>
                </a:lnTo>
                <a:lnTo>
                  <a:pt x="2930601" y="486410"/>
                </a:lnTo>
                <a:lnTo>
                  <a:pt x="2931884" y="486410"/>
                </a:lnTo>
                <a:lnTo>
                  <a:pt x="2933128" y="490220"/>
                </a:lnTo>
                <a:lnTo>
                  <a:pt x="2938005" y="486410"/>
                </a:lnTo>
                <a:close/>
              </a:path>
              <a:path w="2965450" h="3046729">
                <a:moveTo>
                  <a:pt x="2940964" y="535800"/>
                </a:moveTo>
                <a:lnTo>
                  <a:pt x="2939135" y="532434"/>
                </a:lnTo>
                <a:lnTo>
                  <a:pt x="2938665" y="533387"/>
                </a:lnTo>
                <a:lnTo>
                  <a:pt x="2940964" y="535800"/>
                </a:lnTo>
                <a:close/>
              </a:path>
              <a:path w="2965450" h="3046729">
                <a:moveTo>
                  <a:pt x="2945587" y="392430"/>
                </a:moveTo>
                <a:lnTo>
                  <a:pt x="2945168" y="388404"/>
                </a:lnTo>
                <a:lnTo>
                  <a:pt x="2944761" y="388620"/>
                </a:lnTo>
                <a:lnTo>
                  <a:pt x="2944545" y="389966"/>
                </a:lnTo>
                <a:lnTo>
                  <a:pt x="2945587" y="392430"/>
                </a:lnTo>
                <a:close/>
              </a:path>
              <a:path w="2965450" h="3046729">
                <a:moveTo>
                  <a:pt x="2947517" y="260299"/>
                </a:moveTo>
                <a:lnTo>
                  <a:pt x="2946768" y="257810"/>
                </a:lnTo>
                <a:lnTo>
                  <a:pt x="2945765" y="258064"/>
                </a:lnTo>
                <a:lnTo>
                  <a:pt x="2947517" y="260299"/>
                </a:lnTo>
                <a:close/>
              </a:path>
              <a:path w="2965450" h="3046729">
                <a:moveTo>
                  <a:pt x="2947568" y="537210"/>
                </a:moveTo>
                <a:lnTo>
                  <a:pt x="2944520" y="537210"/>
                </a:lnTo>
                <a:lnTo>
                  <a:pt x="2942869" y="538480"/>
                </a:lnTo>
                <a:lnTo>
                  <a:pt x="2939110" y="539750"/>
                </a:lnTo>
                <a:lnTo>
                  <a:pt x="2936544" y="537210"/>
                </a:lnTo>
                <a:lnTo>
                  <a:pt x="2938703" y="532130"/>
                </a:lnTo>
                <a:lnTo>
                  <a:pt x="2937522" y="530860"/>
                </a:lnTo>
                <a:lnTo>
                  <a:pt x="2933941" y="527050"/>
                </a:lnTo>
                <a:lnTo>
                  <a:pt x="2928886" y="521970"/>
                </a:lnTo>
                <a:lnTo>
                  <a:pt x="2922524" y="519430"/>
                </a:lnTo>
                <a:lnTo>
                  <a:pt x="2913875" y="520700"/>
                </a:lnTo>
                <a:lnTo>
                  <a:pt x="2912389" y="530860"/>
                </a:lnTo>
                <a:lnTo>
                  <a:pt x="2906992" y="529590"/>
                </a:lnTo>
                <a:lnTo>
                  <a:pt x="2911741" y="524510"/>
                </a:lnTo>
                <a:lnTo>
                  <a:pt x="2905633" y="524510"/>
                </a:lnTo>
                <a:lnTo>
                  <a:pt x="2906750" y="528320"/>
                </a:lnTo>
                <a:lnTo>
                  <a:pt x="2906750" y="532130"/>
                </a:lnTo>
                <a:lnTo>
                  <a:pt x="2904426" y="530860"/>
                </a:lnTo>
                <a:lnTo>
                  <a:pt x="2902280" y="530860"/>
                </a:lnTo>
                <a:lnTo>
                  <a:pt x="2900426" y="532130"/>
                </a:lnTo>
                <a:lnTo>
                  <a:pt x="2901289" y="542290"/>
                </a:lnTo>
                <a:lnTo>
                  <a:pt x="2901988" y="542290"/>
                </a:lnTo>
                <a:lnTo>
                  <a:pt x="2947263" y="542290"/>
                </a:lnTo>
                <a:lnTo>
                  <a:pt x="2947416" y="539750"/>
                </a:lnTo>
                <a:lnTo>
                  <a:pt x="2947568" y="537210"/>
                </a:lnTo>
                <a:close/>
              </a:path>
              <a:path w="2965450" h="3046729">
                <a:moveTo>
                  <a:pt x="2947911" y="261620"/>
                </a:moveTo>
                <a:lnTo>
                  <a:pt x="2947555" y="260350"/>
                </a:lnTo>
                <a:lnTo>
                  <a:pt x="2947911" y="261620"/>
                </a:lnTo>
                <a:close/>
              </a:path>
              <a:path w="2965450" h="3046729">
                <a:moveTo>
                  <a:pt x="2948165" y="257581"/>
                </a:moveTo>
                <a:lnTo>
                  <a:pt x="2947695" y="257200"/>
                </a:lnTo>
                <a:lnTo>
                  <a:pt x="2947606" y="257810"/>
                </a:lnTo>
                <a:lnTo>
                  <a:pt x="2948165" y="257581"/>
                </a:lnTo>
                <a:close/>
              </a:path>
              <a:path w="2965450" h="3046729">
                <a:moveTo>
                  <a:pt x="2948470" y="408940"/>
                </a:moveTo>
                <a:lnTo>
                  <a:pt x="2947619" y="407670"/>
                </a:lnTo>
                <a:lnTo>
                  <a:pt x="2944177" y="402590"/>
                </a:lnTo>
                <a:lnTo>
                  <a:pt x="2945650" y="408901"/>
                </a:lnTo>
                <a:lnTo>
                  <a:pt x="2945904" y="407670"/>
                </a:lnTo>
                <a:lnTo>
                  <a:pt x="2948470" y="408940"/>
                </a:lnTo>
                <a:close/>
              </a:path>
              <a:path w="2965450" h="3046729">
                <a:moveTo>
                  <a:pt x="2949498" y="386080"/>
                </a:moveTo>
                <a:lnTo>
                  <a:pt x="2944660" y="383540"/>
                </a:lnTo>
                <a:lnTo>
                  <a:pt x="2945168" y="388404"/>
                </a:lnTo>
                <a:lnTo>
                  <a:pt x="2949498" y="386080"/>
                </a:lnTo>
                <a:close/>
              </a:path>
              <a:path w="2965450" h="3046729">
                <a:moveTo>
                  <a:pt x="2949587" y="447040"/>
                </a:moveTo>
                <a:lnTo>
                  <a:pt x="2948978" y="447382"/>
                </a:lnTo>
                <a:lnTo>
                  <a:pt x="2948241" y="450850"/>
                </a:lnTo>
                <a:lnTo>
                  <a:pt x="2949587" y="447040"/>
                </a:lnTo>
                <a:close/>
              </a:path>
              <a:path w="2965450" h="3046729">
                <a:moveTo>
                  <a:pt x="2954477" y="255600"/>
                </a:moveTo>
                <a:lnTo>
                  <a:pt x="2953766" y="255600"/>
                </a:lnTo>
                <a:lnTo>
                  <a:pt x="2953093" y="255600"/>
                </a:lnTo>
                <a:lnTo>
                  <a:pt x="2948165" y="257581"/>
                </a:lnTo>
                <a:lnTo>
                  <a:pt x="2951670" y="260350"/>
                </a:lnTo>
                <a:lnTo>
                  <a:pt x="2953588" y="255993"/>
                </a:lnTo>
                <a:lnTo>
                  <a:pt x="2954274" y="256540"/>
                </a:lnTo>
                <a:lnTo>
                  <a:pt x="2954477" y="255600"/>
                </a:lnTo>
                <a:close/>
              </a:path>
              <a:path w="2965450" h="3046729">
                <a:moveTo>
                  <a:pt x="2957423" y="400481"/>
                </a:moveTo>
                <a:lnTo>
                  <a:pt x="2955455" y="400494"/>
                </a:lnTo>
                <a:lnTo>
                  <a:pt x="2952369" y="400392"/>
                </a:lnTo>
                <a:lnTo>
                  <a:pt x="2951251" y="395033"/>
                </a:lnTo>
                <a:lnTo>
                  <a:pt x="2949321" y="404888"/>
                </a:lnTo>
                <a:lnTo>
                  <a:pt x="2951645" y="403212"/>
                </a:lnTo>
                <a:lnTo>
                  <a:pt x="2954769" y="401002"/>
                </a:lnTo>
                <a:lnTo>
                  <a:pt x="2955226" y="405498"/>
                </a:lnTo>
                <a:lnTo>
                  <a:pt x="2957423" y="400481"/>
                </a:lnTo>
                <a:close/>
              </a:path>
              <a:path w="2965450" h="3046729">
                <a:moveTo>
                  <a:pt x="2959824" y="364756"/>
                </a:moveTo>
                <a:lnTo>
                  <a:pt x="2957817" y="361340"/>
                </a:lnTo>
                <a:lnTo>
                  <a:pt x="2957296" y="360514"/>
                </a:lnTo>
                <a:lnTo>
                  <a:pt x="2955213" y="364439"/>
                </a:lnTo>
                <a:lnTo>
                  <a:pt x="2956166" y="369773"/>
                </a:lnTo>
                <a:lnTo>
                  <a:pt x="2958541" y="364439"/>
                </a:lnTo>
                <a:lnTo>
                  <a:pt x="2959824" y="364756"/>
                </a:lnTo>
                <a:close/>
              </a:path>
              <a:path w="2965450" h="3046729">
                <a:moveTo>
                  <a:pt x="2962325" y="229870"/>
                </a:moveTo>
                <a:lnTo>
                  <a:pt x="2956102" y="228600"/>
                </a:lnTo>
                <a:lnTo>
                  <a:pt x="2956191" y="227330"/>
                </a:lnTo>
                <a:lnTo>
                  <a:pt x="2959100" y="226060"/>
                </a:lnTo>
                <a:lnTo>
                  <a:pt x="2960801" y="226060"/>
                </a:lnTo>
                <a:lnTo>
                  <a:pt x="2959519" y="220980"/>
                </a:lnTo>
                <a:lnTo>
                  <a:pt x="2958769" y="215900"/>
                </a:lnTo>
                <a:lnTo>
                  <a:pt x="2957639" y="212090"/>
                </a:lnTo>
                <a:lnTo>
                  <a:pt x="2957271" y="210820"/>
                </a:lnTo>
                <a:lnTo>
                  <a:pt x="2953702" y="210820"/>
                </a:lnTo>
                <a:lnTo>
                  <a:pt x="2953245" y="212090"/>
                </a:lnTo>
                <a:lnTo>
                  <a:pt x="2952978" y="212090"/>
                </a:lnTo>
                <a:lnTo>
                  <a:pt x="2951327" y="203200"/>
                </a:lnTo>
                <a:lnTo>
                  <a:pt x="2951099" y="201930"/>
                </a:lnTo>
                <a:lnTo>
                  <a:pt x="2952521" y="191770"/>
                </a:lnTo>
                <a:lnTo>
                  <a:pt x="2954591" y="181610"/>
                </a:lnTo>
                <a:lnTo>
                  <a:pt x="2954680" y="171450"/>
                </a:lnTo>
                <a:lnTo>
                  <a:pt x="2956776" y="171450"/>
                </a:lnTo>
                <a:lnTo>
                  <a:pt x="2956039" y="168910"/>
                </a:lnTo>
                <a:lnTo>
                  <a:pt x="2954566" y="163830"/>
                </a:lnTo>
                <a:lnTo>
                  <a:pt x="2955734" y="154940"/>
                </a:lnTo>
                <a:lnTo>
                  <a:pt x="2953118" y="151130"/>
                </a:lnTo>
                <a:lnTo>
                  <a:pt x="2951378" y="148590"/>
                </a:lnTo>
                <a:lnTo>
                  <a:pt x="2951429" y="147320"/>
                </a:lnTo>
                <a:lnTo>
                  <a:pt x="2955290" y="142240"/>
                </a:lnTo>
                <a:lnTo>
                  <a:pt x="2957753" y="143510"/>
                </a:lnTo>
                <a:lnTo>
                  <a:pt x="2957525" y="142240"/>
                </a:lnTo>
                <a:lnTo>
                  <a:pt x="2956572" y="137160"/>
                </a:lnTo>
                <a:lnTo>
                  <a:pt x="2954705" y="135890"/>
                </a:lnTo>
                <a:lnTo>
                  <a:pt x="2956407" y="128270"/>
                </a:lnTo>
                <a:lnTo>
                  <a:pt x="2954794" y="124460"/>
                </a:lnTo>
                <a:lnTo>
                  <a:pt x="2960535" y="127457"/>
                </a:lnTo>
                <a:lnTo>
                  <a:pt x="2960217" y="130810"/>
                </a:lnTo>
                <a:lnTo>
                  <a:pt x="2960522" y="129540"/>
                </a:lnTo>
                <a:lnTo>
                  <a:pt x="2961005" y="127698"/>
                </a:lnTo>
                <a:lnTo>
                  <a:pt x="2962071" y="128270"/>
                </a:lnTo>
                <a:lnTo>
                  <a:pt x="2961106" y="127292"/>
                </a:lnTo>
                <a:lnTo>
                  <a:pt x="2961182" y="127000"/>
                </a:lnTo>
                <a:lnTo>
                  <a:pt x="2959887" y="124460"/>
                </a:lnTo>
                <a:lnTo>
                  <a:pt x="2957931" y="120650"/>
                </a:lnTo>
                <a:lnTo>
                  <a:pt x="2955899" y="115570"/>
                </a:lnTo>
                <a:lnTo>
                  <a:pt x="2946196" y="113030"/>
                </a:lnTo>
                <a:lnTo>
                  <a:pt x="2952026" y="110490"/>
                </a:lnTo>
                <a:lnTo>
                  <a:pt x="2951061" y="109220"/>
                </a:lnTo>
                <a:lnTo>
                  <a:pt x="2947225" y="104140"/>
                </a:lnTo>
                <a:lnTo>
                  <a:pt x="2943580" y="101600"/>
                </a:lnTo>
                <a:lnTo>
                  <a:pt x="2944418" y="109220"/>
                </a:lnTo>
                <a:lnTo>
                  <a:pt x="2941066" y="106680"/>
                </a:lnTo>
                <a:lnTo>
                  <a:pt x="2938996" y="102870"/>
                </a:lnTo>
                <a:lnTo>
                  <a:pt x="2936849" y="100330"/>
                </a:lnTo>
                <a:lnTo>
                  <a:pt x="2939021" y="99060"/>
                </a:lnTo>
                <a:lnTo>
                  <a:pt x="2943352" y="96520"/>
                </a:lnTo>
                <a:lnTo>
                  <a:pt x="2941510" y="93980"/>
                </a:lnTo>
                <a:lnTo>
                  <a:pt x="2936887" y="87630"/>
                </a:lnTo>
                <a:lnTo>
                  <a:pt x="2927083" y="82550"/>
                </a:lnTo>
                <a:lnTo>
                  <a:pt x="2918549" y="77470"/>
                </a:lnTo>
                <a:lnTo>
                  <a:pt x="2918256" y="76352"/>
                </a:lnTo>
                <a:lnTo>
                  <a:pt x="2912376" y="77470"/>
                </a:lnTo>
                <a:lnTo>
                  <a:pt x="2908173" y="71120"/>
                </a:lnTo>
                <a:lnTo>
                  <a:pt x="2910484" y="58420"/>
                </a:lnTo>
                <a:lnTo>
                  <a:pt x="2908338" y="55880"/>
                </a:lnTo>
                <a:lnTo>
                  <a:pt x="2905112" y="52070"/>
                </a:lnTo>
                <a:lnTo>
                  <a:pt x="2894647" y="52070"/>
                </a:lnTo>
                <a:lnTo>
                  <a:pt x="2890101" y="48260"/>
                </a:lnTo>
                <a:lnTo>
                  <a:pt x="2889161" y="50800"/>
                </a:lnTo>
                <a:lnTo>
                  <a:pt x="2885084" y="55880"/>
                </a:lnTo>
                <a:lnTo>
                  <a:pt x="2878112" y="52070"/>
                </a:lnTo>
                <a:lnTo>
                  <a:pt x="2876423" y="49530"/>
                </a:lnTo>
                <a:lnTo>
                  <a:pt x="2874734" y="46990"/>
                </a:lnTo>
                <a:lnTo>
                  <a:pt x="2873895" y="45720"/>
                </a:lnTo>
                <a:lnTo>
                  <a:pt x="2877832" y="40640"/>
                </a:lnTo>
                <a:lnTo>
                  <a:pt x="2879814" y="38100"/>
                </a:lnTo>
                <a:lnTo>
                  <a:pt x="2884386" y="40640"/>
                </a:lnTo>
                <a:lnTo>
                  <a:pt x="2885719" y="40640"/>
                </a:lnTo>
                <a:lnTo>
                  <a:pt x="2885706" y="41910"/>
                </a:lnTo>
                <a:lnTo>
                  <a:pt x="2885021" y="43180"/>
                </a:lnTo>
                <a:lnTo>
                  <a:pt x="2887281" y="44450"/>
                </a:lnTo>
                <a:lnTo>
                  <a:pt x="2890139" y="45720"/>
                </a:lnTo>
                <a:lnTo>
                  <a:pt x="2890215" y="41910"/>
                </a:lnTo>
                <a:lnTo>
                  <a:pt x="2887738" y="41910"/>
                </a:lnTo>
                <a:lnTo>
                  <a:pt x="2887180" y="38100"/>
                </a:lnTo>
                <a:lnTo>
                  <a:pt x="2884868" y="35560"/>
                </a:lnTo>
                <a:lnTo>
                  <a:pt x="2883712" y="34290"/>
                </a:lnTo>
                <a:lnTo>
                  <a:pt x="2880245" y="30480"/>
                </a:lnTo>
                <a:lnTo>
                  <a:pt x="2882036" y="34290"/>
                </a:lnTo>
                <a:lnTo>
                  <a:pt x="2879064" y="29210"/>
                </a:lnTo>
                <a:lnTo>
                  <a:pt x="2875432" y="25400"/>
                </a:lnTo>
                <a:lnTo>
                  <a:pt x="2874226" y="24130"/>
                </a:lnTo>
                <a:lnTo>
                  <a:pt x="2871876" y="21590"/>
                </a:lnTo>
                <a:lnTo>
                  <a:pt x="2870708" y="20320"/>
                </a:lnTo>
                <a:lnTo>
                  <a:pt x="2868358" y="17780"/>
                </a:lnTo>
                <a:lnTo>
                  <a:pt x="2866339" y="15240"/>
                </a:lnTo>
                <a:lnTo>
                  <a:pt x="2862300" y="10160"/>
                </a:lnTo>
                <a:lnTo>
                  <a:pt x="2860700" y="10160"/>
                </a:lnTo>
                <a:lnTo>
                  <a:pt x="2861284" y="11430"/>
                </a:lnTo>
                <a:lnTo>
                  <a:pt x="2861551" y="11430"/>
                </a:lnTo>
                <a:lnTo>
                  <a:pt x="2861678" y="13970"/>
                </a:lnTo>
                <a:lnTo>
                  <a:pt x="2861386" y="15240"/>
                </a:lnTo>
                <a:lnTo>
                  <a:pt x="2860586" y="13970"/>
                </a:lnTo>
                <a:lnTo>
                  <a:pt x="2850045" y="13970"/>
                </a:lnTo>
                <a:lnTo>
                  <a:pt x="2845943" y="15240"/>
                </a:lnTo>
                <a:lnTo>
                  <a:pt x="2843314" y="17780"/>
                </a:lnTo>
                <a:lnTo>
                  <a:pt x="2837446" y="20320"/>
                </a:lnTo>
                <a:lnTo>
                  <a:pt x="2836024" y="17780"/>
                </a:lnTo>
                <a:lnTo>
                  <a:pt x="2835313" y="16510"/>
                </a:lnTo>
                <a:lnTo>
                  <a:pt x="2835237" y="15240"/>
                </a:lnTo>
                <a:lnTo>
                  <a:pt x="2835173" y="13970"/>
                </a:lnTo>
                <a:lnTo>
                  <a:pt x="2834259" y="12700"/>
                </a:lnTo>
                <a:lnTo>
                  <a:pt x="2829788" y="13970"/>
                </a:lnTo>
                <a:lnTo>
                  <a:pt x="2823921" y="11430"/>
                </a:lnTo>
                <a:lnTo>
                  <a:pt x="2825305" y="10160"/>
                </a:lnTo>
                <a:lnTo>
                  <a:pt x="2830842" y="5080"/>
                </a:lnTo>
                <a:lnTo>
                  <a:pt x="2822130" y="10160"/>
                </a:lnTo>
                <a:lnTo>
                  <a:pt x="2817063" y="5080"/>
                </a:lnTo>
                <a:lnTo>
                  <a:pt x="2814536" y="2540"/>
                </a:lnTo>
                <a:lnTo>
                  <a:pt x="2809544" y="1270"/>
                </a:lnTo>
                <a:lnTo>
                  <a:pt x="2814142" y="0"/>
                </a:lnTo>
                <a:lnTo>
                  <a:pt x="2806852" y="0"/>
                </a:lnTo>
                <a:lnTo>
                  <a:pt x="2809481" y="5080"/>
                </a:lnTo>
                <a:lnTo>
                  <a:pt x="2804503" y="5080"/>
                </a:lnTo>
                <a:lnTo>
                  <a:pt x="2804541" y="2540"/>
                </a:lnTo>
                <a:lnTo>
                  <a:pt x="2801772" y="6350"/>
                </a:lnTo>
                <a:lnTo>
                  <a:pt x="2806700" y="11430"/>
                </a:lnTo>
                <a:lnTo>
                  <a:pt x="2801201" y="15240"/>
                </a:lnTo>
                <a:lnTo>
                  <a:pt x="2797594" y="12700"/>
                </a:lnTo>
                <a:lnTo>
                  <a:pt x="2790253" y="17780"/>
                </a:lnTo>
                <a:lnTo>
                  <a:pt x="2789237" y="12700"/>
                </a:lnTo>
                <a:lnTo>
                  <a:pt x="2788996" y="11430"/>
                </a:lnTo>
                <a:lnTo>
                  <a:pt x="2793720" y="11430"/>
                </a:lnTo>
                <a:lnTo>
                  <a:pt x="2793796" y="8890"/>
                </a:lnTo>
                <a:lnTo>
                  <a:pt x="2793542" y="6350"/>
                </a:lnTo>
                <a:lnTo>
                  <a:pt x="2795422" y="5080"/>
                </a:lnTo>
                <a:lnTo>
                  <a:pt x="2793187" y="5080"/>
                </a:lnTo>
                <a:lnTo>
                  <a:pt x="2790482" y="3810"/>
                </a:lnTo>
                <a:lnTo>
                  <a:pt x="2790063" y="2540"/>
                </a:lnTo>
                <a:lnTo>
                  <a:pt x="2790863" y="2540"/>
                </a:lnTo>
                <a:lnTo>
                  <a:pt x="2791599" y="1270"/>
                </a:lnTo>
                <a:lnTo>
                  <a:pt x="2786075" y="0"/>
                </a:lnTo>
                <a:lnTo>
                  <a:pt x="2783662" y="3810"/>
                </a:lnTo>
                <a:lnTo>
                  <a:pt x="2781173" y="7620"/>
                </a:lnTo>
                <a:lnTo>
                  <a:pt x="2775432" y="8890"/>
                </a:lnTo>
                <a:lnTo>
                  <a:pt x="2776855" y="5080"/>
                </a:lnTo>
                <a:lnTo>
                  <a:pt x="2775000" y="3911"/>
                </a:lnTo>
                <a:lnTo>
                  <a:pt x="2773159" y="8890"/>
                </a:lnTo>
                <a:lnTo>
                  <a:pt x="2769031" y="12700"/>
                </a:lnTo>
                <a:lnTo>
                  <a:pt x="2761831" y="8890"/>
                </a:lnTo>
                <a:lnTo>
                  <a:pt x="2761221" y="13970"/>
                </a:lnTo>
                <a:lnTo>
                  <a:pt x="2757462" y="13970"/>
                </a:lnTo>
                <a:lnTo>
                  <a:pt x="2761754" y="15240"/>
                </a:lnTo>
                <a:lnTo>
                  <a:pt x="2760319" y="19050"/>
                </a:lnTo>
                <a:lnTo>
                  <a:pt x="2756712" y="19050"/>
                </a:lnTo>
                <a:lnTo>
                  <a:pt x="2751696" y="20320"/>
                </a:lnTo>
                <a:lnTo>
                  <a:pt x="2751404" y="17780"/>
                </a:lnTo>
                <a:lnTo>
                  <a:pt x="2751366" y="17386"/>
                </a:lnTo>
                <a:lnTo>
                  <a:pt x="2750020" y="17780"/>
                </a:lnTo>
                <a:lnTo>
                  <a:pt x="2745105" y="16510"/>
                </a:lnTo>
                <a:lnTo>
                  <a:pt x="2739771" y="13970"/>
                </a:lnTo>
                <a:lnTo>
                  <a:pt x="2734106" y="13970"/>
                </a:lnTo>
                <a:lnTo>
                  <a:pt x="2730500" y="11430"/>
                </a:lnTo>
                <a:lnTo>
                  <a:pt x="2733738" y="7620"/>
                </a:lnTo>
                <a:lnTo>
                  <a:pt x="2732151" y="6350"/>
                </a:lnTo>
                <a:lnTo>
                  <a:pt x="2730563" y="5080"/>
                </a:lnTo>
                <a:lnTo>
                  <a:pt x="2725293" y="6350"/>
                </a:lnTo>
                <a:lnTo>
                  <a:pt x="2717533" y="3810"/>
                </a:lnTo>
                <a:lnTo>
                  <a:pt x="2712008" y="3810"/>
                </a:lnTo>
                <a:lnTo>
                  <a:pt x="2714307" y="8242"/>
                </a:lnTo>
                <a:lnTo>
                  <a:pt x="2708681" y="12700"/>
                </a:lnTo>
                <a:lnTo>
                  <a:pt x="2723705" y="8890"/>
                </a:lnTo>
                <a:lnTo>
                  <a:pt x="2714079" y="16510"/>
                </a:lnTo>
                <a:lnTo>
                  <a:pt x="2718612" y="16510"/>
                </a:lnTo>
                <a:lnTo>
                  <a:pt x="2723642" y="13970"/>
                </a:lnTo>
                <a:lnTo>
                  <a:pt x="2726359" y="13970"/>
                </a:lnTo>
                <a:lnTo>
                  <a:pt x="2722524" y="18237"/>
                </a:lnTo>
                <a:lnTo>
                  <a:pt x="2724442" y="21590"/>
                </a:lnTo>
                <a:lnTo>
                  <a:pt x="2719781" y="19050"/>
                </a:lnTo>
                <a:lnTo>
                  <a:pt x="2710154" y="21590"/>
                </a:lnTo>
                <a:lnTo>
                  <a:pt x="2704960" y="20320"/>
                </a:lnTo>
                <a:lnTo>
                  <a:pt x="2704973" y="19050"/>
                </a:lnTo>
                <a:lnTo>
                  <a:pt x="2705138" y="8890"/>
                </a:lnTo>
                <a:lnTo>
                  <a:pt x="2697365" y="7620"/>
                </a:lnTo>
                <a:lnTo>
                  <a:pt x="2689758" y="8890"/>
                </a:lnTo>
                <a:lnTo>
                  <a:pt x="2681554" y="11430"/>
                </a:lnTo>
                <a:lnTo>
                  <a:pt x="2671978" y="11430"/>
                </a:lnTo>
                <a:lnTo>
                  <a:pt x="2676487" y="13970"/>
                </a:lnTo>
                <a:lnTo>
                  <a:pt x="2674620" y="19050"/>
                </a:lnTo>
                <a:lnTo>
                  <a:pt x="2670086" y="16510"/>
                </a:lnTo>
                <a:lnTo>
                  <a:pt x="2667825" y="15240"/>
                </a:lnTo>
                <a:lnTo>
                  <a:pt x="2663304" y="16510"/>
                </a:lnTo>
                <a:lnTo>
                  <a:pt x="2663710" y="12700"/>
                </a:lnTo>
                <a:lnTo>
                  <a:pt x="2660866" y="11430"/>
                </a:lnTo>
                <a:lnTo>
                  <a:pt x="2658922" y="8890"/>
                </a:lnTo>
                <a:lnTo>
                  <a:pt x="2659164" y="11430"/>
                </a:lnTo>
                <a:lnTo>
                  <a:pt x="2648674" y="7620"/>
                </a:lnTo>
                <a:lnTo>
                  <a:pt x="2647416" y="16510"/>
                </a:lnTo>
                <a:lnTo>
                  <a:pt x="2641142" y="11430"/>
                </a:lnTo>
                <a:lnTo>
                  <a:pt x="2634196" y="11430"/>
                </a:lnTo>
                <a:lnTo>
                  <a:pt x="2629103" y="16510"/>
                </a:lnTo>
                <a:lnTo>
                  <a:pt x="2624099" y="20320"/>
                </a:lnTo>
                <a:lnTo>
                  <a:pt x="2617393" y="21590"/>
                </a:lnTo>
                <a:lnTo>
                  <a:pt x="2619032" y="19050"/>
                </a:lnTo>
                <a:lnTo>
                  <a:pt x="2620670" y="16510"/>
                </a:lnTo>
                <a:lnTo>
                  <a:pt x="2615704" y="13970"/>
                </a:lnTo>
                <a:lnTo>
                  <a:pt x="2619337" y="12700"/>
                </a:lnTo>
                <a:lnTo>
                  <a:pt x="2622981" y="11430"/>
                </a:lnTo>
                <a:lnTo>
                  <a:pt x="2619362" y="11430"/>
                </a:lnTo>
                <a:lnTo>
                  <a:pt x="2616085" y="10160"/>
                </a:lnTo>
                <a:lnTo>
                  <a:pt x="2616035" y="12700"/>
                </a:lnTo>
                <a:lnTo>
                  <a:pt x="2613926" y="10160"/>
                </a:lnTo>
                <a:lnTo>
                  <a:pt x="2606002" y="19050"/>
                </a:lnTo>
                <a:lnTo>
                  <a:pt x="2602674" y="15278"/>
                </a:lnTo>
                <a:lnTo>
                  <a:pt x="2603309" y="14478"/>
                </a:lnTo>
                <a:lnTo>
                  <a:pt x="2604122" y="14122"/>
                </a:lnTo>
                <a:lnTo>
                  <a:pt x="2603919" y="13766"/>
                </a:lnTo>
                <a:lnTo>
                  <a:pt x="2602103" y="14579"/>
                </a:lnTo>
                <a:lnTo>
                  <a:pt x="2602268" y="14871"/>
                </a:lnTo>
                <a:lnTo>
                  <a:pt x="2602611" y="15265"/>
                </a:lnTo>
                <a:lnTo>
                  <a:pt x="2601112" y="16510"/>
                </a:lnTo>
                <a:lnTo>
                  <a:pt x="2600629" y="20320"/>
                </a:lnTo>
                <a:lnTo>
                  <a:pt x="2596553" y="20320"/>
                </a:lnTo>
                <a:lnTo>
                  <a:pt x="2590177" y="21590"/>
                </a:lnTo>
                <a:lnTo>
                  <a:pt x="2593759" y="25400"/>
                </a:lnTo>
                <a:lnTo>
                  <a:pt x="2583992" y="20320"/>
                </a:lnTo>
                <a:lnTo>
                  <a:pt x="2561691" y="20320"/>
                </a:lnTo>
                <a:lnTo>
                  <a:pt x="2559456" y="19050"/>
                </a:lnTo>
                <a:lnTo>
                  <a:pt x="2554300" y="16141"/>
                </a:lnTo>
                <a:lnTo>
                  <a:pt x="2554465" y="16103"/>
                </a:lnTo>
                <a:lnTo>
                  <a:pt x="2553995" y="15963"/>
                </a:lnTo>
                <a:lnTo>
                  <a:pt x="2552738" y="15240"/>
                </a:lnTo>
                <a:lnTo>
                  <a:pt x="2552242" y="15405"/>
                </a:lnTo>
                <a:lnTo>
                  <a:pt x="2551760" y="15240"/>
                </a:lnTo>
                <a:lnTo>
                  <a:pt x="2551925" y="15506"/>
                </a:lnTo>
                <a:lnTo>
                  <a:pt x="2544826" y="17780"/>
                </a:lnTo>
                <a:lnTo>
                  <a:pt x="2535275" y="19050"/>
                </a:lnTo>
                <a:lnTo>
                  <a:pt x="2528087" y="19050"/>
                </a:lnTo>
                <a:lnTo>
                  <a:pt x="2528557" y="17780"/>
                </a:lnTo>
                <a:lnTo>
                  <a:pt x="2524163" y="17780"/>
                </a:lnTo>
                <a:lnTo>
                  <a:pt x="2521305" y="21590"/>
                </a:lnTo>
                <a:lnTo>
                  <a:pt x="2518194" y="25400"/>
                </a:lnTo>
                <a:lnTo>
                  <a:pt x="2512110" y="25400"/>
                </a:lnTo>
                <a:lnTo>
                  <a:pt x="2506319" y="17780"/>
                </a:lnTo>
                <a:lnTo>
                  <a:pt x="2518092" y="21590"/>
                </a:lnTo>
                <a:lnTo>
                  <a:pt x="2514485" y="19050"/>
                </a:lnTo>
                <a:lnTo>
                  <a:pt x="2513901" y="17780"/>
                </a:lnTo>
                <a:lnTo>
                  <a:pt x="2513317" y="16510"/>
                </a:lnTo>
                <a:lnTo>
                  <a:pt x="2512733" y="15240"/>
                </a:lnTo>
                <a:lnTo>
                  <a:pt x="2511564" y="12700"/>
                </a:lnTo>
                <a:lnTo>
                  <a:pt x="2506116" y="13970"/>
                </a:lnTo>
                <a:lnTo>
                  <a:pt x="2499550" y="15240"/>
                </a:lnTo>
                <a:lnTo>
                  <a:pt x="2493251" y="12700"/>
                </a:lnTo>
                <a:lnTo>
                  <a:pt x="2495080" y="11430"/>
                </a:lnTo>
                <a:lnTo>
                  <a:pt x="2490266" y="10160"/>
                </a:lnTo>
                <a:lnTo>
                  <a:pt x="2484640" y="12700"/>
                </a:lnTo>
                <a:lnTo>
                  <a:pt x="2478316" y="15240"/>
                </a:lnTo>
                <a:lnTo>
                  <a:pt x="2471432" y="16510"/>
                </a:lnTo>
                <a:lnTo>
                  <a:pt x="2471902" y="15240"/>
                </a:lnTo>
                <a:lnTo>
                  <a:pt x="2471496" y="13970"/>
                </a:lnTo>
                <a:lnTo>
                  <a:pt x="2466860" y="19050"/>
                </a:lnTo>
                <a:lnTo>
                  <a:pt x="2457856" y="21590"/>
                </a:lnTo>
                <a:lnTo>
                  <a:pt x="2451023" y="22860"/>
                </a:lnTo>
                <a:lnTo>
                  <a:pt x="2444712" y="32842"/>
                </a:lnTo>
                <a:lnTo>
                  <a:pt x="2446007" y="33020"/>
                </a:lnTo>
                <a:lnTo>
                  <a:pt x="2440927" y="40640"/>
                </a:lnTo>
                <a:lnTo>
                  <a:pt x="2436977" y="40640"/>
                </a:lnTo>
                <a:lnTo>
                  <a:pt x="2431097" y="43180"/>
                </a:lnTo>
                <a:lnTo>
                  <a:pt x="2426297" y="39370"/>
                </a:lnTo>
                <a:lnTo>
                  <a:pt x="2431288" y="34290"/>
                </a:lnTo>
                <a:lnTo>
                  <a:pt x="2423083" y="31750"/>
                </a:lnTo>
                <a:lnTo>
                  <a:pt x="2424722" y="41910"/>
                </a:lnTo>
                <a:lnTo>
                  <a:pt x="2421001" y="43180"/>
                </a:lnTo>
                <a:lnTo>
                  <a:pt x="2418931" y="40640"/>
                </a:lnTo>
                <a:lnTo>
                  <a:pt x="2415565" y="46990"/>
                </a:lnTo>
                <a:lnTo>
                  <a:pt x="2414486" y="53340"/>
                </a:lnTo>
                <a:lnTo>
                  <a:pt x="2413076" y="58420"/>
                </a:lnTo>
                <a:lnTo>
                  <a:pt x="2408682" y="64770"/>
                </a:lnTo>
                <a:lnTo>
                  <a:pt x="2411399" y="66040"/>
                </a:lnTo>
                <a:lnTo>
                  <a:pt x="2410815" y="71120"/>
                </a:lnTo>
                <a:lnTo>
                  <a:pt x="2408212" y="71120"/>
                </a:lnTo>
                <a:lnTo>
                  <a:pt x="2405316" y="72390"/>
                </a:lnTo>
                <a:lnTo>
                  <a:pt x="2403868" y="76200"/>
                </a:lnTo>
                <a:lnTo>
                  <a:pt x="2396325" y="72390"/>
                </a:lnTo>
                <a:lnTo>
                  <a:pt x="2394801" y="76200"/>
                </a:lnTo>
                <a:lnTo>
                  <a:pt x="2392692" y="83820"/>
                </a:lnTo>
                <a:lnTo>
                  <a:pt x="2390063" y="90170"/>
                </a:lnTo>
                <a:lnTo>
                  <a:pt x="2386977" y="96520"/>
                </a:lnTo>
                <a:lnTo>
                  <a:pt x="2386190" y="92176"/>
                </a:lnTo>
                <a:lnTo>
                  <a:pt x="2383853" y="99060"/>
                </a:lnTo>
                <a:lnTo>
                  <a:pt x="2377630" y="106680"/>
                </a:lnTo>
                <a:lnTo>
                  <a:pt x="2372398" y="100330"/>
                </a:lnTo>
                <a:lnTo>
                  <a:pt x="2367800" y="104140"/>
                </a:lnTo>
                <a:lnTo>
                  <a:pt x="2362873" y="107950"/>
                </a:lnTo>
                <a:lnTo>
                  <a:pt x="2358961" y="111760"/>
                </a:lnTo>
                <a:lnTo>
                  <a:pt x="2357120" y="113030"/>
                </a:lnTo>
                <a:lnTo>
                  <a:pt x="2355215" y="115570"/>
                </a:lnTo>
                <a:lnTo>
                  <a:pt x="2349347" y="119380"/>
                </a:lnTo>
                <a:lnTo>
                  <a:pt x="2345144" y="121920"/>
                </a:lnTo>
                <a:lnTo>
                  <a:pt x="2340406" y="123190"/>
                </a:lnTo>
                <a:lnTo>
                  <a:pt x="2340064" y="124460"/>
                </a:lnTo>
                <a:lnTo>
                  <a:pt x="2339340" y="124460"/>
                </a:lnTo>
                <a:lnTo>
                  <a:pt x="2340864" y="132080"/>
                </a:lnTo>
                <a:lnTo>
                  <a:pt x="2341511" y="138430"/>
                </a:lnTo>
                <a:lnTo>
                  <a:pt x="2341626" y="146050"/>
                </a:lnTo>
                <a:lnTo>
                  <a:pt x="2341499" y="151130"/>
                </a:lnTo>
                <a:lnTo>
                  <a:pt x="2340622" y="157480"/>
                </a:lnTo>
                <a:lnTo>
                  <a:pt x="2339644" y="163830"/>
                </a:lnTo>
                <a:lnTo>
                  <a:pt x="2338717" y="170180"/>
                </a:lnTo>
                <a:lnTo>
                  <a:pt x="2338235" y="175260"/>
                </a:lnTo>
                <a:lnTo>
                  <a:pt x="2338133" y="182880"/>
                </a:lnTo>
                <a:lnTo>
                  <a:pt x="2343670" y="181610"/>
                </a:lnTo>
                <a:lnTo>
                  <a:pt x="2344623" y="184150"/>
                </a:lnTo>
                <a:lnTo>
                  <a:pt x="2345652" y="186690"/>
                </a:lnTo>
                <a:lnTo>
                  <a:pt x="2351405" y="187960"/>
                </a:lnTo>
                <a:lnTo>
                  <a:pt x="2352256" y="191770"/>
                </a:lnTo>
                <a:lnTo>
                  <a:pt x="2352052" y="194310"/>
                </a:lnTo>
                <a:lnTo>
                  <a:pt x="2351430" y="194310"/>
                </a:lnTo>
                <a:lnTo>
                  <a:pt x="2351760" y="193751"/>
                </a:lnTo>
                <a:lnTo>
                  <a:pt x="2351417" y="194310"/>
                </a:lnTo>
                <a:lnTo>
                  <a:pt x="2351214" y="194310"/>
                </a:lnTo>
                <a:lnTo>
                  <a:pt x="2350922" y="194805"/>
                </a:lnTo>
                <a:lnTo>
                  <a:pt x="2348852" y="195554"/>
                </a:lnTo>
                <a:lnTo>
                  <a:pt x="2341880" y="186474"/>
                </a:lnTo>
                <a:lnTo>
                  <a:pt x="2338489" y="194043"/>
                </a:lnTo>
                <a:lnTo>
                  <a:pt x="2341867" y="192862"/>
                </a:lnTo>
                <a:lnTo>
                  <a:pt x="2344610" y="195516"/>
                </a:lnTo>
                <a:lnTo>
                  <a:pt x="2347468" y="197599"/>
                </a:lnTo>
                <a:lnTo>
                  <a:pt x="2350795" y="194995"/>
                </a:lnTo>
                <a:lnTo>
                  <a:pt x="2343607" y="207010"/>
                </a:lnTo>
                <a:lnTo>
                  <a:pt x="2339873" y="210820"/>
                </a:lnTo>
                <a:lnTo>
                  <a:pt x="2340737" y="203200"/>
                </a:lnTo>
                <a:lnTo>
                  <a:pt x="2337854" y="203200"/>
                </a:lnTo>
                <a:lnTo>
                  <a:pt x="2336914" y="213360"/>
                </a:lnTo>
                <a:lnTo>
                  <a:pt x="2336012" y="212090"/>
                </a:lnTo>
                <a:lnTo>
                  <a:pt x="2332405" y="207010"/>
                </a:lnTo>
                <a:lnTo>
                  <a:pt x="2329027" y="213360"/>
                </a:lnTo>
                <a:lnTo>
                  <a:pt x="2333637" y="212090"/>
                </a:lnTo>
                <a:lnTo>
                  <a:pt x="2335657" y="217170"/>
                </a:lnTo>
                <a:lnTo>
                  <a:pt x="2333929" y="222250"/>
                </a:lnTo>
                <a:lnTo>
                  <a:pt x="2339822" y="214630"/>
                </a:lnTo>
                <a:lnTo>
                  <a:pt x="2341181" y="222250"/>
                </a:lnTo>
                <a:lnTo>
                  <a:pt x="2334641" y="232410"/>
                </a:lnTo>
                <a:lnTo>
                  <a:pt x="2335961" y="240030"/>
                </a:lnTo>
                <a:lnTo>
                  <a:pt x="2331872" y="236220"/>
                </a:lnTo>
                <a:lnTo>
                  <a:pt x="2333079" y="242570"/>
                </a:lnTo>
                <a:lnTo>
                  <a:pt x="2334133" y="251460"/>
                </a:lnTo>
                <a:lnTo>
                  <a:pt x="2336685" y="260350"/>
                </a:lnTo>
                <a:lnTo>
                  <a:pt x="2342362" y="267970"/>
                </a:lnTo>
                <a:lnTo>
                  <a:pt x="2340876" y="269240"/>
                </a:lnTo>
                <a:lnTo>
                  <a:pt x="2337371" y="270510"/>
                </a:lnTo>
                <a:lnTo>
                  <a:pt x="2336406" y="267970"/>
                </a:lnTo>
                <a:lnTo>
                  <a:pt x="2337460" y="280670"/>
                </a:lnTo>
                <a:lnTo>
                  <a:pt x="2340711" y="293370"/>
                </a:lnTo>
                <a:lnTo>
                  <a:pt x="2343048" y="306070"/>
                </a:lnTo>
                <a:lnTo>
                  <a:pt x="2341372" y="316230"/>
                </a:lnTo>
                <a:lnTo>
                  <a:pt x="2338209" y="314960"/>
                </a:lnTo>
                <a:lnTo>
                  <a:pt x="2339136" y="318770"/>
                </a:lnTo>
                <a:lnTo>
                  <a:pt x="2344166" y="321310"/>
                </a:lnTo>
                <a:lnTo>
                  <a:pt x="2341016" y="325120"/>
                </a:lnTo>
                <a:lnTo>
                  <a:pt x="2339708" y="323850"/>
                </a:lnTo>
                <a:lnTo>
                  <a:pt x="2337866" y="323850"/>
                </a:lnTo>
                <a:lnTo>
                  <a:pt x="2337689" y="325120"/>
                </a:lnTo>
                <a:lnTo>
                  <a:pt x="2338781" y="326390"/>
                </a:lnTo>
                <a:lnTo>
                  <a:pt x="2343264" y="332740"/>
                </a:lnTo>
                <a:lnTo>
                  <a:pt x="2341448" y="336550"/>
                </a:lnTo>
                <a:lnTo>
                  <a:pt x="2337892" y="334010"/>
                </a:lnTo>
                <a:lnTo>
                  <a:pt x="2337600" y="344170"/>
                </a:lnTo>
                <a:lnTo>
                  <a:pt x="2341067" y="353060"/>
                </a:lnTo>
                <a:lnTo>
                  <a:pt x="2345702" y="361950"/>
                </a:lnTo>
                <a:lnTo>
                  <a:pt x="2348941" y="370840"/>
                </a:lnTo>
                <a:lnTo>
                  <a:pt x="2339657" y="370840"/>
                </a:lnTo>
                <a:lnTo>
                  <a:pt x="2335263" y="389890"/>
                </a:lnTo>
                <a:lnTo>
                  <a:pt x="2333955" y="389890"/>
                </a:lnTo>
                <a:lnTo>
                  <a:pt x="2334806" y="403860"/>
                </a:lnTo>
                <a:lnTo>
                  <a:pt x="2337981" y="415290"/>
                </a:lnTo>
                <a:lnTo>
                  <a:pt x="2342057" y="426720"/>
                </a:lnTo>
                <a:lnTo>
                  <a:pt x="2345601" y="439420"/>
                </a:lnTo>
                <a:lnTo>
                  <a:pt x="2340673" y="449580"/>
                </a:lnTo>
                <a:lnTo>
                  <a:pt x="2339175" y="463550"/>
                </a:lnTo>
                <a:lnTo>
                  <a:pt x="2338501" y="478790"/>
                </a:lnTo>
                <a:lnTo>
                  <a:pt x="2336088" y="492760"/>
                </a:lnTo>
                <a:lnTo>
                  <a:pt x="2337765" y="490220"/>
                </a:lnTo>
                <a:lnTo>
                  <a:pt x="2343315" y="492760"/>
                </a:lnTo>
                <a:lnTo>
                  <a:pt x="2344267" y="496570"/>
                </a:lnTo>
                <a:lnTo>
                  <a:pt x="2342438" y="500380"/>
                </a:lnTo>
                <a:lnTo>
                  <a:pt x="2350782" y="506730"/>
                </a:lnTo>
                <a:lnTo>
                  <a:pt x="2342273" y="506730"/>
                </a:lnTo>
                <a:lnTo>
                  <a:pt x="2342438" y="505460"/>
                </a:lnTo>
                <a:lnTo>
                  <a:pt x="2338273" y="506730"/>
                </a:lnTo>
                <a:lnTo>
                  <a:pt x="2336762" y="509270"/>
                </a:lnTo>
                <a:lnTo>
                  <a:pt x="2336266" y="513080"/>
                </a:lnTo>
                <a:lnTo>
                  <a:pt x="2336012" y="514350"/>
                </a:lnTo>
                <a:lnTo>
                  <a:pt x="2336228" y="528320"/>
                </a:lnTo>
                <a:lnTo>
                  <a:pt x="2347353" y="528320"/>
                </a:lnTo>
                <a:lnTo>
                  <a:pt x="2345398" y="530860"/>
                </a:lnTo>
                <a:lnTo>
                  <a:pt x="2344013" y="535940"/>
                </a:lnTo>
                <a:lnTo>
                  <a:pt x="2343073" y="539750"/>
                </a:lnTo>
                <a:lnTo>
                  <a:pt x="2346236" y="544830"/>
                </a:lnTo>
                <a:lnTo>
                  <a:pt x="2351582" y="551180"/>
                </a:lnTo>
                <a:lnTo>
                  <a:pt x="2357247" y="556260"/>
                </a:lnTo>
                <a:lnTo>
                  <a:pt x="2361349" y="560070"/>
                </a:lnTo>
                <a:lnTo>
                  <a:pt x="2364727" y="562610"/>
                </a:lnTo>
                <a:lnTo>
                  <a:pt x="2368435" y="565150"/>
                </a:lnTo>
                <a:lnTo>
                  <a:pt x="2375547" y="570230"/>
                </a:lnTo>
                <a:lnTo>
                  <a:pt x="2381377" y="575310"/>
                </a:lnTo>
                <a:lnTo>
                  <a:pt x="2379738" y="582930"/>
                </a:lnTo>
                <a:lnTo>
                  <a:pt x="2384602" y="582930"/>
                </a:lnTo>
                <a:lnTo>
                  <a:pt x="2388158" y="586740"/>
                </a:lnTo>
                <a:lnTo>
                  <a:pt x="2392997" y="588010"/>
                </a:lnTo>
                <a:lnTo>
                  <a:pt x="2388616" y="591820"/>
                </a:lnTo>
                <a:lnTo>
                  <a:pt x="2393340" y="598170"/>
                </a:lnTo>
                <a:lnTo>
                  <a:pt x="2397772" y="603250"/>
                </a:lnTo>
                <a:lnTo>
                  <a:pt x="2402967" y="608330"/>
                </a:lnTo>
                <a:lnTo>
                  <a:pt x="2409914" y="614680"/>
                </a:lnTo>
                <a:lnTo>
                  <a:pt x="2404872" y="615950"/>
                </a:lnTo>
                <a:lnTo>
                  <a:pt x="2410206" y="617220"/>
                </a:lnTo>
                <a:lnTo>
                  <a:pt x="2424138" y="614680"/>
                </a:lnTo>
                <a:lnTo>
                  <a:pt x="2429510" y="615950"/>
                </a:lnTo>
                <a:lnTo>
                  <a:pt x="2424760" y="623570"/>
                </a:lnTo>
                <a:lnTo>
                  <a:pt x="2425916" y="624840"/>
                </a:lnTo>
                <a:lnTo>
                  <a:pt x="2426995" y="626110"/>
                </a:lnTo>
                <a:lnTo>
                  <a:pt x="2428024" y="627380"/>
                </a:lnTo>
                <a:lnTo>
                  <a:pt x="2433155" y="632460"/>
                </a:lnTo>
                <a:lnTo>
                  <a:pt x="2444267" y="646430"/>
                </a:lnTo>
                <a:lnTo>
                  <a:pt x="2450477" y="647700"/>
                </a:lnTo>
                <a:lnTo>
                  <a:pt x="2463495" y="647700"/>
                </a:lnTo>
                <a:lnTo>
                  <a:pt x="2471318" y="646430"/>
                </a:lnTo>
                <a:lnTo>
                  <a:pt x="2472499" y="645160"/>
                </a:lnTo>
                <a:lnTo>
                  <a:pt x="2476792" y="643890"/>
                </a:lnTo>
                <a:lnTo>
                  <a:pt x="2476550" y="645160"/>
                </a:lnTo>
                <a:lnTo>
                  <a:pt x="2476144" y="647700"/>
                </a:lnTo>
                <a:lnTo>
                  <a:pt x="2473909" y="647700"/>
                </a:lnTo>
                <a:lnTo>
                  <a:pt x="2480526" y="648970"/>
                </a:lnTo>
                <a:lnTo>
                  <a:pt x="2488603" y="648970"/>
                </a:lnTo>
                <a:lnTo>
                  <a:pt x="2495016" y="647700"/>
                </a:lnTo>
                <a:lnTo>
                  <a:pt x="2496020" y="643890"/>
                </a:lnTo>
                <a:lnTo>
                  <a:pt x="2496693" y="641350"/>
                </a:lnTo>
                <a:lnTo>
                  <a:pt x="2499080" y="645160"/>
                </a:lnTo>
                <a:lnTo>
                  <a:pt x="2504783" y="645160"/>
                </a:lnTo>
                <a:lnTo>
                  <a:pt x="2511856" y="642620"/>
                </a:lnTo>
                <a:lnTo>
                  <a:pt x="2514041" y="641350"/>
                </a:lnTo>
                <a:lnTo>
                  <a:pt x="2518384" y="638810"/>
                </a:lnTo>
                <a:lnTo>
                  <a:pt x="2517203" y="645160"/>
                </a:lnTo>
                <a:lnTo>
                  <a:pt x="2522461" y="638810"/>
                </a:lnTo>
                <a:lnTo>
                  <a:pt x="2523515" y="637540"/>
                </a:lnTo>
                <a:lnTo>
                  <a:pt x="2523731" y="635000"/>
                </a:lnTo>
                <a:lnTo>
                  <a:pt x="2532519" y="633730"/>
                </a:lnTo>
                <a:lnTo>
                  <a:pt x="2534589" y="633730"/>
                </a:lnTo>
                <a:lnTo>
                  <a:pt x="2534310" y="637540"/>
                </a:lnTo>
                <a:lnTo>
                  <a:pt x="2531567" y="636270"/>
                </a:lnTo>
                <a:lnTo>
                  <a:pt x="2538476" y="640080"/>
                </a:lnTo>
                <a:lnTo>
                  <a:pt x="2538057" y="637540"/>
                </a:lnTo>
                <a:lnTo>
                  <a:pt x="2537409" y="633730"/>
                </a:lnTo>
                <a:lnTo>
                  <a:pt x="2536990" y="631190"/>
                </a:lnTo>
                <a:lnTo>
                  <a:pt x="2545384" y="633730"/>
                </a:lnTo>
                <a:lnTo>
                  <a:pt x="2542222" y="637540"/>
                </a:lnTo>
                <a:lnTo>
                  <a:pt x="2549360" y="638810"/>
                </a:lnTo>
                <a:lnTo>
                  <a:pt x="2548801" y="636270"/>
                </a:lnTo>
                <a:lnTo>
                  <a:pt x="2552750" y="632460"/>
                </a:lnTo>
                <a:lnTo>
                  <a:pt x="2554998" y="631190"/>
                </a:lnTo>
                <a:lnTo>
                  <a:pt x="2557246" y="629920"/>
                </a:lnTo>
                <a:lnTo>
                  <a:pt x="2566276" y="633730"/>
                </a:lnTo>
                <a:lnTo>
                  <a:pt x="2567292" y="638810"/>
                </a:lnTo>
                <a:lnTo>
                  <a:pt x="2568283" y="636270"/>
                </a:lnTo>
                <a:lnTo>
                  <a:pt x="2572207" y="631190"/>
                </a:lnTo>
                <a:lnTo>
                  <a:pt x="2576411" y="632460"/>
                </a:lnTo>
                <a:lnTo>
                  <a:pt x="2576969" y="635000"/>
                </a:lnTo>
                <a:lnTo>
                  <a:pt x="2574645" y="636270"/>
                </a:lnTo>
                <a:lnTo>
                  <a:pt x="2582583" y="637540"/>
                </a:lnTo>
                <a:lnTo>
                  <a:pt x="2589022" y="636270"/>
                </a:lnTo>
                <a:lnTo>
                  <a:pt x="2594762" y="633730"/>
                </a:lnTo>
                <a:lnTo>
                  <a:pt x="2600591" y="636270"/>
                </a:lnTo>
                <a:lnTo>
                  <a:pt x="2600756" y="637540"/>
                </a:lnTo>
                <a:lnTo>
                  <a:pt x="2601290" y="638810"/>
                </a:lnTo>
                <a:lnTo>
                  <a:pt x="2585580" y="638810"/>
                </a:lnTo>
                <a:lnTo>
                  <a:pt x="2585555" y="643890"/>
                </a:lnTo>
                <a:lnTo>
                  <a:pt x="2593213" y="645160"/>
                </a:lnTo>
                <a:lnTo>
                  <a:pt x="2587079" y="652780"/>
                </a:lnTo>
                <a:lnTo>
                  <a:pt x="2592413" y="648970"/>
                </a:lnTo>
                <a:lnTo>
                  <a:pt x="2598686" y="645160"/>
                </a:lnTo>
                <a:lnTo>
                  <a:pt x="2605201" y="641350"/>
                </a:lnTo>
                <a:lnTo>
                  <a:pt x="2611247" y="642620"/>
                </a:lnTo>
                <a:lnTo>
                  <a:pt x="2611971" y="642620"/>
                </a:lnTo>
                <a:lnTo>
                  <a:pt x="2612237" y="643890"/>
                </a:lnTo>
                <a:lnTo>
                  <a:pt x="2611463" y="643890"/>
                </a:lnTo>
                <a:lnTo>
                  <a:pt x="2613177" y="645160"/>
                </a:lnTo>
                <a:lnTo>
                  <a:pt x="2614739" y="645160"/>
                </a:lnTo>
                <a:lnTo>
                  <a:pt x="2616187" y="643890"/>
                </a:lnTo>
                <a:lnTo>
                  <a:pt x="2618562" y="645160"/>
                </a:lnTo>
                <a:lnTo>
                  <a:pt x="2622359" y="645160"/>
                </a:lnTo>
                <a:lnTo>
                  <a:pt x="2623223" y="650240"/>
                </a:lnTo>
                <a:lnTo>
                  <a:pt x="2631122" y="647700"/>
                </a:lnTo>
                <a:lnTo>
                  <a:pt x="2634932" y="647700"/>
                </a:lnTo>
                <a:lnTo>
                  <a:pt x="2634640" y="642620"/>
                </a:lnTo>
                <a:lnTo>
                  <a:pt x="2639631" y="642620"/>
                </a:lnTo>
                <a:lnTo>
                  <a:pt x="2638463" y="641350"/>
                </a:lnTo>
                <a:lnTo>
                  <a:pt x="2637307" y="640080"/>
                </a:lnTo>
                <a:lnTo>
                  <a:pt x="2634970" y="637540"/>
                </a:lnTo>
                <a:lnTo>
                  <a:pt x="2635580" y="638810"/>
                </a:lnTo>
                <a:lnTo>
                  <a:pt x="2632227" y="638810"/>
                </a:lnTo>
                <a:lnTo>
                  <a:pt x="2631719" y="638340"/>
                </a:lnTo>
                <a:lnTo>
                  <a:pt x="2631211" y="637959"/>
                </a:lnTo>
                <a:lnTo>
                  <a:pt x="2630792" y="638810"/>
                </a:lnTo>
                <a:lnTo>
                  <a:pt x="2630462" y="638810"/>
                </a:lnTo>
                <a:lnTo>
                  <a:pt x="2630081" y="640080"/>
                </a:lnTo>
                <a:lnTo>
                  <a:pt x="2630347" y="638810"/>
                </a:lnTo>
                <a:lnTo>
                  <a:pt x="2628100" y="639114"/>
                </a:lnTo>
                <a:lnTo>
                  <a:pt x="2628100" y="643890"/>
                </a:lnTo>
                <a:lnTo>
                  <a:pt x="2627846" y="645160"/>
                </a:lnTo>
                <a:lnTo>
                  <a:pt x="2627566" y="646430"/>
                </a:lnTo>
                <a:lnTo>
                  <a:pt x="2627071" y="646430"/>
                </a:lnTo>
                <a:lnTo>
                  <a:pt x="2624531" y="647700"/>
                </a:lnTo>
                <a:lnTo>
                  <a:pt x="2623693" y="646430"/>
                </a:lnTo>
                <a:lnTo>
                  <a:pt x="2623350" y="645160"/>
                </a:lnTo>
                <a:lnTo>
                  <a:pt x="2627795" y="645160"/>
                </a:lnTo>
                <a:lnTo>
                  <a:pt x="2628100" y="643890"/>
                </a:lnTo>
                <a:lnTo>
                  <a:pt x="2628100" y="639114"/>
                </a:lnTo>
                <a:lnTo>
                  <a:pt x="2620848" y="640080"/>
                </a:lnTo>
                <a:lnTo>
                  <a:pt x="2623883" y="636270"/>
                </a:lnTo>
                <a:lnTo>
                  <a:pt x="2627045" y="633730"/>
                </a:lnTo>
                <a:lnTo>
                  <a:pt x="2631249" y="637540"/>
                </a:lnTo>
                <a:lnTo>
                  <a:pt x="2633230" y="633730"/>
                </a:lnTo>
                <a:lnTo>
                  <a:pt x="2634678" y="631190"/>
                </a:lnTo>
                <a:lnTo>
                  <a:pt x="2635402" y="629920"/>
                </a:lnTo>
                <a:lnTo>
                  <a:pt x="2636621" y="627380"/>
                </a:lnTo>
                <a:lnTo>
                  <a:pt x="2641816" y="636270"/>
                </a:lnTo>
                <a:lnTo>
                  <a:pt x="2651861" y="640080"/>
                </a:lnTo>
                <a:lnTo>
                  <a:pt x="2653233" y="645160"/>
                </a:lnTo>
                <a:lnTo>
                  <a:pt x="2672257" y="642620"/>
                </a:lnTo>
                <a:lnTo>
                  <a:pt x="2681160" y="638810"/>
                </a:lnTo>
                <a:lnTo>
                  <a:pt x="2688082" y="632460"/>
                </a:lnTo>
                <a:lnTo>
                  <a:pt x="2691396" y="631190"/>
                </a:lnTo>
                <a:lnTo>
                  <a:pt x="2691879" y="636270"/>
                </a:lnTo>
                <a:lnTo>
                  <a:pt x="2693098" y="637540"/>
                </a:lnTo>
                <a:lnTo>
                  <a:pt x="2694508" y="637540"/>
                </a:lnTo>
                <a:lnTo>
                  <a:pt x="2707779" y="637540"/>
                </a:lnTo>
                <a:lnTo>
                  <a:pt x="2709126" y="631190"/>
                </a:lnTo>
                <a:lnTo>
                  <a:pt x="2712085" y="633730"/>
                </a:lnTo>
                <a:lnTo>
                  <a:pt x="2711335" y="636270"/>
                </a:lnTo>
                <a:lnTo>
                  <a:pt x="2711158" y="637540"/>
                </a:lnTo>
                <a:lnTo>
                  <a:pt x="2715882" y="637540"/>
                </a:lnTo>
                <a:lnTo>
                  <a:pt x="2714320" y="640080"/>
                </a:lnTo>
                <a:lnTo>
                  <a:pt x="2729954" y="641350"/>
                </a:lnTo>
                <a:lnTo>
                  <a:pt x="2744279" y="636270"/>
                </a:lnTo>
                <a:lnTo>
                  <a:pt x="2759062" y="631190"/>
                </a:lnTo>
                <a:lnTo>
                  <a:pt x="2776067" y="636270"/>
                </a:lnTo>
                <a:lnTo>
                  <a:pt x="2774340" y="635000"/>
                </a:lnTo>
                <a:lnTo>
                  <a:pt x="2773464" y="635000"/>
                </a:lnTo>
                <a:lnTo>
                  <a:pt x="2773121" y="633730"/>
                </a:lnTo>
                <a:lnTo>
                  <a:pt x="2783027" y="635000"/>
                </a:lnTo>
                <a:lnTo>
                  <a:pt x="2803118" y="635000"/>
                </a:lnTo>
                <a:lnTo>
                  <a:pt x="2823286" y="633730"/>
                </a:lnTo>
                <a:lnTo>
                  <a:pt x="2845092" y="633730"/>
                </a:lnTo>
                <a:lnTo>
                  <a:pt x="2859176" y="636270"/>
                </a:lnTo>
                <a:lnTo>
                  <a:pt x="2861589" y="633730"/>
                </a:lnTo>
                <a:lnTo>
                  <a:pt x="2864116" y="632460"/>
                </a:lnTo>
                <a:lnTo>
                  <a:pt x="2866834" y="631190"/>
                </a:lnTo>
                <a:lnTo>
                  <a:pt x="2871470" y="627380"/>
                </a:lnTo>
                <a:lnTo>
                  <a:pt x="2873362" y="624840"/>
                </a:lnTo>
                <a:lnTo>
                  <a:pt x="2874060" y="621030"/>
                </a:lnTo>
                <a:lnTo>
                  <a:pt x="2874365" y="619760"/>
                </a:lnTo>
                <a:lnTo>
                  <a:pt x="2874010" y="618490"/>
                </a:lnTo>
                <a:lnTo>
                  <a:pt x="2873654" y="617220"/>
                </a:lnTo>
                <a:lnTo>
                  <a:pt x="2873946" y="613410"/>
                </a:lnTo>
                <a:lnTo>
                  <a:pt x="2879801" y="617220"/>
                </a:lnTo>
                <a:lnTo>
                  <a:pt x="2880004" y="608330"/>
                </a:lnTo>
                <a:lnTo>
                  <a:pt x="2880055" y="605790"/>
                </a:lnTo>
                <a:lnTo>
                  <a:pt x="2884652" y="600710"/>
                </a:lnTo>
                <a:lnTo>
                  <a:pt x="2885795" y="599440"/>
                </a:lnTo>
                <a:lnTo>
                  <a:pt x="2894622" y="596900"/>
                </a:lnTo>
                <a:lnTo>
                  <a:pt x="2903194" y="591820"/>
                </a:lnTo>
                <a:lnTo>
                  <a:pt x="2908135" y="582930"/>
                </a:lnTo>
                <a:lnTo>
                  <a:pt x="2903677" y="581660"/>
                </a:lnTo>
                <a:lnTo>
                  <a:pt x="2905099" y="580390"/>
                </a:lnTo>
                <a:lnTo>
                  <a:pt x="2907919" y="577850"/>
                </a:lnTo>
                <a:lnTo>
                  <a:pt x="2910649" y="572770"/>
                </a:lnTo>
                <a:lnTo>
                  <a:pt x="2913392" y="567690"/>
                </a:lnTo>
                <a:lnTo>
                  <a:pt x="2916390" y="571500"/>
                </a:lnTo>
                <a:lnTo>
                  <a:pt x="2916199" y="570230"/>
                </a:lnTo>
                <a:lnTo>
                  <a:pt x="2914319" y="567690"/>
                </a:lnTo>
                <a:lnTo>
                  <a:pt x="2917393" y="566420"/>
                </a:lnTo>
                <a:lnTo>
                  <a:pt x="2919946" y="568960"/>
                </a:lnTo>
                <a:lnTo>
                  <a:pt x="2920809" y="566420"/>
                </a:lnTo>
                <a:lnTo>
                  <a:pt x="2922549" y="561340"/>
                </a:lnTo>
                <a:lnTo>
                  <a:pt x="2924721" y="554990"/>
                </a:lnTo>
                <a:lnTo>
                  <a:pt x="2929902" y="554990"/>
                </a:lnTo>
                <a:lnTo>
                  <a:pt x="2933623" y="557530"/>
                </a:lnTo>
                <a:lnTo>
                  <a:pt x="2937700" y="558800"/>
                </a:lnTo>
                <a:lnTo>
                  <a:pt x="2943961" y="554990"/>
                </a:lnTo>
                <a:lnTo>
                  <a:pt x="2945384" y="552450"/>
                </a:lnTo>
                <a:lnTo>
                  <a:pt x="2946793" y="549910"/>
                </a:lnTo>
                <a:lnTo>
                  <a:pt x="2946870" y="548640"/>
                </a:lnTo>
                <a:lnTo>
                  <a:pt x="2947098" y="544830"/>
                </a:lnTo>
                <a:lnTo>
                  <a:pt x="2947251" y="542493"/>
                </a:lnTo>
                <a:lnTo>
                  <a:pt x="2901899" y="542493"/>
                </a:lnTo>
                <a:lnTo>
                  <a:pt x="2901505" y="543560"/>
                </a:lnTo>
                <a:lnTo>
                  <a:pt x="2901518" y="544830"/>
                </a:lnTo>
                <a:lnTo>
                  <a:pt x="2901137" y="544550"/>
                </a:lnTo>
                <a:lnTo>
                  <a:pt x="2899600" y="548640"/>
                </a:lnTo>
                <a:lnTo>
                  <a:pt x="2893491" y="548640"/>
                </a:lnTo>
                <a:lnTo>
                  <a:pt x="2891650" y="546100"/>
                </a:lnTo>
                <a:lnTo>
                  <a:pt x="2891142" y="552450"/>
                </a:lnTo>
                <a:lnTo>
                  <a:pt x="2888805" y="551180"/>
                </a:lnTo>
                <a:lnTo>
                  <a:pt x="2888462" y="549313"/>
                </a:lnTo>
                <a:lnTo>
                  <a:pt x="2888107" y="552450"/>
                </a:lnTo>
                <a:lnTo>
                  <a:pt x="2881960" y="556260"/>
                </a:lnTo>
                <a:lnTo>
                  <a:pt x="2884271" y="561340"/>
                </a:lnTo>
                <a:lnTo>
                  <a:pt x="2877299" y="560070"/>
                </a:lnTo>
                <a:lnTo>
                  <a:pt x="2875369" y="572770"/>
                </a:lnTo>
                <a:lnTo>
                  <a:pt x="2868841" y="566420"/>
                </a:lnTo>
                <a:lnTo>
                  <a:pt x="2869539" y="568960"/>
                </a:lnTo>
                <a:lnTo>
                  <a:pt x="2868993" y="576580"/>
                </a:lnTo>
                <a:lnTo>
                  <a:pt x="2866580" y="580390"/>
                </a:lnTo>
                <a:lnTo>
                  <a:pt x="2863431" y="576580"/>
                </a:lnTo>
                <a:lnTo>
                  <a:pt x="2859125" y="579120"/>
                </a:lnTo>
                <a:lnTo>
                  <a:pt x="2854020" y="582930"/>
                </a:lnTo>
                <a:lnTo>
                  <a:pt x="2848495" y="581660"/>
                </a:lnTo>
                <a:lnTo>
                  <a:pt x="2850235" y="586740"/>
                </a:lnTo>
                <a:lnTo>
                  <a:pt x="2848140" y="590550"/>
                </a:lnTo>
                <a:lnTo>
                  <a:pt x="2845206" y="594360"/>
                </a:lnTo>
                <a:lnTo>
                  <a:pt x="2844495" y="595630"/>
                </a:lnTo>
                <a:lnTo>
                  <a:pt x="2843669" y="596900"/>
                </a:lnTo>
                <a:lnTo>
                  <a:pt x="2843479" y="599440"/>
                </a:lnTo>
                <a:lnTo>
                  <a:pt x="2843187" y="600710"/>
                </a:lnTo>
                <a:lnTo>
                  <a:pt x="2842895" y="599440"/>
                </a:lnTo>
                <a:lnTo>
                  <a:pt x="2841040" y="598170"/>
                </a:lnTo>
                <a:lnTo>
                  <a:pt x="2839148" y="593090"/>
                </a:lnTo>
                <a:lnTo>
                  <a:pt x="2839707" y="596900"/>
                </a:lnTo>
                <a:lnTo>
                  <a:pt x="2839567" y="599440"/>
                </a:lnTo>
                <a:lnTo>
                  <a:pt x="2838196" y="601980"/>
                </a:lnTo>
                <a:lnTo>
                  <a:pt x="2835427" y="604520"/>
                </a:lnTo>
                <a:lnTo>
                  <a:pt x="2832201" y="605790"/>
                </a:lnTo>
                <a:lnTo>
                  <a:pt x="2829928" y="608330"/>
                </a:lnTo>
                <a:lnTo>
                  <a:pt x="2828302" y="604520"/>
                </a:lnTo>
                <a:lnTo>
                  <a:pt x="2827756" y="603250"/>
                </a:lnTo>
                <a:lnTo>
                  <a:pt x="2829242" y="599440"/>
                </a:lnTo>
                <a:lnTo>
                  <a:pt x="2830017" y="598170"/>
                </a:lnTo>
                <a:lnTo>
                  <a:pt x="2820441" y="598170"/>
                </a:lnTo>
                <a:lnTo>
                  <a:pt x="2822664" y="603250"/>
                </a:lnTo>
                <a:lnTo>
                  <a:pt x="2821406" y="601980"/>
                </a:lnTo>
                <a:lnTo>
                  <a:pt x="2820149" y="600710"/>
                </a:lnTo>
                <a:lnTo>
                  <a:pt x="2817634" y="598170"/>
                </a:lnTo>
                <a:lnTo>
                  <a:pt x="2818320" y="600710"/>
                </a:lnTo>
                <a:lnTo>
                  <a:pt x="2815755" y="594360"/>
                </a:lnTo>
                <a:lnTo>
                  <a:pt x="2814561" y="598170"/>
                </a:lnTo>
                <a:lnTo>
                  <a:pt x="2812529" y="599440"/>
                </a:lnTo>
                <a:lnTo>
                  <a:pt x="2809875" y="599440"/>
                </a:lnTo>
                <a:lnTo>
                  <a:pt x="2806839" y="601980"/>
                </a:lnTo>
                <a:lnTo>
                  <a:pt x="2799562" y="596900"/>
                </a:lnTo>
                <a:lnTo>
                  <a:pt x="2800921" y="595630"/>
                </a:lnTo>
                <a:lnTo>
                  <a:pt x="2804998" y="591820"/>
                </a:lnTo>
                <a:lnTo>
                  <a:pt x="2796971" y="595630"/>
                </a:lnTo>
                <a:lnTo>
                  <a:pt x="2794749" y="593407"/>
                </a:lnTo>
                <a:lnTo>
                  <a:pt x="2796438" y="596900"/>
                </a:lnTo>
                <a:lnTo>
                  <a:pt x="2794685" y="600710"/>
                </a:lnTo>
                <a:lnTo>
                  <a:pt x="2784919" y="603250"/>
                </a:lnTo>
                <a:lnTo>
                  <a:pt x="2786684" y="600710"/>
                </a:lnTo>
                <a:lnTo>
                  <a:pt x="2790202" y="595630"/>
                </a:lnTo>
                <a:lnTo>
                  <a:pt x="2786900" y="590550"/>
                </a:lnTo>
                <a:lnTo>
                  <a:pt x="2780792" y="593090"/>
                </a:lnTo>
                <a:lnTo>
                  <a:pt x="2776105" y="600710"/>
                </a:lnTo>
                <a:lnTo>
                  <a:pt x="2771559" y="599440"/>
                </a:lnTo>
                <a:lnTo>
                  <a:pt x="2771229" y="598170"/>
                </a:lnTo>
                <a:lnTo>
                  <a:pt x="2770327" y="598170"/>
                </a:lnTo>
                <a:lnTo>
                  <a:pt x="2771381" y="596900"/>
                </a:lnTo>
                <a:lnTo>
                  <a:pt x="2765552" y="599440"/>
                </a:lnTo>
                <a:lnTo>
                  <a:pt x="2758465" y="599440"/>
                </a:lnTo>
                <a:lnTo>
                  <a:pt x="2751163" y="600710"/>
                </a:lnTo>
                <a:lnTo>
                  <a:pt x="2744736" y="604520"/>
                </a:lnTo>
                <a:lnTo>
                  <a:pt x="2744165" y="603250"/>
                </a:lnTo>
                <a:lnTo>
                  <a:pt x="2744889" y="605574"/>
                </a:lnTo>
                <a:lnTo>
                  <a:pt x="2745003" y="607060"/>
                </a:lnTo>
                <a:lnTo>
                  <a:pt x="2745092" y="609600"/>
                </a:lnTo>
                <a:lnTo>
                  <a:pt x="2745003" y="612140"/>
                </a:lnTo>
                <a:lnTo>
                  <a:pt x="2744863" y="613410"/>
                </a:lnTo>
                <a:lnTo>
                  <a:pt x="2741193" y="613410"/>
                </a:lnTo>
                <a:lnTo>
                  <a:pt x="2738043" y="618490"/>
                </a:lnTo>
                <a:lnTo>
                  <a:pt x="2737027" y="614680"/>
                </a:lnTo>
                <a:lnTo>
                  <a:pt x="2736685" y="613410"/>
                </a:lnTo>
                <a:lnTo>
                  <a:pt x="2738932" y="613410"/>
                </a:lnTo>
                <a:lnTo>
                  <a:pt x="2739034" y="612140"/>
                </a:lnTo>
                <a:lnTo>
                  <a:pt x="2739136" y="610870"/>
                </a:lnTo>
                <a:lnTo>
                  <a:pt x="2740177" y="609600"/>
                </a:lnTo>
                <a:lnTo>
                  <a:pt x="2736342" y="612140"/>
                </a:lnTo>
                <a:lnTo>
                  <a:pt x="2733649" y="606132"/>
                </a:lnTo>
                <a:lnTo>
                  <a:pt x="2725382" y="612140"/>
                </a:lnTo>
                <a:lnTo>
                  <a:pt x="2719654" y="609600"/>
                </a:lnTo>
                <a:lnTo>
                  <a:pt x="2721127" y="607060"/>
                </a:lnTo>
                <a:lnTo>
                  <a:pt x="2724962" y="605790"/>
                </a:lnTo>
                <a:lnTo>
                  <a:pt x="2727591" y="604520"/>
                </a:lnTo>
                <a:lnTo>
                  <a:pt x="2725445" y="600710"/>
                </a:lnTo>
                <a:lnTo>
                  <a:pt x="2734310" y="604520"/>
                </a:lnTo>
                <a:lnTo>
                  <a:pt x="2732735" y="600710"/>
                </a:lnTo>
                <a:lnTo>
                  <a:pt x="2732214" y="599440"/>
                </a:lnTo>
                <a:lnTo>
                  <a:pt x="2733700" y="598170"/>
                </a:lnTo>
                <a:lnTo>
                  <a:pt x="2735300" y="598170"/>
                </a:lnTo>
                <a:lnTo>
                  <a:pt x="2733522" y="593090"/>
                </a:lnTo>
                <a:lnTo>
                  <a:pt x="2726372" y="591820"/>
                </a:lnTo>
                <a:lnTo>
                  <a:pt x="2715933" y="594360"/>
                </a:lnTo>
                <a:lnTo>
                  <a:pt x="2708795" y="594360"/>
                </a:lnTo>
                <a:lnTo>
                  <a:pt x="2706154" y="598170"/>
                </a:lnTo>
                <a:lnTo>
                  <a:pt x="2709634" y="600710"/>
                </a:lnTo>
                <a:lnTo>
                  <a:pt x="2706992" y="604520"/>
                </a:lnTo>
                <a:lnTo>
                  <a:pt x="2697772" y="604520"/>
                </a:lnTo>
                <a:lnTo>
                  <a:pt x="2692768" y="599440"/>
                </a:lnTo>
                <a:lnTo>
                  <a:pt x="2688577" y="594360"/>
                </a:lnTo>
                <a:lnTo>
                  <a:pt x="2681821" y="595630"/>
                </a:lnTo>
                <a:lnTo>
                  <a:pt x="2678646" y="600710"/>
                </a:lnTo>
                <a:lnTo>
                  <a:pt x="2677388" y="609600"/>
                </a:lnTo>
                <a:lnTo>
                  <a:pt x="2668740" y="604520"/>
                </a:lnTo>
                <a:lnTo>
                  <a:pt x="2669235" y="603250"/>
                </a:lnTo>
                <a:lnTo>
                  <a:pt x="2671737" y="596900"/>
                </a:lnTo>
                <a:lnTo>
                  <a:pt x="2665768" y="598170"/>
                </a:lnTo>
                <a:lnTo>
                  <a:pt x="2662771" y="600710"/>
                </a:lnTo>
                <a:lnTo>
                  <a:pt x="2659672" y="603250"/>
                </a:lnTo>
                <a:lnTo>
                  <a:pt x="2654973" y="602297"/>
                </a:lnTo>
                <a:lnTo>
                  <a:pt x="2655151" y="603250"/>
                </a:lnTo>
                <a:lnTo>
                  <a:pt x="2649258" y="603250"/>
                </a:lnTo>
                <a:lnTo>
                  <a:pt x="2648077" y="595630"/>
                </a:lnTo>
                <a:lnTo>
                  <a:pt x="2638831" y="598170"/>
                </a:lnTo>
                <a:lnTo>
                  <a:pt x="2619387" y="601980"/>
                </a:lnTo>
                <a:lnTo>
                  <a:pt x="2609418" y="603250"/>
                </a:lnTo>
                <a:lnTo>
                  <a:pt x="2610154" y="601980"/>
                </a:lnTo>
                <a:lnTo>
                  <a:pt x="2611310" y="600710"/>
                </a:lnTo>
                <a:lnTo>
                  <a:pt x="2612453" y="599440"/>
                </a:lnTo>
                <a:lnTo>
                  <a:pt x="2609342" y="596900"/>
                </a:lnTo>
                <a:lnTo>
                  <a:pt x="2600858" y="597738"/>
                </a:lnTo>
                <a:lnTo>
                  <a:pt x="2600858" y="608330"/>
                </a:lnTo>
                <a:lnTo>
                  <a:pt x="2600236" y="609600"/>
                </a:lnTo>
                <a:lnTo>
                  <a:pt x="2598623" y="609600"/>
                </a:lnTo>
                <a:lnTo>
                  <a:pt x="2599499" y="608330"/>
                </a:lnTo>
                <a:lnTo>
                  <a:pt x="2595727" y="607060"/>
                </a:lnTo>
                <a:lnTo>
                  <a:pt x="2593352" y="605790"/>
                </a:lnTo>
                <a:lnTo>
                  <a:pt x="2600299" y="605790"/>
                </a:lnTo>
                <a:lnTo>
                  <a:pt x="2600858" y="608330"/>
                </a:lnTo>
                <a:lnTo>
                  <a:pt x="2600858" y="597738"/>
                </a:lnTo>
                <a:lnTo>
                  <a:pt x="2596388" y="598170"/>
                </a:lnTo>
                <a:lnTo>
                  <a:pt x="2583078" y="596900"/>
                </a:lnTo>
                <a:lnTo>
                  <a:pt x="2557272" y="591820"/>
                </a:lnTo>
                <a:lnTo>
                  <a:pt x="2551049" y="598170"/>
                </a:lnTo>
                <a:lnTo>
                  <a:pt x="2549614" y="598170"/>
                </a:lnTo>
                <a:lnTo>
                  <a:pt x="2546566" y="600710"/>
                </a:lnTo>
                <a:lnTo>
                  <a:pt x="2542959" y="600710"/>
                </a:lnTo>
                <a:lnTo>
                  <a:pt x="2541828" y="596900"/>
                </a:lnTo>
                <a:lnTo>
                  <a:pt x="2544114" y="594360"/>
                </a:lnTo>
                <a:lnTo>
                  <a:pt x="2534234" y="598170"/>
                </a:lnTo>
                <a:lnTo>
                  <a:pt x="2522537" y="601980"/>
                </a:lnTo>
                <a:lnTo>
                  <a:pt x="2510739" y="601980"/>
                </a:lnTo>
                <a:lnTo>
                  <a:pt x="2500566" y="599440"/>
                </a:lnTo>
                <a:lnTo>
                  <a:pt x="2502865" y="596900"/>
                </a:lnTo>
                <a:lnTo>
                  <a:pt x="2497251" y="598170"/>
                </a:lnTo>
                <a:lnTo>
                  <a:pt x="2493187" y="601980"/>
                </a:lnTo>
                <a:lnTo>
                  <a:pt x="2489250" y="605790"/>
                </a:lnTo>
                <a:lnTo>
                  <a:pt x="2484018" y="604520"/>
                </a:lnTo>
                <a:lnTo>
                  <a:pt x="2485656" y="603250"/>
                </a:lnTo>
                <a:lnTo>
                  <a:pt x="2480640" y="601980"/>
                </a:lnTo>
                <a:lnTo>
                  <a:pt x="2462695" y="601980"/>
                </a:lnTo>
                <a:lnTo>
                  <a:pt x="2461133" y="600710"/>
                </a:lnTo>
                <a:lnTo>
                  <a:pt x="2459685" y="599440"/>
                </a:lnTo>
                <a:lnTo>
                  <a:pt x="2458910" y="596900"/>
                </a:lnTo>
                <a:lnTo>
                  <a:pt x="2456357" y="593090"/>
                </a:lnTo>
                <a:lnTo>
                  <a:pt x="2454402" y="589280"/>
                </a:lnTo>
                <a:lnTo>
                  <a:pt x="2453386" y="585470"/>
                </a:lnTo>
                <a:lnTo>
                  <a:pt x="2447988" y="584200"/>
                </a:lnTo>
                <a:lnTo>
                  <a:pt x="2443518" y="579120"/>
                </a:lnTo>
                <a:lnTo>
                  <a:pt x="2440368" y="576580"/>
                </a:lnTo>
                <a:lnTo>
                  <a:pt x="2438793" y="575310"/>
                </a:lnTo>
                <a:lnTo>
                  <a:pt x="2432634" y="576580"/>
                </a:lnTo>
                <a:lnTo>
                  <a:pt x="2430996" y="568960"/>
                </a:lnTo>
                <a:lnTo>
                  <a:pt x="2430322" y="563880"/>
                </a:lnTo>
                <a:lnTo>
                  <a:pt x="2428773" y="558800"/>
                </a:lnTo>
                <a:lnTo>
                  <a:pt x="2425115" y="551180"/>
                </a:lnTo>
                <a:lnTo>
                  <a:pt x="2424506" y="549910"/>
                </a:lnTo>
                <a:lnTo>
                  <a:pt x="2421915" y="547370"/>
                </a:lnTo>
                <a:lnTo>
                  <a:pt x="2414536" y="551180"/>
                </a:lnTo>
                <a:lnTo>
                  <a:pt x="2409888" y="548640"/>
                </a:lnTo>
                <a:lnTo>
                  <a:pt x="2414397" y="543560"/>
                </a:lnTo>
                <a:lnTo>
                  <a:pt x="2404516" y="543560"/>
                </a:lnTo>
                <a:lnTo>
                  <a:pt x="2406116" y="538480"/>
                </a:lnTo>
                <a:lnTo>
                  <a:pt x="2407323" y="534670"/>
                </a:lnTo>
                <a:lnTo>
                  <a:pt x="2402649" y="533400"/>
                </a:lnTo>
                <a:lnTo>
                  <a:pt x="2403767" y="534670"/>
                </a:lnTo>
                <a:lnTo>
                  <a:pt x="2403551" y="538480"/>
                </a:lnTo>
                <a:lnTo>
                  <a:pt x="2402014" y="538480"/>
                </a:lnTo>
                <a:lnTo>
                  <a:pt x="2394737" y="535940"/>
                </a:lnTo>
                <a:lnTo>
                  <a:pt x="2391346" y="521970"/>
                </a:lnTo>
                <a:lnTo>
                  <a:pt x="2394712" y="520700"/>
                </a:lnTo>
                <a:lnTo>
                  <a:pt x="2388616" y="520700"/>
                </a:lnTo>
                <a:lnTo>
                  <a:pt x="2388082" y="519430"/>
                </a:lnTo>
                <a:lnTo>
                  <a:pt x="2386761" y="519430"/>
                </a:lnTo>
                <a:lnTo>
                  <a:pt x="2399398" y="516890"/>
                </a:lnTo>
                <a:lnTo>
                  <a:pt x="2390241" y="516890"/>
                </a:lnTo>
                <a:lnTo>
                  <a:pt x="2391219" y="513080"/>
                </a:lnTo>
                <a:lnTo>
                  <a:pt x="2391664" y="506730"/>
                </a:lnTo>
                <a:lnTo>
                  <a:pt x="2391753" y="505460"/>
                </a:lnTo>
                <a:lnTo>
                  <a:pt x="2391308" y="500380"/>
                </a:lnTo>
                <a:lnTo>
                  <a:pt x="2390457" y="497840"/>
                </a:lnTo>
                <a:lnTo>
                  <a:pt x="2394940" y="499110"/>
                </a:lnTo>
                <a:lnTo>
                  <a:pt x="2394953" y="497840"/>
                </a:lnTo>
                <a:lnTo>
                  <a:pt x="2395004" y="490220"/>
                </a:lnTo>
                <a:lnTo>
                  <a:pt x="2394915" y="486410"/>
                </a:lnTo>
                <a:lnTo>
                  <a:pt x="2394597" y="482600"/>
                </a:lnTo>
                <a:lnTo>
                  <a:pt x="2393111" y="466090"/>
                </a:lnTo>
                <a:lnTo>
                  <a:pt x="2392819" y="459740"/>
                </a:lnTo>
                <a:lnTo>
                  <a:pt x="2392591" y="454660"/>
                </a:lnTo>
                <a:lnTo>
                  <a:pt x="2390533" y="459740"/>
                </a:lnTo>
                <a:lnTo>
                  <a:pt x="2382761" y="459740"/>
                </a:lnTo>
                <a:lnTo>
                  <a:pt x="2381986" y="454660"/>
                </a:lnTo>
                <a:lnTo>
                  <a:pt x="2383396" y="454393"/>
                </a:lnTo>
                <a:lnTo>
                  <a:pt x="2381046" y="452120"/>
                </a:lnTo>
                <a:lnTo>
                  <a:pt x="2381796" y="445770"/>
                </a:lnTo>
                <a:lnTo>
                  <a:pt x="2388819" y="448310"/>
                </a:lnTo>
                <a:lnTo>
                  <a:pt x="2391079" y="450850"/>
                </a:lnTo>
                <a:lnTo>
                  <a:pt x="2389136" y="445770"/>
                </a:lnTo>
                <a:lnTo>
                  <a:pt x="2388654" y="444500"/>
                </a:lnTo>
                <a:lnTo>
                  <a:pt x="2390698" y="443230"/>
                </a:lnTo>
                <a:lnTo>
                  <a:pt x="2391791" y="445770"/>
                </a:lnTo>
                <a:lnTo>
                  <a:pt x="2394407" y="445770"/>
                </a:lnTo>
                <a:lnTo>
                  <a:pt x="2393835" y="443230"/>
                </a:lnTo>
                <a:lnTo>
                  <a:pt x="2393556" y="441960"/>
                </a:lnTo>
                <a:lnTo>
                  <a:pt x="2395283" y="438150"/>
                </a:lnTo>
                <a:lnTo>
                  <a:pt x="2396413" y="433070"/>
                </a:lnTo>
                <a:lnTo>
                  <a:pt x="2393785" y="429260"/>
                </a:lnTo>
                <a:lnTo>
                  <a:pt x="2395829" y="429260"/>
                </a:lnTo>
                <a:lnTo>
                  <a:pt x="2395423" y="419100"/>
                </a:lnTo>
                <a:lnTo>
                  <a:pt x="2394547" y="411480"/>
                </a:lnTo>
                <a:lnTo>
                  <a:pt x="2393581" y="403860"/>
                </a:lnTo>
                <a:lnTo>
                  <a:pt x="2392959" y="394970"/>
                </a:lnTo>
                <a:lnTo>
                  <a:pt x="2387028" y="394970"/>
                </a:lnTo>
                <a:lnTo>
                  <a:pt x="2388324" y="389890"/>
                </a:lnTo>
                <a:lnTo>
                  <a:pt x="2383498" y="386080"/>
                </a:lnTo>
                <a:lnTo>
                  <a:pt x="2385276" y="378460"/>
                </a:lnTo>
                <a:lnTo>
                  <a:pt x="2387333" y="372110"/>
                </a:lnTo>
                <a:lnTo>
                  <a:pt x="2388946" y="364490"/>
                </a:lnTo>
                <a:lnTo>
                  <a:pt x="2389352" y="355600"/>
                </a:lnTo>
                <a:lnTo>
                  <a:pt x="2388349" y="353060"/>
                </a:lnTo>
                <a:lnTo>
                  <a:pt x="2386355" y="347980"/>
                </a:lnTo>
                <a:lnTo>
                  <a:pt x="2386126" y="348538"/>
                </a:lnTo>
                <a:lnTo>
                  <a:pt x="2385809" y="342925"/>
                </a:lnTo>
                <a:lnTo>
                  <a:pt x="2385809" y="349326"/>
                </a:lnTo>
                <a:lnTo>
                  <a:pt x="2384323" y="353060"/>
                </a:lnTo>
                <a:lnTo>
                  <a:pt x="2380780" y="350520"/>
                </a:lnTo>
                <a:lnTo>
                  <a:pt x="2385809" y="349326"/>
                </a:lnTo>
                <a:lnTo>
                  <a:pt x="2385809" y="342925"/>
                </a:lnTo>
                <a:lnTo>
                  <a:pt x="2385593" y="339090"/>
                </a:lnTo>
                <a:lnTo>
                  <a:pt x="2389505" y="344170"/>
                </a:lnTo>
                <a:lnTo>
                  <a:pt x="2389124" y="339090"/>
                </a:lnTo>
                <a:lnTo>
                  <a:pt x="2385149" y="316230"/>
                </a:lnTo>
                <a:lnTo>
                  <a:pt x="2384818" y="314960"/>
                </a:lnTo>
                <a:lnTo>
                  <a:pt x="2383828" y="311150"/>
                </a:lnTo>
                <a:lnTo>
                  <a:pt x="2381618" y="312420"/>
                </a:lnTo>
                <a:lnTo>
                  <a:pt x="2380665" y="314960"/>
                </a:lnTo>
                <a:lnTo>
                  <a:pt x="2378824" y="313690"/>
                </a:lnTo>
                <a:lnTo>
                  <a:pt x="2377922" y="311150"/>
                </a:lnTo>
                <a:lnTo>
                  <a:pt x="2381046" y="307340"/>
                </a:lnTo>
                <a:lnTo>
                  <a:pt x="2383637" y="307340"/>
                </a:lnTo>
                <a:lnTo>
                  <a:pt x="2384209" y="308610"/>
                </a:lnTo>
                <a:lnTo>
                  <a:pt x="2384107" y="307340"/>
                </a:lnTo>
                <a:lnTo>
                  <a:pt x="2382977" y="293370"/>
                </a:lnTo>
                <a:lnTo>
                  <a:pt x="2387435" y="278130"/>
                </a:lnTo>
                <a:lnTo>
                  <a:pt x="2389365" y="270510"/>
                </a:lnTo>
                <a:lnTo>
                  <a:pt x="2391295" y="262890"/>
                </a:lnTo>
                <a:lnTo>
                  <a:pt x="2388311" y="250190"/>
                </a:lnTo>
                <a:lnTo>
                  <a:pt x="2388857" y="250190"/>
                </a:lnTo>
                <a:lnTo>
                  <a:pt x="2384895" y="240030"/>
                </a:lnTo>
                <a:lnTo>
                  <a:pt x="2382901" y="234950"/>
                </a:lnTo>
                <a:lnTo>
                  <a:pt x="2383802" y="228600"/>
                </a:lnTo>
                <a:lnTo>
                  <a:pt x="2386990" y="240030"/>
                </a:lnTo>
                <a:lnTo>
                  <a:pt x="2390305" y="234950"/>
                </a:lnTo>
                <a:lnTo>
                  <a:pt x="2388209" y="228600"/>
                </a:lnTo>
                <a:lnTo>
                  <a:pt x="2386533" y="223520"/>
                </a:lnTo>
                <a:lnTo>
                  <a:pt x="2386660" y="214630"/>
                </a:lnTo>
                <a:lnTo>
                  <a:pt x="2386685" y="213360"/>
                </a:lnTo>
                <a:lnTo>
                  <a:pt x="2386888" y="210820"/>
                </a:lnTo>
                <a:lnTo>
                  <a:pt x="2387396" y="204470"/>
                </a:lnTo>
                <a:lnTo>
                  <a:pt x="2385339" y="194310"/>
                </a:lnTo>
                <a:lnTo>
                  <a:pt x="2389848" y="189230"/>
                </a:lnTo>
                <a:lnTo>
                  <a:pt x="2391968" y="184150"/>
                </a:lnTo>
                <a:lnTo>
                  <a:pt x="2392108" y="181610"/>
                </a:lnTo>
                <a:lnTo>
                  <a:pt x="2392400" y="176530"/>
                </a:lnTo>
                <a:lnTo>
                  <a:pt x="2391854" y="170180"/>
                </a:lnTo>
                <a:lnTo>
                  <a:pt x="2391321" y="165100"/>
                </a:lnTo>
                <a:lnTo>
                  <a:pt x="2390610" y="160020"/>
                </a:lnTo>
                <a:lnTo>
                  <a:pt x="2390673" y="153670"/>
                </a:lnTo>
                <a:lnTo>
                  <a:pt x="2390800" y="151130"/>
                </a:lnTo>
                <a:lnTo>
                  <a:pt x="2390914" y="149860"/>
                </a:lnTo>
                <a:lnTo>
                  <a:pt x="2391435" y="148590"/>
                </a:lnTo>
                <a:lnTo>
                  <a:pt x="2391702" y="147320"/>
                </a:lnTo>
                <a:lnTo>
                  <a:pt x="2392032" y="146050"/>
                </a:lnTo>
                <a:lnTo>
                  <a:pt x="2392464" y="146050"/>
                </a:lnTo>
                <a:lnTo>
                  <a:pt x="2392896" y="144780"/>
                </a:lnTo>
                <a:lnTo>
                  <a:pt x="2393315" y="144780"/>
                </a:lnTo>
                <a:lnTo>
                  <a:pt x="2390406" y="143510"/>
                </a:lnTo>
                <a:lnTo>
                  <a:pt x="2390140" y="144272"/>
                </a:lnTo>
                <a:lnTo>
                  <a:pt x="2392451" y="144780"/>
                </a:lnTo>
                <a:lnTo>
                  <a:pt x="2390317" y="144780"/>
                </a:lnTo>
                <a:lnTo>
                  <a:pt x="2389987" y="144665"/>
                </a:lnTo>
                <a:lnTo>
                  <a:pt x="2389505" y="144500"/>
                </a:lnTo>
                <a:lnTo>
                  <a:pt x="2386634" y="143510"/>
                </a:lnTo>
                <a:lnTo>
                  <a:pt x="2388603" y="143929"/>
                </a:lnTo>
                <a:lnTo>
                  <a:pt x="2387904" y="143510"/>
                </a:lnTo>
                <a:lnTo>
                  <a:pt x="2387638" y="143510"/>
                </a:lnTo>
                <a:lnTo>
                  <a:pt x="2387409" y="142240"/>
                </a:lnTo>
                <a:lnTo>
                  <a:pt x="2387244" y="142240"/>
                </a:lnTo>
                <a:lnTo>
                  <a:pt x="2387600" y="140970"/>
                </a:lnTo>
                <a:lnTo>
                  <a:pt x="2388222" y="139700"/>
                </a:lnTo>
                <a:lnTo>
                  <a:pt x="2388971" y="139700"/>
                </a:lnTo>
                <a:lnTo>
                  <a:pt x="2395855" y="132080"/>
                </a:lnTo>
                <a:lnTo>
                  <a:pt x="2401379" y="127000"/>
                </a:lnTo>
                <a:lnTo>
                  <a:pt x="2407272" y="121920"/>
                </a:lnTo>
                <a:lnTo>
                  <a:pt x="2413317" y="116840"/>
                </a:lnTo>
                <a:lnTo>
                  <a:pt x="2422474" y="110490"/>
                </a:lnTo>
                <a:lnTo>
                  <a:pt x="2427071" y="106680"/>
                </a:lnTo>
                <a:lnTo>
                  <a:pt x="2431669" y="102870"/>
                </a:lnTo>
                <a:lnTo>
                  <a:pt x="2439225" y="96520"/>
                </a:lnTo>
                <a:lnTo>
                  <a:pt x="2440736" y="95250"/>
                </a:lnTo>
                <a:lnTo>
                  <a:pt x="2449512" y="87630"/>
                </a:lnTo>
                <a:lnTo>
                  <a:pt x="2451912" y="81280"/>
                </a:lnTo>
                <a:lnTo>
                  <a:pt x="2450363" y="76200"/>
                </a:lnTo>
                <a:lnTo>
                  <a:pt x="2449982" y="74930"/>
                </a:lnTo>
                <a:lnTo>
                  <a:pt x="2449525" y="69850"/>
                </a:lnTo>
                <a:lnTo>
                  <a:pt x="2456383" y="64770"/>
                </a:lnTo>
                <a:lnTo>
                  <a:pt x="2458656" y="73660"/>
                </a:lnTo>
                <a:lnTo>
                  <a:pt x="2460358" y="68580"/>
                </a:lnTo>
                <a:lnTo>
                  <a:pt x="2462707" y="64770"/>
                </a:lnTo>
                <a:lnTo>
                  <a:pt x="2463482" y="63500"/>
                </a:lnTo>
                <a:lnTo>
                  <a:pt x="2465235" y="60960"/>
                </a:lnTo>
                <a:lnTo>
                  <a:pt x="2465451" y="59690"/>
                </a:lnTo>
                <a:lnTo>
                  <a:pt x="2466086" y="59690"/>
                </a:lnTo>
                <a:lnTo>
                  <a:pt x="2466771" y="58420"/>
                </a:lnTo>
                <a:lnTo>
                  <a:pt x="2488209" y="58420"/>
                </a:lnTo>
                <a:lnTo>
                  <a:pt x="2499004" y="55880"/>
                </a:lnTo>
                <a:lnTo>
                  <a:pt x="2497620" y="57150"/>
                </a:lnTo>
                <a:lnTo>
                  <a:pt x="2497594" y="59690"/>
                </a:lnTo>
                <a:lnTo>
                  <a:pt x="2495321" y="59690"/>
                </a:lnTo>
                <a:lnTo>
                  <a:pt x="2500249" y="64770"/>
                </a:lnTo>
                <a:lnTo>
                  <a:pt x="2513469" y="59690"/>
                </a:lnTo>
                <a:lnTo>
                  <a:pt x="2513520" y="55880"/>
                </a:lnTo>
                <a:lnTo>
                  <a:pt x="2513546" y="54610"/>
                </a:lnTo>
                <a:lnTo>
                  <a:pt x="2517165" y="55880"/>
                </a:lnTo>
                <a:lnTo>
                  <a:pt x="2514396" y="58420"/>
                </a:lnTo>
                <a:lnTo>
                  <a:pt x="2516632" y="60960"/>
                </a:lnTo>
                <a:lnTo>
                  <a:pt x="2521547" y="63500"/>
                </a:lnTo>
                <a:lnTo>
                  <a:pt x="2528951" y="54610"/>
                </a:lnTo>
                <a:lnTo>
                  <a:pt x="2531592" y="59690"/>
                </a:lnTo>
                <a:lnTo>
                  <a:pt x="2532519" y="59690"/>
                </a:lnTo>
                <a:lnTo>
                  <a:pt x="2543022" y="59690"/>
                </a:lnTo>
                <a:lnTo>
                  <a:pt x="2541181" y="55880"/>
                </a:lnTo>
                <a:lnTo>
                  <a:pt x="2547582" y="57150"/>
                </a:lnTo>
                <a:lnTo>
                  <a:pt x="2553665" y="57150"/>
                </a:lnTo>
                <a:lnTo>
                  <a:pt x="2559418" y="55880"/>
                </a:lnTo>
                <a:lnTo>
                  <a:pt x="2564828" y="57150"/>
                </a:lnTo>
                <a:lnTo>
                  <a:pt x="2566949" y="55880"/>
                </a:lnTo>
                <a:lnTo>
                  <a:pt x="2569083" y="54610"/>
                </a:lnTo>
                <a:lnTo>
                  <a:pt x="2578671" y="54610"/>
                </a:lnTo>
                <a:lnTo>
                  <a:pt x="2581186" y="50800"/>
                </a:lnTo>
                <a:lnTo>
                  <a:pt x="2583408" y="55880"/>
                </a:lnTo>
                <a:lnTo>
                  <a:pt x="2589301" y="58420"/>
                </a:lnTo>
                <a:lnTo>
                  <a:pt x="2596337" y="57150"/>
                </a:lnTo>
                <a:lnTo>
                  <a:pt x="2601988" y="54610"/>
                </a:lnTo>
                <a:lnTo>
                  <a:pt x="2600160" y="57150"/>
                </a:lnTo>
                <a:lnTo>
                  <a:pt x="2606789" y="57150"/>
                </a:lnTo>
                <a:lnTo>
                  <a:pt x="2604655" y="60960"/>
                </a:lnTo>
                <a:lnTo>
                  <a:pt x="2610942" y="60960"/>
                </a:lnTo>
                <a:lnTo>
                  <a:pt x="2616708" y="59690"/>
                </a:lnTo>
                <a:lnTo>
                  <a:pt x="2615590" y="54610"/>
                </a:lnTo>
                <a:lnTo>
                  <a:pt x="2624226" y="58420"/>
                </a:lnTo>
                <a:lnTo>
                  <a:pt x="2632405" y="55880"/>
                </a:lnTo>
                <a:lnTo>
                  <a:pt x="2639631" y="54610"/>
                </a:lnTo>
                <a:lnTo>
                  <a:pt x="2645422" y="59690"/>
                </a:lnTo>
                <a:lnTo>
                  <a:pt x="2659189" y="55880"/>
                </a:lnTo>
                <a:lnTo>
                  <a:pt x="2665857" y="54610"/>
                </a:lnTo>
                <a:lnTo>
                  <a:pt x="2685504" y="50800"/>
                </a:lnTo>
                <a:lnTo>
                  <a:pt x="2698216" y="48260"/>
                </a:lnTo>
                <a:lnTo>
                  <a:pt x="2695079" y="53340"/>
                </a:lnTo>
                <a:lnTo>
                  <a:pt x="2688806" y="53340"/>
                </a:lnTo>
                <a:lnTo>
                  <a:pt x="2682773" y="54610"/>
                </a:lnTo>
                <a:lnTo>
                  <a:pt x="2680373" y="59690"/>
                </a:lnTo>
                <a:lnTo>
                  <a:pt x="2691282" y="55880"/>
                </a:lnTo>
                <a:lnTo>
                  <a:pt x="2700896" y="52070"/>
                </a:lnTo>
                <a:lnTo>
                  <a:pt x="2710497" y="49530"/>
                </a:lnTo>
                <a:lnTo>
                  <a:pt x="2721330" y="49530"/>
                </a:lnTo>
                <a:lnTo>
                  <a:pt x="2725432" y="50800"/>
                </a:lnTo>
                <a:lnTo>
                  <a:pt x="2719006" y="53340"/>
                </a:lnTo>
                <a:lnTo>
                  <a:pt x="2717647" y="55880"/>
                </a:lnTo>
                <a:lnTo>
                  <a:pt x="2729395" y="53340"/>
                </a:lnTo>
                <a:lnTo>
                  <a:pt x="2751848" y="53340"/>
                </a:lnTo>
                <a:lnTo>
                  <a:pt x="2762618" y="50800"/>
                </a:lnTo>
                <a:lnTo>
                  <a:pt x="2762580" y="52070"/>
                </a:lnTo>
                <a:lnTo>
                  <a:pt x="2761043" y="53340"/>
                </a:lnTo>
                <a:lnTo>
                  <a:pt x="2762402" y="53340"/>
                </a:lnTo>
                <a:lnTo>
                  <a:pt x="2766110" y="54610"/>
                </a:lnTo>
                <a:lnTo>
                  <a:pt x="2765895" y="52070"/>
                </a:lnTo>
                <a:lnTo>
                  <a:pt x="2765780" y="50800"/>
                </a:lnTo>
                <a:lnTo>
                  <a:pt x="2763062" y="52070"/>
                </a:lnTo>
                <a:lnTo>
                  <a:pt x="2763024" y="50800"/>
                </a:lnTo>
                <a:lnTo>
                  <a:pt x="2762974" y="49530"/>
                </a:lnTo>
                <a:lnTo>
                  <a:pt x="2762935" y="48260"/>
                </a:lnTo>
                <a:lnTo>
                  <a:pt x="2762897" y="46990"/>
                </a:lnTo>
                <a:lnTo>
                  <a:pt x="2765945" y="43180"/>
                </a:lnTo>
                <a:lnTo>
                  <a:pt x="2766961" y="41910"/>
                </a:lnTo>
                <a:lnTo>
                  <a:pt x="2771965" y="38100"/>
                </a:lnTo>
                <a:lnTo>
                  <a:pt x="2774607" y="35560"/>
                </a:lnTo>
                <a:lnTo>
                  <a:pt x="2774683" y="41910"/>
                </a:lnTo>
                <a:lnTo>
                  <a:pt x="2778912" y="43180"/>
                </a:lnTo>
                <a:lnTo>
                  <a:pt x="2782608" y="45720"/>
                </a:lnTo>
                <a:lnTo>
                  <a:pt x="2781135" y="54610"/>
                </a:lnTo>
                <a:lnTo>
                  <a:pt x="2782976" y="53340"/>
                </a:lnTo>
                <a:lnTo>
                  <a:pt x="2785275" y="50800"/>
                </a:lnTo>
                <a:lnTo>
                  <a:pt x="2784843" y="48260"/>
                </a:lnTo>
                <a:lnTo>
                  <a:pt x="2787561" y="49530"/>
                </a:lnTo>
                <a:lnTo>
                  <a:pt x="2788450" y="50800"/>
                </a:lnTo>
                <a:lnTo>
                  <a:pt x="2785681" y="54610"/>
                </a:lnTo>
                <a:lnTo>
                  <a:pt x="2795676" y="52070"/>
                </a:lnTo>
                <a:lnTo>
                  <a:pt x="2793009" y="48260"/>
                </a:lnTo>
                <a:lnTo>
                  <a:pt x="2792120" y="46990"/>
                </a:lnTo>
                <a:lnTo>
                  <a:pt x="2801188" y="46990"/>
                </a:lnTo>
                <a:lnTo>
                  <a:pt x="2801162" y="49530"/>
                </a:lnTo>
                <a:lnTo>
                  <a:pt x="2799334" y="50800"/>
                </a:lnTo>
                <a:lnTo>
                  <a:pt x="2798407" y="52070"/>
                </a:lnTo>
                <a:lnTo>
                  <a:pt x="2804528" y="46990"/>
                </a:lnTo>
                <a:lnTo>
                  <a:pt x="2807576" y="44450"/>
                </a:lnTo>
                <a:lnTo>
                  <a:pt x="2815259" y="45720"/>
                </a:lnTo>
                <a:lnTo>
                  <a:pt x="2814790" y="46990"/>
                </a:lnTo>
                <a:lnTo>
                  <a:pt x="2815552" y="49110"/>
                </a:lnTo>
                <a:lnTo>
                  <a:pt x="2819971" y="48260"/>
                </a:lnTo>
                <a:lnTo>
                  <a:pt x="2825585" y="45720"/>
                </a:lnTo>
                <a:lnTo>
                  <a:pt x="2831350" y="44450"/>
                </a:lnTo>
                <a:lnTo>
                  <a:pt x="2837713" y="41910"/>
                </a:lnTo>
                <a:lnTo>
                  <a:pt x="2841955" y="40640"/>
                </a:lnTo>
                <a:lnTo>
                  <a:pt x="2846247" y="41910"/>
                </a:lnTo>
                <a:lnTo>
                  <a:pt x="2842450" y="48260"/>
                </a:lnTo>
                <a:lnTo>
                  <a:pt x="2844762" y="46990"/>
                </a:lnTo>
                <a:lnTo>
                  <a:pt x="2845371" y="48260"/>
                </a:lnTo>
                <a:lnTo>
                  <a:pt x="2845511" y="49530"/>
                </a:lnTo>
                <a:lnTo>
                  <a:pt x="2845308" y="50800"/>
                </a:lnTo>
                <a:lnTo>
                  <a:pt x="2844139" y="53340"/>
                </a:lnTo>
                <a:lnTo>
                  <a:pt x="2847467" y="53340"/>
                </a:lnTo>
                <a:lnTo>
                  <a:pt x="2848813" y="49530"/>
                </a:lnTo>
                <a:lnTo>
                  <a:pt x="2850184" y="50800"/>
                </a:lnTo>
                <a:lnTo>
                  <a:pt x="2851505" y="50800"/>
                </a:lnTo>
                <a:lnTo>
                  <a:pt x="2854642" y="52070"/>
                </a:lnTo>
                <a:lnTo>
                  <a:pt x="2857538" y="53340"/>
                </a:lnTo>
                <a:lnTo>
                  <a:pt x="2860129" y="55880"/>
                </a:lnTo>
                <a:lnTo>
                  <a:pt x="2861145" y="58420"/>
                </a:lnTo>
                <a:lnTo>
                  <a:pt x="2855341" y="57150"/>
                </a:lnTo>
                <a:lnTo>
                  <a:pt x="2865056" y="66040"/>
                </a:lnTo>
                <a:lnTo>
                  <a:pt x="2862376" y="58420"/>
                </a:lnTo>
                <a:lnTo>
                  <a:pt x="2870009" y="60960"/>
                </a:lnTo>
                <a:lnTo>
                  <a:pt x="2869209" y="50800"/>
                </a:lnTo>
                <a:lnTo>
                  <a:pt x="2873718" y="58420"/>
                </a:lnTo>
                <a:lnTo>
                  <a:pt x="2871876" y="58420"/>
                </a:lnTo>
                <a:lnTo>
                  <a:pt x="2878251" y="63500"/>
                </a:lnTo>
                <a:lnTo>
                  <a:pt x="2877223" y="69850"/>
                </a:lnTo>
                <a:lnTo>
                  <a:pt x="2881312" y="71120"/>
                </a:lnTo>
                <a:lnTo>
                  <a:pt x="2885592" y="71120"/>
                </a:lnTo>
                <a:lnTo>
                  <a:pt x="2887561" y="76200"/>
                </a:lnTo>
                <a:lnTo>
                  <a:pt x="2886595" y="78740"/>
                </a:lnTo>
                <a:lnTo>
                  <a:pt x="2880449" y="81280"/>
                </a:lnTo>
                <a:lnTo>
                  <a:pt x="2879788" y="83820"/>
                </a:lnTo>
                <a:lnTo>
                  <a:pt x="2884792" y="83820"/>
                </a:lnTo>
                <a:lnTo>
                  <a:pt x="2889504" y="87630"/>
                </a:lnTo>
                <a:lnTo>
                  <a:pt x="2894380" y="91440"/>
                </a:lnTo>
                <a:lnTo>
                  <a:pt x="2899905" y="92710"/>
                </a:lnTo>
                <a:lnTo>
                  <a:pt x="2897746" y="92710"/>
                </a:lnTo>
                <a:lnTo>
                  <a:pt x="2894774" y="95148"/>
                </a:lnTo>
                <a:lnTo>
                  <a:pt x="2900172" y="93980"/>
                </a:lnTo>
                <a:lnTo>
                  <a:pt x="2901035" y="97790"/>
                </a:lnTo>
                <a:lnTo>
                  <a:pt x="2900743" y="99060"/>
                </a:lnTo>
                <a:lnTo>
                  <a:pt x="2897962" y="100330"/>
                </a:lnTo>
                <a:lnTo>
                  <a:pt x="2901264" y="102870"/>
                </a:lnTo>
                <a:lnTo>
                  <a:pt x="2903309" y="100330"/>
                </a:lnTo>
                <a:lnTo>
                  <a:pt x="2905112" y="99060"/>
                </a:lnTo>
                <a:lnTo>
                  <a:pt x="2907715" y="102870"/>
                </a:lnTo>
                <a:lnTo>
                  <a:pt x="2904655" y="102870"/>
                </a:lnTo>
                <a:lnTo>
                  <a:pt x="2909951" y="109220"/>
                </a:lnTo>
                <a:lnTo>
                  <a:pt x="2916148" y="114300"/>
                </a:lnTo>
                <a:lnTo>
                  <a:pt x="2922193" y="119380"/>
                </a:lnTo>
                <a:lnTo>
                  <a:pt x="2926981" y="125730"/>
                </a:lnTo>
                <a:lnTo>
                  <a:pt x="2924175" y="128270"/>
                </a:lnTo>
                <a:lnTo>
                  <a:pt x="2921470" y="127000"/>
                </a:lnTo>
                <a:lnTo>
                  <a:pt x="2919006" y="125730"/>
                </a:lnTo>
                <a:lnTo>
                  <a:pt x="2916872" y="127000"/>
                </a:lnTo>
                <a:lnTo>
                  <a:pt x="2919488" y="129540"/>
                </a:lnTo>
                <a:lnTo>
                  <a:pt x="2923590" y="133350"/>
                </a:lnTo>
                <a:lnTo>
                  <a:pt x="2925813" y="133350"/>
                </a:lnTo>
                <a:lnTo>
                  <a:pt x="2930448" y="135890"/>
                </a:lnTo>
                <a:lnTo>
                  <a:pt x="2933090" y="137160"/>
                </a:lnTo>
                <a:lnTo>
                  <a:pt x="2934881" y="140970"/>
                </a:lnTo>
                <a:lnTo>
                  <a:pt x="2936202" y="146050"/>
                </a:lnTo>
                <a:lnTo>
                  <a:pt x="2935135" y="153670"/>
                </a:lnTo>
                <a:lnTo>
                  <a:pt x="2936062" y="151130"/>
                </a:lnTo>
                <a:lnTo>
                  <a:pt x="2939935" y="153670"/>
                </a:lnTo>
                <a:lnTo>
                  <a:pt x="2937992" y="158750"/>
                </a:lnTo>
                <a:lnTo>
                  <a:pt x="2934932" y="163830"/>
                </a:lnTo>
                <a:lnTo>
                  <a:pt x="2935427" y="168910"/>
                </a:lnTo>
                <a:lnTo>
                  <a:pt x="2934639" y="167640"/>
                </a:lnTo>
                <a:lnTo>
                  <a:pt x="2929280" y="166370"/>
                </a:lnTo>
                <a:lnTo>
                  <a:pt x="2930512" y="167640"/>
                </a:lnTo>
                <a:lnTo>
                  <a:pt x="2930080" y="175260"/>
                </a:lnTo>
                <a:lnTo>
                  <a:pt x="2931325" y="182880"/>
                </a:lnTo>
                <a:lnTo>
                  <a:pt x="2933535" y="191770"/>
                </a:lnTo>
                <a:lnTo>
                  <a:pt x="2936036" y="203200"/>
                </a:lnTo>
                <a:lnTo>
                  <a:pt x="2933204" y="200660"/>
                </a:lnTo>
                <a:lnTo>
                  <a:pt x="2930512" y="207010"/>
                </a:lnTo>
                <a:lnTo>
                  <a:pt x="2931401" y="215900"/>
                </a:lnTo>
                <a:lnTo>
                  <a:pt x="2929953" y="222250"/>
                </a:lnTo>
                <a:lnTo>
                  <a:pt x="2932773" y="224790"/>
                </a:lnTo>
                <a:lnTo>
                  <a:pt x="2932239" y="228600"/>
                </a:lnTo>
                <a:lnTo>
                  <a:pt x="2936468" y="226060"/>
                </a:lnTo>
                <a:lnTo>
                  <a:pt x="2930423" y="240030"/>
                </a:lnTo>
                <a:lnTo>
                  <a:pt x="2932417" y="254000"/>
                </a:lnTo>
                <a:lnTo>
                  <a:pt x="2934944" y="266700"/>
                </a:lnTo>
                <a:lnTo>
                  <a:pt x="2930461" y="280670"/>
                </a:lnTo>
                <a:lnTo>
                  <a:pt x="2930474" y="278130"/>
                </a:lnTo>
                <a:lnTo>
                  <a:pt x="2928048" y="275590"/>
                </a:lnTo>
                <a:lnTo>
                  <a:pt x="2928010" y="276860"/>
                </a:lnTo>
                <a:lnTo>
                  <a:pt x="2930347" y="292100"/>
                </a:lnTo>
                <a:lnTo>
                  <a:pt x="2935236" y="290830"/>
                </a:lnTo>
                <a:lnTo>
                  <a:pt x="2933331" y="289560"/>
                </a:lnTo>
                <a:lnTo>
                  <a:pt x="2937192" y="287020"/>
                </a:lnTo>
                <a:lnTo>
                  <a:pt x="2940037" y="288290"/>
                </a:lnTo>
                <a:lnTo>
                  <a:pt x="2942196" y="293370"/>
                </a:lnTo>
                <a:lnTo>
                  <a:pt x="2942120" y="295910"/>
                </a:lnTo>
                <a:lnTo>
                  <a:pt x="2939021" y="289560"/>
                </a:lnTo>
                <a:lnTo>
                  <a:pt x="2934284" y="295910"/>
                </a:lnTo>
                <a:lnTo>
                  <a:pt x="2931515" y="299720"/>
                </a:lnTo>
                <a:lnTo>
                  <a:pt x="2933014" y="298450"/>
                </a:lnTo>
                <a:lnTo>
                  <a:pt x="2934639" y="299720"/>
                </a:lnTo>
                <a:lnTo>
                  <a:pt x="2936176" y="299720"/>
                </a:lnTo>
                <a:lnTo>
                  <a:pt x="2933877" y="303530"/>
                </a:lnTo>
                <a:lnTo>
                  <a:pt x="2936989" y="304800"/>
                </a:lnTo>
                <a:lnTo>
                  <a:pt x="2940608" y="306070"/>
                </a:lnTo>
                <a:lnTo>
                  <a:pt x="2939885" y="311150"/>
                </a:lnTo>
                <a:lnTo>
                  <a:pt x="2937345" y="311150"/>
                </a:lnTo>
                <a:lnTo>
                  <a:pt x="2938564" y="314960"/>
                </a:lnTo>
                <a:lnTo>
                  <a:pt x="2941878" y="318770"/>
                </a:lnTo>
                <a:lnTo>
                  <a:pt x="2941053" y="322580"/>
                </a:lnTo>
                <a:lnTo>
                  <a:pt x="2935389" y="323850"/>
                </a:lnTo>
                <a:lnTo>
                  <a:pt x="2938513" y="318770"/>
                </a:lnTo>
                <a:lnTo>
                  <a:pt x="2933877" y="317500"/>
                </a:lnTo>
                <a:lnTo>
                  <a:pt x="2934081" y="323850"/>
                </a:lnTo>
                <a:lnTo>
                  <a:pt x="2944304" y="330200"/>
                </a:lnTo>
                <a:lnTo>
                  <a:pt x="2938576" y="335280"/>
                </a:lnTo>
                <a:lnTo>
                  <a:pt x="2937065" y="332740"/>
                </a:lnTo>
                <a:lnTo>
                  <a:pt x="2937116" y="328930"/>
                </a:lnTo>
                <a:lnTo>
                  <a:pt x="2935617" y="326390"/>
                </a:lnTo>
                <a:lnTo>
                  <a:pt x="2928874" y="332740"/>
                </a:lnTo>
                <a:lnTo>
                  <a:pt x="2930525" y="332740"/>
                </a:lnTo>
                <a:lnTo>
                  <a:pt x="2929394" y="337820"/>
                </a:lnTo>
                <a:lnTo>
                  <a:pt x="2929559" y="336550"/>
                </a:lnTo>
                <a:lnTo>
                  <a:pt x="2928239" y="340741"/>
                </a:lnTo>
                <a:lnTo>
                  <a:pt x="2927172" y="343306"/>
                </a:lnTo>
                <a:lnTo>
                  <a:pt x="2927781" y="342188"/>
                </a:lnTo>
                <a:lnTo>
                  <a:pt x="2926359" y="346710"/>
                </a:lnTo>
                <a:lnTo>
                  <a:pt x="2928201" y="344170"/>
                </a:lnTo>
                <a:lnTo>
                  <a:pt x="2934843" y="350520"/>
                </a:lnTo>
                <a:lnTo>
                  <a:pt x="2935998" y="355600"/>
                </a:lnTo>
                <a:lnTo>
                  <a:pt x="2936202" y="363220"/>
                </a:lnTo>
                <a:lnTo>
                  <a:pt x="2939973" y="369570"/>
                </a:lnTo>
                <a:lnTo>
                  <a:pt x="2935300" y="365760"/>
                </a:lnTo>
                <a:lnTo>
                  <a:pt x="2933217" y="365760"/>
                </a:lnTo>
                <a:lnTo>
                  <a:pt x="2931617" y="367030"/>
                </a:lnTo>
                <a:lnTo>
                  <a:pt x="2928378" y="367030"/>
                </a:lnTo>
                <a:lnTo>
                  <a:pt x="2927896" y="367690"/>
                </a:lnTo>
                <a:lnTo>
                  <a:pt x="2925851" y="367233"/>
                </a:lnTo>
                <a:lnTo>
                  <a:pt x="2926880" y="367626"/>
                </a:lnTo>
                <a:lnTo>
                  <a:pt x="2927654" y="367753"/>
                </a:lnTo>
                <a:lnTo>
                  <a:pt x="2927832" y="367792"/>
                </a:lnTo>
                <a:lnTo>
                  <a:pt x="2926550" y="369570"/>
                </a:lnTo>
                <a:lnTo>
                  <a:pt x="2924479" y="373380"/>
                </a:lnTo>
                <a:lnTo>
                  <a:pt x="2922714" y="372110"/>
                </a:lnTo>
                <a:lnTo>
                  <a:pt x="2924302" y="375920"/>
                </a:lnTo>
                <a:lnTo>
                  <a:pt x="2923413" y="378460"/>
                </a:lnTo>
                <a:lnTo>
                  <a:pt x="2922968" y="382270"/>
                </a:lnTo>
                <a:lnTo>
                  <a:pt x="2925876" y="387350"/>
                </a:lnTo>
                <a:lnTo>
                  <a:pt x="2923819" y="387350"/>
                </a:lnTo>
                <a:lnTo>
                  <a:pt x="2924695" y="389890"/>
                </a:lnTo>
                <a:lnTo>
                  <a:pt x="2926613" y="389890"/>
                </a:lnTo>
                <a:lnTo>
                  <a:pt x="2928226" y="397510"/>
                </a:lnTo>
                <a:lnTo>
                  <a:pt x="2925838" y="406400"/>
                </a:lnTo>
                <a:lnTo>
                  <a:pt x="2923921" y="416560"/>
                </a:lnTo>
                <a:lnTo>
                  <a:pt x="2926969" y="426720"/>
                </a:lnTo>
                <a:lnTo>
                  <a:pt x="2930233" y="433070"/>
                </a:lnTo>
                <a:lnTo>
                  <a:pt x="2937789" y="444500"/>
                </a:lnTo>
                <a:lnTo>
                  <a:pt x="2940786" y="450850"/>
                </a:lnTo>
                <a:lnTo>
                  <a:pt x="2937421" y="454660"/>
                </a:lnTo>
                <a:lnTo>
                  <a:pt x="2933369" y="448310"/>
                </a:lnTo>
                <a:lnTo>
                  <a:pt x="2930207" y="454660"/>
                </a:lnTo>
                <a:lnTo>
                  <a:pt x="2930677" y="458470"/>
                </a:lnTo>
                <a:lnTo>
                  <a:pt x="2932912" y="464820"/>
                </a:lnTo>
                <a:lnTo>
                  <a:pt x="2931134" y="463550"/>
                </a:lnTo>
                <a:lnTo>
                  <a:pt x="2929585" y="464820"/>
                </a:lnTo>
                <a:lnTo>
                  <a:pt x="2927248" y="466090"/>
                </a:lnTo>
                <a:lnTo>
                  <a:pt x="2927693" y="469900"/>
                </a:lnTo>
                <a:lnTo>
                  <a:pt x="2932747" y="468972"/>
                </a:lnTo>
                <a:lnTo>
                  <a:pt x="2932379" y="467360"/>
                </a:lnTo>
                <a:lnTo>
                  <a:pt x="2941078" y="471170"/>
                </a:lnTo>
                <a:lnTo>
                  <a:pt x="2938030" y="467360"/>
                </a:lnTo>
                <a:lnTo>
                  <a:pt x="2935998" y="464820"/>
                </a:lnTo>
                <a:lnTo>
                  <a:pt x="2933979" y="462280"/>
                </a:lnTo>
                <a:lnTo>
                  <a:pt x="2936303" y="461010"/>
                </a:lnTo>
                <a:lnTo>
                  <a:pt x="2941218" y="459740"/>
                </a:lnTo>
                <a:lnTo>
                  <a:pt x="2942450" y="463550"/>
                </a:lnTo>
                <a:lnTo>
                  <a:pt x="2945777" y="459740"/>
                </a:lnTo>
                <a:lnTo>
                  <a:pt x="2946895" y="458470"/>
                </a:lnTo>
                <a:lnTo>
                  <a:pt x="2939427" y="458470"/>
                </a:lnTo>
                <a:lnTo>
                  <a:pt x="2943123" y="454660"/>
                </a:lnTo>
                <a:lnTo>
                  <a:pt x="2944368" y="453390"/>
                </a:lnTo>
                <a:lnTo>
                  <a:pt x="2945879" y="453390"/>
                </a:lnTo>
                <a:lnTo>
                  <a:pt x="2943377" y="448310"/>
                </a:lnTo>
                <a:lnTo>
                  <a:pt x="2945206" y="449580"/>
                </a:lnTo>
                <a:lnTo>
                  <a:pt x="2947390" y="448310"/>
                </a:lnTo>
                <a:lnTo>
                  <a:pt x="2948978" y="447382"/>
                </a:lnTo>
                <a:lnTo>
                  <a:pt x="2949600" y="444500"/>
                </a:lnTo>
                <a:lnTo>
                  <a:pt x="2947936" y="438150"/>
                </a:lnTo>
                <a:lnTo>
                  <a:pt x="2946552" y="434340"/>
                </a:lnTo>
                <a:lnTo>
                  <a:pt x="2948724" y="431800"/>
                </a:lnTo>
                <a:lnTo>
                  <a:pt x="2949244" y="431800"/>
                </a:lnTo>
                <a:lnTo>
                  <a:pt x="2946997" y="425450"/>
                </a:lnTo>
                <a:lnTo>
                  <a:pt x="2944126" y="425450"/>
                </a:lnTo>
                <a:lnTo>
                  <a:pt x="2940367" y="424180"/>
                </a:lnTo>
                <a:lnTo>
                  <a:pt x="2935503" y="420370"/>
                </a:lnTo>
                <a:lnTo>
                  <a:pt x="2951518" y="414020"/>
                </a:lnTo>
                <a:lnTo>
                  <a:pt x="2945104" y="411480"/>
                </a:lnTo>
                <a:lnTo>
                  <a:pt x="2945638" y="408940"/>
                </a:lnTo>
                <a:lnTo>
                  <a:pt x="2941561" y="406400"/>
                </a:lnTo>
                <a:lnTo>
                  <a:pt x="2943885" y="400050"/>
                </a:lnTo>
                <a:lnTo>
                  <a:pt x="2943923" y="393700"/>
                </a:lnTo>
                <a:lnTo>
                  <a:pt x="2944545" y="389966"/>
                </a:lnTo>
                <a:lnTo>
                  <a:pt x="2942336" y="384810"/>
                </a:lnTo>
                <a:lnTo>
                  <a:pt x="2946831" y="382270"/>
                </a:lnTo>
                <a:lnTo>
                  <a:pt x="2946298" y="379730"/>
                </a:lnTo>
                <a:lnTo>
                  <a:pt x="2944647" y="374650"/>
                </a:lnTo>
                <a:lnTo>
                  <a:pt x="2945041" y="373380"/>
                </a:lnTo>
                <a:lnTo>
                  <a:pt x="2945828" y="370840"/>
                </a:lnTo>
                <a:lnTo>
                  <a:pt x="2951467" y="372110"/>
                </a:lnTo>
                <a:lnTo>
                  <a:pt x="2948330" y="378460"/>
                </a:lnTo>
                <a:lnTo>
                  <a:pt x="2953537" y="372110"/>
                </a:lnTo>
                <a:lnTo>
                  <a:pt x="2952318" y="370840"/>
                </a:lnTo>
                <a:lnTo>
                  <a:pt x="2951086" y="369570"/>
                </a:lnTo>
                <a:lnTo>
                  <a:pt x="2949854" y="368300"/>
                </a:lnTo>
                <a:lnTo>
                  <a:pt x="2950934" y="364490"/>
                </a:lnTo>
                <a:lnTo>
                  <a:pt x="2953461" y="359410"/>
                </a:lnTo>
                <a:lnTo>
                  <a:pt x="2954172" y="354330"/>
                </a:lnTo>
                <a:lnTo>
                  <a:pt x="2946527" y="354330"/>
                </a:lnTo>
                <a:lnTo>
                  <a:pt x="2950705" y="344170"/>
                </a:lnTo>
                <a:lnTo>
                  <a:pt x="2951226" y="342900"/>
                </a:lnTo>
                <a:lnTo>
                  <a:pt x="2949867" y="337820"/>
                </a:lnTo>
                <a:lnTo>
                  <a:pt x="2949194" y="335280"/>
                </a:lnTo>
                <a:lnTo>
                  <a:pt x="2948863" y="334010"/>
                </a:lnTo>
                <a:lnTo>
                  <a:pt x="2950705" y="331470"/>
                </a:lnTo>
                <a:lnTo>
                  <a:pt x="2952470" y="325120"/>
                </a:lnTo>
                <a:lnTo>
                  <a:pt x="2952775" y="323850"/>
                </a:lnTo>
                <a:lnTo>
                  <a:pt x="2954312" y="317500"/>
                </a:lnTo>
                <a:lnTo>
                  <a:pt x="2956356" y="309880"/>
                </a:lnTo>
                <a:lnTo>
                  <a:pt x="2957639" y="309880"/>
                </a:lnTo>
                <a:lnTo>
                  <a:pt x="2949930" y="308610"/>
                </a:lnTo>
                <a:lnTo>
                  <a:pt x="2951569" y="299720"/>
                </a:lnTo>
                <a:lnTo>
                  <a:pt x="2951276" y="298450"/>
                </a:lnTo>
                <a:lnTo>
                  <a:pt x="2950680" y="295910"/>
                </a:lnTo>
                <a:lnTo>
                  <a:pt x="2950095" y="293370"/>
                </a:lnTo>
                <a:lnTo>
                  <a:pt x="2954718" y="294640"/>
                </a:lnTo>
                <a:lnTo>
                  <a:pt x="2956522" y="294640"/>
                </a:lnTo>
                <a:lnTo>
                  <a:pt x="2958528" y="298450"/>
                </a:lnTo>
                <a:lnTo>
                  <a:pt x="2958604" y="293370"/>
                </a:lnTo>
                <a:lnTo>
                  <a:pt x="2956153" y="290830"/>
                </a:lnTo>
                <a:lnTo>
                  <a:pt x="2954883" y="289560"/>
                </a:lnTo>
                <a:lnTo>
                  <a:pt x="2954350" y="287020"/>
                </a:lnTo>
                <a:lnTo>
                  <a:pt x="2954083" y="285750"/>
                </a:lnTo>
                <a:lnTo>
                  <a:pt x="2959824" y="287020"/>
                </a:lnTo>
                <a:lnTo>
                  <a:pt x="2959582" y="285750"/>
                </a:lnTo>
                <a:lnTo>
                  <a:pt x="2958820" y="281940"/>
                </a:lnTo>
                <a:lnTo>
                  <a:pt x="2958465" y="280670"/>
                </a:lnTo>
                <a:lnTo>
                  <a:pt x="2957042" y="275590"/>
                </a:lnTo>
                <a:lnTo>
                  <a:pt x="2956064" y="269240"/>
                </a:lnTo>
                <a:lnTo>
                  <a:pt x="2956966" y="264160"/>
                </a:lnTo>
                <a:lnTo>
                  <a:pt x="2957423" y="261620"/>
                </a:lnTo>
                <a:lnTo>
                  <a:pt x="2952724" y="262890"/>
                </a:lnTo>
                <a:lnTo>
                  <a:pt x="2947390" y="264160"/>
                </a:lnTo>
                <a:lnTo>
                  <a:pt x="2942425" y="264160"/>
                </a:lnTo>
                <a:lnTo>
                  <a:pt x="2938856" y="259080"/>
                </a:lnTo>
                <a:lnTo>
                  <a:pt x="2941790" y="259080"/>
                </a:lnTo>
                <a:lnTo>
                  <a:pt x="2945765" y="258064"/>
                </a:lnTo>
                <a:lnTo>
                  <a:pt x="2945561" y="257810"/>
                </a:lnTo>
                <a:lnTo>
                  <a:pt x="2946844" y="256540"/>
                </a:lnTo>
                <a:lnTo>
                  <a:pt x="2947695" y="257200"/>
                </a:lnTo>
                <a:lnTo>
                  <a:pt x="2947784" y="256540"/>
                </a:lnTo>
                <a:lnTo>
                  <a:pt x="2948140" y="254000"/>
                </a:lnTo>
                <a:lnTo>
                  <a:pt x="2952305" y="254000"/>
                </a:lnTo>
                <a:lnTo>
                  <a:pt x="2951175" y="251460"/>
                </a:lnTo>
                <a:lnTo>
                  <a:pt x="2954451" y="252730"/>
                </a:lnTo>
                <a:lnTo>
                  <a:pt x="2954845" y="252730"/>
                </a:lnTo>
                <a:lnTo>
                  <a:pt x="2952673" y="255270"/>
                </a:lnTo>
                <a:lnTo>
                  <a:pt x="2953918" y="255270"/>
                </a:lnTo>
                <a:lnTo>
                  <a:pt x="2954553" y="255270"/>
                </a:lnTo>
                <a:lnTo>
                  <a:pt x="2955112" y="252730"/>
                </a:lnTo>
                <a:lnTo>
                  <a:pt x="2955747" y="251460"/>
                </a:lnTo>
                <a:lnTo>
                  <a:pt x="2957665" y="247650"/>
                </a:lnTo>
                <a:lnTo>
                  <a:pt x="2960852" y="246380"/>
                </a:lnTo>
                <a:lnTo>
                  <a:pt x="2955252" y="246380"/>
                </a:lnTo>
                <a:lnTo>
                  <a:pt x="2954782" y="242570"/>
                </a:lnTo>
                <a:lnTo>
                  <a:pt x="2954642" y="234950"/>
                </a:lnTo>
                <a:lnTo>
                  <a:pt x="2959849" y="240030"/>
                </a:lnTo>
                <a:lnTo>
                  <a:pt x="2962071" y="236220"/>
                </a:lnTo>
                <a:lnTo>
                  <a:pt x="2960649" y="234950"/>
                </a:lnTo>
                <a:lnTo>
                  <a:pt x="2959227" y="233680"/>
                </a:lnTo>
                <a:lnTo>
                  <a:pt x="2962325" y="229870"/>
                </a:lnTo>
                <a:close/>
              </a:path>
              <a:path w="2965450" h="3046729">
                <a:moveTo>
                  <a:pt x="2963011" y="246303"/>
                </a:moveTo>
                <a:lnTo>
                  <a:pt x="2962262" y="246291"/>
                </a:lnTo>
                <a:lnTo>
                  <a:pt x="2961538" y="246507"/>
                </a:lnTo>
                <a:lnTo>
                  <a:pt x="2960878" y="246837"/>
                </a:lnTo>
                <a:lnTo>
                  <a:pt x="2961754" y="246748"/>
                </a:lnTo>
                <a:lnTo>
                  <a:pt x="2962541" y="246545"/>
                </a:lnTo>
                <a:lnTo>
                  <a:pt x="2963011" y="246303"/>
                </a:lnTo>
                <a:close/>
              </a:path>
              <a:path w="2965450" h="3046729">
                <a:moveTo>
                  <a:pt x="2963278" y="141528"/>
                </a:moveTo>
                <a:lnTo>
                  <a:pt x="2959912" y="141325"/>
                </a:lnTo>
                <a:lnTo>
                  <a:pt x="2963202" y="141846"/>
                </a:lnTo>
                <a:lnTo>
                  <a:pt x="2963278" y="141528"/>
                </a:lnTo>
                <a:close/>
              </a:path>
              <a:path w="2965450" h="3046729">
                <a:moveTo>
                  <a:pt x="2965297" y="141643"/>
                </a:moveTo>
                <a:lnTo>
                  <a:pt x="2964650" y="135407"/>
                </a:lnTo>
                <a:lnTo>
                  <a:pt x="2963278" y="141528"/>
                </a:lnTo>
                <a:lnTo>
                  <a:pt x="2965297" y="141643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0726725" y="6082423"/>
            <a:ext cx="1401445" cy="646430"/>
          </a:xfrm>
          <a:custGeom>
            <a:avLst/>
            <a:gdLst/>
            <a:ahLst/>
            <a:cxnLst/>
            <a:rect l="l" t="t" r="r" b="b"/>
            <a:pathLst>
              <a:path w="1401445" h="646429">
                <a:moveTo>
                  <a:pt x="9867" y="550062"/>
                </a:moveTo>
                <a:lnTo>
                  <a:pt x="6286" y="546468"/>
                </a:lnTo>
                <a:lnTo>
                  <a:pt x="0" y="544004"/>
                </a:lnTo>
                <a:lnTo>
                  <a:pt x="9867" y="550062"/>
                </a:lnTo>
                <a:close/>
              </a:path>
              <a:path w="1401445" h="646429">
                <a:moveTo>
                  <a:pt x="72567" y="60515"/>
                </a:moveTo>
                <a:lnTo>
                  <a:pt x="69011" y="59283"/>
                </a:lnTo>
                <a:lnTo>
                  <a:pt x="64223" y="60807"/>
                </a:lnTo>
                <a:lnTo>
                  <a:pt x="64376" y="65112"/>
                </a:lnTo>
                <a:lnTo>
                  <a:pt x="67360" y="62966"/>
                </a:lnTo>
                <a:lnTo>
                  <a:pt x="71793" y="62407"/>
                </a:lnTo>
                <a:lnTo>
                  <a:pt x="72567" y="60515"/>
                </a:lnTo>
                <a:close/>
              </a:path>
              <a:path w="1401445" h="646429">
                <a:moveTo>
                  <a:pt x="77901" y="538137"/>
                </a:moveTo>
                <a:lnTo>
                  <a:pt x="76923" y="537057"/>
                </a:lnTo>
                <a:lnTo>
                  <a:pt x="75971" y="538213"/>
                </a:lnTo>
                <a:lnTo>
                  <a:pt x="77901" y="538137"/>
                </a:lnTo>
                <a:close/>
              </a:path>
              <a:path w="1401445" h="646429">
                <a:moveTo>
                  <a:pt x="234276" y="6604"/>
                </a:moveTo>
                <a:lnTo>
                  <a:pt x="229717" y="8763"/>
                </a:lnTo>
                <a:lnTo>
                  <a:pt x="231178" y="15354"/>
                </a:lnTo>
                <a:lnTo>
                  <a:pt x="233934" y="14071"/>
                </a:lnTo>
                <a:lnTo>
                  <a:pt x="234276" y="6604"/>
                </a:lnTo>
                <a:close/>
              </a:path>
              <a:path w="1401445" h="646429">
                <a:moveTo>
                  <a:pt x="274904" y="59245"/>
                </a:moveTo>
                <a:lnTo>
                  <a:pt x="273939" y="59283"/>
                </a:lnTo>
                <a:lnTo>
                  <a:pt x="274891" y="59347"/>
                </a:lnTo>
                <a:close/>
              </a:path>
              <a:path w="1401445" h="646429">
                <a:moveTo>
                  <a:pt x="430974" y="47142"/>
                </a:moveTo>
                <a:lnTo>
                  <a:pt x="430580" y="47180"/>
                </a:lnTo>
                <a:lnTo>
                  <a:pt x="430187" y="47269"/>
                </a:lnTo>
                <a:lnTo>
                  <a:pt x="429844" y="47447"/>
                </a:lnTo>
                <a:lnTo>
                  <a:pt x="427202" y="48679"/>
                </a:lnTo>
                <a:lnTo>
                  <a:pt x="428993" y="48171"/>
                </a:lnTo>
                <a:lnTo>
                  <a:pt x="430974" y="47142"/>
                </a:lnTo>
                <a:close/>
              </a:path>
              <a:path w="1401445" h="646429">
                <a:moveTo>
                  <a:pt x="544588" y="60782"/>
                </a:moveTo>
                <a:lnTo>
                  <a:pt x="543420" y="59055"/>
                </a:lnTo>
                <a:lnTo>
                  <a:pt x="542137" y="56934"/>
                </a:lnTo>
                <a:lnTo>
                  <a:pt x="540054" y="56108"/>
                </a:lnTo>
                <a:lnTo>
                  <a:pt x="540981" y="58712"/>
                </a:lnTo>
                <a:lnTo>
                  <a:pt x="542632" y="60007"/>
                </a:lnTo>
                <a:lnTo>
                  <a:pt x="544588" y="60782"/>
                </a:lnTo>
                <a:close/>
              </a:path>
              <a:path w="1401445" h="646429">
                <a:moveTo>
                  <a:pt x="549744" y="62001"/>
                </a:moveTo>
                <a:lnTo>
                  <a:pt x="546150" y="61417"/>
                </a:lnTo>
                <a:lnTo>
                  <a:pt x="544588" y="60782"/>
                </a:lnTo>
                <a:lnTo>
                  <a:pt x="546023" y="62877"/>
                </a:lnTo>
                <a:lnTo>
                  <a:pt x="547319" y="64325"/>
                </a:lnTo>
                <a:lnTo>
                  <a:pt x="549744" y="62001"/>
                </a:lnTo>
                <a:close/>
              </a:path>
              <a:path w="1401445" h="646429">
                <a:moveTo>
                  <a:pt x="594207" y="111925"/>
                </a:moveTo>
                <a:lnTo>
                  <a:pt x="588886" y="108839"/>
                </a:lnTo>
                <a:lnTo>
                  <a:pt x="589368" y="114046"/>
                </a:lnTo>
                <a:lnTo>
                  <a:pt x="594207" y="111925"/>
                </a:lnTo>
                <a:close/>
              </a:path>
              <a:path w="1401445" h="646429">
                <a:moveTo>
                  <a:pt x="595566" y="444614"/>
                </a:moveTo>
                <a:lnTo>
                  <a:pt x="595147" y="443255"/>
                </a:lnTo>
                <a:lnTo>
                  <a:pt x="594360" y="443865"/>
                </a:lnTo>
                <a:lnTo>
                  <a:pt x="595566" y="444614"/>
                </a:lnTo>
                <a:close/>
              </a:path>
              <a:path w="1401445" h="646429">
                <a:moveTo>
                  <a:pt x="596417" y="487032"/>
                </a:moveTo>
                <a:lnTo>
                  <a:pt x="595744" y="485419"/>
                </a:lnTo>
                <a:lnTo>
                  <a:pt x="595464" y="486829"/>
                </a:lnTo>
                <a:lnTo>
                  <a:pt x="595871" y="486816"/>
                </a:lnTo>
                <a:lnTo>
                  <a:pt x="596176" y="486918"/>
                </a:lnTo>
                <a:lnTo>
                  <a:pt x="596417" y="487032"/>
                </a:lnTo>
                <a:close/>
              </a:path>
              <a:path w="1401445" h="646429">
                <a:moveTo>
                  <a:pt x="597077" y="487908"/>
                </a:moveTo>
                <a:lnTo>
                  <a:pt x="597065" y="487286"/>
                </a:lnTo>
                <a:lnTo>
                  <a:pt x="596417" y="487032"/>
                </a:lnTo>
                <a:lnTo>
                  <a:pt x="597065" y="488632"/>
                </a:lnTo>
                <a:lnTo>
                  <a:pt x="597077" y="487908"/>
                </a:lnTo>
                <a:close/>
              </a:path>
              <a:path w="1401445" h="646429">
                <a:moveTo>
                  <a:pt x="597509" y="445820"/>
                </a:moveTo>
                <a:lnTo>
                  <a:pt x="595566" y="444614"/>
                </a:lnTo>
                <a:lnTo>
                  <a:pt x="595795" y="445389"/>
                </a:lnTo>
                <a:lnTo>
                  <a:pt x="597509" y="445820"/>
                </a:lnTo>
                <a:close/>
              </a:path>
              <a:path w="1401445" h="646429">
                <a:moveTo>
                  <a:pt x="598462" y="492010"/>
                </a:moveTo>
                <a:lnTo>
                  <a:pt x="597065" y="488632"/>
                </a:lnTo>
                <a:lnTo>
                  <a:pt x="597014" y="489788"/>
                </a:lnTo>
                <a:lnTo>
                  <a:pt x="596785" y="491210"/>
                </a:lnTo>
                <a:lnTo>
                  <a:pt x="598462" y="492010"/>
                </a:lnTo>
                <a:close/>
              </a:path>
              <a:path w="1401445" h="646429">
                <a:moveTo>
                  <a:pt x="599630" y="446341"/>
                </a:moveTo>
                <a:lnTo>
                  <a:pt x="597484" y="445833"/>
                </a:lnTo>
                <a:lnTo>
                  <a:pt x="597941" y="446087"/>
                </a:lnTo>
                <a:lnTo>
                  <a:pt x="598639" y="446252"/>
                </a:lnTo>
                <a:lnTo>
                  <a:pt x="599630" y="446341"/>
                </a:lnTo>
                <a:close/>
              </a:path>
              <a:path w="1401445" h="646429">
                <a:moveTo>
                  <a:pt x="600024" y="64579"/>
                </a:moveTo>
                <a:lnTo>
                  <a:pt x="593763" y="61074"/>
                </a:lnTo>
                <a:lnTo>
                  <a:pt x="598208" y="63842"/>
                </a:lnTo>
                <a:lnTo>
                  <a:pt x="600024" y="64579"/>
                </a:lnTo>
                <a:close/>
              </a:path>
              <a:path w="1401445" h="646429">
                <a:moveTo>
                  <a:pt x="602907" y="437210"/>
                </a:moveTo>
                <a:lnTo>
                  <a:pt x="599363" y="434403"/>
                </a:lnTo>
                <a:lnTo>
                  <a:pt x="598792" y="437210"/>
                </a:lnTo>
                <a:lnTo>
                  <a:pt x="594575" y="441388"/>
                </a:lnTo>
                <a:lnTo>
                  <a:pt x="595147" y="443255"/>
                </a:lnTo>
                <a:lnTo>
                  <a:pt x="602907" y="437210"/>
                </a:lnTo>
                <a:close/>
              </a:path>
              <a:path w="1401445" h="646429">
                <a:moveTo>
                  <a:pt x="604761" y="357860"/>
                </a:moveTo>
                <a:lnTo>
                  <a:pt x="602195" y="357263"/>
                </a:lnTo>
                <a:lnTo>
                  <a:pt x="603224" y="357670"/>
                </a:lnTo>
                <a:lnTo>
                  <a:pt x="604012" y="357797"/>
                </a:lnTo>
                <a:lnTo>
                  <a:pt x="604723" y="357911"/>
                </a:lnTo>
                <a:close/>
              </a:path>
              <a:path w="1401445" h="646429">
                <a:moveTo>
                  <a:pt x="605993" y="327761"/>
                </a:moveTo>
                <a:lnTo>
                  <a:pt x="603732" y="333146"/>
                </a:lnTo>
                <a:lnTo>
                  <a:pt x="604989" y="330822"/>
                </a:lnTo>
                <a:lnTo>
                  <a:pt x="605612" y="329120"/>
                </a:lnTo>
                <a:lnTo>
                  <a:pt x="605993" y="327761"/>
                </a:lnTo>
                <a:close/>
              </a:path>
              <a:path w="1401445" h="646429">
                <a:moveTo>
                  <a:pt x="608444" y="289318"/>
                </a:moveTo>
                <a:lnTo>
                  <a:pt x="607936" y="289471"/>
                </a:lnTo>
                <a:lnTo>
                  <a:pt x="607377" y="289801"/>
                </a:lnTo>
                <a:lnTo>
                  <a:pt x="606907" y="290449"/>
                </a:lnTo>
                <a:lnTo>
                  <a:pt x="607288" y="290410"/>
                </a:lnTo>
                <a:lnTo>
                  <a:pt x="607834" y="289915"/>
                </a:lnTo>
                <a:lnTo>
                  <a:pt x="608444" y="289318"/>
                </a:lnTo>
                <a:close/>
              </a:path>
              <a:path w="1401445" h="646429">
                <a:moveTo>
                  <a:pt x="633488" y="391058"/>
                </a:moveTo>
                <a:lnTo>
                  <a:pt x="631507" y="391058"/>
                </a:lnTo>
                <a:lnTo>
                  <a:pt x="628434" y="390931"/>
                </a:lnTo>
                <a:lnTo>
                  <a:pt x="627354" y="385508"/>
                </a:lnTo>
                <a:lnTo>
                  <a:pt x="625348" y="395427"/>
                </a:lnTo>
                <a:lnTo>
                  <a:pt x="627697" y="393750"/>
                </a:lnTo>
                <a:lnTo>
                  <a:pt x="630834" y="391541"/>
                </a:lnTo>
                <a:lnTo>
                  <a:pt x="631253" y="396113"/>
                </a:lnTo>
                <a:lnTo>
                  <a:pt x="633488" y="391058"/>
                </a:lnTo>
                <a:close/>
              </a:path>
              <a:path w="1401445" h="646429">
                <a:moveTo>
                  <a:pt x="636193" y="355041"/>
                </a:moveTo>
                <a:lnTo>
                  <a:pt x="634212" y="351586"/>
                </a:lnTo>
                <a:lnTo>
                  <a:pt x="633704" y="350748"/>
                </a:lnTo>
                <a:lnTo>
                  <a:pt x="631571" y="354685"/>
                </a:lnTo>
                <a:lnTo>
                  <a:pt x="632485" y="360070"/>
                </a:lnTo>
                <a:lnTo>
                  <a:pt x="634898" y="354723"/>
                </a:lnTo>
                <a:lnTo>
                  <a:pt x="636193" y="355041"/>
                </a:lnTo>
                <a:close/>
              </a:path>
              <a:path w="1401445" h="646429">
                <a:moveTo>
                  <a:pt x="641629" y="127635"/>
                </a:moveTo>
                <a:lnTo>
                  <a:pt x="638251" y="127838"/>
                </a:lnTo>
                <a:lnTo>
                  <a:pt x="641553" y="127965"/>
                </a:lnTo>
                <a:lnTo>
                  <a:pt x="641629" y="127635"/>
                </a:lnTo>
                <a:close/>
              </a:path>
              <a:path w="1401445" h="646429">
                <a:moveTo>
                  <a:pt x="643648" y="127508"/>
                </a:moveTo>
                <a:lnTo>
                  <a:pt x="643051" y="121310"/>
                </a:lnTo>
                <a:lnTo>
                  <a:pt x="641629" y="127635"/>
                </a:lnTo>
                <a:lnTo>
                  <a:pt x="643648" y="127508"/>
                </a:lnTo>
                <a:close/>
              </a:path>
              <a:path w="1401445" h="646429">
                <a:moveTo>
                  <a:pt x="830922" y="88900"/>
                </a:moveTo>
                <a:lnTo>
                  <a:pt x="830135" y="84416"/>
                </a:lnTo>
                <a:lnTo>
                  <a:pt x="829868" y="85090"/>
                </a:lnTo>
                <a:lnTo>
                  <a:pt x="830846" y="89166"/>
                </a:lnTo>
                <a:lnTo>
                  <a:pt x="830922" y="88900"/>
                </a:lnTo>
                <a:close/>
              </a:path>
              <a:path w="1401445" h="646429">
                <a:moveTo>
                  <a:pt x="834339" y="69850"/>
                </a:moveTo>
                <a:lnTo>
                  <a:pt x="831443" y="72390"/>
                </a:lnTo>
                <a:lnTo>
                  <a:pt x="825144" y="81280"/>
                </a:lnTo>
                <a:lnTo>
                  <a:pt x="826833" y="86360"/>
                </a:lnTo>
                <a:lnTo>
                  <a:pt x="827239" y="84416"/>
                </a:lnTo>
                <a:lnTo>
                  <a:pt x="827290" y="82550"/>
                </a:lnTo>
                <a:lnTo>
                  <a:pt x="827227" y="81280"/>
                </a:lnTo>
                <a:lnTo>
                  <a:pt x="829360" y="80010"/>
                </a:lnTo>
                <a:lnTo>
                  <a:pt x="830135" y="84416"/>
                </a:lnTo>
                <a:lnTo>
                  <a:pt x="831913" y="80010"/>
                </a:lnTo>
                <a:lnTo>
                  <a:pt x="833450" y="76200"/>
                </a:lnTo>
                <a:lnTo>
                  <a:pt x="834339" y="69850"/>
                </a:lnTo>
                <a:close/>
              </a:path>
              <a:path w="1401445" h="646429">
                <a:moveTo>
                  <a:pt x="836485" y="454660"/>
                </a:moveTo>
                <a:lnTo>
                  <a:pt x="835660" y="450850"/>
                </a:lnTo>
                <a:lnTo>
                  <a:pt x="833894" y="451497"/>
                </a:lnTo>
                <a:lnTo>
                  <a:pt x="836485" y="454660"/>
                </a:lnTo>
                <a:close/>
              </a:path>
              <a:path w="1401445" h="646429">
                <a:moveTo>
                  <a:pt x="839076" y="449580"/>
                </a:moveTo>
                <a:lnTo>
                  <a:pt x="834821" y="447040"/>
                </a:lnTo>
                <a:lnTo>
                  <a:pt x="835660" y="450850"/>
                </a:lnTo>
                <a:lnTo>
                  <a:pt x="839076" y="449580"/>
                </a:lnTo>
                <a:close/>
              </a:path>
              <a:path w="1401445" h="646429">
                <a:moveTo>
                  <a:pt x="842137" y="138963"/>
                </a:moveTo>
                <a:lnTo>
                  <a:pt x="841552" y="139090"/>
                </a:lnTo>
                <a:lnTo>
                  <a:pt x="842048" y="139700"/>
                </a:lnTo>
                <a:lnTo>
                  <a:pt x="842137" y="138963"/>
                </a:lnTo>
                <a:close/>
              </a:path>
              <a:path w="1401445" h="646429">
                <a:moveTo>
                  <a:pt x="843203" y="511810"/>
                </a:moveTo>
                <a:lnTo>
                  <a:pt x="840574" y="513080"/>
                </a:lnTo>
                <a:lnTo>
                  <a:pt x="841806" y="513080"/>
                </a:lnTo>
                <a:lnTo>
                  <a:pt x="843203" y="511810"/>
                </a:lnTo>
                <a:close/>
              </a:path>
              <a:path w="1401445" h="646429">
                <a:moveTo>
                  <a:pt x="845426" y="135890"/>
                </a:moveTo>
                <a:lnTo>
                  <a:pt x="842505" y="135890"/>
                </a:lnTo>
                <a:lnTo>
                  <a:pt x="842137" y="138963"/>
                </a:lnTo>
                <a:lnTo>
                  <a:pt x="844562" y="138430"/>
                </a:lnTo>
                <a:lnTo>
                  <a:pt x="845426" y="135890"/>
                </a:lnTo>
                <a:close/>
              </a:path>
              <a:path w="1401445" h="646429">
                <a:moveTo>
                  <a:pt x="849312" y="57988"/>
                </a:moveTo>
                <a:lnTo>
                  <a:pt x="845654" y="57238"/>
                </a:lnTo>
                <a:lnTo>
                  <a:pt x="841159" y="59334"/>
                </a:lnTo>
                <a:lnTo>
                  <a:pt x="841921" y="63538"/>
                </a:lnTo>
                <a:lnTo>
                  <a:pt x="844550" y="61061"/>
                </a:lnTo>
                <a:lnTo>
                  <a:pt x="848804" y="59931"/>
                </a:lnTo>
                <a:lnTo>
                  <a:pt x="849312" y="57988"/>
                </a:lnTo>
                <a:close/>
              </a:path>
              <a:path w="1401445" h="646429">
                <a:moveTo>
                  <a:pt x="855052" y="530542"/>
                </a:moveTo>
                <a:lnTo>
                  <a:pt x="854671" y="529907"/>
                </a:lnTo>
                <a:lnTo>
                  <a:pt x="854062" y="529501"/>
                </a:lnTo>
                <a:lnTo>
                  <a:pt x="853224" y="529564"/>
                </a:lnTo>
                <a:lnTo>
                  <a:pt x="855052" y="530542"/>
                </a:lnTo>
                <a:close/>
              </a:path>
              <a:path w="1401445" h="646429">
                <a:moveTo>
                  <a:pt x="867968" y="542048"/>
                </a:moveTo>
                <a:lnTo>
                  <a:pt x="867168" y="540867"/>
                </a:lnTo>
                <a:lnTo>
                  <a:pt x="866063" y="541883"/>
                </a:lnTo>
                <a:lnTo>
                  <a:pt x="867968" y="542048"/>
                </a:lnTo>
                <a:close/>
              </a:path>
              <a:path w="1401445" h="646429">
                <a:moveTo>
                  <a:pt x="884885" y="24130"/>
                </a:moveTo>
                <a:lnTo>
                  <a:pt x="882243" y="22860"/>
                </a:lnTo>
                <a:lnTo>
                  <a:pt x="879614" y="21590"/>
                </a:lnTo>
                <a:lnTo>
                  <a:pt x="876769" y="26670"/>
                </a:lnTo>
                <a:lnTo>
                  <a:pt x="882815" y="26670"/>
                </a:lnTo>
                <a:lnTo>
                  <a:pt x="881799" y="22860"/>
                </a:lnTo>
                <a:lnTo>
                  <a:pt x="884885" y="24130"/>
                </a:lnTo>
                <a:close/>
              </a:path>
              <a:path w="1401445" h="646429">
                <a:moveTo>
                  <a:pt x="885240" y="26670"/>
                </a:moveTo>
                <a:lnTo>
                  <a:pt x="882815" y="26670"/>
                </a:lnTo>
                <a:lnTo>
                  <a:pt x="883500" y="29210"/>
                </a:lnTo>
                <a:lnTo>
                  <a:pt x="885240" y="26670"/>
                </a:lnTo>
                <a:close/>
              </a:path>
              <a:path w="1401445" h="646429">
                <a:moveTo>
                  <a:pt x="969822" y="53340"/>
                </a:moveTo>
                <a:lnTo>
                  <a:pt x="969530" y="52692"/>
                </a:lnTo>
                <a:lnTo>
                  <a:pt x="967092" y="54610"/>
                </a:lnTo>
                <a:lnTo>
                  <a:pt x="969822" y="53340"/>
                </a:lnTo>
                <a:close/>
              </a:path>
              <a:path w="1401445" h="646429">
                <a:moveTo>
                  <a:pt x="982637" y="632206"/>
                </a:moveTo>
                <a:lnTo>
                  <a:pt x="979881" y="631190"/>
                </a:lnTo>
                <a:lnTo>
                  <a:pt x="982611" y="632460"/>
                </a:lnTo>
                <a:lnTo>
                  <a:pt x="982637" y="632206"/>
                </a:lnTo>
                <a:close/>
              </a:path>
              <a:path w="1401445" h="646429">
                <a:moveTo>
                  <a:pt x="997953" y="588010"/>
                </a:moveTo>
                <a:lnTo>
                  <a:pt x="991704" y="585470"/>
                </a:lnTo>
                <a:lnTo>
                  <a:pt x="997597" y="591794"/>
                </a:lnTo>
                <a:lnTo>
                  <a:pt x="996403" y="589280"/>
                </a:lnTo>
                <a:lnTo>
                  <a:pt x="997953" y="588010"/>
                </a:lnTo>
                <a:close/>
              </a:path>
              <a:path w="1401445" h="646429">
                <a:moveTo>
                  <a:pt x="1004671" y="1866"/>
                </a:moveTo>
                <a:lnTo>
                  <a:pt x="1000074" y="3784"/>
                </a:lnTo>
                <a:lnTo>
                  <a:pt x="1001153" y="10452"/>
                </a:lnTo>
                <a:lnTo>
                  <a:pt x="1003922" y="9321"/>
                </a:lnTo>
                <a:lnTo>
                  <a:pt x="1004671" y="1866"/>
                </a:lnTo>
                <a:close/>
              </a:path>
              <a:path w="1401445" h="646429">
                <a:moveTo>
                  <a:pt x="1007033" y="55880"/>
                </a:moveTo>
                <a:lnTo>
                  <a:pt x="1005560" y="53759"/>
                </a:lnTo>
                <a:lnTo>
                  <a:pt x="1003973" y="52514"/>
                </a:lnTo>
                <a:lnTo>
                  <a:pt x="1002334" y="51676"/>
                </a:lnTo>
                <a:lnTo>
                  <a:pt x="1001979" y="52146"/>
                </a:lnTo>
                <a:lnTo>
                  <a:pt x="1001572" y="52501"/>
                </a:lnTo>
                <a:lnTo>
                  <a:pt x="1001318" y="53174"/>
                </a:lnTo>
                <a:lnTo>
                  <a:pt x="1007033" y="55880"/>
                </a:lnTo>
                <a:close/>
              </a:path>
              <a:path w="1401445" h="646429">
                <a:moveTo>
                  <a:pt x="1034808" y="12700"/>
                </a:moveTo>
                <a:lnTo>
                  <a:pt x="1034338" y="13970"/>
                </a:lnTo>
                <a:lnTo>
                  <a:pt x="1034745" y="15240"/>
                </a:lnTo>
                <a:lnTo>
                  <a:pt x="1034808" y="12700"/>
                </a:lnTo>
                <a:close/>
              </a:path>
              <a:path w="1401445" h="646429">
                <a:moveTo>
                  <a:pt x="1040726" y="56616"/>
                </a:moveTo>
                <a:lnTo>
                  <a:pt x="1032256" y="55549"/>
                </a:lnTo>
                <a:lnTo>
                  <a:pt x="1034630" y="56172"/>
                </a:lnTo>
                <a:lnTo>
                  <a:pt x="1037717" y="56540"/>
                </a:lnTo>
                <a:lnTo>
                  <a:pt x="1040726" y="56616"/>
                </a:lnTo>
                <a:close/>
              </a:path>
              <a:path w="1401445" h="646429">
                <a:moveTo>
                  <a:pt x="1041692" y="56629"/>
                </a:moveTo>
                <a:lnTo>
                  <a:pt x="1040726" y="56616"/>
                </a:lnTo>
                <a:lnTo>
                  <a:pt x="1041666" y="56730"/>
                </a:lnTo>
                <a:close/>
              </a:path>
              <a:path w="1401445" h="646429">
                <a:moveTo>
                  <a:pt x="1043927" y="9931"/>
                </a:moveTo>
                <a:lnTo>
                  <a:pt x="1042428" y="8966"/>
                </a:lnTo>
                <a:lnTo>
                  <a:pt x="1042543" y="9321"/>
                </a:lnTo>
                <a:lnTo>
                  <a:pt x="1042606" y="9448"/>
                </a:lnTo>
                <a:lnTo>
                  <a:pt x="1043927" y="9931"/>
                </a:lnTo>
                <a:close/>
              </a:path>
              <a:path w="1401445" h="646429">
                <a:moveTo>
                  <a:pt x="1096784" y="5308"/>
                </a:moveTo>
                <a:lnTo>
                  <a:pt x="1096746" y="4699"/>
                </a:lnTo>
                <a:lnTo>
                  <a:pt x="1096467" y="3962"/>
                </a:lnTo>
                <a:lnTo>
                  <a:pt x="1095489" y="2679"/>
                </a:lnTo>
                <a:lnTo>
                  <a:pt x="1095743" y="3733"/>
                </a:lnTo>
                <a:lnTo>
                  <a:pt x="1096238" y="4533"/>
                </a:lnTo>
                <a:lnTo>
                  <a:pt x="1096784" y="5308"/>
                </a:lnTo>
                <a:close/>
              </a:path>
              <a:path w="1401445" h="646429">
                <a:moveTo>
                  <a:pt x="1102080" y="595947"/>
                </a:moveTo>
                <a:lnTo>
                  <a:pt x="1101737" y="594169"/>
                </a:lnTo>
                <a:lnTo>
                  <a:pt x="1100543" y="595630"/>
                </a:lnTo>
                <a:lnTo>
                  <a:pt x="1102080" y="595947"/>
                </a:lnTo>
                <a:close/>
              </a:path>
              <a:path w="1401445" h="646429">
                <a:moveTo>
                  <a:pt x="1109357" y="593090"/>
                </a:moveTo>
                <a:lnTo>
                  <a:pt x="1107655" y="591820"/>
                </a:lnTo>
                <a:lnTo>
                  <a:pt x="1100061" y="585470"/>
                </a:lnTo>
                <a:lnTo>
                  <a:pt x="1101737" y="594169"/>
                </a:lnTo>
                <a:lnTo>
                  <a:pt x="1102626" y="593090"/>
                </a:lnTo>
                <a:lnTo>
                  <a:pt x="1109357" y="593090"/>
                </a:lnTo>
                <a:close/>
              </a:path>
              <a:path w="1401445" h="646429">
                <a:moveTo>
                  <a:pt x="1138034" y="632460"/>
                </a:moveTo>
                <a:lnTo>
                  <a:pt x="1135786" y="632460"/>
                </a:lnTo>
                <a:lnTo>
                  <a:pt x="1134757" y="633730"/>
                </a:lnTo>
                <a:lnTo>
                  <a:pt x="1138034" y="632460"/>
                </a:lnTo>
                <a:close/>
              </a:path>
              <a:path w="1401445" h="646429">
                <a:moveTo>
                  <a:pt x="1159687" y="15836"/>
                </a:moveTo>
                <a:lnTo>
                  <a:pt x="1159357" y="15240"/>
                </a:lnTo>
                <a:lnTo>
                  <a:pt x="1158862" y="16510"/>
                </a:lnTo>
                <a:lnTo>
                  <a:pt x="1159687" y="15836"/>
                </a:lnTo>
                <a:close/>
              </a:path>
              <a:path w="1401445" h="646429">
                <a:moveTo>
                  <a:pt x="1181455" y="599109"/>
                </a:moveTo>
                <a:lnTo>
                  <a:pt x="1179322" y="598170"/>
                </a:lnTo>
                <a:lnTo>
                  <a:pt x="1180147" y="599706"/>
                </a:lnTo>
                <a:lnTo>
                  <a:pt x="1180515" y="599440"/>
                </a:lnTo>
                <a:lnTo>
                  <a:pt x="1181455" y="599109"/>
                </a:lnTo>
                <a:close/>
              </a:path>
              <a:path w="1401445" h="646429">
                <a:moveTo>
                  <a:pt x="1187945" y="596900"/>
                </a:moveTo>
                <a:lnTo>
                  <a:pt x="1181455" y="599109"/>
                </a:lnTo>
                <a:lnTo>
                  <a:pt x="1187919" y="601980"/>
                </a:lnTo>
                <a:lnTo>
                  <a:pt x="1187945" y="596900"/>
                </a:lnTo>
                <a:close/>
              </a:path>
              <a:path w="1401445" h="646429">
                <a:moveTo>
                  <a:pt x="1189761" y="15671"/>
                </a:moveTo>
                <a:lnTo>
                  <a:pt x="1188097" y="15240"/>
                </a:lnTo>
                <a:lnTo>
                  <a:pt x="1188224" y="16103"/>
                </a:lnTo>
                <a:lnTo>
                  <a:pt x="1189761" y="15671"/>
                </a:lnTo>
                <a:close/>
              </a:path>
              <a:path w="1401445" h="646429">
                <a:moveTo>
                  <a:pt x="1190459" y="596900"/>
                </a:moveTo>
                <a:lnTo>
                  <a:pt x="1190066" y="595630"/>
                </a:lnTo>
                <a:lnTo>
                  <a:pt x="1190205" y="596900"/>
                </a:lnTo>
                <a:lnTo>
                  <a:pt x="1190459" y="596900"/>
                </a:lnTo>
                <a:close/>
              </a:path>
              <a:path w="1401445" h="646429">
                <a:moveTo>
                  <a:pt x="1192999" y="16510"/>
                </a:moveTo>
                <a:lnTo>
                  <a:pt x="1191260" y="15240"/>
                </a:lnTo>
                <a:lnTo>
                  <a:pt x="1189761" y="15671"/>
                </a:lnTo>
                <a:lnTo>
                  <a:pt x="1192999" y="16510"/>
                </a:lnTo>
                <a:close/>
              </a:path>
              <a:path w="1401445" h="646429">
                <a:moveTo>
                  <a:pt x="1194269" y="13258"/>
                </a:moveTo>
                <a:lnTo>
                  <a:pt x="1191831" y="12407"/>
                </a:lnTo>
                <a:lnTo>
                  <a:pt x="1192796" y="12979"/>
                </a:lnTo>
                <a:lnTo>
                  <a:pt x="1193584" y="13169"/>
                </a:lnTo>
                <a:lnTo>
                  <a:pt x="1194269" y="13258"/>
                </a:lnTo>
                <a:close/>
              </a:path>
              <a:path w="1401445" h="646429">
                <a:moveTo>
                  <a:pt x="1195412" y="52920"/>
                </a:moveTo>
                <a:lnTo>
                  <a:pt x="1195031" y="52959"/>
                </a:lnTo>
                <a:lnTo>
                  <a:pt x="1194625" y="53022"/>
                </a:lnTo>
                <a:lnTo>
                  <a:pt x="1194282" y="53162"/>
                </a:lnTo>
                <a:lnTo>
                  <a:pt x="1191628" y="54254"/>
                </a:lnTo>
                <a:lnTo>
                  <a:pt x="1193431" y="53848"/>
                </a:lnTo>
                <a:lnTo>
                  <a:pt x="1195412" y="52920"/>
                </a:lnTo>
                <a:close/>
              </a:path>
              <a:path w="1401445" h="646429">
                <a:moveTo>
                  <a:pt x="1197089" y="590689"/>
                </a:moveTo>
                <a:lnTo>
                  <a:pt x="1187577" y="591058"/>
                </a:lnTo>
                <a:lnTo>
                  <a:pt x="1188745" y="592734"/>
                </a:lnTo>
                <a:lnTo>
                  <a:pt x="1189469" y="594563"/>
                </a:lnTo>
                <a:lnTo>
                  <a:pt x="1190040" y="596379"/>
                </a:lnTo>
                <a:lnTo>
                  <a:pt x="1189228" y="592175"/>
                </a:lnTo>
                <a:lnTo>
                  <a:pt x="1197089" y="590689"/>
                </a:lnTo>
                <a:close/>
              </a:path>
              <a:path w="1401445" h="646429">
                <a:moveTo>
                  <a:pt x="1211110" y="2540"/>
                </a:moveTo>
                <a:lnTo>
                  <a:pt x="1209802" y="1270"/>
                </a:lnTo>
                <a:lnTo>
                  <a:pt x="1207973" y="2540"/>
                </a:lnTo>
                <a:lnTo>
                  <a:pt x="1211110" y="2540"/>
                </a:lnTo>
                <a:close/>
              </a:path>
              <a:path w="1401445" h="646429">
                <a:moveTo>
                  <a:pt x="1212443" y="2540"/>
                </a:moveTo>
                <a:lnTo>
                  <a:pt x="1211110" y="2540"/>
                </a:lnTo>
                <a:lnTo>
                  <a:pt x="1212011" y="3429"/>
                </a:lnTo>
                <a:lnTo>
                  <a:pt x="1212443" y="2540"/>
                </a:lnTo>
                <a:close/>
              </a:path>
              <a:path w="1401445" h="646429">
                <a:moveTo>
                  <a:pt x="1222159" y="628650"/>
                </a:moveTo>
                <a:lnTo>
                  <a:pt x="1220127" y="628192"/>
                </a:lnTo>
                <a:lnTo>
                  <a:pt x="1220444" y="628650"/>
                </a:lnTo>
                <a:lnTo>
                  <a:pt x="1222159" y="628650"/>
                </a:lnTo>
                <a:close/>
              </a:path>
              <a:path w="1401445" h="646429">
                <a:moveTo>
                  <a:pt x="1230185" y="1485"/>
                </a:moveTo>
                <a:lnTo>
                  <a:pt x="1229321" y="1574"/>
                </a:lnTo>
                <a:lnTo>
                  <a:pt x="1228394" y="2006"/>
                </a:lnTo>
                <a:lnTo>
                  <a:pt x="1228648" y="2120"/>
                </a:lnTo>
                <a:lnTo>
                  <a:pt x="1230185" y="1485"/>
                </a:lnTo>
                <a:close/>
              </a:path>
              <a:path w="1401445" h="646429">
                <a:moveTo>
                  <a:pt x="1241615" y="588124"/>
                </a:moveTo>
                <a:lnTo>
                  <a:pt x="1239862" y="585000"/>
                </a:lnTo>
                <a:lnTo>
                  <a:pt x="1238999" y="585470"/>
                </a:lnTo>
                <a:lnTo>
                  <a:pt x="1241615" y="588124"/>
                </a:lnTo>
                <a:close/>
              </a:path>
              <a:path w="1401445" h="646429">
                <a:moveTo>
                  <a:pt x="1246085" y="581660"/>
                </a:moveTo>
                <a:lnTo>
                  <a:pt x="1237983" y="581660"/>
                </a:lnTo>
                <a:lnTo>
                  <a:pt x="1239862" y="585000"/>
                </a:lnTo>
                <a:lnTo>
                  <a:pt x="1246085" y="581660"/>
                </a:lnTo>
                <a:close/>
              </a:path>
              <a:path w="1401445" h="646429">
                <a:moveTo>
                  <a:pt x="1251127" y="49530"/>
                </a:moveTo>
                <a:lnTo>
                  <a:pt x="1250988" y="49110"/>
                </a:lnTo>
                <a:lnTo>
                  <a:pt x="1248867" y="49530"/>
                </a:lnTo>
                <a:lnTo>
                  <a:pt x="1251127" y="49530"/>
                </a:lnTo>
                <a:close/>
              </a:path>
              <a:path w="1401445" h="646429">
                <a:moveTo>
                  <a:pt x="1277734" y="590550"/>
                </a:moveTo>
                <a:lnTo>
                  <a:pt x="1277416" y="584200"/>
                </a:lnTo>
                <a:lnTo>
                  <a:pt x="1277061" y="589280"/>
                </a:lnTo>
                <a:lnTo>
                  <a:pt x="1276286" y="590550"/>
                </a:lnTo>
                <a:lnTo>
                  <a:pt x="1277734" y="590550"/>
                </a:lnTo>
                <a:close/>
              </a:path>
              <a:path w="1401445" h="646429">
                <a:moveTo>
                  <a:pt x="1286040" y="590550"/>
                </a:moveTo>
                <a:lnTo>
                  <a:pt x="1285621" y="590550"/>
                </a:lnTo>
                <a:lnTo>
                  <a:pt x="1285786" y="591299"/>
                </a:lnTo>
                <a:lnTo>
                  <a:pt x="1286040" y="590550"/>
                </a:lnTo>
                <a:close/>
              </a:path>
              <a:path w="1401445" h="646429">
                <a:moveTo>
                  <a:pt x="1291399" y="11430"/>
                </a:moveTo>
                <a:lnTo>
                  <a:pt x="1290396" y="10769"/>
                </a:lnTo>
                <a:lnTo>
                  <a:pt x="1289278" y="10401"/>
                </a:lnTo>
                <a:lnTo>
                  <a:pt x="1288478" y="10896"/>
                </a:lnTo>
                <a:lnTo>
                  <a:pt x="1290434" y="11264"/>
                </a:lnTo>
                <a:lnTo>
                  <a:pt x="1291399" y="11430"/>
                </a:lnTo>
                <a:close/>
              </a:path>
              <a:path w="1401445" h="646429">
                <a:moveTo>
                  <a:pt x="1293418" y="53403"/>
                </a:moveTo>
                <a:lnTo>
                  <a:pt x="1293101" y="53340"/>
                </a:lnTo>
                <a:lnTo>
                  <a:pt x="1293418" y="53403"/>
                </a:lnTo>
                <a:close/>
              </a:path>
              <a:path w="1401445" h="646429">
                <a:moveTo>
                  <a:pt x="1309992" y="64744"/>
                </a:moveTo>
                <a:lnTo>
                  <a:pt x="1308925" y="63004"/>
                </a:lnTo>
                <a:lnTo>
                  <a:pt x="1307731" y="60871"/>
                </a:lnTo>
                <a:lnTo>
                  <a:pt x="1305687" y="60020"/>
                </a:lnTo>
                <a:lnTo>
                  <a:pt x="1306512" y="62611"/>
                </a:lnTo>
                <a:lnTo>
                  <a:pt x="1308100" y="63919"/>
                </a:lnTo>
                <a:lnTo>
                  <a:pt x="1309992" y="64744"/>
                </a:lnTo>
                <a:close/>
              </a:path>
              <a:path w="1401445" h="646429">
                <a:moveTo>
                  <a:pt x="1312938" y="557974"/>
                </a:moveTo>
                <a:lnTo>
                  <a:pt x="1312748" y="557301"/>
                </a:lnTo>
                <a:lnTo>
                  <a:pt x="1312506" y="556933"/>
                </a:lnTo>
                <a:lnTo>
                  <a:pt x="1312164" y="557263"/>
                </a:lnTo>
                <a:lnTo>
                  <a:pt x="1312468" y="557555"/>
                </a:lnTo>
                <a:lnTo>
                  <a:pt x="1312672" y="557733"/>
                </a:lnTo>
                <a:lnTo>
                  <a:pt x="1312938" y="557974"/>
                </a:lnTo>
                <a:close/>
              </a:path>
              <a:path w="1401445" h="646429">
                <a:moveTo>
                  <a:pt x="1315072" y="66040"/>
                </a:moveTo>
                <a:lnTo>
                  <a:pt x="1313294" y="65722"/>
                </a:lnTo>
                <a:lnTo>
                  <a:pt x="1311541" y="65392"/>
                </a:lnTo>
                <a:lnTo>
                  <a:pt x="1310005" y="64744"/>
                </a:lnTo>
                <a:lnTo>
                  <a:pt x="1311351" y="66840"/>
                </a:lnTo>
                <a:lnTo>
                  <a:pt x="1312583" y="68300"/>
                </a:lnTo>
                <a:lnTo>
                  <a:pt x="1315072" y="66040"/>
                </a:lnTo>
                <a:close/>
              </a:path>
              <a:path w="1401445" h="646429">
                <a:moveTo>
                  <a:pt x="1322616" y="39052"/>
                </a:moveTo>
                <a:lnTo>
                  <a:pt x="1321396" y="38430"/>
                </a:lnTo>
                <a:lnTo>
                  <a:pt x="1320355" y="37934"/>
                </a:lnTo>
                <a:lnTo>
                  <a:pt x="1320114" y="38582"/>
                </a:lnTo>
                <a:lnTo>
                  <a:pt x="1321206" y="39484"/>
                </a:lnTo>
                <a:lnTo>
                  <a:pt x="1322108" y="39446"/>
                </a:lnTo>
                <a:lnTo>
                  <a:pt x="1322616" y="39052"/>
                </a:lnTo>
                <a:close/>
              </a:path>
              <a:path w="1401445" h="646429">
                <a:moveTo>
                  <a:pt x="1332788" y="538480"/>
                </a:moveTo>
                <a:lnTo>
                  <a:pt x="1332318" y="539750"/>
                </a:lnTo>
                <a:lnTo>
                  <a:pt x="1332484" y="540677"/>
                </a:lnTo>
                <a:lnTo>
                  <a:pt x="1332788" y="538480"/>
                </a:lnTo>
                <a:close/>
              </a:path>
              <a:path w="1401445" h="646429">
                <a:moveTo>
                  <a:pt x="1343050" y="534250"/>
                </a:moveTo>
                <a:lnTo>
                  <a:pt x="1341869" y="533400"/>
                </a:lnTo>
                <a:lnTo>
                  <a:pt x="1342377" y="528320"/>
                </a:lnTo>
                <a:lnTo>
                  <a:pt x="1336967" y="530860"/>
                </a:lnTo>
                <a:lnTo>
                  <a:pt x="1337475" y="535940"/>
                </a:lnTo>
                <a:lnTo>
                  <a:pt x="1343050" y="534250"/>
                </a:lnTo>
                <a:close/>
              </a:path>
              <a:path w="1401445" h="646429">
                <a:moveTo>
                  <a:pt x="1345311" y="534898"/>
                </a:moveTo>
                <a:lnTo>
                  <a:pt x="1345196" y="533603"/>
                </a:lnTo>
                <a:lnTo>
                  <a:pt x="1343050" y="534250"/>
                </a:lnTo>
                <a:lnTo>
                  <a:pt x="1345018" y="535660"/>
                </a:lnTo>
                <a:lnTo>
                  <a:pt x="1345311" y="534898"/>
                </a:lnTo>
                <a:close/>
              </a:path>
              <a:path w="1401445" h="646429">
                <a:moveTo>
                  <a:pt x="1355686" y="70015"/>
                </a:moveTo>
                <a:lnTo>
                  <a:pt x="1353591" y="62230"/>
                </a:lnTo>
                <a:lnTo>
                  <a:pt x="1347190" y="62230"/>
                </a:lnTo>
                <a:lnTo>
                  <a:pt x="1355686" y="70015"/>
                </a:lnTo>
                <a:close/>
              </a:path>
              <a:path w="1401445" h="646429">
                <a:moveTo>
                  <a:pt x="1356893" y="71120"/>
                </a:moveTo>
                <a:lnTo>
                  <a:pt x="1355686" y="70015"/>
                </a:lnTo>
                <a:lnTo>
                  <a:pt x="1356029" y="71285"/>
                </a:lnTo>
                <a:lnTo>
                  <a:pt x="1356893" y="71120"/>
                </a:lnTo>
                <a:close/>
              </a:path>
              <a:path w="1401445" h="646429">
                <a:moveTo>
                  <a:pt x="1357249" y="116395"/>
                </a:moveTo>
                <a:lnTo>
                  <a:pt x="1352092" y="113233"/>
                </a:lnTo>
                <a:lnTo>
                  <a:pt x="1352359" y="118402"/>
                </a:lnTo>
                <a:lnTo>
                  <a:pt x="1357249" y="116395"/>
                </a:lnTo>
                <a:close/>
              </a:path>
              <a:path w="1401445" h="646429">
                <a:moveTo>
                  <a:pt x="1362100" y="446519"/>
                </a:moveTo>
                <a:lnTo>
                  <a:pt x="1361643" y="445198"/>
                </a:lnTo>
                <a:lnTo>
                  <a:pt x="1360881" y="445820"/>
                </a:lnTo>
                <a:lnTo>
                  <a:pt x="1362100" y="446519"/>
                </a:lnTo>
                <a:close/>
              </a:path>
              <a:path w="1401445" h="646429">
                <a:moveTo>
                  <a:pt x="1364068" y="447649"/>
                </a:moveTo>
                <a:lnTo>
                  <a:pt x="1362100" y="446519"/>
                </a:lnTo>
                <a:lnTo>
                  <a:pt x="1362367" y="447294"/>
                </a:lnTo>
                <a:lnTo>
                  <a:pt x="1364068" y="447649"/>
                </a:lnTo>
                <a:close/>
              </a:path>
              <a:path w="1401445" h="646429">
                <a:moveTo>
                  <a:pt x="1364170" y="488149"/>
                </a:moveTo>
                <a:lnTo>
                  <a:pt x="1363446" y="486575"/>
                </a:lnTo>
                <a:lnTo>
                  <a:pt x="1363205" y="487984"/>
                </a:lnTo>
                <a:lnTo>
                  <a:pt x="1363586" y="487959"/>
                </a:lnTo>
                <a:lnTo>
                  <a:pt x="1363916" y="488048"/>
                </a:lnTo>
                <a:lnTo>
                  <a:pt x="1364170" y="488149"/>
                </a:lnTo>
                <a:close/>
              </a:path>
              <a:path w="1401445" h="646429">
                <a:moveTo>
                  <a:pt x="1364234" y="384810"/>
                </a:moveTo>
                <a:lnTo>
                  <a:pt x="1361313" y="384810"/>
                </a:lnTo>
                <a:lnTo>
                  <a:pt x="1362925" y="389890"/>
                </a:lnTo>
                <a:lnTo>
                  <a:pt x="1364234" y="384810"/>
                </a:lnTo>
                <a:close/>
              </a:path>
              <a:path w="1401445" h="646429">
                <a:moveTo>
                  <a:pt x="1364805" y="459041"/>
                </a:moveTo>
                <a:lnTo>
                  <a:pt x="1364742" y="458203"/>
                </a:lnTo>
                <a:lnTo>
                  <a:pt x="1364678" y="457339"/>
                </a:lnTo>
                <a:lnTo>
                  <a:pt x="1364754" y="456488"/>
                </a:lnTo>
                <a:lnTo>
                  <a:pt x="1364551" y="457644"/>
                </a:lnTo>
                <a:lnTo>
                  <a:pt x="1364564" y="458431"/>
                </a:lnTo>
                <a:lnTo>
                  <a:pt x="1364805" y="459041"/>
                </a:lnTo>
                <a:close/>
              </a:path>
              <a:path w="1401445" h="646429">
                <a:moveTo>
                  <a:pt x="1364805" y="69608"/>
                </a:moveTo>
                <a:lnTo>
                  <a:pt x="1358734" y="66027"/>
                </a:lnTo>
                <a:lnTo>
                  <a:pt x="1363014" y="68846"/>
                </a:lnTo>
                <a:lnTo>
                  <a:pt x="1364805" y="69608"/>
                </a:lnTo>
                <a:close/>
              </a:path>
              <a:path w="1401445" h="646429">
                <a:moveTo>
                  <a:pt x="1364856" y="488988"/>
                </a:moveTo>
                <a:lnTo>
                  <a:pt x="1364818" y="488378"/>
                </a:lnTo>
                <a:lnTo>
                  <a:pt x="1364170" y="488149"/>
                </a:lnTo>
                <a:lnTo>
                  <a:pt x="1364856" y="489712"/>
                </a:lnTo>
                <a:lnTo>
                  <a:pt x="1364856" y="488988"/>
                </a:lnTo>
                <a:close/>
              </a:path>
              <a:path w="1401445" h="646429">
                <a:moveTo>
                  <a:pt x="1365872" y="463346"/>
                </a:moveTo>
                <a:lnTo>
                  <a:pt x="1365554" y="462495"/>
                </a:lnTo>
                <a:lnTo>
                  <a:pt x="1365313" y="461683"/>
                </a:lnTo>
                <a:lnTo>
                  <a:pt x="1365123" y="460832"/>
                </a:lnTo>
                <a:lnTo>
                  <a:pt x="1364030" y="460667"/>
                </a:lnTo>
                <a:lnTo>
                  <a:pt x="1364361" y="461695"/>
                </a:lnTo>
                <a:lnTo>
                  <a:pt x="1365021" y="462546"/>
                </a:lnTo>
                <a:lnTo>
                  <a:pt x="1365872" y="463346"/>
                </a:lnTo>
                <a:close/>
              </a:path>
              <a:path w="1401445" h="646429">
                <a:moveTo>
                  <a:pt x="1366227" y="448094"/>
                </a:moveTo>
                <a:lnTo>
                  <a:pt x="1364068" y="447649"/>
                </a:lnTo>
                <a:lnTo>
                  <a:pt x="1364526" y="447890"/>
                </a:lnTo>
                <a:lnTo>
                  <a:pt x="1365224" y="448043"/>
                </a:lnTo>
                <a:lnTo>
                  <a:pt x="1366227" y="448094"/>
                </a:lnTo>
                <a:close/>
              </a:path>
              <a:path w="1401445" h="646429">
                <a:moveTo>
                  <a:pt x="1366342" y="492975"/>
                </a:moveTo>
                <a:lnTo>
                  <a:pt x="1364856" y="489712"/>
                </a:lnTo>
                <a:lnTo>
                  <a:pt x="1364843" y="490842"/>
                </a:lnTo>
                <a:lnTo>
                  <a:pt x="1364653" y="492226"/>
                </a:lnTo>
                <a:lnTo>
                  <a:pt x="1366342" y="492975"/>
                </a:lnTo>
                <a:close/>
              </a:path>
              <a:path w="1401445" h="646429">
                <a:moveTo>
                  <a:pt x="1366481" y="384810"/>
                </a:moveTo>
                <a:lnTo>
                  <a:pt x="1365351" y="382498"/>
                </a:lnTo>
                <a:lnTo>
                  <a:pt x="1364894" y="382270"/>
                </a:lnTo>
                <a:lnTo>
                  <a:pt x="1364234" y="384810"/>
                </a:lnTo>
                <a:lnTo>
                  <a:pt x="1366481" y="384810"/>
                </a:lnTo>
                <a:close/>
              </a:path>
              <a:path w="1401445" h="646429">
                <a:moveTo>
                  <a:pt x="1367358" y="460629"/>
                </a:moveTo>
                <a:lnTo>
                  <a:pt x="1365872" y="460311"/>
                </a:lnTo>
                <a:lnTo>
                  <a:pt x="1365123" y="459867"/>
                </a:lnTo>
                <a:lnTo>
                  <a:pt x="1364805" y="459041"/>
                </a:lnTo>
                <a:lnTo>
                  <a:pt x="1365123" y="460819"/>
                </a:lnTo>
                <a:lnTo>
                  <a:pt x="1365999" y="460984"/>
                </a:lnTo>
                <a:lnTo>
                  <a:pt x="1366837" y="461010"/>
                </a:lnTo>
                <a:lnTo>
                  <a:pt x="1367358" y="460629"/>
                </a:lnTo>
                <a:close/>
              </a:path>
              <a:path w="1401445" h="646429">
                <a:moveTo>
                  <a:pt x="1367828" y="483158"/>
                </a:moveTo>
                <a:lnTo>
                  <a:pt x="1367409" y="480860"/>
                </a:lnTo>
                <a:lnTo>
                  <a:pt x="1366227" y="481330"/>
                </a:lnTo>
                <a:lnTo>
                  <a:pt x="1367828" y="483158"/>
                </a:lnTo>
                <a:close/>
              </a:path>
              <a:path w="1401445" h="646429">
                <a:moveTo>
                  <a:pt x="1369225" y="439051"/>
                </a:moveTo>
                <a:lnTo>
                  <a:pt x="1365618" y="436397"/>
                </a:lnTo>
                <a:lnTo>
                  <a:pt x="1365123" y="439191"/>
                </a:lnTo>
                <a:lnTo>
                  <a:pt x="1361020" y="443395"/>
                </a:lnTo>
                <a:lnTo>
                  <a:pt x="1361643" y="445198"/>
                </a:lnTo>
                <a:lnTo>
                  <a:pt x="1369225" y="439051"/>
                </a:lnTo>
                <a:close/>
              </a:path>
              <a:path w="1401445" h="646429">
                <a:moveTo>
                  <a:pt x="1369796" y="479920"/>
                </a:moveTo>
                <a:lnTo>
                  <a:pt x="1367993" y="474980"/>
                </a:lnTo>
                <a:lnTo>
                  <a:pt x="1365656" y="473710"/>
                </a:lnTo>
                <a:lnTo>
                  <a:pt x="1367231" y="479920"/>
                </a:lnTo>
                <a:lnTo>
                  <a:pt x="1367409" y="480860"/>
                </a:lnTo>
                <a:lnTo>
                  <a:pt x="1369796" y="479920"/>
                </a:lnTo>
                <a:close/>
              </a:path>
              <a:path w="1401445" h="646429">
                <a:moveTo>
                  <a:pt x="1370571" y="293674"/>
                </a:moveTo>
                <a:lnTo>
                  <a:pt x="1370050" y="293839"/>
                </a:lnTo>
                <a:lnTo>
                  <a:pt x="1369504" y="294170"/>
                </a:lnTo>
                <a:lnTo>
                  <a:pt x="1369060" y="294817"/>
                </a:lnTo>
                <a:lnTo>
                  <a:pt x="1369441" y="294779"/>
                </a:lnTo>
                <a:lnTo>
                  <a:pt x="1369974" y="294271"/>
                </a:lnTo>
                <a:lnTo>
                  <a:pt x="1370571" y="293674"/>
                </a:lnTo>
                <a:close/>
              </a:path>
              <a:path w="1401445" h="646429">
                <a:moveTo>
                  <a:pt x="1373428" y="478790"/>
                </a:moveTo>
                <a:lnTo>
                  <a:pt x="1372654" y="478790"/>
                </a:lnTo>
                <a:lnTo>
                  <a:pt x="1369796" y="479920"/>
                </a:lnTo>
                <a:lnTo>
                  <a:pt x="1369847" y="480060"/>
                </a:lnTo>
                <a:lnTo>
                  <a:pt x="1373428" y="478790"/>
                </a:lnTo>
                <a:close/>
              </a:path>
              <a:path w="1401445" h="646429">
                <a:moveTo>
                  <a:pt x="1375892" y="488950"/>
                </a:moveTo>
                <a:lnTo>
                  <a:pt x="1371701" y="488950"/>
                </a:lnTo>
                <a:lnTo>
                  <a:pt x="1370672" y="486410"/>
                </a:lnTo>
                <a:lnTo>
                  <a:pt x="1367828" y="483158"/>
                </a:lnTo>
                <a:lnTo>
                  <a:pt x="1368882" y="488950"/>
                </a:lnTo>
                <a:lnTo>
                  <a:pt x="1374546" y="491490"/>
                </a:lnTo>
                <a:lnTo>
                  <a:pt x="1375892" y="488950"/>
                </a:lnTo>
                <a:close/>
              </a:path>
              <a:path w="1401445" h="646429">
                <a:moveTo>
                  <a:pt x="1376832" y="488950"/>
                </a:moveTo>
                <a:lnTo>
                  <a:pt x="1376565" y="487680"/>
                </a:lnTo>
                <a:lnTo>
                  <a:pt x="1375892" y="488950"/>
                </a:lnTo>
                <a:lnTo>
                  <a:pt x="1376832" y="488950"/>
                </a:lnTo>
                <a:close/>
              </a:path>
              <a:path w="1401445" h="646429">
                <a:moveTo>
                  <a:pt x="1377149" y="461010"/>
                </a:moveTo>
                <a:lnTo>
                  <a:pt x="1375219" y="461352"/>
                </a:lnTo>
                <a:lnTo>
                  <a:pt x="1375829" y="463765"/>
                </a:lnTo>
                <a:lnTo>
                  <a:pt x="1377149" y="461010"/>
                </a:lnTo>
                <a:close/>
              </a:path>
              <a:path w="1401445" h="646429">
                <a:moveTo>
                  <a:pt x="1380832" y="478790"/>
                </a:moveTo>
                <a:lnTo>
                  <a:pt x="1379677" y="472440"/>
                </a:lnTo>
                <a:lnTo>
                  <a:pt x="1377061" y="467360"/>
                </a:lnTo>
                <a:lnTo>
                  <a:pt x="1376400" y="466090"/>
                </a:lnTo>
                <a:lnTo>
                  <a:pt x="1375829" y="463765"/>
                </a:lnTo>
                <a:lnTo>
                  <a:pt x="1374114" y="467360"/>
                </a:lnTo>
                <a:lnTo>
                  <a:pt x="1371828" y="466090"/>
                </a:lnTo>
                <a:lnTo>
                  <a:pt x="1368171" y="464820"/>
                </a:lnTo>
                <a:lnTo>
                  <a:pt x="1365872" y="462280"/>
                </a:lnTo>
                <a:lnTo>
                  <a:pt x="1367751" y="467360"/>
                </a:lnTo>
                <a:lnTo>
                  <a:pt x="1371587" y="473710"/>
                </a:lnTo>
                <a:lnTo>
                  <a:pt x="1373428" y="478790"/>
                </a:lnTo>
                <a:lnTo>
                  <a:pt x="1374711" y="478790"/>
                </a:lnTo>
                <a:lnTo>
                  <a:pt x="1376032" y="482600"/>
                </a:lnTo>
                <a:lnTo>
                  <a:pt x="1380832" y="478790"/>
                </a:lnTo>
                <a:close/>
              </a:path>
              <a:path w="1401445" h="646429">
                <a:moveTo>
                  <a:pt x="1384655" y="527380"/>
                </a:moveTo>
                <a:lnTo>
                  <a:pt x="1382826" y="524014"/>
                </a:lnTo>
                <a:lnTo>
                  <a:pt x="1382369" y="524979"/>
                </a:lnTo>
                <a:lnTo>
                  <a:pt x="1384655" y="527380"/>
                </a:lnTo>
                <a:close/>
              </a:path>
              <a:path w="1401445" h="646429">
                <a:moveTo>
                  <a:pt x="1385824" y="253974"/>
                </a:moveTo>
                <a:lnTo>
                  <a:pt x="1385023" y="251460"/>
                </a:lnTo>
                <a:lnTo>
                  <a:pt x="1384007" y="251714"/>
                </a:lnTo>
                <a:lnTo>
                  <a:pt x="1385824" y="253974"/>
                </a:lnTo>
                <a:close/>
              </a:path>
              <a:path w="1401445" h="646429">
                <a:moveTo>
                  <a:pt x="1386230" y="255270"/>
                </a:moveTo>
                <a:lnTo>
                  <a:pt x="1385836" y="254000"/>
                </a:lnTo>
                <a:lnTo>
                  <a:pt x="1386230" y="255270"/>
                </a:lnTo>
                <a:close/>
              </a:path>
              <a:path w="1401445" h="646429">
                <a:moveTo>
                  <a:pt x="1386408" y="251244"/>
                </a:moveTo>
                <a:lnTo>
                  <a:pt x="1385938" y="250875"/>
                </a:lnTo>
                <a:lnTo>
                  <a:pt x="1385862" y="251460"/>
                </a:lnTo>
                <a:lnTo>
                  <a:pt x="1386408" y="251244"/>
                </a:lnTo>
                <a:close/>
              </a:path>
              <a:path w="1401445" h="646429">
                <a:moveTo>
                  <a:pt x="1386560" y="384810"/>
                </a:moveTo>
                <a:lnTo>
                  <a:pt x="1386065" y="380784"/>
                </a:lnTo>
                <a:lnTo>
                  <a:pt x="1385658" y="381000"/>
                </a:lnTo>
                <a:lnTo>
                  <a:pt x="1385417" y="382676"/>
                </a:lnTo>
                <a:lnTo>
                  <a:pt x="1386560" y="384810"/>
                </a:lnTo>
                <a:close/>
              </a:path>
              <a:path w="1401445" h="646429">
                <a:moveTo>
                  <a:pt x="1389761" y="401320"/>
                </a:moveTo>
                <a:lnTo>
                  <a:pt x="1388668" y="400050"/>
                </a:lnTo>
                <a:lnTo>
                  <a:pt x="1385366" y="396240"/>
                </a:lnTo>
                <a:lnTo>
                  <a:pt x="1386954" y="401307"/>
                </a:lnTo>
                <a:lnTo>
                  <a:pt x="1387195" y="400050"/>
                </a:lnTo>
                <a:lnTo>
                  <a:pt x="1389761" y="401320"/>
                </a:lnTo>
                <a:close/>
              </a:path>
              <a:path w="1401445" h="646429">
                <a:moveTo>
                  <a:pt x="1391246" y="528320"/>
                </a:moveTo>
                <a:lnTo>
                  <a:pt x="1388198" y="528320"/>
                </a:lnTo>
                <a:lnTo>
                  <a:pt x="1386573" y="529590"/>
                </a:lnTo>
                <a:lnTo>
                  <a:pt x="1382826" y="530860"/>
                </a:lnTo>
                <a:lnTo>
                  <a:pt x="1380261" y="529590"/>
                </a:lnTo>
                <a:lnTo>
                  <a:pt x="1382395" y="524510"/>
                </a:lnTo>
                <a:lnTo>
                  <a:pt x="1380490" y="521970"/>
                </a:lnTo>
                <a:lnTo>
                  <a:pt x="1377645" y="518160"/>
                </a:lnTo>
                <a:lnTo>
                  <a:pt x="1375143" y="515658"/>
                </a:lnTo>
                <a:lnTo>
                  <a:pt x="1380413" y="511784"/>
                </a:lnTo>
                <a:lnTo>
                  <a:pt x="1380642" y="506755"/>
                </a:lnTo>
                <a:lnTo>
                  <a:pt x="1376184" y="501497"/>
                </a:lnTo>
                <a:lnTo>
                  <a:pt x="1377708" y="500392"/>
                </a:lnTo>
                <a:lnTo>
                  <a:pt x="1379524" y="501484"/>
                </a:lnTo>
                <a:lnTo>
                  <a:pt x="1380820" y="501738"/>
                </a:lnTo>
                <a:lnTo>
                  <a:pt x="1377442" y="498144"/>
                </a:lnTo>
                <a:lnTo>
                  <a:pt x="1371498" y="494017"/>
                </a:lnTo>
                <a:lnTo>
                  <a:pt x="1365097" y="496328"/>
                </a:lnTo>
                <a:lnTo>
                  <a:pt x="1371790" y="499884"/>
                </a:lnTo>
                <a:lnTo>
                  <a:pt x="1368996" y="500748"/>
                </a:lnTo>
                <a:lnTo>
                  <a:pt x="1376972" y="504558"/>
                </a:lnTo>
                <a:lnTo>
                  <a:pt x="1377784" y="507606"/>
                </a:lnTo>
                <a:lnTo>
                  <a:pt x="1374736" y="509879"/>
                </a:lnTo>
                <a:lnTo>
                  <a:pt x="1372171" y="509358"/>
                </a:lnTo>
                <a:lnTo>
                  <a:pt x="1373949" y="510438"/>
                </a:lnTo>
                <a:lnTo>
                  <a:pt x="1371815" y="512787"/>
                </a:lnTo>
                <a:lnTo>
                  <a:pt x="1366240" y="510540"/>
                </a:lnTo>
                <a:lnTo>
                  <a:pt x="1357630" y="511810"/>
                </a:lnTo>
                <a:lnTo>
                  <a:pt x="1356182" y="521970"/>
                </a:lnTo>
                <a:lnTo>
                  <a:pt x="1350797" y="520700"/>
                </a:lnTo>
                <a:lnTo>
                  <a:pt x="1355509" y="515620"/>
                </a:lnTo>
                <a:lnTo>
                  <a:pt x="1349425" y="515620"/>
                </a:lnTo>
                <a:lnTo>
                  <a:pt x="1350556" y="520700"/>
                </a:lnTo>
                <a:lnTo>
                  <a:pt x="1350568" y="524510"/>
                </a:lnTo>
                <a:lnTo>
                  <a:pt x="1348244" y="523240"/>
                </a:lnTo>
                <a:lnTo>
                  <a:pt x="1346111" y="521970"/>
                </a:lnTo>
                <a:lnTo>
                  <a:pt x="1344269" y="523240"/>
                </a:lnTo>
                <a:lnTo>
                  <a:pt x="1345171" y="533400"/>
                </a:lnTo>
                <a:lnTo>
                  <a:pt x="1345869" y="533400"/>
                </a:lnTo>
                <a:lnTo>
                  <a:pt x="1390980" y="533400"/>
                </a:lnTo>
                <a:lnTo>
                  <a:pt x="1391107" y="530860"/>
                </a:lnTo>
                <a:lnTo>
                  <a:pt x="1391246" y="528320"/>
                </a:lnTo>
                <a:close/>
              </a:path>
              <a:path w="1401445" h="646429">
                <a:moveTo>
                  <a:pt x="1391653" y="439420"/>
                </a:moveTo>
                <a:lnTo>
                  <a:pt x="1391043" y="439775"/>
                </a:lnTo>
                <a:lnTo>
                  <a:pt x="1390370" y="443230"/>
                </a:lnTo>
                <a:lnTo>
                  <a:pt x="1391653" y="439420"/>
                </a:lnTo>
                <a:close/>
              </a:path>
              <a:path w="1401445" h="646429">
                <a:moveTo>
                  <a:pt x="1392707" y="249250"/>
                </a:moveTo>
                <a:lnTo>
                  <a:pt x="1391983" y="249250"/>
                </a:lnTo>
                <a:lnTo>
                  <a:pt x="1391323" y="249250"/>
                </a:lnTo>
                <a:lnTo>
                  <a:pt x="1386408" y="251244"/>
                </a:lnTo>
                <a:lnTo>
                  <a:pt x="1389964" y="254000"/>
                </a:lnTo>
                <a:lnTo>
                  <a:pt x="1391818" y="249643"/>
                </a:lnTo>
                <a:lnTo>
                  <a:pt x="1392516" y="250190"/>
                </a:lnTo>
                <a:lnTo>
                  <a:pt x="1392707" y="249250"/>
                </a:lnTo>
                <a:close/>
              </a:path>
              <a:path w="1401445" h="646429">
                <a:moveTo>
                  <a:pt x="1394142" y="198970"/>
                </a:moveTo>
                <a:lnTo>
                  <a:pt x="1391869" y="198615"/>
                </a:lnTo>
                <a:lnTo>
                  <a:pt x="1392453" y="201485"/>
                </a:lnTo>
                <a:lnTo>
                  <a:pt x="1391945" y="203898"/>
                </a:lnTo>
                <a:lnTo>
                  <a:pt x="1394142" y="198970"/>
                </a:lnTo>
                <a:close/>
              </a:path>
              <a:path w="1401445" h="646429">
                <a:moveTo>
                  <a:pt x="1397952" y="116840"/>
                </a:moveTo>
                <a:lnTo>
                  <a:pt x="1395755" y="114300"/>
                </a:lnTo>
                <a:lnTo>
                  <a:pt x="1392745" y="110490"/>
                </a:lnTo>
                <a:lnTo>
                  <a:pt x="1384846" y="107950"/>
                </a:lnTo>
                <a:lnTo>
                  <a:pt x="1388275" y="106680"/>
                </a:lnTo>
                <a:lnTo>
                  <a:pt x="1388249" y="104140"/>
                </a:lnTo>
                <a:lnTo>
                  <a:pt x="1387348" y="102870"/>
                </a:lnTo>
                <a:lnTo>
                  <a:pt x="1386459" y="101600"/>
                </a:lnTo>
                <a:lnTo>
                  <a:pt x="1385366" y="99060"/>
                </a:lnTo>
                <a:lnTo>
                  <a:pt x="1383360" y="96520"/>
                </a:lnTo>
                <a:lnTo>
                  <a:pt x="1381493" y="96520"/>
                </a:lnTo>
                <a:lnTo>
                  <a:pt x="1382382" y="102870"/>
                </a:lnTo>
                <a:lnTo>
                  <a:pt x="1379016" y="100330"/>
                </a:lnTo>
                <a:lnTo>
                  <a:pt x="1374762" y="93980"/>
                </a:lnTo>
                <a:lnTo>
                  <a:pt x="1381213" y="91440"/>
                </a:lnTo>
                <a:lnTo>
                  <a:pt x="1379347" y="88900"/>
                </a:lnTo>
                <a:lnTo>
                  <a:pt x="1374673" y="82550"/>
                </a:lnTo>
                <a:lnTo>
                  <a:pt x="1364869" y="77470"/>
                </a:lnTo>
                <a:lnTo>
                  <a:pt x="1356321" y="72390"/>
                </a:lnTo>
                <a:lnTo>
                  <a:pt x="1356029" y="71285"/>
                </a:lnTo>
                <a:lnTo>
                  <a:pt x="1350187" y="72390"/>
                </a:lnTo>
                <a:lnTo>
                  <a:pt x="1345958" y="66040"/>
                </a:lnTo>
                <a:lnTo>
                  <a:pt x="1347927" y="54610"/>
                </a:lnTo>
                <a:lnTo>
                  <a:pt x="1348155" y="53340"/>
                </a:lnTo>
                <a:lnTo>
                  <a:pt x="1345450" y="50800"/>
                </a:lnTo>
                <a:lnTo>
                  <a:pt x="1342745" y="48260"/>
                </a:lnTo>
                <a:lnTo>
                  <a:pt x="1337640" y="46990"/>
                </a:lnTo>
                <a:lnTo>
                  <a:pt x="1332306" y="46990"/>
                </a:lnTo>
                <a:lnTo>
                  <a:pt x="1327746" y="43180"/>
                </a:lnTo>
                <a:lnTo>
                  <a:pt x="1326845" y="45720"/>
                </a:lnTo>
                <a:lnTo>
                  <a:pt x="1322832" y="50800"/>
                </a:lnTo>
                <a:lnTo>
                  <a:pt x="1315847" y="46990"/>
                </a:lnTo>
                <a:lnTo>
                  <a:pt x="1311592" y="41910"/>
                </a:lnTo>
                <a:lnTo>
                  <a:pt x="1317421" y="34290"/>
                </a:lnTo>
                <a:lnTo>
                  <a:pt x="1321993" y="35560"/>
                </a:lnTo>
                <a:lnTo>
                  <a:pt x="1323340" y="36830"/>
                </a:lnTo>
                <a:lnTo>
                  <a:pt x="1323327" y="38100"/>
                </a:lnTo>
                <a:lnTo>
                  <a:pt x="1322654" y="38100"/>
                </a:lnTo>
                <a:lnTo>
                  <a:pt x="1324914" y="39370"/>
                </a:lnTo>
                <a:lnTo>
                  <a:pt x="1327772" y="40640"/>
                </a:lnTo>
                <a:lnTo>
                  <a:pt x="1327810" y="36830"/>
                </a:lnTo>
                <a:lnTo>
                  <a:pt x="1325346" y="38100"/>
                </a:lnTo>
                <a:lnTo>
                  <a:pt x="1324749" y="34290"/>
                </a:lnTo>
                <a:lnTo>
                  <a:pt x="1321295" y="30480"/>
                </a:lnTo>
                <a:lnTo>
                  <a:pt x="1317840" y="26670"/>
                </a:lnTo>
                <a:lnTo>
                  <a:pt x="1322184" y="25400"/>
                </a:lnTo>
                <a:lnTo>
                  <a:pt x="1314043" y="20320"/>
                </a:lnTo>
                <a:lnTo>
                  <a:pt x="1315072" y="22275"/>
                </a:lnTo>
                <a:lnTo>
                  <a:pt x="1312684" y="20320"/>
                </a:lnTo>
                <a:lnTo>
                  <a:pt x="1309585" y="17780"/>
                </a:lnTo>
                <a:lnTo>
                  <a:pt x="1307490" y="15240"/>
                </a:lnTo>
                <a:lnTo>
                  <a:pt x="1304340" y="11430"/>
                </a:lnTo>
                <a:lnTo>
                  <a:pt x="1296327" y="11430"/>
                </a:lnTo>
                <a:lnTo>
                  <a:pt x="1291437" y="10160"/>
                </a:lnTo>
                <a:lnTo>
                  <a:pt x="1293622" y="12700"/>
                </a:lnTo>
                <a:lnTo>
                  <a:pt x="1294879" y="15240"/>
                </a:lnTo>
                <a:lnTo>
                  <a:pt x="1292656" y="15240"/>
                </a:lnTo>
                <a:lnTo>
                  <a:pt x="1287653" y="13970"/>
                </a:lnTo>
                <a:lnTo>
                  <a:pt x="1280490" y="13970"/>
                </a:lnTo>
                <a:lnTo>
                  <a:pt x="1280172" y="15240"/>
                </a:lnTo>
                <a:lnTo>
                  <a:pt x="1279563" y="16510"/>
                </a:lnTo>
                <a:lnTo>
                  <a:pt x="1278572" y="17780"/>
                </a:lnTo>
                <a:lnTo>
                  <a:pt x="1278102" y="20320"/>
                </a:lnTo>
                <a:lnTo>
                  <a:pt x="1273390" y="20320"/>
                </a:lnTo>
                <a:lnTo>
                  <a:pt x="1271625" y="19050"/>
                </a:lnTo>
                <a:lnTo>
                  <a:pt x="1269873" y="17780"/>
                </a:lnTo>
                <a:lnTo>
                  <a:pt x="1268120" y="16510"/>
                </a:lnTo>
                <a:lnTo>
                  <a:pt x="1269961" y="15240"/>
                </a:lnTo>
                <a:lnTo>
                  <a:pt x="1271803" y="13970"/>
                </a:lnTo>
                <a:lnTo>
                  <a:pt x="1275499" y="11430"/>
                </a:lnTo>
                <a:lnTo>
                  <a:pt x="1265948" y="13970"/>
                </a:lnTo>
                <a:lnTo>
                  <a:pt x="1260221" y="11430"/>
                </a:lnTo>
                <a:lnTo>
                  <a:pt x="1261973" y="10160"/>
                </a:lnTo>
                <a:lnTo>
                  <a:pt x="1267218" y="6350"/>
                </a:lnTo>
                <a:lnTo>
                  <a:pt x="1258468" y="10160"/>
                </a:lnTo>
                <a:lnTo>
                  <a:pt x="1253578" y="5080"/>
                </a:lnTo>
                <a:lnTo>
                  <a:pt x="1251140" y="2540"/>
                </a:lnTo>
                <a:lnTo>
                  <a:pt x="1246212" y="1270"/>
                </a:lnTo>
                <a:lnTo>
                  <a:pt x="1250810" y="0"/>
                </a:lnTo>
                <a:lnTo>
                  <a:pt x="1243571" y="0"/>
                </a:lnTo>
                <a:lnTo>
                  <a:pt x="1246060" y="5080"/>
                </a:lnTo>
                <a:lnTo>
                  <a:pt x="1243406" y="5080"/>
                </a:lnTo>
                <a:lnTo>
                  <a:pt x="1241145" y="3810"/>
                </a:lnTo>
                <a:lnTo>
                  <a:pt x="1241247" y="2540"/>
                </a:lnTo>
                <a:lnTo>
                  <a:pt x="1238427" y="5080"/>
                </a:lnTo>
                <a:lnTo>
                  <a:pt x="1243164" y="10160"/>
                </a:lnTo>
                <a:lnTo>
                  <a:pt x="1237615" y="15240"/>
                </a:lnTo>
                <a:lnTo>
                  <a:pt x="1234097" y="12700"/>
                </a:lnTo>
                <a:lnTo>
                  <a:pt x="1226693" y="17780"/>
                </a:lnTo>
                <a:lnTo>
                  <a:pt x="1225600" y="11430"/>
                </a:lnTo>
                <a:lnTo>
                  <a:pt x="1230287" y="11430"/>
                </a:lnTo>
                <a:lnTo>
                  <a:pt x="1230426" y="8890"/>
                </a:lnTo>
                <a:lnTo>
                  <a:pt x="1230261" y="5080"/>
                </a:lnTo>
                <a:lnTo>
                  <a:pt x="1234020" y="3810"/>
                </a:lnTo>
                <a:lnTo>
                  <a:pt x="1229931" y="3810"/>
                </a:lnTo>
                <a:lnTo>
                  <a:pt x="1227277" y="2540"/>
                </a:lnTo>
                <a:lnTo>
                  <a:pt x="1226896" y="2540"/>
                </a:lnTo>
                <a:lnTo>
                  <a:pt x="1227683" y="1270"/>
                </a:lnTo>
                <a:lnTo>
                  <a:pt x="1228420" y="1270"/>
                </a:lnTo>
                <a:lnTo>
                  <a:pt x="1222984" y="0"/>
                </a:lnTo>
                <a:lnTo>
                  <a:pt x="1220520" y="2540"/>
                </a:lnTo>
                <a:lnTo>
                  <a:pt x="1217955" y="6350"/>
                </a:lnTo>
                <a:lnTo>
                  <a:pt x="1212227" y="8890"/>
                </a:lnTo>
                <a:lnTo>
                  <a:pt x="1213713" y="5080"/>
                </a:lnTo>
                <a:lnTo>
                  <a:pt x="1212011" y="3429"/>
                </a:lnTo>
                <a:lnTo>
                  <a:pt x="1209979" y="7620"/>
                </a:lnTo>
                <a:lnTo>
                  <a:pt x="1205814" y="11430"/>
                </a:lnTo>
                <a:lnTo>
                  <a:pt x="1198753" y="7620"/>
                </a:lnTo>
                <a:lnTo>
                  <a:pt x="1198016" y="12700"/>
                </a:lnTo>
                <a:lnTo>
                  <a:pt x="1194295" y="12700"/>
                </a:lnTo>
                <a:lnTo>
                  <a:pt x="1198524" y="13970"/>
                </a:lnTo>
                <a:lnTo>
                  <a:pt x="1197013" y="17780"/>
                </a:lnTo>
                <a:lnTo>
                  <a:pt x="1188453" y="17780"/>
                </a:lnTo>
                <a:lnTo>
                  <a:pt x="1188275" y="16510"/>
                </a:lnTo>
                <a:lnTo>
                  <a:pt x="1188224" y="16103"/>
                </a:lnTo>
                <a:lnTo>
                  <a:pt x="1186827" y="16510"/>
                </a:lnTo>
                <a:lnTo>
                  <a:pt x="1182014" y="13970"/>
                </a:lnTo>
                <a:lnTo>
                  <a:pt x="1179410" y="12700"/>
                </a:lnTo>
                <a:lnTo>
                  <a:pt x="1176794" y="11430"/>
                </a:lnTo>
                <a:lnTo>
                  <a:pt x="1171168" y="12700"/>
                </a:lnTo>
                <a:lnTo>
                  <a:pt x="1169416" y="11430"/>
                </a:lnTo>
                <a:lnTo>
                  <a:pt x="1167663" y="10160"/>
                </a:lnTo>
                <a:lnTo>
                  <a:pt x="1169314" y="7620"/>
                </a:lnTo>
                <a:lnTo>
                  <a:pt x="1170965" y="5080"/>
                </a:lnTo>
                <a:lnTo>
                  <a:pt x="1167879" y="3810"/>
                </a:lnTo>
                <a:lnTo>
                  <a:pt x="1162621" y="5080"/>
                </a:lnTo>
                <a:lnTo>
                  <a:pt x="1158862" y="2540"/>
                </a:lnTo>
                <a:lnTo>
                  <a:pt x="1155026" y="1270"/>
                </a:lnTo>
                <a:lnTo>
                  <a:pt x="1149515" y="1270"/>
                </a:lnTo>
                <a:lnTo>
                  <a:pt x="1152017" y="6350"/>
                </a:lnTo>
                <a:lnTo>
                  <a:pt x="1152499" y="6350"/>
                </a:lnTo>
                <a:lnTo>
                  <a:pt x="1146022" y="10160"/>
                </a:lnTo>
                <a:lnTo>
                  <a:pt x="1160995" y="7620"/>
                </a:lnTo>
                <a:lnTo>
                  <a:pt x="1151267" y="13970"/>
                </a:lnTo>
                <a:lnTo>
                  <a:pt x="1155763" y="13970"/>
                </a:lnTo>
                <a:lnTo>
                  <a:pt x="1160830" y="11430"/>
                </a:lnTo>
                <a:lnTo>
                  <a:pt x="1163510" y="12700"/>
                </a:lnTo>
                <a:lnTo>
                  <a:pt x="1159687" y="15836"/>
                </a:lnTo>
                <a:lnTo>
                  <a:pt x="1161415" y="19050"/>
                </a:lnTo>
                <a:lnTo>
                  <a:pt x="1156868" y="16510"/>
                </a:lnTo>
                <a:lnTo>
                  <a:pt x="1152156" y="17780"/>
                </a:lnTo>
                <a:lnTo>
                  <a:pt x="1147254" y="19050"/>
                </a:lnTo>
                <a:lnTo>
                  <a:pt x="1142136" y="17780"/>
                </a:lnTo>
                <a:lnTo>
                  <a:pt x="1142187" y="16510"/>
                </a:lnTo>
                <a:lnTo>
                  <a:pt x="1142250" y="15240"/>
                </a:lnTo>
                <a:lnTo>
                  <a:pt x="1142631" y="6350"/>
                </a:lnTo>
                <a:lnTo>
                  <a:pt x="1134960" y="3810"/>
                </a:lnTo>
                <a:lnTo>
                  <a:pt x="1127379" y="6350"/>
                </a:lnTo>
                <a:lnTo>
                  <a:pt x="1119174" y="8890"/>
                </a:lnTo>
                <a:lnTo>
                  <a:pt x="1109687" y="8890"/>
                </a:lnTo>
                <a:lnTo>
                  <a:pt x="1114107" y="10160"/>
                </a:lnTo>
                <a:lnTo>
                  <a:pt x="1112151" y="15240"/>
                </a:lnTo>
                <a:lnTo>
                  <a:pt x="1107732" y="12700"/>
                </a:lnTo>
                <a:lnTo>
                  <a:pt x="1105522" y="11430"/>
                </a:lnTo>
                <a:lnTo>
                  <a:pt x="1100988" y="12700"/>
                </a:lnTo>
                <a:lnTo>
                  <a:pt x="1101496" y="8890"/>
                </a:lnTo>
                <a:lnTo>
                  <a:pt x="1098715" y="7620"/>
                </a:lnTo>
                <a:lnTo>
                  <a:pt x="1096848" y="5080"/>
                </a:lnTo>
                <a:lnTo>
                  <a:pt x="1097013" y="7620"/>
                </a:lnTo>
                <a:lnTo>
                  <a:pt x="1086688" y="3810"/>
                </a:lnTo>
                <a:lnTo>
                  <a:pt x="1085253" y="12700"/>
                </a:lnTo>
                <a:lnTo>
                  <a:pt x="1079182" y="6350"/>
                </a:lnTo>
                <a:lnTo>
                  <a:pt x="1072261" y="7620"/>
                </a:lnTo>
                <a:lnTo>
                  <a:pt x="1067130" y="11430"/>
                </a:lnTo>
                <a:lnTo>
                  <a:pt x="1062075" y="15240"/>
                </a:lnTo>
                <a:lnTo>
                  <a:pt x="1055382" y="16510"/>
                </a:lnTo>
                <a:lnTo>
                  <a:pt x="1057617" y="13970"/>
                </a:lnTo>
                <a:lnTo>
                  <a:pt x="1058722" y="12700"/>
                </a:lnTo>
                <a:lnTo>
                  <a:pt x="1053896" y="8890"/>
                </a:lnTo>
                <a:lnTo>
                  <a:pt x="1057541" y="7620"/>
                </a:lnTo>
                <a:lnTo>
                  <a:pt x="1061186" y="6350"/>
                </a:lnTo>
                <a:lnTo>
                  <a:pt x="1057592" y="6350"/>
                </a:lnTo>
                <a:lnTo>
                  <a:pt x="1054379" y="5080"/>
                </a:lnTo>
                <a:lnTo>
                  <a:pt x="1054252" y="7620"/>
                </a:lnTo>
                <a:lnTo>
                  <a:pt x="1052207" y="5080"/>
                </a:lnTo>
                <a:lnTo>
                  <a:pt x="1044155" y="13970"/>
                </a:lnTo>
                <a:lnTo>
                  <a:pt x="1041336" y="9550"/>
                </a:lnTo>
                <a:lnTo>
                  <a:pt x="1041539" y="9321"/>
                </a:lnTo>
                <a:lnTo>
                  <a:pt x="1042365" y="8991"/>
                </a:lnTo>
                <a:lnTo>
                  <a:pt x="1042174" y="8623"/>
                </a:lnTo>
                <a:lnTo>
                  <a:pt x="1041044" y="9093"/>
                </a:lnTo>
                <a:lnTo>
                  <a:pt x="1040930" y="8890"/>
                </a:lnTo>
                <a:lnTo>
                  <a:pt x="1040726" y="9232"/>
                </a:lnTo>
                <a:lnTo>
                  <a:pt x="1040333" y="9385"/>
                </a:lnTo>
                <a:lnTo>
                  <a:pt x="1040460" y="9652"/>
                </a:lnTo>
                <a:lnTo>
                  <a:pt x="1039380" y="11430"/>
                </a:lnTo>
                <a:lnTo>
                  <a:pt x="1038771" y="15240"/>
                </a:lnTo>
                <a:lnTo>
                  <a:pt x="1034745" y="15240"/>
                </a:lnTo>
                <a:lnTo>
                  <a:pt x="1028433" y="15240"/>
                </a:lnTo>
                <a:lnTo>
                  <a:pt x="1031862" y="20320"/>
                </a:lnTo>
                <a:lnTo>
                  <a:pt x="1027087" y="17780"/>
                </a:lnTo>
                <a:lnTo>
                  <a:pt x="1022311" y="15240"/>
                </a:lnTo>
                <a:lnTo>
                  <a:pt x="1011135" y="13970"/>
                </a:lnTo>
                <a:lnTo>
                  <a:pt x="1000226" y="13970"/>
                </a:lnTo>
                <a:lnTo>
                  <a:pt x="995845" y="11430"/>
                </a:lnTo>
                <a:lnTo>
                  <a:pt x="992962" y="9766"/>
                </a:lnTo>
                <a:lnTo>
                  <a:pt x="993114" y="9740"/>
                </a:lnTo>
                <a:lnTo>
                  <a:pt x="992644" y="9588"/>
                </a:lnTo>
                <a:lnTo>
                  <a:pt x="991463" y="8890"/>
                </a:lnTo>
                <a:lnTo>
                  <a:pt x="990917" y="8978"/>
                </a:lnTo>
                <a:lnTo>
                  <a:pt x="990447" y="8813"/>
                </a:lnTo>
                <a:lnTo>
                  <a:pt x="990574" y="9042"/>
                </a:lnTo>
                <a:lnTo>
                  <a:pt x="983589" y="10160"/>
                </a:lnTo>
                <a:lnTo>
                  <a:pt x="974090" y="11430"/>
                </a:lnTo>
                <a:lnTo>
                  <a:pt x="966965" y="11430"/>
                </a:lnTo>
                <a:lnTo>
                  <a:pt x="967460" y="10160"/>
                </a:lnTo>
                <a:lnTo>
                  <a:pt x="963104" y="10160"/>
                </a:lnTo>
                <a:lnTo>
                  <a:pt x="960183" y="13970"/>
                </a:lnTo>
                <a:lnTo>
                  <a:pt x="957008" y="17780"/>
                </a:lnTo>
                <a:lnTo>
                  <a:pt x="950976" y="17780"/>
                </a:lnTo>
                <a:lnTo>
                  <a:pt x="945413" y="10160"/>
                </a:lnTo>
                <a:lnTo>
                  <a:pt x="956995" y="13970"/>
                </a:lnTo>
                <a:lnTo>
                  <a:pt x="953490" y="11430"/>
                </a:lnTo>
                <a:lnTo>
                  <a:pt x="952944" y="10160"/>
                </a:lnTo>
                <a:lnTo>
                  <a:pt x="951839" y="7620"/>
                </a:lnTo>
                <a:lnTo>
                  <a:pt x="950734" y="5080"/>
                </a:lnTo>
                <a:lnTo>
                  <a:pt x="945337" y="6350"/>
                </a:lnTo>
                <a:lnTo>
                  <a:pt x="938784" y="7620"/>
                </a:lnTo>
                <a:lnTo>
                  <a:pt x="932599" y="5080"/>
                </a:lnTo>
                <a:lnTo>
                  <a:pt x="934427" y="3810"/>
                </a:lnTo>
                <a:lnTo>
                  <a:pt x="931608" y="1270"/>
                </a:lnTo>
                <a:lnTo>
                  <a:pt x="928077" y="2540"/>
                </a:lnTo>
                <a:lnTo>
                  <a:pt x="922070" y="5080"/>
                </a:lnTo>
                <a:lnTo>
                  <a:pt x="919949" y="6350"/>
                </a:lnTo>
                <a:lnTo>
                  <a:pt x="916635" y="7620"/>
                </a:lnTo>
                <a:lnTo>
                  <a:pt x="909345" y="7620"/>
                </a:lnTo>
                <a:lnTo>
                  <a:pt x="909942" y="6350"/>
                </a:lnTo>
                <a:lnTo>
                  <a:pt x="909269" y="5080"/>
                </a:lnTo>
                <a:lnTo>
                  <a:pt x="904494" y="8890"/>
                </a:lnTo>
                <a:lnTo>
                  <a:pt x="898512" y="11430"/>
                </a:lnTo>
                <a:lnTo>
                  <a:pt x="892657" y="12700"/>
                </a:lnTo>
                <a:lnTo>
                  <a:pt x="889444" y="19050"/>
                </a:lnTo>
                <a:lnTo>
                  <a:pt x="886117" y="25400"/>
                </a:lnTo>
                <a:lnTo>
                  <a:pt x="885240" y="26670"/>
                </a:lnTo>
                <a:lnTo>
                  <a:pt x="886256" y="26670"/>
                </a:lnTo>
                <a:lnTo>
                  <a:pt x="881913" y="34290"/>
                </a:lnTo>
                <a:lnTo>
                  <a:pt x="877976" y="35560"/>
                </a:lnTo>
                <a:lnTo>
                  <a:pt x="872286" y="38100"/>
                </a:lnTo>
                <a:lnTo>
                  <a:pt x="867308" y="34290"/>
                </a:lnTo>
                <a:lnTo>
                  <a:pt x="871905" y="29210"/>
                </a:lnTo>
                <a:lnTo>
                  <a:pt x="863600" y="26670"/>
                </a:lnTo>
                <a:lnTo>
                  <a:pt x="865835" y="36830"/>
                </a:lnTo>
                <a:lnTo>
                  <a:pt x="862279" y="39370"/>
                </a:lnTo>
                <a:lnTo>
                  <a:pt x="860069" y="36830"/>
                </a:lnTo>
                <a:lnTo>
                  <a:pt x="857110" y="43180"/>
                </a:lnTo>
                <a:lnTo>
                  <a:pt x="856399" y="48260"/>
                </a:lnTo>
                <a:lnTo>
                  <a:pt x="855345" y="54610"/>
                </a:lnTo>
                <a:lnTo>
                  <a:pt x="851357" y="60960"/>
                </a:lnTo>
                <a:lnTo>
                  <a:pt x="854113" y="60960"/>
                </a:lnTo>
                <a:lnTo>
                  <a:pt x="853821" y="66040"/>
                </a:lnTo>
                <a:lnTo>
                  <a:pt x="851281" y="67310"/>
                </a:lnTo>
                <a:lnTo>
                  <a:pt x="848448" y="68580"/>
                </a:lnTo>
                <a:lnTo>
                  <a:pt x="847255" y="72390"/>
                </a:lnTo>
                <a:lnTo>
                  <a:pt x="839508" y="68580"/>
                </a:lnTo>
                <a:lnTo>
                  <a:pt x="838276" y="73660"/>
                </a:lnTo>
                <a:lnTo>
                  <a:pt x="836587" y="80010"/>
                </a:lnTo>
                <a:lnTo>
                  <a:pt x="834402" y="86360"/>
                </a:lnTo>
                <a:lnTo>
                  <a:pt x="831710" y="92710"/>
                </a:lnTo>
                <a:lnTo>
                  <a:pt x="830846" y="89166"/>
                </a:lnTo>
                <a:lnTo>
                  <a:pt x="828814" y="96520"/>
                </a:lnTo>
                <a:lnTo>
                  <a:pt x="823023" y="102870"/>
                </a:lnTo>
                <a:lnTo>
                  <a:pt x="818896" y="99060"/>
                </a:lnTo>
                <a:lnTo>
                  <a:pt x="815403" y="100330"/>
                </a:lnTo>
                <a:lnTo>
                  <a:pt x="811999" y="102870"/>
                </a:lnTo>
                <a:lnTo>
                  <a:pt x="808723" y="105410"/>
                </a:lnTo>
                <a:lnTo>
                  <a:pt x="802754" y="113030"/>
                </a:lnTo>
                <a:lnTo>
                  <a:pt x="797496" y="118110"/>
                </a:lnTo>
                <a:lnTo>
                  <a:pt x="796683" y="123190"/>
                </a:lnTo>
                <a:lnTo>
                  <a:pt x="795096" y="127000"/>
                </a:lnTo>
                <a:lnTo>
                  <a:pt x="791603" y="130810"/>
                </a:lnTo>
                <a:lnTo>
                  <a:pt x="793102" y="138430"/>
                </a:lnTo>
                <a:lnTo>
                  <a:pt x="793686" y="139700"/>
                </a:lnTo>
                <a:lnTo>
                  <a:pt x="793800" y="148590"/>
                </a:lnTo>
                <a:lnTo>
                  <a:pt x="793330" y="152400"/>
                </a:lnTo>
                <a:lnTo>
                  <a:pt x="792695" y="156210"/>
                </a:lnTo>
                <a:lnTo>
                  <a:pt x="791679" y="162560"/>
                </a:lnTo>
                <a:lnTo>
                  <a:pt x="790714" y="168910"/>
                </a:lnTo>
                <a:lnTo>
                  <a:pt x="790067" y="175260"/>
                </a:lnTo>
                <a:lnTo>
                  <a:pt x="790028" y="182880"/>
                </a:lnTo>
                <a:lnTo>
                  <a:pt x="795591" y="180340"/>
                </a:lnTo>
                <a:lnTo>
                  <a:pt x="796531" y="182880"/>
                </a:lnTo>
                <a:lnTo>
                  <a:pt x="797534" y="185420"/>
                </a:lnTo>
                <a:lnTo>
                  <a:pt x="803275" y="186690"/>
                </a:lnTo>
                <a:lnTo>
                  <a:pt x="804113" y="190500"/>
                </a:lnTo>
                <a:lnTo>
                  <a:pt x="803910" y="193040"/>
                </a:lnTo>
                <a:lnTo>
                  <a:pt x="803452" y="193040"/>
                </a:lnTo>
                <a:lnTo>
                  <a:pt x="803071" y="193040"/>
                </a:lnTo>
                <a:lnTo>
                  <a:pt x="802513" y="193967"/>
                </a:lnTo>
                <a:lnTo>
                  <a:pt x="800646" y="194627"/>
                </a:lnTo>
                <a:lnTo>
                  <a:pt x="793711" y="185585"/>
                </a:lnTo>
                <a:lnTo>
                  <a:pt x="790270" y="193065"/>
                </a:lnTo>
                <a:lnTo>
                  <a:pt x="793661" y="191922"/>
                </a:lnTo>
                <a:lnTo>
                  <a:pt x="796391" y="194564"/>
                </a:lnTo>
                <a:lnTo>
                  <a:pt x="799236" y="196646"/>
                </a:lnTo>
                <a:lnTo>
                  <a:pt x="802309" y="194297"/>
                </a:lnTo>
                <a:lnTo>
                  <a:pt x="795375" y="205740"/>
                </a:lnTo>
                <a:lnTo>
                  <a:pt x="791629" y="209550"/>
                </a:lnTo>
                <a:lnTo>
                  <a:pt x="792530" y="201930"/>
                </a:lnTo>
                <a:lnTo>
                  <a:pt x="789647" y="201930"/>
                </a:lnTo>
                <a:lnTo>
                  <a:pt x="788657" y="212090"/>
                </a:lnTo>
                <a:lnTo>
                  <a:pt x="787539" y="210820"/>
                </a:lnTo>
                <a:lnTo>
                  <a:pt x="784199" y="207010"/>
                </a:lnTo>
                <a:lnTo>
                  <a:pt x="780770" y="212090"/>
                </a:lnTo>
                <a:lnTo>
                  <a:pt x="785380" y="210820"/>
                </a:lnTo>
                <a:lnTo>
                  <a:pt x="787374" y="215900"/>
                </a:lnTo>
                <a:lnTo>
                  <a:pt x="785622" y="220980"/>
                </a:lnTo>
                <a:lnTo>
                  <a:pt x="791565" y="213360"/>
                </a:lnTo>
                <a:lnTo>
                  <a:pt x="792873" y="220980"/>
                </a:lnTo>
                <a:lnTo>
                  <a:pt x="786269" y="231140"/>
                </a:lnTo>
                <a:lnTo>
                  <a:pt x="787539" y="238760"/>
                </a:lnTo>
                <a:lnTo>
                  <a:pt x="783488" y="233680"/>
                </a:lnTo>
                <a:lnTo>
                  <a:pt x="784644" y="241300"/>
                </a:lnTo>
                <a:lnTo>
                  <a:pt x="785647" y="250190"/>
                </a:lnTo>
                <a:lnTo>
                  <a:pt x="788123" y="259080"/>
                </a:lnTo>
                <a:lnTo>
                  <a:pt x="793775" y="265430"/>
                </a:lnTo>
                <a:lnTo>
                  <a:pt x="792276" y="266700"/>
                </a:lnTo>
                <a:lnTo>
                  <a:pt x="788758" y="269240"/>
                </a:lnTo>
                <a:lnTo>
                  <a:pt x="787819" y="265430"/>
                </a:lnTo>
                <a:lnTo>
                  <a:pt x="788797" y="278130"/>
                </a:lnTo>
                <a:lnTo>
                  <a:pt x="791959" y="292100"/>
                </a:lnTo>
                <a:lnTo>
                  <a:pt x="794219" y="303530"/>
                </a:lnTo>
                <a:lnTo>
                  <a:pt x="792480" y="314960"/>
                </a:lnTo>
                <a:lnTo>
                  <a:pt x="789330" y="313690"/>
                </a:lnTo>
                <a:lnTo>
                  <a:pt x="790244" y="316230"/>
                </a:lnTo>
                <a:lnTo>
                  <a:pt x="795261" y="318770"/>
                </a:lnTo>
                <a:lnTo>
                  <a:pt x="792086" y="322580"/>
                </a:lnTo>
                <a:lnTo>
                  <a:pt x="790778" y="322580"/>
                </a:lnTo>
                <a:lnTo>
                  <a:pt x="788936" y="321310"/>
                </a:lnTo>
                <a:lnTo>
                  <a:pt x="788758" y="322580"/>
                </a:lnTo>
                <a:lnTo>
                  <a:pt x="789838" y="323850"/>
                </a:lnTo>
                <a:lnTo>
                  <a:pt x="794270" y="330200"/>
                </a:lnTo>
                <a:lnTo>
                  <a:pt x="792441" y="335280"/>
                </a:lnTo>
                <a:lnTo>
                  <a:pt x="788885" y="331470"/>
                </a:lnTo>
                <a:lnTo>
                  <a:pt x="788530" y="341630"/>
                </a:lnTo>
                <a:lnTo>
                  <a:pt x="791933" y="350520"/>
                </a:lnTo>
                <a:lnTo>
                  <a:pt x="796518" y="359410"/>
                </a:lnTo>
                <a:lnTo>
                  <a:pt x="799706" y="368300"/>
                </a:lnTo>
                <a:lnTo>
                  <a:pt x="790435" y="368300"/>
                </a:lnTo>
                <a:lnTo>
                  <a:pt x="785926" y="387350"/>
                </a:lnTo>
                <a:lnTo>
                  <a:pt x="784606" y="387350"/>
                </a:lnTo>
                <a:lnTo>
                  <a:pt x="785393" y="400050"/>
                </a:lnTo>
                <a:lnTo>
                  <a:pt x="788492" y="412750"/>
                </a:lnTo>
                <a:lnTo>
                  <a:pt x="792492" y="424180"/>
                </a:lnTo>
                <a:lnTo>
                  <a:pt x="795959" y="435610"/>
                </a:lnTo>
                <a:lnTo>
                  <a:pt x="790981" y="445770"/>
                </a:lnTo>
                <a:lnTo>
                  <a:pt x="789393" y="459740"/>
                </a:lnTo>
                <a:lnTo>
                  <a:pt x="788631" y="474980"/>
                </a:lnTo>
                <a:lnTo>
                  <a:pt x="786130" y="488950"/>
                </a:lnTo>
                <a:lnTo>
                  <a:pt x="787819" y="486410"/>
                </a:lnTo>
                <a:lnTo>
                  <a:pt x="793369" y="488950"/>
                </a:lnTo>
                <a:lnTo>
                  <a:pt x="794296" y="492760"/>
                </a:lnTo>
                <a:lnTo>
                  <a:pt x="792416" y="496570"/>
                </a:lnTo>
                <a:lnTo>
                  <a:pt x="800735" y="502920"/>
                </a:lnTo>
                <a:lnTo>
                  <a:pt x="792226" y="502920"/>
                </a:lnTo>
                <a:lnTo>
                  <a:pt x="792391" y="501650"/>
                </a:lnTo>
                <a:lnTo>
                  <a:pt x="788225" y="502920"/>
                </a:lnTo>
                <a:lnTo>
                  <a:pt x="786688" y="505460"/>
                </a:lnTo>
                <a:lnTo>
                  <a:pt x="786180" y="509270"/>
                </a:lnTo>
                <a:lnTo>
                  <a:pt x="785660" y="514350"/>
                </a:lnTo>
                <a:lnTo>
                  <a:pt x="786079" y="520700"/>
                </a:lnTo>
                <a:lnTo>
                  <a:pt x="786041" y="527050"/>
                </a:lnTo>
                <a:lnTo>
                  <a:pt x="797179" y="525780"/>
                </a:lnTo>
                <a:lnTo>
                  <a:pt x="796556" y="527050"/>
                </a:lnTo>
                <a:lnTo>
                  <a:pt x="795985" y="528320"/>
                </a:lnTo>
                <a:lnTo>
                  <a:pt x="795477" y="529590"/>
                </a:lnTo>
                <a:lnTo>
                  <a:pt x="796480" y="535940"/>
                </a:lnTo>
                <a:lnTo>
                  <a:pt x="801687" y="543560"/>
                </a:lnTo>
                <a:lnTo>
                  <a:pt x="806234" y="548640"/>
                </a:lnTo>
                <a:lnTo>
                  <a:pt x="809371" y="552450"/>
                </a:lnTo>
                <a:lnTo>
                  <a:pt x="817143" y="558800"/>
                </a:lnTo>
                <a:lnTo>
                  <a:pt x="822566" y="562610"/>
                </a:lnTo>
                <a:lnTo>
                  <a:pt x="826909" y="567690"/>
                </a:lnTo>
                <a:lnTo>
                  <a:pt x="829398" y="572770"/>
                </a:lnTo>
                <a:lnTo>
                  <a:pt x="829259" y="577850"/>
                </a:lnTo>
                <a:lnTo>
                  <a:pt x="834034" y="579120"/>
                </a:lnTo>
                <a:lnTo>
                  <a:pt x="837349" y="582930"/>
                </a:lnTo>
                <a:lnTo>
                  <a:pt x="842098" y="584200"/>
                </a:lnTo>
                <a:lnTo>
                  <a:pt x="837488" y="588010"/>
                </a:lnTo>
                <a:lnTo>
                  <a:pt x="841794" y="594360"/>
                </a:lnTo>
                <a:lnTo>
                  <a:pt x="845883" y="599440"/>
                </a:lnTo>
                <a:lnTo>
                  <a:pt x="850722" y="604520"/>
                </a:lnTo>
                <a:lnTo>
                  <a:pt x="857262" y="610870"/>
                </a:lnTo>
                <a:lnTo>
                  <a:pt x="852195" y="612140"/>
                </a:lnTo>
                <a:lnTo>
                  <a:pt x="857389" y="614680"/>
                </a:lnTo>
                <a:lnTo>
                  <a:pt x="871423" y="612140"/>
                </a:lnTo>
                <a:lnTo>
                  <a:pt x="876808" y="613410"/>
                </a:lnTo>
                <a:lnTo>
                  <a:pt x="874636" y="617220"/>
                </a:lnTo>
                <a:lnTo>
                  <a:pt x="872655" y="622300"/>
                </a:lnTo>
                <a:lnTo>
                  <a:pt x="877392" y="627380"/>
                </a:lnTo>
                <a:lnTo>
                  <a:pt x="886193" y="640080"/>
                </a:lnTo>
                <a:lnTo>
                  <a:pt x="902220" y="641350"/>
                </a:lnTo>
                <a:lnTo>
                  <a:pt x="917067" y="641350"/>
                </a:lnTo>
                <a:lnTo>
                  <a:pt x="920559" y="640080"/>
                </a:lnTo>
                <a:lnTo>
                  <a:pt x="925601" y="637540"/>
                </a:lnTo>
                <a:lnTo>
                  <a:pt x="925372" y="638810"/>
                </a:lnTo>
                <a:lnTo>
                  <a:pt x="924979" y="641350"/>
                </a:lnTo>
                <a:lnTo>
                  <a:pt x="922756" y="642620"/>
                </a:lnTo>
                <a:lnTo>
                  <a:pt x="929322" y="642620"/>
                </a:lnTo>
                <a:lnTo>
                  <a:pt x="937323" y="643890"/>
                </a:lnTo>
                <a:lnTo>
                  <a:pt x="943686" y="642620"/>
                </a:lnTo>
                <a:lnTo>
                  <a:pt x="944994" y="637540"/>
                </a:lnTo>
                <a:lnTo>
                  <a:pt x="945324" y="636270"/>
                </a:lnTo>
                <a:lnTo>
                  <a:pt x="947699" y="638810"/>
                </a:lnTo>
                <a:lnTo>
                  <a:pt x="953350" y="638810"/>
                </a:lnTo>
                <a:lnTo>
                  <a:pt x="960361" y="636270"/>
                </a:lnTo>
                <a:lnTo>
                  <a:pt x="966812" y="633730"/>
                </a:lnTo>
                <a:lnTo>
                  <a:pt x="965657" y="638810"/>
                </a:lnTo>
                <a:lnTo>
                  <a:pt x="969822" y="633730"/>
                </a:lnTo>
                <a:lnTo>
                  <a:pt x="971892" y="631190"/>
                </a:lnTo>
                <a:lnTo>
                  <a:pt x="972096" y="629920"/>
                </a:lnTo>
                <a:lnTo>
                  <a:pt x="980808" y="627380"/>
                </a:lnTo>
                <a:lnTo>
                  <a:pt x="982878" y="628650"/>
                </a:lnTo>
                <a:lnTo>
                  <a:pt x="982637" y="632206"/>
                </a:lnTo>
                <a:lnTo>
                  <a:pt x="986739" y="633730"/>
                </a:lnTo>
                <a:lnTo>
                  <a:pt x="985659" y="627380"/>
                </a:lnTo>
                <a:lnTo>
                  <a:pt x="985240" y="624840"/>
                </a:lnTo>
                <a:lnTo>
                  <a:pt x="993559" y="628650"/>
                </a:lnTo>
                <a:lnTo>
                  <a:pt x="990447" y="632460"/>
                </a:lnTo>
                <a:lnTo>
                  <a:pt x="997521" y="632460"/>
                </a:lnTo>
                <a:lnTo>
                  <a:pt x="996962" y="629920"/>
                </a:lnTo>
                <a:lnTo>
                  <a:pt x="1000861" y="626110"/>
                </a:lnTo>
                <a:lnTo>
                  <a:pt x="1003084" y="624840"/>
                </a:lnTo>
                <a:lnTo>
                  <a:pt x="1005306" y="623570"/>
                </a:lnTo>
                <a:lnTo>
                  <a:pt x="1014272" y="627380"/>
                </a:lnTo>
                <a:lnTo>
                  <a:pt x="1015301" y="632460"/>
                </a:lnTo>
                <a:lnTo>
                  <a:pt x="1016266" y="629920"/>
                </a:lnTo>
                <a:lnTo>
                  <a:pt x="1020140" y="624840"/>
                </a:lnTo>
                <a:lnTo>
                  <a:pt x="1024305" y="627380"/>
                </a:lnTo>
                <a:lnTo>
                  <a:pt x="1024851" y="628650"/>
                </a:lnTo>
                <a:lnTo>
                  <a:pt x="1023340" y="629920"/>
                </a:lnTo>
                <a:lnTo>
                  <a:pt x="1022578" y="631190"/>
                </a:lnTo>
                <a:lnTo>
                  <a:pt x="1030439" y="631190"/>
                </a:lnTo>
                <a:lnTo>
                  <a:pt x="1036815" y="629920"/>
                </a:lnTo>
                <a:lnTo>
                  <a:pt x="1042504" y="627380"/>
                </a:lnTo>
                <a:lnTo>
                  <a:pt x="1048283" y="629920"/>
                </a:lnTo>
                <a:lnTo>
                  <a:pt x="1048461" y="631190"/>
                </a:lnTo>
                <a:lnTo>
                  <a:pt x="1048981" y="632460"/>
                </a:lnTo>
                <a:lnTo>
                  <a:pt x="1049655" y="633730"/>
                </a:lnTo>
                <a:lnTo>
                  <a:pt x="1040269" y="632460"/>
                </a:lnTo>
                <a:lnTo>
                  <a:pt x="1033399" y="632460"/>
                </a:lnTo>
                <a:lnTo>
                  <a:pt x="1033386" y="637540"/>
                </a:lnTo>
                <a:lnTo>
                  <a:pt x="1040980" y="638810"/>
                </a:lnTo>
                <a:lnTo>
                  <a:pt x="1034935" y="646430"/>
                </a:lnTo>
                <a:lnTo>
                  <a:pt x="1040193" y="642620"/>
                </a:lnTo>
                <a:lnTo>
                  <a:pt x="1046403" y="638810"/>
                </a:lnTo>
                <a:lnTo>
                  <a:pt x="1052842" y="636270"/>
                </a:lnTo>
                <a:lnTo>
                  <a:pt x="1059548" y="636270"/>
                </a:lnTo>
                <a:lnTo>
                  <a:pt x="1059815" y="637540"/>
                </a:lnTo>
                <a:lnTo>
                  <a:pt x="1059040" y="638810"/>
                </a:lnTo>
                <a:lnTo>
                  <a:pt x="1062291" y="638810"/>
                </a:lnTo>
                <a:lnTo>
                  <a:pt x="1063726" y="637540"/>
                </a:lnTo>
                <a:lnTo>
                  <a:pt x="1066076" y="638810"/>
                </a:lnTo>
                <a:lnTo>
                  <a:pt x="1069848" y="638810"/>
                </a:lnTo>
                <a:lnTo>
                  <a:pt x="1070711" y="643890"/>
                </a:lnTo>
                <a:lnTo>
                  <a:pt x="1078522" y="641350"/>
                </a:lnTo>
                <a:lnTo>
                  <a:pt x="1082319" y="641350"/>
                </a:lnTo>
                <a:lnTo>
                  <a:pt x="1082090" y="637540"/>
                </a:lnTo>
                <a:lnTo>
                  <a:pt x="1082014" y="636270"/>
                </a:lnTo>
                <a:lnTo>
                  <a:pt x="1086954" y="636270"/>
                </a:lnTo>
                <a:lnTo>
                  <a:pt x="1083868" y="633730"/>
                </a:lnTo>
                <a:lnTo>
                  <a:pt x="1082332" y="632460"/>
                </a:lnTo>
                <a:lnTo>
                  <a:pt x="1079614" y="632460"/>
                </a:lnTo>
                <a:lnTo>
                  <a:pt x="1079131" y="632002"/>
                </a:lnTo>
                <a:lnTo>
                  <a:pt x="1078623" y="631647"/>
                </a:lnTo>
                <a:lnTo>
                  <a:pt x="1078230" y="632460"/>
                </a:lnTo>
                <a:lnTo>
                  <a:pt x="1077861" y="632460"/>
                </a:lnTo>
                <a:lnTo>
                  <a:pt x="1077493" y="633730"/>
                </a:lnTo>
                <a:lnTo>
                  <a:pt x="1077747" y="632460"/>
                </a:lnTo>
                <a:lnTo>
                  <a:pt x="1075537" y="632764"/>
                </a:lnTo>
                <a:lnTo>
                  <a:pt x="1075537" y="637540"/>
                </a:lnTo>
                <a:lnTo>
                  <a:pt x="1075296" y="638810"/>
                </a:lnTo>
                <a:lnTo>
                  <a:pt x="1075016" y="640080"/>
                </a:lnTo>
                <a:lnTo>
                  <a:pt x="1074534" y="640080"/>
                </a:lnTo>
                <a:lnTo>
                  <a:pt x="1072019" y="641350"/>
                </a:lnTo>
                <a:lnTo>
                  <a:pt x="1071181" y="640080"/>
                </a:lnTo>
                <a:lnTo>
                  <a:pt x="1070838" y="638810"/>
                </a:lnTo>
                <a:lnTo>
                  <a:pt x="1075245" y="638810"/>
                </a:lnTo>
                <a:lnTo>
                  <a:pt x="1075537" y="637540"/>
                </a:lnTo>
                <a:lnTo>
                  <a:pt x="1075537" y="632764"/>
                </a:lnTo>
                <a:lnTo>
                  <a:pt x="1068336" y="633730"/>
                </a:lnTo>
                <a:lnTo>
                  <a:pt x="1071333" y="629920"/>
                </a:lnTo>
                <a:lnTo>
                  <a:pt x="1074458" y="627380"/>
                </a:lnTo>
                <a:lnTo>
                  <a:pt x="1078636" y="631190"/>
                </a:lnTo>
                <a:lnTo>
                  <a:pt x="1080579" y="627380"/>
                </a:lnTo>
                <a:lnTo>
                  <a:pt x="1082001" y="624840"/>
                </a:lnTo>
                <a:lnTo>
                  <a:pt x="1082713" y="623570"/>
                </a:lnTo>
                <a:lnTo>
                  <a:pt x="1083932" y="621030"/>
                </a:lnTo>
                <a:lnTo>
                  <a:pt x="1089101" y="629920"/>
                </a:lnTo>
                <a:lnTo>
                  <a:pt x="1099058" y="633730"/>
                </a:lnTo>
                <a:lnTo>
                  <a:pt x="1100442" y="638810"/>
                </a:lnTo>
                <a:lnTo>
                  <a:pt x="1119301" y="636270"/>
                </a:lnTo>
                <a:lnTo>
                  <a:pt x="1128102" y="632460"/>
                </a:lnTo>
                <a:lnTo>
                  <a:pt x="1134948" y="626110"/>
                </a:lnTo>
                <a:lnTo>
                  <a:pt x="1138237" y="624840"/>
                </a:lnTo>
                <a:lnTo>
                  <a:pt x="1138720" y="628650"/>
                </a:lnTo>
                <a:lnTo>
                  <a:pt x="1139939" y="631190"/>
                </a:lnTo>
                <a:lnTo>
                  <a:pt x="1138047" y="632460"/>
                </a:lnTo>
                <a:lnTo>
                  <a:pt x="1141323" y="631190"/>
                </a:lnTo>
                <a:lnTo>
                  <a:pt x="1154214" y="632460"/>
                </a:lnTo>
                <a:lnTo>
                  <a:pt x="1154480" y="631190"/>
                </a:lnTo>
                <a:lnTo>
                  <a:pt x="1155801" y="624840"/>
                </a:lnTo>
                <a:lnTo>
                  <a:pt x="1158735" y="627380"/>
                </a:lnTo>
                <a:lnTo>
                  <a:pt x="1157986" y="629920"/>
                </a:lnTo>
                <a:lnTo>
                  <a:pt x="1157833" y="631190"/>
                </a:lnTo>
                <a:lnTo>
                  <a:pt x="1162507" y="631190"/>
                </a:lnTo>
                <a:lnTo>
                  <a:pt x="1160970" y="632460"/>
                </a:lnTo>
                <a:lnTo>
                  <a:pt x="1176477" y="635000"/>
                </a:lnTo>
                <a:lnTo>
                  <a:pt x="1190650" y="629920"/>
                </a:lnTo>
                <a:lnTo>
                  <a:pt x="1205293" y="624840"/>
                </a:lnTo>
                <a:lnTo>
                  <a:pt x="1220127" y="628192"/>
                </a:lnTo>
                <a:lnTo>
                  <a:pt x="1219581" y="627380"/>
                </a:lnTo>
                <a:lnTo>
                  <a:pt x="1219225" y="626110"/>
                </a:lnTo>
                <a:lnTo>
                  <a:pt x="1228648" y="628650"/>
                </a:lnTo>
                <a:lnTo>
                  <a:pt x="1247749" y="628650"/>
                </a:lnTo>
                <a:lnTo>
                  <a:pt x="1257376" y="627380"/>
                </a:lnTo>
                <a:lnTo>
                  <a:pt x="1263802" y="627380"/>
                </a:lnTo>
                <a:lnTo>
                  <a:pt x="1270203" y="626110"/>
                </a:lnTo>
                <a:lnTo>
                  <a:pt x="1283576" y="626110"/>
                </a:lnTo>
                <a:lnTo>
                  <a:pt x="1292186" y="627380"/>
                </a:lnTo>
                <a:lnTo>
                  <a:pt x="1296517" y="627380"/>
                </a:lnTo>
                <a:lnTo>
                  <a:pt x="1301089" y="628650"/>
                </a:lnTo>
                <a:lnTo>
                  <a:pt x="1304467" y="626110"/>
                </a:lnTo>
                <a:lnTo>
                  <a:pt x="1306271" y="624840"/>
                </a:lnTo>
                <a:lnTo>
                  <a:pt x="1308074" y="623570"/>
                </a:lnTo>
                <a:lnTo>
                  <a:pt x="1312113" y="621030"/>
                </a:lnTo>
                <a:lnTo>
                  <a:pt x="1314437" y="618490"/>
                </a:lnTo>
                <a:lnTo>
                  <a:pt x="1318475" y="610870"/>
                </a:lnTo>
                <a:lnTo>
                  <a:pt x="1318577" y="609600"/>
                </a:lnTo>
                <a:lnTo>
                  <a:pt x="1317942" y="607060"/>
                </a:lnTo>
                <a:lnTo>
                  <a:pt x="1318183" y="604520"/>
                </a:lnTo>
                <a:lnTo>
                  <a:pt x="1324025" y="607060"/>
                </a:lnTo>
                <a:lnTo>
                  <a:pt x="1324089" y="604520"/>
                </a:lnTo>
                <a:lnTo>
                  <a:pt x="1338707" y="588010"/>
                </a:lnTo>
                <a:lnTo>
                  <a:pt x="1347228" y="584200"/>
                </a:lnTo>
                <a:lnTo>
                  <a:pt x="1352130" y="574040"/>
                </a:lnTo>
                <a:lnTo>
                  <a:pt x="1347673" y="572770"/>
                </a:lnTo>
                <a:lnTo>
                  <a:pt x="1349082" y="571500"/>
                </a:lnTo>
                <a:lnTo>
                  <a:pt x="1351889" y="568960"/>
                </a:lnTo>
                <a:lnTo>
                  <a:pt x="1354594" y="563880"/>
                </a:lnTo>
                <a:lnTo>
                  <a:pt x="1357287" y="558800"/>
                </a:lnTo>
                <a:lnTo>
                  <a:pt x="1360309" y="562610"/>
                </a:lnTo>
                <a:lnTo>
                  <a:pt x="1360106" y="561340"/>
                </a:lnTo>
                <a:lnTo>
                  <a:pt x="1358214" y="558800"/>
                </a:lnTo>
                <a:lnTo>
                  <a:pt x="1361274" y="558800"/>
                </a:lnTo>
                <a:lnTo>
                  <a:pt x="1363827" y="560070"/>
                </a:lnTo>
                <a:lnTo>
                  <a:pt x="1364297" y="558800"/>
                </a:lnTo>
                <a:lnTo>
                  <a:pt x="1366659" y="552450"/>
                </a:lnTo>
                <a:lnTo>
                  <a:pt x="1368539" y="547370"/>
                </a:lnTo>
                <a:lnTo>
                  <a:pt x="1373708" y="546100"/>
                </a:lnTo>
                <a:lnTo>
                  <a:pt x="1377416" y="548640"/>
                </a:lnTo>
                <a:lnTo>
                  <a:pt x="1381480" y="549910"/>
                </a:lnTo>
                <a:lnTo>
                  <a:pt x="1387703" y="546100"/>
                </a:lnTo>
                <a:lnTo>
                  <a:pt x="1389570" y="543560"/>
                </a:lnTo>
                <a:lnTo>
                  <a:pt x="1390510" y="542290"/>
                </a:lnTo>
                <a:lnTo>
                  <a:pt x="1390637" y="539750"/>
                </a:lnTo>
                <a:lnTo>
                  <a:pt x="1390840" y="535940"/>
                </a:lnTo>
                <a:lnTo>
                  <a:pt x="1390967" y="533603"/>
                </a:lnTo>
                <a:lnTo>
                  <a:pt x="1345793" y="533603"/>
                </a:lnTo>
                <a:lnTo>
                  <a:pt x="1345399" y="534670"/>
                </a:lnTo>
                <a:lnTo>
                  <a:pt x="1345399" y="535940"/>
                </a:lnTo>
                <a:lnTo>
                  <a:pt x="1345018" y="535660"/>
                </a:lnTo>
                <a:lnTo>
                  <a:pt x="1343507" y="539750"/>
                </a:lnTo>
                <a:lnTo>
                  <a:pt x="1337449" y="539750"/>
                </a:lnTo>
                <a:lnTo>
                  <a:pt x="1335582" y="537210"/>
                </a:lnTo>
                <a:lnTo>
                  <a:pt x="1335100" y="543560"/>
                </a:lnTo>
                <a:lnTo>
                  <a:pt x="1332788" y="542290"/>
                </a:lnTo>
                <a:lnTo>
                  <a:pt x="1332484" y="540677"/>
                </a:lnTo>
                <a:lnTo>
                  <a:pt x="1332090" y="543560"/>
                </a:lnTo>
                <a:lnTo>
                  <a:pt x="1325994" y="547370"/>
                </a:lnTo>
                <a:lnTo>
                  <a:pt x="1328305" y="552450"/>
                </a:lnTo>
                <a:lnTo>
                  <a:pt x="1321346" y="551180"/>
                </a:lnTo>
                <a:lnTo>
                  <a:pt x="1319479" y="563880"/>
                </a:lnTo>
                <a:lnTo>
                  <a:pt x="1312951" y="557530"/>
                </a:lnTo>
                <a:lnTo>
                  <a:pt x="1313649" y="560070"/>
                </a:lnTo>
                <a:lnTo>
                  <a:pt x="1313154" y="567690"/>
                </a:lnTo>
                <a:lnTo>
                  <a:pt x="1310741" y="571500"/>
                </a:lnTo>
                <a:lnTo>
                  <a:pt x="1307604" y="567690"/>
                </a:lnTo>
                <a:lnTo>
                  <a:pt x="1303324" y="570230"/>
                </a:lnTo>
                <a:lnTo>
                  <a:pt x="1298244" y="574040"/>
                </a:lnTo>
                <a:lnTo>
                  <a:pt x="1292745" y="571500"/>
                </a:lnTo>
                <a:lnTo>
                  <a:pt x="1294612" y="577850"/>
                </a:lnTo>
                <a:lnTo>
                  <a:pt x="1292148" y="581660"/>
                </a:lnTo>
                <a:lnTo>
                  <a:pt x="1288923" y="585470"/>
                </a:lnTo>
                <a:lnTo>
                  <a:pt x="1287399" y="588010"/>
                </a:lnTo>
                <a:lnTo>
                  <a:pt x="1286649" y="589280"/>
                </a:lnTo>
                <a:lnTo>
                  <a:pt x="1287411" y="588010"/>
                </a:lnTo>
                <a:lnTo>
                  <a:pt x="1286802" y="589280"/>
                </a:lnTo>
                <a:lnTo>
                  <a:pt x="1286510" y="590550"/>
                </a:lnTo>
                <a:lnTo>
                  <a:pt x="1286421" y="591299"/>
                </a:lnTo>
                <a:lnTo>
                  <a:pt x="1286421" y="593090"/>
                </a:lnTo>
                <a:lnTo>
                  <a:pt x="1286192" y="593090"/>
                </a:lnTo>
                <a:lnTo>
                  <a:pt x="1285900" y="591820"/>
                </a:lnTo>
                <a:lnTo>
                  <a:pt x="1285786" y="591299"/>
                </a:lnTo>
                <a:lnTo>
                  <a:pt x="1285608" y="591820"/>
                </a:lnTo>
                <a:lnTo>
                  <a:pt x="1285163" y="590550"/>
                </a:lnTo>
                <a:lnTo>
                  <a:pt x="1284770" y="590550"/>
                </a:lnTo>
                <a:lnTo>
                  <a:pt x="1283462" y="589280"/>
                </a:lnTo>
                <a:lnTo>
                  <a:pt x="1281811" y="586740"/>
                </a:lnTo>
                <a:lnTo>
                  <a:pt x="1283893" y="594360"/>
                </a:lnTo>
                <a:lnTo>
                  <a:pt x="1281747" y="596900"/>
                </a:lnTo>
                <a:lnTo>
                  <a:pt x="1275461" y="601980"/>
                </a:lnTo>
                <a:lnTo>
                  <a:pt x="1273835" y="598170"/>
                </a:lnTo>
                <a:lnTo>
                  <a:pt x="1273302" y="596900"/>
                </a:lnTo>
                <a:lnTo>
                  <a:pt x="1274762" y="593090"/>
                </a:lnTo>
                <a:lnTo>
                  <a:pt x="1276286" y="590550"/>
                </a:lnTo>
                <a:lnTo>
                  <a:pt x="1266024" y="590550"/>
                </a:lnTo>
                <a:lnTo>
                  <a:pt x="1268247" y="596900"/>
                </a:lnTo>
                <a:lnTo>
                  <a:pt x="1267002" y="595630"/>
                </a:lnTo>
                <a:lnTo>
                  <a:pt x="1265745" y="594360"/>
                </a:lnTo>
                <a:lnTo>
                  <a:pt x="1263256" y="591820"/>
                </a:lnTo>
                <a:lnTo>
                  <a:pt x="1263942" y="594360"/>
                </a:lnTo>
                <a:lnTo>
                  <a:pt x="1261376" y="586740"/>
                </a:lnTo>
                <a:lnTo>
                  <a:pt x="1260208" y="591820"/>
                </a:lnTo>
                <a:lnTo>
                  <a:pt x="1258189" y="593090"/>
                </a:lnTo>
                <a:lnTo>
                  <a:pt x="1255572" y="593090"/>
                </a:lnTo>
                <a:lnTo>
                  <a:pt x="1252562" y="595630"/>
                </a:lnTo>
                <a:lnTo>
                  <a:pt x="1245323" y="590550"/>
                </a:lnTo>
                <a:lnTo>
                  <a:pt x="1246670" y="589280"/>
                </a:lnTo>
                <a:lnTo>
                  <a:pt x="1250708" y="585470"/>
                </a:lnTo>
                <a:lnTo>
                  <a:pt x="1242758" y="589280"/>
                </a:lnTo>
                <a:lnTo>
                  <a:pt x="1241615" y="588124"/>
                </a:lnTo>
                <a:lnTo>
                  <a:pt x="1242263" y="589280"/>
                </a:lnTo>
                <a:lnTo>
                  <a:pt x="1240536" y="594360"/>
                </a:lnTo>
                <a:lnTo>
                  <a:pt x="1230871" y="595630"/>
                </a:lnTo>
                <a:lnTo>
                  <a:pt x="1232611" y="593090"/>
                </a:lnTo>
                <a:lnTo>
                  <a:pt x="1236078" y="588010"/>
                </a:lnTo>
                <a:lnTo>
                  <a:pt x="1232801" y="584200"/>
                </a:lnTo>
                <a:lnTo>
                  <a:pt x="1226743" y="586740"/>
                </a:lnTo>
                <a:lnTo>
                  <a:pt x="1222121" y="593090"/>
                </a:lnTo>
                <a:lnTo>
                  <a:pt x="1217612" y="593090"/>
                </a:lnTo>
                <a:lnTo>
                  <a:pt x="1217269" y="591820"/>
                </a:lnTo>
                <a:lnTo>
                  <a:pt x="1216393" y="591820"/>
                </a:lnTo>
                <a:lnTo>
                  <a:pt x="1217422" y="589280"/>
                </a:lnTo>
                <a:lnTo>
                  <a:pt x="1211656" y="591820"/>
                </a:lnTo>
                <a:lnTo>
                  <a:pt x="1197406" y="594360"/>
                </a:lnTo>
                <a:lnTo>
                  <a:pt x="1191044" y="598170"/>
                </a:lnTo>
                <a:lnTo>
                  <a:pt x="1190485" y="596900"/>
                </a:lnTo>
                <a:lnTo>
                  <a:pt x="1191145" y="599109"/>
                </a:lnTo>
                <a:lnTo>
                  <a:pt x="1191260" y="599706"/>
                </a:lnTo>
                <a:lnTo>
                  <a:pt x="1191374" y="601980"/>
                </a:lnTo>
                <a:lnTo>
                  <a:pt x="1191272" y="605790"/>
                </a:lnTo>
                <a:lnTo>
                  <a:pt x="1191183" y="607060"/>
                </a:lnTo>
                <a:lnTo>
                  <a:pt x="1187551" y="607060"/>
                </a:lnTo>
                <a:lnTo>
                  <a:pt x="1184440" y="610870"/>
                </a:lnTo>
                <a:lnTo>
                  <a:pt x="1183081" y="605790"/>
                </a:lnTo>
                <a:lnTo>
                  <a:pt x="1185303" y="605790"/>
                </a:lnTo>
                <a:lnTo>
                  <a:pt x="1185494" y="604520"/>
                </a:lnTo>
                <a:lnTo>
                  <a:pt x="1186548" y="603250"/>
                </a:lnTo>
                <a:lnTo>
                  <a:pt x="1182738" y="604520"/>
                </a:lnTo>
                <a:lnTo>
                  <a:pt x="1180147" y="599706"/>
                </a:lnTo>
                <a:lnTo>
                  <a:pt x="1171867" y="605790"/>
                </a:lnTo>
                <a:lnTo>
                  <a:pt x="1166177" y="603250"/>
                </a:lnTo>
                <a:lnTo>
                  <a:pt x="1167638" y="599440"/>
                </a:lnTo>
                <a:lnTo>
                  <a:pt x="1171435" y="598170"/>
                </a:lnTo>
                <a:lnTo>
                  <a:pt x="1174038" y="598170"/>
                </a:lnTo>
                <a:lnTo>
                  <a:pt x="1171905" y="594360"/>
                </a:lnTo>
                <a:lnTo>
                  <a:pt x="1180693" y="596900"/>
                </a:lnTo>
                <a:lnTo>
                  <a:pt x="1179296" y="594360"/>
                </a:lnTo>
                <a:lnTo>
                  <a:pt x="1178598" y="593090"/>
                </a:lnTo>
                <a:lnTo>
                  <a:pt x="1180084" y="591820"/>
                </a:lnTo>
                <a:lnTo>
                  <a:pt x="1181658" y="591820"/>
                </a:lnTo>
                <a:lnTo>
                  <a:pt x="1179880" y="585470"/>
                </a:lnTo>
                <a:lnTo>
                  <a:pt x="1172794" y="585470"/>
                </a:lnTo>
                <a:lnTo>
                  <a:pt x="1162456" y="588010"/>
                </a:lnTo>
                <a:lnTo>
                  <a:pt x="1155382" y="588010"/>
                </a:lnTo>
                <a:lnTo>
                  <a:pt x="1152791" y="591820"/>
                </a:lnTo>
                <a:lnTo>
                  <a:pt x="1156233" y="593090"/>
                </a:lnTo>
                <a:lnTo>
                  <a:pt x="1153629" y="596900"/>
                </a:lnTo>
                <a:lnTo>
                  <a:pt x="1144498" y="598170"/>
                </a:lnTo>
                <a:lnTo>
                  <a:pt x="1139520" y="591820"/>
                </a:lnTo>
                <a:lnTo>
                  <a:pt x="1135354" y="586740"/>
                </a:lnTo>
                <a:lnTo>
                  <a:pt x="1128661" y="589280"/>
                </a:lnTo>
                <a:lnTo>
                  <a:pt x="1125537" y="593090"/>
                </a:lnTo>
                <a:lnTo>
                  <a:pt x="1124305" y="603250"/>
                </a:lnTo>
                <a:lnTo>
                  <a:pt x="1115720" y="598170"/>
                </a:lnTo>
                <a:lnTo>
                  <a:pt x="1116152" y="596900"/>
                </a:lnTo>
                <a:lnTo>
                  <a:pt x="1118679" y="589280"/>
                </a:lnTo>
                <a:lnTo>
                  <a:pt x="1112774" y="591820"/>
                </a:lnTo>
                <a:lnTo>
                  <a:pt x="1109802" y="594360"/>
                </a:lnTo>
                <a:lnTo>
                  <a:pt x="1106741" y="596900"/>
                </a:lnTo>
                <a:lnTo>
                  <a:pt x="1102080" y="595947"/>
                </a:lnTo>
                <a:lnTo>
                  <a:pt x="1102271" y="596900"/>
                </a:lnTo>
                <a:lnTo>
                  <a:pt x="1096429" y="596900"/>
                </a:lnTo>
                <a:lnTo>
                  <a:pt x="1095235" y="589280"/>
                </a:lnTo>
                <a:lnTo>
                  <a:pt x="1086180" y="591794"/>
                </a:lnTo>
                <a:lnTo>
                  <a:pt x="1066812" y="595630"/>
                </a:lnTo>
                <a:lnTo>
                  <a:pt x="1056932" y="596900"/>
                </a:lnTo>
                <a:lnTo>
                  <a:pt x="1057656" y="595630"/>
                </a:lnTo>
                <a:lnTo>
                  <a:pt x="1058786" y="594360"/>
                </a:lnTo>
                <a:lnTo>
                  <a:pt x="1059929" y="593090"/>
                </a:lnTo>
                <a:lnTo>
                  <a:pt x="1056843" y="590550"/>
                </a:lnTo>
                <a:lnTo>
                  <a:pt x="1048448" y="591388"/>
                </a:lnTo>
                <a:lnTo>
                  <a:pt x="1048448" y="601980"/>
                </a:lnTo>
                <a:lnTo>
                  <a:pt x="1047838" y="603250"/>
                </a:lnTo>
                <a:lnTo>
                  <a:pt x="1046238" y="603250"/>
                </a:lnTo>
                <a:lnTo>
                  <a:pt x="1047102" y="601980"/>
                </a:lnTo>
                <a:lnTo>
                  <a:pt x="1043368" y="600710"/>
                </a:lnTo>
                <a:lnTo>
                  <a:pt x="1040993" y="599440"/>
                </a:lnTo>
                <a:lnTo>
                  <a:pt x="1047889" y="599440"/>
                </a:lnTo>
                <a:lnTo>
                  <a:pt x="1048448" y="601980"/>
                </a:lnTo>
                <a:lnTo>
                  <a:pt x="1048448" y="591388"/>
                </a:lnTo>
                <a:lnTo>
                  <a:pt x="1043990" y="591820"/>
                </a:lnTo>
                <a:lnTo>
                  <a:pt x="1017701" y="589280"/>
                </a:lnTo>
                <a:lnTo>
                  <a:pt x="1005192" y="585470"/>
                </a:lnTo>
                <a:lnTo>
                  <a:pt x="999045" y="591820"/>
                </a:lnTo>
                <a:lnTo>
                  <a:pt x="997635" y="591820"/>
                </a:lnTo>
                <a:lnTo>
                  <a:pt x="994613" y="594360"/>
                </a:lnTo>
                <a:lnTo>
                  <a:pt x="991044" y="594360"/>
                </a:lnTo>
                <a:lnTo>
                  <a:pt x="989914" y="590550"/>
                </a:lnTo>
                <a:lnTo>
                  <a:pt x="992174" y="589280"/>
                </a:lnTo>
                <a:lnTo>
                  <a:pt x="982408" y="593090"/>
                </a:lnTo>
                <a:lnTo>
                  <a:pt x="970826" y="595630"/>
                </a:lnTo>
                <a:lnTo>
                  <a:pt x="959129" y="595630"/>
                </a:lnTo>
                <a:lnTo>
                  <a:pt x="949032" y="593090"/>
                </a:lnTo>
                <a:lnTo>
                  <a:pt x="951306" y="591820"/>
                </a:lnTo>
                <a:lnTo>
                  <a:pt x="945756" y="591820"/>
                </a:lnTo>
                <a:lnTo>
                  <a:pt x="941730" y="595630"/>
                </a:lnTo>
                <a:lnTo>
                  <a:pt x="937831" y="599440"/>
                </a:lnTo>
                <a:lnTo>
                  <a:pt x="932649" y="598170"/>
                </a:lnTo>
                <a:lnTo>
                  <a:pt x="934262" y="596900"/>
                </a:lnTo>
                <a:lnTo>
                  <a:pt x="906907" y="596900"/>
                </a:lnTo>
                <a:lnTo>
                  <a:pt x="905662" y="595630"/>
                </a:lnTo>
                <a:lnTo>
                  <a:pt x="904697" y="594360"/>
                </a:lnTo>
                <a:lnTo>
                  <a:pt x="903909" y="593090"/>
                </a:lnTo>
                <a:lnTo>
                  <a:pt x="903401" y="590550"/>
                </a:lnTo>
                <a:lnTo>
                  <a:pt x="903351" y="589280"/>
                </a:lnTo>
                <a:lnTo>
                  <a:pt x="903135" y="588124"/>
                </a:lnTo>
                <a:lnTo>
                  <a:pt x="902538" y="585470"/>
                </a:lnTo>
                <a:lnTo>
                  <a:pt x="902296" y="584200"/>
                </a:lnTo>
                <a:lnTo>
                  <a:pt x="896975" y="582930"/>
                </a:lnTo>
                <a:lnTo>
                  <a:pt x="892848" y="577850"/>
                </a:lnTo>
                <a:lnTo>
                  <a:pt x="889520" y="574040"/>
                </a:lnTo>
                <a:lnTo>
                  <a:pt x="888415" y="572770"/>
                </a:lnTo>
                <a:lnTo>
                  <a:pt x="882205" y="574040"/>
                </a:lnTo>
                <a:lnTo>
                  <a:pt x="881037" y="567690"/>
                </a:lnTo>
                <a:lnTo>
                  <a:pt x="880681" y="562610"/>
                </a:lnTo>
                <a:lnTo>
                  <a:pt x="879462" y="556260"/>
                </a:lnTo>
                <a:lnTo>
                  <a:pt x="875728" y="548640"/>
                </a:lnTo>
                <a:lnTo>
                  <a:pt x="873353" y="544830"/>
                </a:lnTo>
                <a:lnTo>
                  <a:pt x="865746" y="548640"/>
                </a:lnTo>
                <a:lnTo>
                  <a:pt x="861301" y="546100"/>
                </a:lnTo>
                <a:lnTo>
                  <a:pt x="866076" y="541020"/>
                </a:lnTo>
                <a:lnTo>
                  <a:pt x="856272" y="541020"/>
                </a:lnTo>
                <a:lnTo>
                  <a:pt x="858164" y="535940"/>
                </a:lnTo>
                <a:lnTo>
                  <a:pt x="859574" y="532130"/>
                </a:lnTo>
                <a:lnTo>
                  <a:pt x="855078" y="529590"/>
                </a:lnTo>
                <a:lnTo>
                  <a:pt x="856081" y="532130"/>
                </a:lnTo>
                <a:lnTo>
                  <a:pt x="855649" y="534670"/>
                </a:lnTo>
                <a:lnTo>
                  <a:pt x="854049" y="535940"/>
                </a:lnTo>
                <a:lnTo>
                  <a:pt x="846772" y="532130"/>
                </a:lnTo>
                <a:lnTo>
                  <a:pt x="845896" y="525780"/>
                </a:lnTo>
                <a:lnTo>
                  <a:pt x="845032" y="519430"/>
                </a:lnTo>
                <a:lnTo>
                  <a:pt x="847407" y="516890"/>
                </a:lnTo>
                <a:lnTo>
                  <a:pt x="843521" y="514350"/>
                </a:lnTo>
                <a:lnTo>
                  <a:pt x="839089" y="514350"/>
                </a:lnTo>
                <a:lnTo>
                  <a:pt x="837565" y="513080"/>
                </a:lnTo>
                <a:lnTo>
                  <a:pt x="840409" y="513080"/>
                </a:lnTo>
                <a:lnTo>
                  <a:pt x="841324" y="511810"/>
                </a:lnTo>
                <a:lnTo>
                  <a:pt x="843038" y="510540"/>
                </a:lnTo>
                <a:lnTo>
                  <a:pt x="839838" y="510540"/>
                </a:lnTo>
                <a:lnTo>
                  <a:pt x="840371" y="509270"/>
                </a:lnTo>
                <a:lnTo>
                  <a:pt x="841006" y="509270"/>
                </a:lnTo>
                <a:lnTo>
                  <a:pt x="841362" y="505460"/>
                </a:lnTo>
                <a:lnTo>
                  <a:pt x="841565" y="502920"/>
                </a:lnTo>
                <a:lnTo>
                  <a:pt x="841654" y="501650"/>
                </a:lnTo>
                <a:lnTo>
                  <a:pt x="841248" y="497840"/>
                </a:lnTo>
                <a:lnTo>
                  <a:pt x="840422" y="494030"/>
                </a:lnTo>
                <a:lnTo>
                  <a:pt x="844905" y="495300"/>
                </a:lnTo>
                <a:lnTo>
                  <a:pt x="844918" y="494030"/>
                </a:lnTo>
                <a:lnTo>
                  <a:pt x="845032" y="486410"/>
                </a:lnTo>
                <a:lnTo>
                  <a:pt x="844905" y="483158"/>
                </a:lnTo>
                <a:lnTo>
                  <a:pt x="844257" y="473710"/>
                </a:lnTo>
                <a:lnTo>
                  <a:pt x="843292" y="463765"/>
                </a:lnTo>
                <a:lnTo>
                  <a:pt x="843013" y="457200"/>
                </a:lnTo>
                <a:lnTo>
                  <a:pt x="842822" y="452120"/>
                </a:lnTo>
                <a:lnTo>
                  <a:pt x="840727" y="457200"/>
                </a:lnTo>
                <a:lnTo>
                  <a:pt x="839444" y="456996"/>
                </a:lnTo>
                <a:lnTo>
                  <a:pt x="839444" y="510540"/>
                </a:lnTo>
                <a:lnTo>
                  <a:pt x="838123" y="511810"/>
                </a:lnTo>
                <a:lnTo>
                  <a:pt x="839089" y="510540"/>
                </a:lnTo>
                <a:lnTo>
                  <a:pt x="839444" y="510540"/>
                </a:lnTo>
                <a:lnTo>
                  <a:pt x="839444" y="456996"/>
                </a:lnTo>
                <a:lnTo>
                  <a:pt x="832967" y="455930"/>
                </a:lnTo>
                <a:lnTo>
                  <a:pt x="832218" y="452120"/>
                </a:lnTo>
                <a:lnTo>
                  <a:pt x="833894" y="451497"/>
                </a:lnTo>
                <a:lnTo>
                  <a:pt x="831291" y="448310"/>
                </a:lnTo>
                <a:lnTo>
                  <a:pt x="832065" y="443230"/>
                </a:lnTo>
                <a:lnTo>
                  <a:pt x="839076" y="444500"/>
                </a:lnTo>
                <a:lnTo>
                  <a:pt x="841324" y="448310"/>
                </a:lnTo>
                <a:lnTo>
                  <a:pt x="839736" y="443230"/>
                </a:lnTo>
                <a:lnTo>
                  <a:pt x="838949" y="440690"/>
                </a:lnTo>
                <a:lnTo>
                  <a:pt x="840994" y="440690"/>
                </a:lnTo>
                <a:lnTo>
                  <a:pt x="842073" y="441960"/>
                </a:lnTo>
                <a:lnTo>
                  <a:pt x="844689" y="443230"/>
                </a:lnTo>
                <a:lnTo>
                  <a:pt x="844130" y="440690"/>
                </a:lnTo>
                <a:lnTo>
                  <a:pt x="843851" y="439420"/>
                </a:lnTo>
                <a:lnTo>
                  <a:pt x="845604" y="435610"/>
                </a:lnTo>
                <a:lnTo>
                  <a:pt x="846785" y="430530"/>
                </a:lnTo>
                <a:lnTo>
                  <a:pt x="844169" y="426720"/>
                </a:lnTo>
                <a:lnTo>
                  <a:pt x="846213" y="426720"/>
                </a:lnTo>
                <a:lnTo>
                  <a:pt x="845858" y="416560"/>
                </a:lnTo>
                <a:lnTo>
                  <a:pt x="845032" y="408940"/>
                </a:lnTo>
                <a:lnTo>
                  <a:pt x="844118" y="401320"/>
                </a:lnTo>
                <a:lnTo>
                  <a:pt x="843546" y="392430"/>
                </a:lnTo>
                <a:lnTo>
                  <a:pt x="837628" y="392430"/>
                </a:lnTo>
                <a:lnTo>
                  <a:pt x="838936" y="387350"/>
                </a:lnTo>
                <a:lnTo>
                  <a:pt x="834148" y="383540"/>
                </a:lnTo>
                <a:lnTo>
                  <a:pt x="835952" y="377190"/>
                </a:lnTo>
                <a:lnTo>
                  <a:pt x="838060" y="369570"/>
                </a:lnTo>
                <a:lnTo>
                  <a:pt x="839711" y="361950"/>
                </a:lnTo>
                <a:lnTo>
                  <a:pt x="840168" y="354330"/>
                </a:lnTo>
                <a:lnTo>
                  <a:pt x="839190" y="351790"/>
                </a:lnTo>
                <a:lnTo>
                  <a:pt x="837717" y="347980"/>
                </a:lnTo>
                <a:lnTo>
                  <a:pt x="837234" y="346710"/>
                </a:lnTo>
                <a:lnTo>
                  <a:pt x="837006" y="347268"/>
                </a:lnTo>
                <a:lnTo>
                  <a:pt x="836714" y="340956"/>
                </a:lnTo>
                <a:lnTo>
                  <a:pt x="836714" y="347980"/>
                </a:lnTo>
                <a:lnTo>
                  <a:pt x="835152" y="351790"/>
                </a:lnTo>
                <a:lnTo>
                  <a:pt x="831634" y="347980"/>
                </a:lnTo>
                <a:lnTo>
                  <a:pt x="836714" y="347980"/>
                </a:lnTo>
                <a:lnTo>
                  <a:pt x="836714" y="340956"/>
                </a:lnTo>
                <a:lnTo>
                  <a:pt x="836510" y="336550"/>
                </a:lnTo>
                <a:lnTo>
                  <a:pt x="840397" y="342900"/>
                </a:lnTo>
                <a:lnTo>
                  <a:pt x="839952" y="336550"/>
                </a:lnTo>
                <a:lnTo>
                  <a:pt x="839863" y="335280"/>
                </a:lnTo>
                <a:lnTo>
                  <a:pt x="839787" y="334010"/>
                </a:lnTo>
                <a:lnTo>
                  <a:pt x="838974" y="326390"/>
                </a:lnTo>
                <a:lnTo>
                  <a:pt x="838085" y="322580"/>
                </a:lnTo>
                <a:lnTo>
                  <a:pt x="836345" y="314960"/>
                </a:lnTo>
                <a:lnTo>
                  <a:pt x="835774" y="312420"/>
                </a:lnTo>
                <a:lnTo>
                  <a:pt x="834923" y="308610"/>
                </a:lnTo>
                <a:lnTo>
                  <a:pt x="832713" y="311150"/>
                </a:lnTo>
                <a:lnTo>
                  <a:pt x="831735" y="312420"/>
                </a:lnTo>
                <a:lnTo>
                  <a:pt x="829906" y="312420"/>
                </a:lnTo>
                <a:lnTo>
                  <a:pt x="829017" y="308610"/>
                </a:lnTo>
                <a:lnTo>
                  <a:pt x="832167" y="304800"/>
                </a:lnTo>
                <a:lnTo>
                  <a:pt x="834758" y="306070"/>
                </a:lnTo>
                <a:lnTo>
                  <a:pt x="835317" y="306070"/>
                </a:lnTo>
                <a:lnTo>
                  <a:pt x="835215" y="304800"/>
                </a:lnTo>
                <a:lnTo>
                  <a:pt x="834174" y="292100"/>
                </a:lnTo>
                <a:lnTo>
                  <a:pt x="838733" y="275590"/>
                </a:lnTo>
                <a:lnTo>
                  <a:pt x="840524" y="269240"/>
                </a:lnTo>
                <a:lnTo>
                  <a:pt x="842683" y="261620"/>
                </a:lnTo>
                <a:lnTo>
                  <a:pt x="839774" y="248920"/>
                </a:lnTo>
                <a:lnTo>
                  <a:pt x="840333" y="250190"/>
                </a:lnTo>
                <a:lnTo>
                  <a:pt x="839876" y="248920"/>
                </a:lnTo>
                <a:lnTo>
                  <a:pt x="836269" y="238760"/>
                </a:lnTo>
                <a:lnTo>
                  <a:pt x="834466" y="233680"/>
                </a:lnTo>
                <a:lnTo>
                  <a:pt x="835393" y="227330"/>
                </a:lnTo>
                <a:lnTo>
                  <a:pt x="838517" y="238760"/>
                </a:lnTo>
                <a:lnTo>
                  <a:pt x="841857" y="233680"/>
                </a:lnTo>
                <a:lnTo>
                  <a:pt x="839812" y="227330"/>
                </a:lnTo>
                <a:lnTo>
                  <a:pt x="838174" y="222250"/>
                </a:lnTo>
                <a:lnTo>
                  <a:pt x="838352" y="213360"/>
                </a:lnTo>
                <a:lnTo>
                  <a:pt x="838377" y="212090"/>
                </a:lnTo>
                <a:lnTo>
                  <a:pt x="838593" y="209550"/>
                </a:lnTo>
                <a:lnTo>
                  <a:pt x="839152" y="203200"/>
                </a:lnTo>
                <a:lnTo>
                  <a:pt x="837145" y="193040"/>
                </a:lnTo>
                <a:lnTo>
                  <a:pt x="843838" y="182880"/>
                </a:lnTo>
                <a:lnTo>
                  <a:pt x="843838" y="180340"/>
                </a:lnTo>
                <a:lnTo>
                  <a:pt x="843813" y="168910"/>
                </a:lnTo>
                <a:lnTo>
                  <a:pt x="842708" y="154940"/>
                </a:lnTo>
                <a:lnTo>
                  <a:pt x="845820" y="143510"/>
                </a:lnTo>
                <a:lnTo>
                  <a:pt x="846162" y="142240"/>
                </a:lnTo>
                <a:lnTo>
                  <a:pt x="842416" y="143510"/>
                </a:lnTo>
                <a:lnTo>
                  <a:pt x="838746" y="139700"/>
                </a:lnTo>
                <a:lnTo>
                  <a:pt x="841552" y="139090"/>
                </a:lnTo>
                <a:lnTo>
                  <a:pt x="840016" y="137160"/>
                </a:lnTo>
                <a:lnTo>
                  <a:pt x="839343" y="134620"/>
                </a:lnTo>
                <a:lnTo>
                  <a:pt x="839000" y="134620"/>
                </a:lnTo>
                <a:lnTo>
                  <a:pt x="838898" y="132080"/>
                </a:lnTo>
                <a:lnTo>
                  <a:pt x="839444" y="132080"/>
                </a:lnTo>
                <a:lnTo>
                  <a:pt x="840143" y="130810"/>
                </a:lnTo>
                <a:lnTo>
                  <a:pt x="840892" y="130810"/>
                </a:lnTo>
                <a:lnTo>
                  <a:pt x="847051" y="124460"/>
                </a:lnTo>
                <a:lnTo>
                  <a:pt x="851916" y="119380"/>
                </a:lnTo>
                <a:lnTo>
                  <a:pt x="857059" y="114300"/>
                </a:lnTo>
                <a:lnTo>
                  <a:pt x="862291" y="109220"/>
                </a:lnTo>
                <a:lnTo>
                  <a:pt x="869467" y="102870"/>
                </a:lnTo>
                <a:lnTo>
                  <a:pt x="878078" y="95250"/>
                </a:lnTo>
                <a:lnTo>
                  <a:pt x="881189" y="92710"/>
                </a:lnTo>
                <a:lnTo>
                  <a:pt x="885850" y="88900"/>
                </a:lnTo>
                <a:lnTo>
                  <a:pt x="893343" y="81280"/>
                </a:lnTo>
                <a:lnTo>
                  <a:pt x="895350" y="74930"/>
                </a:lnTo>
                <a:lnTo>
                  <a:pt x="894422" y="72390"/>
                </a:lnTo>
                <a:lnTo>
                  <a:pt x="893025" y="68580"/>
                </a:lnTo>
                <a:lnTo>
                  <a:pt x="892213" y="63500"/>
                </a:lnTo>
                <a:lnTo>
                  <a:pt x="898766" y="58420"/>
                </a:lnTo>
                <a:lnTo>
                  <a:pt x="901509" y="66040"/>
                </a:lnTo>
                <a:lnTo>
                  <a:pt x="903058" y="60960"/>
                </a:lnTo>
                <a:lnTo>
                  <a:pt x="904709" y="58420"/>
                </a:lnTo>
                <a:lnTo>
                  <a:pt x="908011" y="53340"/>
                </a:lnTo>
                <a:lnTo>
                  <a:pt x="908265" y="52070"/>
                </a:lnTo>
                <a:lnTo>
                  <a:pt x="909713" y="49530"/>
                </a:lnTo>
                <a:lnTo>
                  <a:pt x="912723" y="50800"/>
                </a:lnTo>
                <a:lnTo>
                  <a:pt x="923899" y="50800"/>
                </a:lnTo>
                <a:lnTo>
                  <a:pt x="930554" y="49530"/>
                </a:lnTo>
                <a:lnTo>
                  <a:pt x="937209" y="48260"/>
                </a:lnTo>
                <a:lnTo>
                  <a:pt x="935799" y="49530"/>
                </a:lnTo>
                <a:lnTo>
                  <a:pt x="935723" y="50800"/>
                </a:lnTo>
                <a:lnTo>
                  <a:pt x="933475" y="50800"/>
                </a:lnTo>
                <a:lnTo>
                  <a:pt x="938237" y="55880"/>
                </a:lnTo>
                <a:lnTo>
                  <a:pt x="951458" y="52070"/>
                </a:lnTo>
                <a:lnTo>
                  <a:pt x="951623" y="48260"/>
                </a:lnTo>
                <a:lnTo>
                  <a:pt x="955205" y="48260"/>
                </a:lnTo>
                <a:lnTo>
                  <a:pt x="952373" y="52070"/>
                </a:lnTo>
                <a:lnTo>
                  <a:pt x="954544" y="53340"/>
                </a:lnTo>
                <a:lnTo>
                  <a:pt x="959358" y="57150"/>
                </a:lnTo>
                <a:lnTo>
                  <a:pt x="965974" y="48260"/>
                </a:lnTo>
                <a:lnTo>
                  <a:pt x="966927" y="46990"/>
                </a:lnTo>
                <a:lnTo>
                  <a:pt x="969530" y="52692"/>
                </a:lnTo>
                <a:lnTo>
                  <a:pt x="970330" y="52070"/>
                </a:lnTo>
                <a:lnTo>
                  <a:pt x="981887" y="55880"/>
                </a:lnTo>
                <a:lnTo>
                  <a:pt x="980135" y="52070"/>
                </a:lnTo>
                <a:lnTo>
                  <a:pt x="978966" y="49530"/>
                </a:lnTo>
                <a:lnTo>
                  <a:pt x="985291" y="50800"/>
                </a:lnTo>
                <a:lnTo>
                  <a:pt x="991336" y="49530"/>
                </a:lnTo>
                <a:lnTo>
                  <a:pt x="997051" y="49530"/>
                </a:lnTo>
                <a:lnTo>
                  <a:pt x="1002372" y="50800"/>
                </a:lnTo>
                <a:lnTo>
                  <a:pt x="1004519" y="49530"/>
                </a:lnTo>
                <a:lnTo>
                  <a:pt x="1006652" y="48260"/>
                </a:lnTo>
                <a:lnTo>
                  <a:pt x="1011682" y="49530"/>
                </a:lnTo>
                <a:lnTo>
                  <a:pt x="1016139" y="49530"/>
                </a:lnTo>
                <a:lnTo>
                  <a:pt x="1017003" y="48260"/>
                </a:lnTo>
                <a:lnTo>
                  <a:pt x="1017854" y="46990"/>
                </a:lnTo>
                <a:lnTo>
                  <a:pt x="1018717" y="45720"/>
                </a:lnTo>
                <a:lnTo>
                  <a:pt x="1020800" y="50800"/>
                </a:lnTo>
                <a:lnTo>
                  <a:pt x="1026604" y="52070"/>
                </a:lnTo>
                <a:lnTo>
                  <a:pt x="1033602" y="52070"/>
                </a:lnTo>
                <a:lnTo>
                  <a:pt x="1039266" y="49530"/>
                </a:lnTo>
                <a:lnTo>
                  <a:pt x="1037386" y="52070"/>
                </a:lnTo>
                <a:lnTo>
                  <a:pt x="1043952" y="52070"/>
                </a:lnTo>
                <a:lnTo>
                  <a:pt x="1041730" y="55880"/>
                </a:lnTo>
                <a:lnTo>
                  <a:pt x="1047965" y="55880"/>
                </a:lnTo>
                <a:lnTo>
                  <a:pt x="1053731" y="54610"/>
                </a:lnTo>
                <a:lnTo>
                  <a:pt x="1052741" y="49530"/>
                </a:lnTo>
                <a:lnTo>
                  <a:pt x="1061212" y="53340"/>
                </a:lnTo>
                <a:lnTo>
                  <a:pt x="1069365" y="50800"/>
                </a:lnTo>
                <a:lnTo>
                  <a:pt x="1076566" y="49530"/>
                </a:lnTo>
                <a:lnTo>
                  <a:pt x="1082179" y="55880"/>
                </a:lnTo>
                <a:lnTo>
                  <a:pt x="1095908" y="52070"/>
                </a:lnTo>
                <a:lnTo>
                  <a:pt x="1109192" y="49530"/>
                </a:lnTo>
                <a:lnTo>
                  <a:pt x="1122108" y="46990"/>
                </a:lnTo>
                <a:lnTo>
                  <a:pt x="1134745" y="45720"/>
                </a:lnTo>
                <a:lnTo>
                  <a:pt x="1131531" y="49530"/>
                </a:lnTo>
                <a:lnTo>
                  <a:pt x="1119276" y="52070"/>
                </a:lnTo>
                <a:lnTo>
                  <a:pt x="1116799" y="55880"/>
                </a:lnTo>
                <a:lnTo>
                  <a:pt x="1127683" y="53340"/>
                </a:lnTo>
                <a:lnTo>
                  <a:pt x="1137310" y="49530"/>
                </a:lnTo>
                <a:lnTo>
                  <a:pt x="1146886" y="46990"/>
                </a:lnTo>
                <a:lnTo>
                  <a:pt x="1157617" y="46990"/>
                </a:lnTo>
                <a:lnTo>
                  <a:pt x="1161643" y="48260"/>
                </a:lnTo>
                <a:lnTo>
                  <a:pt x="1155242" y="52070"/>
                </a:lnTo>
                <a:lnTo>
                  <a:pt x="1153833" y="53340"/>
                </a:lnTo>
                <a:lnTo>
                  <a:pt x="1165504" y="52070"/>
                </a:lnTo>
                <a:lnTo>
                  <a:pt x="1187780" y="52070"/>
                </a:lnTo>
                <a:lnTo>
                  <a:pt x="1198499" y="49530"/>
                </a:lnTo>
                <a:lnTo>
                  <a:pt x="1198435" y="50800"/>
                </a:lnTo>
                <a:lnTo>
                  <a:pt x="1196898" y="52070"/>
                </a:lnTo>
                <a:lnTo>
                  <a:pt x="1198219" y="52070"/>
                </a:lnTo>
                <a:lnTo>
                  <a:pt x="1201864" y="53340"/>
                </a:lnTo>
                <a:lnTo>
                  <a:pt x="1201712" y="50800"/>
                </a:lnTo>
                <a:lnTo>
                  <a:pt x="1201635" y="49530"/>
                </a:lnTo>
                <a:lnTo>
                  <a:pt x="1198905" y="50800"/>
                </a:lnTo>
                <a:lnTo>
                  <a:pt x="1198905" y="49530"/>
                </a:lnTo>
                <a:lnTo>
                  <a:pt x="1198880" y="46990"/>
                </a:lnTo>
                <a:lnTo>
                  <a:pt x="1198880" y="45720"/>
                </a:lnTo>
                <a:lnTo>
                  <a:pt x="1203020" y="41910"/>
                </a:lnTo>
                <a:lnTo>
                  <a:pt x="1205534" y="39370"/>
                </a:lnTo>
                <a:lnTo>
                  <a:pt x="1206804" y="38100"/>
                </a:lnTo>
                <a:lnTo>
                  <a:pt x="1208062" y="36830"/>
                </a:lnTo>
                <a:lnTo>
                  <a:pt x="1210754" y="34290"/>
                </a:lnTo>
                <a:lnTo>
                  <a:pt x="1210703" y="40640"/>
                </a:lnTo>
                <a:lnTo>
                  <a:pt x="1214831" y="43180"/>
                </a:lnTo>
                <a:lnTo>
                  <a:pt x="1218425" y="45720"/>
                </a:lnTo>
                <a:lnTo>
                  <a:pt x="1216774" y="53340"/>
                </a:lnTo>
                <a:lnTo>
                  <a:pt x="1218603" y="52070"/>
                </a:lnTo>
                <a:lnTo>
                  <a:pt x="1220952" y="50800"/>
                </a:lnTo>
                <a:lnTo>
                  <a:pt x="1220584" y="48260"/>
                </a:lnTo>
                <a:lnTo>
                  <a:pt x="1223276" y="48260"/>
                </a:lnTo>
                <a:lnTo>
                  <a:pt x="1224102" y="50800"/>
                </a:lnTo>
                <a:lnTo>
                  <a:pt x="1221282" y="53340"/>
                </a:lnTo>
                <a:lnTo>
                  <a:pt x="1231239" y="50800"/>
                </a:lnTo>
                <a:lnTo>
                  <a:pt x="1228966" y="48260"/>
                </a:lnTo>
                <a:lnTo>
                  <a:pt x="1227823" y="46990"/>
                </a:lnTo>
                <a:lnTo>
                  <a:pt x="1236802" y="46990"/>
                </a:lnTo>
                <a:lnTo>
                  <a:pt x="1236726" y="49530"/>
                </a:lnTo>
                <a:lnTo>
                  <a:pt x="1234897" y="49530"/>
                </a:lnTo>
                <a:lnTo>
                  <a:pt x="1233919" y="52070"/>
                </a:lnTo>
                <a:lnTo>
                  <a:pt x="1240091" y="46990"/>
                </a:lnTo>
                <a:lnTo>
                  <a:pt x="1243215" y="44450"/>
                </a:lnTo>
                <a:lnTo>
                  <a:pt x="1250759" y="45720"/>
                </a:lnTo>
                <a:lnTo>
                  <a:pt x="1250289" y="46990"/>
                </a:lnTo>
                <a:lnTo>
                  <a:pt x="1250988" y="49110"/>
                </a:lnTo>
                <a:lnTo>
                  <a:pt x="1255395" y="48260"/>
                </a:lnTo>
                <a:lnTo>
                  <a:pt x="1261021" y="45720"/>
                </a:lnTo>
                <a:lnTo>
                  <a:pt x="1265339" y="44450"/>
                </a:lnTo>
                <a:lnTo>
                  <a:pt x="1269657" y="43180"/>
                </a:lnTo>
                <a:lnTo>
                  <a:pt x="1272578" y="41910"/>
                </a:lnTo>
                <a:lnTo>
                  <a:pt x="1282192" y="41910"/>
                </a:lnTo>
                <a:lnTo>
                  <a:pt x="1284046" y="43180"/>
                </a:lnTo>
                <a:lnTo>
                  <a:pt x="1282814" y="46990"/>
                </a:lnTo>
                <a:lnTo>
                  <a:pt x="1283614" y="48260"/>
                </a:lnTo>
                <a:lnTo>
                  <a:pt x="1284693" y="49530"/>
                </a:lnTo>
                <a:lnTo>
                  <a:pt x="1284312" y="53340"/>
                </a:lnTo>
                <a:lnTo>
                  <a:pt x="1286306" y="52070"/>
                </a:lnTo>
                <a:lnTo>
                  <a:pt x="1287792" y="52070"/>
                </a:lnTo>
                <a:lnTo>
                  <a:pt x="1288630" y="48260"/>
                </a:lnTo>
                <a:lnTo>
                  <a:pt x="1291069" y="50800"/>
                </a:lnTo>
                <a:lnTo>
                  <a:pt x="1294371" y="48260"/>
                </a:lnTo>
                <a:lnTo>
                  <a:pt x="1296022" y="46990"/>
                </a:lnTo>
                <a:lnTo>
                  <a:pt x="1299006" y="54610"/>
                </a:lnTo>
                <a:lnTo>
                  <a:pt x="1293418" y="53403"/>
                </a:lnTo>
                <a:lnTo>
                  <a:pt x="1302956" y="60960"/>
                </a:lnTo>
                <a:lnTo>
                  <a:pt x="1300695" y="54610"/>
                </a:lnTo>
                <a:lnTo>
                  <a:pt x="1300238" y="53340"/>
                </a:lnTo>
                <a:lnTo>
                  <a:pt x="1307871" y="55880"/>
                </a:lnTo>
                <a:lnTo>
                  <a:pt x="1307617" y="53340"/>
                </a:lnTo>
                <a:lnTo>
                  <a:pt x="1306982" y="46990"/>
                </a:lnTo>
                <a:lnTo>
                  <a:pt x="1311541" y="54610"/>
                </a:lnTo>
                <a:lnTo>
                  <a:pt x="1309700" y="53340"/>
                </a:lnTo>
                <a:lnTo>
                  <a:pt x="1316088" y="59690"/>
                </a:lnTo>
                <a:lnTo>
                  <a:pt x="1315135" y="64770"/>
                </a:lnTo>
                <a:lnTo>
                  <a:pt x="1319212" y="66040"/>
                </a:lnTo>
                <a:lnTo>
                  <a:pt x="1323479" y="67310"/>
                </a:lnTo>
                <a:lnTo>
                  <a:pt x="1325473" y="71120"/>
                </a:lnTo>
                <a:lnTo>
                  <a:pt x="1324533" y="74930"/>
                </a:lnTo>
                <a:lnTo>
                  <a:pt x="1318425" y="77470"/>
                </a:lnTo>
                <a:lnTo>
                  <a:pt x="1317790" y="78740"/>
                </a:lnTo>
                <a:lnTo>
                  <a:pt x="1322781" y="78740"/>
                </a:lnTo>
                <a:lnTo>
                  <a:pt x="1327505" y="82550"/>
                </a:lnTo>
                <a:lnTo>
                  <a:pt x="1332395" y="86360"/>
                </a:lnTo>
                <a:lnTo>
                  <a:pt x="1337894" y="87630"/>
                </a:lnTo>
                <a:lnTo>
                  <a:pt x="1335747" y="87630"/>
                </a:lnTo>
                <a:lnTo>
                  <a:pt x="1332699" y="90170"/>
                </a:lnTo>
                <a:lnTo>
                  <a:pt x="1332395" y="91440"/>
                </a:lnTo>
                <a:lnTo>
                  <a:pt x="1338173" y="88900"/>
                </a:lnTo>
                <a:lnTo>
                  <a:pt x="1339062" y="92710"/>
                </a:lnTo>
                <a:lnTo>
                  <a:pt x="1338770" y="93980"/>
                </a:lnTo>
                <a:lnTo>
                  <a:pt x="1336040" y="95250"/>
                </a:lnTo>
                <a:lnTo>
                  <a:pt x="1339342" y="97790"/>
                </a:lnTo>
                <a:lnTo>
                  <a:pt x="1341361" y="95250"/>
                </a:lnTo>
                <a:lnTo>
                  <a:pt x="1343152" y="93980"/>
                </a:lnTo>
                <a:lnTo>
                  <a:pt x="1345768" y="97790"/>
                </a:lnTo>
                <a:lnTo>
                  <a:pt x="1342720" y="97790"/>
                </a:lnTo>
                <a:lnTo>
                  <a:pt x="1348066" y="104140"/>
                </a:lnTo>
                <a:lnTo>
                  <a:pt x="1354289" y="109220"/>
                </a:lnTo>
                <a:lnTo>
                  <a:pt x="1360347" y="114300"/>
                </a:lnTo>
                <a:lnTo>
                  <a:pt x="1365173" y="120650"/>
                </a:lnTo>
                <a:lnTo>
                  <a:pt x="1362392" y="123190"/>
                </a:lnTo>
                <a:lnTo>
                  <a:pt x="1359700" y="120650"/>
                </a:lnTo>
                <a:lnTo>
                  <a:pt x="1357210" y="119380"/>
                </a:lnTo>
                <a:lnTo>
                  <a:pt x="1355115" y="121920"/>
                </a:lnTo>
                <a:lnTo>
                  <a:pt x="1361059" y="127000"/>
                </a:lnTo>
                <a:lnTo>
                  <a:pt x="1363129" y="127000"/>
                </a:lnTo>
                <a:lnTo>
                  <a:pt x="1367980" y="129540"/>
                </a:lnTo>
                <a:lnTo>
                  <a:pt x="1369123" y="130810"/>
                </a:lnTo>
                <a:lnTo>
                  <a:pt x="1370215" y="133350"/>
                </a:lnTo>
                <a:lnTo>
                  <a:pt x="1371561" y="140970"/>
                </a:lnTo>
                <a:lnTo>
                  <a:pt x="1371739" y="143510"/>
                </a:lnTo>
                <a:lnTo>
                  <a:pt x="1371650" y="146050"/>
                </a:lnTo>
                <a:lnTo>
                  <a:pt x="1372171" y="146050"/>
                </a:lnTo>
                <a:lnTo>
                  <a:pt x="1389646" y="146050"/>
                </a:lnTo>
                <a:lnTo>
                  <a:pt x="1387411" y="143510"/>
                </a:lnTo>
                <a:lnTo>
                  <a:pt x="1387411" y="140970"/>
                </a:lnTo>
                <a:lnTo>
                  <a:pt x="1391208" y="138430"/>
                </a:lnTo>
                <a:lnTo>
                  <a:pt x="1393685" y="139700"/>
                </a:lnTo>
                <a:lnTo>
                  <a:pt x="1393431" y="138430"/>
                </a:lnTo>
                <a:lnTo>
                  <a:pt x="1392135" y="132080"/>
                </a:lnTo>
                <a:lnTo>
                  <a:pt x="1389786" y="132080"/>
                </a:lnTo>
                <a:lnTo>
                  <a:pt x="1392199" y="123190"/>
                </a:lnTo>
                <a:lnTo>
                  <a:pt x="1393240" y="119380"/>
                </a:lnTo>
                <a:lnTo>
                  <a:pt x="1395260" y="121920"/>
                </a:lnTo>
                <a:lnTo>
                  <a:pt x="1396225" y="121920"/>
                </a:lnTo>
                <a:lnTo>
                  <a:pt x="1395895" y="127000"/>
                </a:lnTo>
                <a:lnTo>
                  <a:pt x="1396542" y="123190"/>
                </a:lnTo>
                <a:lnTo>
                  <a:pt x="1397393" y="120650"/>
                </a:lnTo>
                <a:lnTo>
                  <a:pt x="1397584" y="119380"/>
                </a:lnTo>
                <a:lnTo>
                  <a:pt x="1397952" y="116840"/>
                </a:lnTo>
                <a:close/>
              </a:path>
              <a:path w="1401445" h="646429">
                <a:moveTo>
                  <a:pt x="1398498" y="392887"/>
                </a:moveTo>
                <a:lnTo>
                  <a:pt x="1396517" y="392938"/>
                </a:lnTo>
                <a:lnTo>
                  <a:pt x="1393431" y="392887"/>
                </a:lnTo>
                <a:lnTo>
                  <a:pt x="1392212" y="387591"/>
                </a:lnTo>
                <a:lnTo>
                  <a:pt x="1390484" y="397395"/>
                </a:lnTo>
                <a:lnTo>
                  <a:pt x="1392770" y="395681"/>
                </a:lnTo>
                <a:lnTo>
                  <a:pt x="1395857" y="393433"/>
                </a:lnTo>
                <a:lnTo>
                  <a:pt x="1396403" y="397903"/>
                </a:lnTo>
                <a:lnTo>
                  <a:pt x="1398498" y="392887"/>
                </a:lnTo>
                <a:close/>
              </a:path>
              <a:path w="1401445" h="646429">
                <a:moveTo>
                  <a:pt x="1399133" y="137871"/>
                </a:moveTo>
                <a:lnTo>
                  <a:pt x="1395768" y="137452"/>
                </a:lnTo>
                <a:lnTo>
                  <a:pt x="1399057" y="138201"/>
                </a:lnTo>
                <a:lnTo>
                  <a:pt x="1399133" y="137871"/>
                </a:lnTo>
                <a:close/>
              </a:path>
              <a:path w="1401445" h="646429">
                <a:moveTo>
                  <a:pt x="1400162" y="357428"/>
                </a:moveTo>
                <a:lnTo>
                  <a:pt x="1398092" y="354088"/>
                </a:lnTo>
                <a:lnTo>
                  <a:pt x="1397571" y="353288"/>
                </a:lnTo>
                <a:lnTo>
                  <a:pt x="1395552" y="357212"/>
                </a:lnTo>
                <a:lnTo>
                  <a:pt x="1396619" y="362470"/>
                </a:lnTo>
                <a:lnTo>
                  <a:pt x="1398879" y="357136"/>
                </a:lnTo>
                <a:lnTo>
                  <a:pt x="1400162" y="357428"/>
                </a:lnTo>
                <a:close/>
              </a:path>
              <a:path w="1401445" h="646429">
                <a:moveTo>
                  <a:pt x="1400378" y="288010"/>
                </a:moveTo>
                <a:lnTo>
                  <a:pt x="1397533" y="285254"/>
                </a:lnTo>
                <a:lnTo>
                  <a:pt x="1397533" y="285737"/>
                </a:lnTo>
                <a:lnTo>
                  <a:pt x="1395082" y="284480"/>
                </a:lnTo>
                <a:lnTo>
                  <a:pt x="1393786" y="283210"/>
                </a:lnTo>
                <a:lnTo>
                  <a:pt x="1393190" y="280670"/>
                </a:lnTo>
                <a:lnTo>
                  <a:pt x="1392897" y="279400"/>
                </a:lnTo>
                <a:lnTo>
                  <a:pt x="1398676" y="280670"/>
                </a:lnTo>
                <a:lnTo>
                  <a:pt x="1398447" y="279400"/>
                </a:lnTo>
                <a:lnTo>
                  <a:pt x="1397546" y="274320"/>
                </a:lnTo>
                <a:lnTo>
                  <a:pt x="1395641" y="269240"/>
                </a:lnTo>
                <a:lnTo>
                  <a:pt x="1394536" y="262890"/>
                </a:lnTo>
                <a:lnTo>
                  <a:pt x="1395349" y="257810"/>
                </a:lnTo>
                <a:lnTo>
                  <a:pt x="1395742" y="255270"/>
                </a:lnTo>
                <a:lnTo>
                  <a:pt x="1391069" y="256540"/>
                </a:lnTo>
                <a:lnTo>
                  <a:pt x="1385760" y="257810"/>
                </a:lnTo>
                <a:lnTo>
                  <a:pt x="1380794" y="257810"/>
                </a:lnTo>
                <a:lnTo>
                  <a:pt x="1377124" y="252730"/>
                </a:lnTo>
                <a:lnTo>
                  <a:pt x="1380045" y="252730"/>
                </a:lnTo>
                <a:lnTo>
                  <a:pt x="1384007" y="251714"/>
                </a:lnTo>
                <a:lnTo>
                  <a:pt x="1383804" y="251460"/>
                </a:lnTo>
                <a:lnTo>
                  <a:pt x="1385062" y="250190"/>
                </a:lnTo>
                <a:lnTo>
                  <a:pt x="1385938" y="250875"/>
                </a:lnTo>
                <a:lnTo>
                  <a:pt x="1386027" y="250190"/>
                </a:lnTo>
                <a:lnTo>
                  <a:pt x="1386332" y="247650"/>
                </a:lnTo>
                <a:lnTo>
                  <a:pt x="1390497" y="247650"/>
                </a:lnTo>
                <a:lnTo>
                  <a:pt x="1389316" y="245110"/>
                </a:lnTo>
                <a:lnTo>
                  <a:pt x="1392605" y="246380"/>
                </a:lnTo>
                <a:lnTo>
                  <a:pt x="1393012" y="246380"/>
                </a:lnTo>
                <a:lnTo>
                  <a:pt x="1390891" y="248920"/>
                </a:lnTo>
                <a:lnTo>
                  <a:pt x="1392135" y="248920"/>
                </a:lnTo>
                <a:lnTo>
                  <a:pt x="1392770" y="248920"/>
                </a:lnTo>
                <a:lnTo>
                  <a:pt x="1393266" y="246380"/>
                </a:lnTo>
                <a:lnTo>
                  <a:pt x="1393875" y="245110"/>
                </a:lnTo>
                <a:lnTo>
                  <a:pt x="1395730" y="241300"/>
                </a:lnTo>
                <a:lnTo>
                  <a:pt x="1398892" y="240030"/>
                </a:lnTo>
                <a:lnTo>
                  <a:pt x="1393278" y="240030"/>
                </a:lnTo>
                <a:lnTo>
                  <a:pt x="1392745" y="237490"/>
                </a:lnTo>
                <a:lnTo>
                  <a:pt x="1392453" y="229870"/>
                </a:lnTo>
                <a:lnTo>
                  <a:pt x="1397762" y="234950"/>
                </a:lnTo>
                <a:lnTo>
                  <a:pt x="1399895" y="229870"/>
                </a:lnTo>
                <a:lnTo>
                  <a:pt x="1397000" y="228600"/>
                </a:lnTo>
                <a:lnTo>
                  <a:pt x="1400009" y="223520"/>
                </a:lnTo>
                <a:lnTo>
                  <a:pt x="1393786" y="223520"/>
                </a:lnTo>
                <a:lnTo>
                  <a:pt x="1393812" y="220980"/>
                </a:lnTo>
                <a:lnTo>
                  <a:pt x="1396720" y="220980"/>
                </a:lnTo>
                <a:lnTo>
                  <a:pt x="1398397" y="219710"/>
                </a:lnTo>
                <a:lnTo>
                  <a:pt x="1397012" y="214630"/>
                </a:lnTo>
                <a:lnTo>
                  <a:pt x="1396149" y="209550"/>
                </a:lnTo>
                <a:lnTo>
                  <a:pt x="1395095" y="207010"/>
                </a:lnTo>
                <a:lnTo>
                  <a:pt x="1394561" y="205740"/>
                </a:lnTo>
                <a:lnTo>
                  <a:pt x="1391183" y="205740"/>
                </a:lnTo>
                <a:lnTo>
                  <a:pt x="1391577" y="205295"/>
                </a:lnTo>
                <a:lnTo>
                  <a:pt x="1391831" y="204647"/>
                </a:lnTo>
                <a:lnTo>
                  <a:pt x="1391945" y="203898"/>
                </a:lnTo>
                <a:lnTo>
                  <a:pt x="1391145" y="205740"/>
                </a:lnTo>
                <a:lnTo>
                  <a:pt x="1391005" y="205740"/>
                </a:lnTo>
                <a:lnTo>
                  <a:pt x="1390891" y="206057"/>
                </a:lnTo>
                <a:lnTo>
                  <a:pt x="1390675" y="206298"/>
                </a:lnTo>
                <a:lnTo>
                  <a:pt x="1390815" y="206260"/>
                </a:lnTo>
                <a:lnTo>
                  <a:pt x="1390561" y="207010"/>
                </a:lnTo>
                <a:lnTo>
                  <a:pt x="1390434" y="206438"/>
                </a:lnTo>
                <a:lnTo>
                  <a:pt x="1390637" y="206349"/>
                </a:lnTo>
                <a:lnTo>
                  <a:pt x="1390421" y="206400"/>
                </a:lnTo>
                <a:lnTo>
                  <a:pt x="1388465" y="196850"/>
                </a:lnTo>
                <a:lnTo>
                  <a:pt x="1388211" y="195580"/>
                </a:lnTo>
                <a:lnTo>
                  <a:pt x="1389430" y="185420"/>
                </a:lnTo>
                <a:lnTo>
                  <a:pt x="1391297" y="175260"/>
                </a:lnTo>
                <a:lnTo>
                  <a:pt x="1391183" y="166370"/>
                </a:lnTo>
                <a:lnTo>
                  <a:pt x="1393278" y="166370"/>
                </a:lnTo>
                <a:lnTo>
                  <a:pt x="1392491" y="163830"/>
                </a:lnTo>
                <a:lnTo>
                  <a:pt x="1390904" y="158750"/>
                </a:lnTo>
                <a:lnTo>
                  <a:pt x="1391881" y="148590"/>
                </a:lnTo>
                <a:lnTo>
                  <a:pt x="1376095" y="148590"/>
                </a:lnTo>
                <a:lnTo>
                  <a:pt x="1374241" y="153670"/>
                </a:lnTo>
                <a:lnTo>
                  <a:pt x="1371282" y="158750"/>
                </a:lnTo>
                <a:lnTo>
                  <a:pt x="1371892" y="163830"/>
                </a:lnTo>
                <a:lnTo>
                  <a:pt x="1371066" y="162560"/>
                </a:lnTo>
                <a:lnTo>
                  <a:pt x="1365681" y="161290"/>
                </a:lnTo>
                <a:lnTo>
                  <a:pt x="1366926" y="162560"/>
                </a:lnTo>
                <a:lnTo>
                  <a:pt x="1366647" y="170180"/>
                </a:lnTo>
                <a:lnTo>
                  <a:pt x="1368056" y="177800"/>
                </a:lnTo>
                <a:lnTo>
                  <a:pt x="1370457" y="186690"/>
                </a:lnTo>
                <a:lnTo>
                  <a:pt x="1373149" y="196850"/>
                </a:lnTo>
                <a:lnTo>
                  <a:pt x="1370291" y="195580"/>
                </a:lnTo>
                <a:lnTo>
                  <a:pt x="1367726" y="200660"/>
                </a:lnTo>
                <a:lnTo>
                  <a:pt x="1368806" y="210820"/>
                </a:lnTo>
                <a:lnTo>
                  <a:pt x="1367485" y="217170"/>
                </a:lnTo>
                <a:lnTo>
                  <a:pt x="1370342" y="218440"/>
                </a:lnTo>
                <a:lnTo>
                  <a:pt x="1369885" y="222250"/>
                </a:lnTo>
                <a:lnTo>
                  <a:pt x="1374063" y="219710"/>
                </a:lnTo>
                <a:lnTo>
                  <a:pt x="1368310" y="234950"/>
                </a:lnTo>
                <a:lnTo>
                  <a:pt x="1370584" y="247650"/>
                </a:lnTo>
                <a:lnTo>
                  <a:pt x="1373378" y="261620"/>
                </a:lnTo>
                <a:lnTo>
                  <a:pt x="1369161" y="274320"/>
                </a:lnTo>
                <a:lnTo>
                  <a:pt x="1369136" y="271780"/>
                </a:lnTo>
                <a:lnTo>
                  <a:pt x="1366647" y="269240"/>
                </a:lnTo>
                <a:lnTo>
                  <a:pt x="1366634" y="270510"/>
                </a:lnTo>
                <a:lnTo>
                  <a:pt x="1369275" y="285750"/>
                </a:lnTo>
                <a:lnTo>
                  <a:pt x="1374152" y="284480"/>
                </a:lnTo>
                <a:lnTo>
                  <a:pt x="1372222" y="283210"/>
                </a:lnTo>
                <a:lnTo>
                  <a:pt x="1376019" y="280670"/>
                </a:lnTo>
                <a:lnTo>
                  <a:pt x="1378902" y="281940"/>
                </a:lnTo>
                <a:lnTo>
                  <a:pt x="1381137" y="287020"/>
                </a:lnTo>
                <a:lnTo>
                  <a:pt x="1381137" y="289560"/>
                </a:lnTo>
                <a:lnTo>
                  <a:pt x="1377899" y="283210"/>
                </a:lnTo>
                <a:lnTo>
                  <a:pt x="1373314" y="289560"/>
                </a:lnTo>
                <a:lnTo>
                  <a:pt x="1370584" y="293370"/>
                </a:lnTo>
                <a:lnTo>
                  <a:pt x="1372082" y="292100"/>
                </a:lnTo>
                <a:lnTo>
                  <a:pt x="1373720" y="293370"/>
                </a:lnTo>
                <a:lnTo>
                  <a:pt x="1375244" y="293370"/>
                </a:lnTo>
                <a:lnTo>
                  <a:pt x="1373022" y="297180"/>
                </a:lnTo>
                <a:lnTo>
                  <a:pt x="1376159" y="298450"/>
                </a:lnTo>
                <a:lnTo>
                  <a:pt x="1379816" y="299720"/>
                </a:lnTo>
                <a:lnTo>
                  <a:pt x="1379194" y="304800"/>
                </a:lnTo>
                <a:lnTo>
                  <a:pt x="1376641" y="304800"/>
                </a:lnTo>
                <a:lnTo>
                  <a:pt x="1377937" y="308610"/>
                </a:lnTo>
                <a:lnTo>
                  <a:pt x="1381302" y="312420"/>
                </a:lnTo>
                <a:lnTo>
                  <a:pt x="1380578" y="316230"/>
                </a:lnTo>
                <a:lnTo>
                  <a:pt x="1374940" y="317500"/>
                </a:lnTo>
                <a:lnTo>
                  <a:pt x="1377950" y="312420"/>
                </a:lnTo>
                <a:lnTo>
                  <a:pt x="1373314" y="311150"/>
                </a:lnTo>
                <a:lnTo>
                  <a:pt x="1373632" y="317500"/>
                </a:lnTo>
                <a:lnTo>
                  <a:pt x="1383982" y="323850"/>
                </a:lnTo>
                <a:lnTo>
                  <a:pt x="1378356" y="328930"/>
                </a:lnTo>
                <a:lnTo>
                  <a:pt x="1376794" y="326390"/>
                </a:lnTo>
                <a:lnTo>
                  <a:pt x="1376768" y="322580"/>
                </a:lnTo>
                <a:lnTo>
                  <a:pt x="1375219" y="320040"/>
                </a:lnTo>
                <a:lnTo>
                  <a:pt x="1368590" y="326390"/>
                </a:lnTo>
                <a:lnTo>
                  <a:pt x="1370266" y="326390"/>
                </a:lnTo>
                <a:lnTo>
                  <a:pt x="1369212" y="331470"/>
                </a:lnTo>
                <a:lnTo>
                  <a:pt x="1369364" y="330200"/>
                </a:lnTo>
                <a:lnTo>
                  <a:pt x="1368285" y="333806"/>
                </a:lnTo>
                <a:lnTo>
                  <a:pt x="1367104" y="336829"/>
                </a:lnTo>
                <a:lnTo>
                  <a:pt x="1367790" y="335483"/>
                </a:lnTo>
                <a:lnTo>
                  <a:pt x="1366354" y="340360"/>
                </a:lnTo>
                <a:lnTo>
                  <a:pt x="1368158" y="337820"/>
                </a:lnTo>
                <a:lnTo>
                  <a:pt x="1374902" y="342900"/>
                </a:lnTo>
                <a:lnTo>
                  <a:pt x="1376184" y="349250"/>
                </a:lnTo>
                <a:lnTo>
                  <a:pt x="1376514" y="355600"/>
                </a:lnTo>
                <a:lnTo>
                  <a:pt x="1380426" y="363220"/>
                </a:lnTo>
                <a:lnTo>
                  <a:pt x="1375664" y="358140"/>
                </a:lnTo>
                <a:lnTo>
                  <a:pt x="1373581" y="358140"/>
                </a:lnTo>
                <a:lnTo>
                  <a:pt x="1372006" y="359410"/>
                </a:lnTo>
                <a:lnTo>
                  <a:pt x="1368780" y="360680"/>
                </a:lnTo>
                <a:lnTo>
                  <a:pt x="1368526" y="361035"/>
                </a:lnTo>
                <a:lnTo>
                  <a:pt x="1366253" y="360578"/>
                </a:lnTo>
                <a:lnTo>
                  <a:pt x="1367294" y="360946"/>
                </a:lnTo>
                <a:lnTo>
                  <a:pt x="1368475" y="361111"/>
                </a:lnTo>
                <a:lnTo>
                  <a:pt x="1367015" y="363220"/>
                </a:lnTo>
                <a:lnTo>
                  <a:pt x="1365008" y="367030"/>
                </a:lnTo>
                <a:lnTo>
                  <a:pt x="1363218" y="365760"/>
                </a:lnTo>
                <a:lnTo>
                  <a:pt x="1364869" y="369570"/>
                </a:lnTo>
                <a:lnTo>
                  <a:pt x="1364056" y="372110"/>
                </a:lnTo>
                <a:lnTo>
                  <a:pt x="1363687" y="375920"/>
                </a:lnTo>
                <a:lnTo>
                  <a:pt x="1366672" y="379730"/>
                </a:lnTo>
                <a:lnTo>
                  <a:pt x="1364627" y="381000"/>
                </a:lnTo>
                <a:lnTo>
                  <a:pt x="1365351" y="382498"/>
                </a:lnTo>
                <a:lnTo>
                  <a:pt x="1367472" y="383540"/>
                </a:lnTo>
                <a:lnTo>
                  <a:pt x="1369250" y="391160"/>
                </a:lnTo>
                <a:lnTo>
                  <a:pt x="1367053" y="400050"/>
                </a:lnTo>
                <a:lnTo>
                  <a:pt x="1365326" y="408940"/>
                </a:lnTo>
                <a:lnTo>
                  <a:pt x="1368564" y="419100"/>
                </a:lnTo>
                <a:lnTo>
                  <a:pt x="1371981" y="426720"/>
                </a:lnTo>
                <a:lnTo>
                  <a:pt x="1379753" y="436880"/>
                </a:lnTo>
                <a:lnTo>
                  <a:pt x="1382890" y="443230"/>
                </a:lnTo>
                <a:lnTo>
                  <a:pt x="1379601" y="447040"/>
                </a:lnTo>
                <a:lnTo>
                  <a:pt x="1375410" y="440690"/>
                </a:lnTo>
                <a:lnTo>
                  <a:pt x="1372387" y="447040"/>
                </a:lnTo>
                <a:lnTo>
                  <a:pt x="1372933" y="450850"/>
                </a:lnTo>
                <a:lnTo>
                  <a:pt x="1375283" y="455930"/>
                </a:lnTo>
                <a:lnTo>
                  <a:pt x="1373492" y="455930"/>
                </a:lnTo>
                <a:lnTo>
                  <a:pt x="1371968" y="457200"/>
                </a:lnTo>
                <a:lnTo>
                  <a:pt x="1369656" y="458470"/>
                </a:lnTo>
                <a:lnTo>
                  <a:pt x="1370203" y="462280"/>
                </a:lnTo>
                <a:lnTo>
                  <a:pt x="1375219" y="461352"/>
                </a:lnTo>
                <a:lnTo>
                  <a:pt x="1374813" y="459740"/>
                </a:lnTo>
                <a:lnTo>
                  <a:pt x="1383576" y="462280"/>
                </a:lnTo>
                <a:lnTo>
                  <a:pt x="1381163" y="459740"/>
                </a:lnTo>
                <a:lnTo>
                  <a:pt x="1376324" y="454660"/>
                </a:lnTo>
                <a:lnTo>
                  <a:pt x="1378610" y="453390"/>
                </a:lnTo>
                <a:lnTo>
                  <a:pt x="1383499" y="452120"/>
                </a:lnTo>
                <a:lnTo>
                  <a:pt x="1384808" y="455930"/>
                </a:lnTo>
                <a:lnTo>
                  <a:pt x="1387411" y="452120"/>
                </a:lnTo>
                <a:lnTo>
                  <a:pt x="1388287" y="450850"/>
                </a:lnTo>
                <a:lnTo>
                  <a:pt x="1389151" y="449580"/>
                </a:lnTo>
                <a:lnTo>
                  <a:pt x="1381696" y="450850"/>
                </a:lnTo>
                <a:lnTo>
                  <a:pt x="1385328" y="447040"/>
                </a:lnTo>
                <a:lnTo>
                  <a:pt x="1386535" y="445770"/>
                </a:lnTo>
                <a:lnTo>
                  <a:pt x="1388059" y="445770"/>
                </a:lnTo>
                <a:lnTo>
                  <a:pt x="1385455" y="440690"/>
                </a:lnTo>
                <a:lnTo>
                  <a:pt x="1387309" y="441960"/>
                </a:lnTo>
                <a:lnTo>
                  <a:pt x="1389481" y="440690"/>
                </a:lnTo>
                <a:lnTo>
                  <a:pt x="1391043" y="439775"/>
                </a:lnTo>
                <a:lnTo>
                  <a:pt x="1391589" y="436880"/>
                </a:lnTo>
                <a:lnTo>
                  <a:pt x="1389824" y="430530"/>
                </a:lnTo>
                <a:lnTo>
                  <a:pt x="1388364" y="426720"/>
                </a:lnTo>
                <a:lnTo>
                  <a:pt x="1390472" y="422910"/>
                </a:lnTo>
                <a:lnTo>
                  <a:pt x="1391018" y="424180"/>
                </a:lnTo>
                <a:lnTo>
                  <a:pt x="1390535" y="422910"/>
                </a:lnTo>
                <a:lnTo>
                  <a:pt x="1388643" y="417830"/>
                </a:lnTo>
                <a:lnTo>
                  <a:pt x="1385747" y="417830"/>
                </a:lnTo>
                <a:lnTo>
                  <a:pt x="1381988" y="416560"/>
                </a:lnTo>
                <a:lnTo>
                  <a:pt x="1377035" y="412750"/>
                </a:lnTo>
                <a:lnTo>
                  <a:pt x="1392910" y="406400"/>
                </a:lnTo>
                <a:lnTo>
                  <a:pt x="1386484" y="405130"/>
                </a:lnTo>
                <a:lnTo>
                  <a:pt x="1386700" y="402590"/>
                </a:lnTo>
                <a:lnTo>
                  <a:pt x="1386954" y="401320"/>
                </a:lnTo>
                <a:lnTo>
                  <a:pt x="1382814" y="398780"/>
                </a:lnTo>
                <a:lnTo>
                  <a:pt x="1385023" y="392430"/>
                </a:lnTo>
                <a:lnTo>
                  <a:pt x="1384922" y="386080"/>
                </a:lnTo>
                <a:lnTo>
                  <a:pt x="1385290" y="383540"/>
                </a:lnTo>
                <a:lnTo>
                  <a:pt x="1385328" y="382498"/>
                </a:lnTo>
                <a:lnTo>
                  <a:pt x="1383169" y="378460"/>
                </a:lnTo>
                <a:lnTo>
                  <a:pt x="1385595" y="377063"/>
                </a:lnTo>
                <a:lnTo>
                  <a:pt x="1386065" y="380784"/>
                </a:lnTo>
                <a:lnTo>
                  <a:pt x="1390332" y="378460"/>
                </a:lnTo>
                <a:lnTo>
                  <a:pt x="1386586" y="376504"/>
                </a:lnTo>
                <a:lnTo>
                  <a:pt x="1387602" y="375920"/>
                </a:lnTo>
                <a:lnTo>
                  <a:pt x="1386992" y="372110"/>
                </a:lnTo>
                <a:lnTo>
                  <a:pt x="1385265" y="368300"/>
                </a:lnTo>
                <a:lnTo>
                  <a:pt x="1385531" y="367030"/>
                </a:lnTo>
                <a:lnTo>
                  <a:pt x="1386344" y="363220"/>
                </a:lnTo>
                <a:lnTo>
                  <a:pt x="1392034" y="365760"/>
                </a:lnTo>
                <a:lnTo>
                  <a:pt x="1389024" y="370840"/>
                </a:lnTo>
                <a:lnTo>
                  <a:pt x="1394104" y="364490"/>
                </a:lnTo>
                <a:lnTo>
                  <a:pt x="1390345" y="361950"/>
                </a:lnTo>
                <a:lnTo>
                  <a:pt x="1391323" y="356870"/>
                </a:lnTo>
                <a:lnTo>
                  <a:pt x="1393761" y="351790"/>
                </a:lnTo>
                <a:lnTo>
                  <a:pt x="1394333" y="348272"/>
                </a:lnTo>
                <a:lnTo>
                  <a:pt x="1395488" y="348348"/>
                </a:lnTo>
                <a:lnTo>
                  <a:pt x="1396822" y="348170"/>
                </a:lnTo>
                <a:lnTo>
                  <a:pt x="1398549" y="347700"/>
                </a:lnTo>
                <a:lnTo>
                  <a:pt x="1398803" y="346290"/>
                </a:lnTo>
                <a:lnTo>
                  <a:pt x="1392885" y="345782"/>
                </a:lnTo>
                <a:lnTo>
                  <a:pt x="1390294" y="345236"/>
                </a:lnTo>
                <a:lnTo>
                  <a:pt x="1392732" y="346036"/>
                </a:lnTo>
                <a:lnTo>
                  <a:pt x="1393901" y="347091"/>
                </a:lnTo>
                <a:lnTo>
                  <a:pt x="1394218" y="347980"/>
                </a:lnTo>
                <a:lnTo>
                  <a:pt x="1386713" y="347980"/>
                </a:lnTo>
                <a:lnTo>
                  <a:pt x="1390688" y="337820"/>
                </a:lnTo>
                <a:lnTo>
                  <a:pt x="1391183" y="336550"/>
                </a:lnTo>
                <a:lnTo>
                  <a:pt x="1389735" y="331470"/>
                </a:lnTo>
                <a:lnTo>
                  <a:pt x="1389011" y="328930"/>
                </a:lnTo>
                <a:lnTo>
                  <a:pt x="1388643" y="327660"/>
                </a:lnTo>
                <a:lnTo>
                  <a:pt x="1390434" y="325120"/>
                </a:lnTo>
                <a:lnTo>
                  <a:pt x="1392059" y="318770"/>
                </a:lnTo>
                <a:lnTo>
                  <a:pt x="1392301" y="317500"/>
                </a:lnTo>
                <a:lnTo>
                  <a:pt x="1393736" y="309880"/>
                </a:lnTo>
                <a:lnTo>
                  <a:pt x="1395641" y="303530"/>
                </a:lnTo>
                <a:lnTo>
                  <a:pt x="1396936" y="303530"/>
                </a:lnTo>
                <a:lnTo>
                  <a:pt x="1389202" y="302260"/>
                </a:lnTo>
                <a:lnTo>
                  <a:pt x="1390662" y="293370"/>
                </a:lnTo>
                <a:lnTo>
                  <a:pt x="1390345" y="292100"/>
                </a:lnTo>
                <a:lnTo>
                  <a:pt x="1389710" y="289560"/>
                </a:lnTo>
                <a:lnTo>
                  <a:pt x="1389075" y="287020"/>
                </a:lnTo>
                <a:lnTo>
                  <a:pt x="1393698" y="287020"/>
                </a:lnTo>
                <a:lnTo>
                  <a:pt x="1395526" y="288290"/>
                </a:lnTo>
                <a:lnTo>
                  <a:pt x="1397596" y="292100"/>
                </a:lnTo>
                <a:lnTo>
                  <a:pt x="1397571" y="287020"/>
                </a:lnTo>
                <a:lnTo>
                  <a:pt x="1397571" y="286791"/>
                </a:lnTo>
                <a:lnTo>
                  <a:pt x="1398346" y="287197"/>
                </a:lnTo>
                <a:lnTo>
                  <a:pt x="1399298" y="287629"/>
                </a:lnTo>
                <a:lnTo>
                  <a:pt x="1400378" y="288010"/>
                </a:lnTo>
                <a:close/>
              </a:path>
              <a:path w="1401445" h="646429">
                <a:moveTo>
                  <a:pt x="1400962" y="240004"/>
                </a:moveTo>
                <a:lnTo>
                  <a:pt x="1400213" y="240004"/>
                </a:lnTo>
                <a:lnTo>
                  <a:pt x="1399514" y="240233"/>
                </a:lnTo>
                <a:lnTo>
                  <a:pt x="1398854" y="240576"/>
                </a:lnTo>
                <a:lnTo>
                  <a:pt x="1399730" y="240474"/>
                </a:lnTo>
                <a:lnTo>
                  <a:pt x="1400505" y="240245"/>
                </a:lnTo>
                <a:lnTo>
                  <a:pt x="1400962" y="240004"/>
                </a:lnTo>
                <a:close/>
              </a:path>
              <a:path w="1401445" h="646429">
                <a:moveTo>
                  <a:pt x="1401152" y="138125"/>
                </a:moveTo>
                <a:lnTo>
                  <a:pt x="1400378" y="132080"/>
                </a:lnTo>
                <a:lnTo>
                  <a:pt x="1399133" y="137871"/>
                </a:lnTo>
                <a:lnTo>
                  <a:pt x="1401152" y="13812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516614" y="6076035"/>
            <a:ext cx="2942590" cy="648970"/>
          </a:xfrm>
          <a:custGeom>
            <a:avLst/>
            <a:gdLst/>
            <a:ahLst/>
            <a:cxnLst/>
            <a:rect l="l" t="t" r="r" b="b"/>
            <a:pathLst>
              <a:path w="2942590" h="648970">
                <a:moveTo>
                  <a:pt x="8877" y="550951"/>
                </a:moveTo>
                <a:lnTo>
                  <a:pt x="5867" y="547001"/>
                </a:lnTo>
                <a:lnTo>
                  <a:pt x="0" y="543750"/>
                </a:lnTo>
                <a:lnTo>
                  <a:pt x="8877" y="550951"/>
                </a:lnTo>
                <a:close/>
              </a:path>
              <a:path w="2942590" h="648970">
                <a:moveTo>
                  <a:pt x="59423" y="64376"/>
                </a:moveTo>
                <a:lnTo>
                  <a:pt x="55765" y="63627"/>
                </a:lnTo>
                <a:lnTo>
                  <a:pt x="51269" y="65722"/>
                </a:lnTo>
                <a:lnTo>
                  <a:pt x="52031" y="69926"/>
                </a:lnTo>
                <a:lnTo>
                  <a:pt x="54660" y="67449"/>
                </a:lnTo>
                <a:lnTo>
                  <a:pt x="58915" y="66319"/>
                </a:lnTo>
                <a:lnTo>
                  <a:pt x="59423" y="64376"/>
                </a:lnTo>
                <a:close/>
              </a:path>
              <a:path w="2942590" h="648970">
                <a:moveTo>
                  <a:pt x="779043" y="549706"/>
                </a:moveTo>
                <a:lnTo>
                  <a:pt x="775766" y="545922"/>
                </a:lnTo>
                <a:lnTo>
                  <a:pt x="769607" y="542912"/>
                </a:lnTo>
                <a:lnTo>
                  <a:pt x="779043" y="549706"/>
                </a:lnTo>
                <a:close/>
              </a:path>
              <a:path w="2942590" h="648970">
                <a:moveTo>
                  <a:pt x="804621" y="91935"/>
                </a:moveTo>
                <a:lnTo>
                  <a:pt x="804151" y="92710"/>
                </a:lnTo>
                <a:lnTo>
                  <a:pt x="804379" y="96901"/>
                </a:lnTo>
                <a:lnTo>
                  <a:pt x="804583" y="96520"/>
                </a:lnTo>
                <a:lnTo>
                  <a:pt x="804621" y="91935"/>
                </a:lnTo>
                <a:close/>
              </a:path>
              <a:path w="2942590" h="648970">
                <a:moveTo>
                  <a:pt x="810450" y="146050"/>
                </a:moveTo>
                <a:lnTo>
                  <a:pt x="809904" y="144780"/>
                </a:lnTo>
                <a:lnTo>
                  <a:pt x="809510" y="146050"/>
                </a:lnTo>
                <a:lnTo>
                  <a:pt x="810450" y="146050"/>
                </a:lnTo>
                <a:close/>
              </a:path>
              <a:path w="2942590" h="648970">
                <a:moveTo>
                  <a:pt x="811644" y="77470"/>
                </a:moveTo>
                <a:lnTo>
                  <a:pt x="808151" y="80010"/>
                </a:lnTo>
                <a:lnTo>
                  <a:pt x="800265" y="87630"/>
                </a:lnTo>
                <a:lnTo>
                  <a:pt x="801103" y="92710"/>
                </a:lnTo>
                <a:lnTo>
                  <a:pt x="801979" y="91440"/>
                </a:lnTo>
                <a:lnTo>
                  <a:pt x="802436" y="87630"/>
                </a:lnTo>
                <a:lnTo>
                  <a:pt x="804646" y="87630"/>
                </a:lnTo>
                <a:lnTo>
                  <a:pt x="804621" y="91935"/>
                </a:lnTo>
                <a:lnTo>
                  <a:pt x="807186" y="87630"/>
                </a:lnTo>
                <a:lnTo>
                  <a:pt x="809472" y="83820"/>
                </a:lnTo>
                <a:lnTo>
                  <a:pt x="811644" y="77470"/>
                </a:lnTo>
                <a:close/>
              </a:path>
              <a:path w="2942590" h="648970">
                <a:moveTo>
                  <a:pt x="814654" y="458470"/>
                </a:moveTo>
                <a:lnTo>
                  <a:pt x="813663" y="454660"/>
                </a:lnTo>
                <a:lnTo>
                  <a:pt x="811936" y="455307"/>
                </a:lnTo>
                <a:lnTo>
                  <a:pt x="814654" y="458470"/>
                </a:lnTo>
                <a:close/>
              </a:path>
              <a:path w="2942590" h="648970">
                <a:moveTo>
                  <a:pt x="817041" y="453390"/>
                </a:moveTo>
                <a:lnTo>
                  <a:pt x="812685" y="450850"/>
                </a:lnTo>
                <a:lnTo>
                  <a:pt x="813663" y="454660"/>
                </a:lnTo>
                <a:lnTo>
                  <a:pt x="817041" y="453390"/>
                </a:lnTo>
                <a:close/>
              </a:path>
              <a:path w="2942590" h="648970">
                <a:moveTo>
                  <a:pt x="828763" y="69024"/>
                </a:moveTo>
                <a:lnTo>
                  <a:pt x="825296" y="67602"/>
                </a:lnTo>
                <a:lnTo>
                  <a:pt x="820470" y="68859"/>
                </a:lnTo>
                <a:lnTo>
                  <a:pt x="820445" y="73164"/>
                </a:lnTo>
                <a:lnTo>
                  <a:pt x="823480" y="71196"/>
                </a:lnTo>
                <a:lnTo>
                  <a:pt x="827900" y="70853"/>
                </a:lnTo>
                <a:lnTo>
                  <a:pt x="828763" y="69024"/>
                </a:lnTo>
                <a:close/>
              </a:path>
              <a:path w="2942590" h="648970">
                <a:moveTo>
                  <a:pt x="828878" y="514350"/>
                </a:moveTo>
                <a:lnTo>
                  <a:pt x="823887" y="515620"/>
                </a:lnTo>
                <a:lnTo>
                  <a:pt x="822667" y="515620"/>
                </a:lnTo>
                <a:lnTo>
                  <a:pt x="822413" y="509270"/>
                </a:lnTo>
                <a:lnTo>
                  <a:pt x="822210" y="504190"/>
                </a:lnTo>
                <a:lnTo>
                  <a:pt x="820254" y="497840"/>
                </a:lnTo>
                <a:lnTo>
                  <a:pt x="824788" y="499110"/>
                </a:lnTo>
                <a:lnTo>
                  <a:pt x="824750" y="497840"/>
                </a:lnTo>
                <a:lnTo>
                  <a:pt x="821804" y="466090"/>
                </a:lnTo>
                <a:lnTo>
                  <a:pt x="821385" y="461010"/>
                </a:lnTo>
                <a:lnTo>
                  <a:pt x="820864" y="454660"/>
                </a:lnTo>
                <a:lnTo>
                  <a:pt x="818997" y="461010"/>
                </a:lnTo>
                <a:lnTo>
                  <a:pt x="811199" y="459740"/>
                </a:lnTo>
                <a:lnTo>
                  <a:pt x="810260" y="455930"/>
                </a:lnTo>
                <a:lnTo>
                  <a:pt x="811936" y="455307"/>
                </a:lnTo>
                <a:lnTo>
                  <a:pt x="809218" y="452120"/>
                </a:lnTo>
                <a:lnTo>
                  <a:pt x="809764" y="447040"/>
                </a:lnTo>
                <a:lnTo>
                  <a:pt x="816851" y="448310"/>
                </a:lnTo>
                <a:lnTo>
                  <a:pt x="819213" y="450850"/>
                </a:lnTo>
                <a:lnTo>
                  <a:pt x="817613" y="447040"/>
                </a:lnTo>
                <a:lnTo>
                  <a:pt x="816546" y="444500"/>
                </a:lnTo>
                <a:lnTo>
                  <a:pt x="818578" y="444500"/>
                </a:lnTo>
                <a:lnTo>
                  <a:pt x="819721" y="445770"/>
                </a:lnTo>
                <a:lnTo>
                  <a:pt x="822350" y="445770"/>
                </a:lnTo>
                <a:lnTo>
                  <a:pt x="821867" y="444500"/>
                </a:lnTo>
                <a:lnTo>
                  <a:pt x="821385" y="443230"/>
                </a:lnTo>
                <a:lnTo>
                  <a:pt x="822947" y="438150"/>
                </a:lnTo>
                <a:lnTo>
                  <a:pt x="823925" y="433070"/>
                </a:lnTo>
                <a:lnTo>
                  <a:pt x="821156" y="430530"/>
                </a:lnTo>
                <a:lnTo>
                  <a:pt x="823175" y="429260"/>
                </a:lnTo>
                <a:lnTo>
                  <a:pt x="822401" y="419100"/>
                </a:lnTo>
                <a:lnTo>
                  <a:pt x="821220" y="411480"/>
                </a:lnTo>
                <a:lnTo>
                  <a:pt x="819988" y="403860"/>
                </a:lnTo>
                <a:lnTo>
                  <a:pt x="819061" y="394970"/>
                </a:lnTo>
                <a:lnTo>
                  <a:pt x="813130" y="394970"/>
                </a:lnTo>
                <a:lnTo>
                  <a:pt x="814247" y="389890"/>
                </a:lnTo>
                <a:lnTo>
                  <a:pt x="809294" y="387350"/>
                </a:lnTo>
                <a:lnTo>
                  <a:pt x="810806" y="379730"/>
                </a:lnTo>
                <a:lnTo>
                  <a:pt x="812596" y="372110"/>
                </a:lnTo>
                <a:lnTo>
                  <a:pt x="813917" y="364490"/>
                </a:lnTo>
                <a:lnTo>
                  <a:pt x="814044" y="356870"/>
                </a:lnTo>
                <a:lnTo>
                  <a:pt x="812952" y="354330"/>
                </a:lnTo>
                <a:lnTo>
                  <a:pt x="810768" y="349250"/>
                </a:lnTo>
                <a:lnTo>
                  <a:pt x="810564" y="349821"/>
                </a:lnTo>
                <a:lnTo>
                  <a:pt x="810285" y="346506"/>
                </a:lnTo>
                <a:lnTo>
                  <a:pt x="810285" y="350608"/>
                </a:lnTo>
                <a:lnTo>
                  <a:pt x="808939" y="354330"/>
                </a:lnTo>
                <a:lnTo>
                  <a:pt x="805268" y="351790"/>
                </a:lnTo>
                <a:lnTo>
                  <a:pt x="810285" y="350608"/>
                </a:lnTo>
                <a:lnTo>
                  <a:pt x="810285" y="346506"/>
                </a:lnTo>
                <a:lnTo>
                  <a:pt x="809663" y="339090"/>
                </a:lnTo>
                <a:lnTo>
                  <a:pt x="813777" y="345440"/>
                </a:lnTo>
                <a:lnTo>
                  <a:pt x="812800" y="336550"/>
                </a:lnTo>
                <a:lnTo>
                  <a:pt x="811695" y="330200"/>
                </a:lnTo>
                <a:lnTo>
                  <a:pt x="809904" y="322580"/>
                </a:lnTo>
                <a:lnTo>
                  <a:pt x="808774" y="318770"/>
                </a:lnTo>
                <a:lnTo>
                  <a:pt x="808024" y="316230"/>
                </a:lnTo>
                <a:lnTo>
                  <a:pt x="806881" y="312420"/>
                </a:lnTo>
                <a:lnTo>
                  <a:pt x="804748" y="313690"/>
                </a:lnTo>
                <a:lnTo>
                  <a:pt x="803884" y="316230"/>
                </a:lnTo>
                <a:lnTo>
                  <a:pt x="801992" y="314960"/>
                </a:lnTo>
                <a:lnTo>
                  <a:pt x="800976" y="312420"/>
                </a:lnTo>
                <a:lnTo>
                  <a:pt x="803948" y="307340"/>
                </a:lnTo>
                <a:lnTo>
                  <a:pt x="806564" y="308610"/>
                </a:lnTo>
                <a:lnTo>
                  <a:pt x="807148" y="308610"/>
                </a:lnTo>
                <a:lnTo>
                  <a:pt x="806996" y="307340"/>
                </a:lnTo>
                <a:lnTo>
                  <a:pt x="805383" y="294640"/>
                </a:lnTo>
                <a:lnTo>
                  <a:pt x="809269" y="278130"/>
                </a:lnTo>
                <a:lnTo>
                  <a:pt x="810374" y="273050"/>
                </a:lnTo>
                <a:lnTo>
                  <a:pt x="812596" y="262890"/>
                </a:lnTo>
                <a:lnTo>
                  <a:pt x="809142" y="251460"/>
                </a:lnTo>
                <a:lnTo>
                  <a:pt x="809739" y="251460"/>
                </a:lnTo>
                <a:lnTo>
                  <a:pt x="805929" y="242570"/>
                </a:lnTo>
                <a:lnTo>
                  <a:pt x="803211" y="236220"/>
                </a:lnTo>
                <a:lnTo>
                  <a:pt x="803859" y="229870"/>
                </a:lnTo>
                <a:lnTo>
                  <a:pt x="807453" y="241300"/>
                </a:lnTo>
                <a:lnTo>
                  <a:pt x="810564" y="234950"/>
                </a:lnTo>
                <a:lnTo>
                  <a:pt x="808723" y="229870"/>
                </a:lnTo>
                <a:lnTo>
                  <a:pt x="806399" y="223520"/>
                </a:lnTo>
                <a:lnTo>
                  <a:pt x="806259" y="217170"/>
                </a:lnTo>
                <a:lnTo>
                  <a:pt x="806259" y="213360"/>
                </a:lnTo>
                <a:lnTo>
                  <a:pt x="806589" y="205740"/>
                </a:lnTo>
                <a:lnTo>
                  <a:pt x="804176" y="195580"/>
                </a:lnTo>
                <a:lnTo>
                  <a:pt x="808507" y="190500"/>
                </a:lnTo>
                <a:lnTo>
                  <a:pt x="809650" y="186690"/>
                </a:lnTo>
                <a:lnTo>
                  <a:pt x="763092" y="186690"/>
                </a:lnTo>
                <a:lnTo>
                  <a:pt x="764235" y="189230"/>
                </a:lnTo>
                <a:lnTo>
                  <a:pt x="770013" y="190500"/>
                </a:lnTo>
                <a:lnTo>
                  <a:pt x="771017" y="194310"/>
                </a:lnTo>
                <a:lnTo>
                  <a:pt x="770890" y="195580"/>
                </a:lnTo>
                <a:lnTo>
                  <a:pt x="770064" y="196850"/>
                </a:lnTo>
                <a:lnTo>
                  <a:pt x="769899" y="197142"/>
                </a:lnTo>
                <a:lnTo>
                  <a:pt x="767753" y="198018"/>
                </a:lnTo>
                <a:lnTo>
                  <a:pt x="760450" y="189230"/>
                </a:lnTo>
                <a:lnTo>
                  <a:pt x="757339" y="196888"/>
                </a:lnTo>
                <a:lnTo>
                  <a:pt x="760666" y="195592"/>
                </a:lnTo>
                <a:lnTo>
                  <a:pt x="763511" y="198132"/>
                </a:lnTo>
                <a:lnTo>
                  <a:pt x="766445" y="200113"/>
                </a:lnTo>
                <a:lnTo>
                  <a:pt x="769835" y="197243"/>
                </a:lnTo>
                <a:lnTo>
                  <a:pt x="762939" y="209550"/>
                </a:lnTo>
                <a:lnTo>
                  <a:pt x="759320" y="213360"/>
                </a:lnTo>
                <a:lnTo>
                  <a:pt x="759917" y="205740"/>
                </a:lnTo>
                <a:lnTo>
                  <a:pt x="757047" y="207010"/>
                </a:lnTo>
                <a:lnTo>
                  <a:pt x="756475" y="215900"/>
                </a:lnTo>
                <a:lnTo>
                  <a:pt x="751763" y="210820"/>
                </a:lnTo>
                <a:lnTo>
                  <a:pt x="748614" y="217170"/>
                </a:lnTo>
                <a:lnTo>
                  <a:pt x="753148" y="215900"/>
                </a:lnTo>
                <a:lnTo>
                  <a:pt x="755345" y="219710"/>
                </a:lnTo>
                <a:lnTo>
                  <a:pt x="753808" y="226060"/>
                </a:lnTo>
                <a:lnTo>
                  <a:pt x="759421" y="217170"/>
                </a:lnTo>
                <a:lnTo>
                  <a:pt x="761060" y="224790"/>
                </a:lnTo>
                <a:lnTo>
                  <a:pt x="754875" y="234950"/>
                </a:lnTo>
                <a:lnTo>
                  <a:pt x="756475" y="242570"/>
                </a:lnTo>
                <a:lnTo>
                  <a:pt x="752246" y="238760"/>
                </a:lnTo>
                <a:lnTo>
                  <a:pt x="753694" y="245110"/>
                </a:lnTo>
                <a:lnTo>
                  <a:pt x="755078" y="254000"/>
                </a:lnTo>
                <a:lnTo>
                  <a:pt x="757948" y="262890"/>
                </a:lnTo>
                <a:lnTo>
                  <a:pt x="763866" y="270510"/>
                </a:lnTo>
                <a:lnTo>
                  <a:pt x="762431" y="271780"/>
                </a:lnTo>
                <a:lnTo>
                  <a:pt x="758990" y="273050"/>
                </a:lnTo>
                <a:lnTo>
                  <a:pt x="757923" y="270510"/>
                </a:lnTo>
                <a:lnTo>
                  <a:pt x="759434" y="283210"/>
                </a:lnTo>
                <a:lnTo>
                  <a:pt x="763155" y="295910"/>
                </a:lnTo>
                <a:lnTo>
                  <a:pt x="765835" y="308127"/>
                </a:lnTo>
                <a:lnTo>
                  <a:pt x="765784" y="309880"/>
                </a:lnTo>
                <a:lnTo>
                  <a:pt x="764667" y="318770"/>
                </a:lnTo>
                <a:lnTo>
                  <a:pt x="761453" y="317500"/>
                </a:lnTo>
                <a:lnTo>
                  <a:pt x="762495" y="321310"/>
                </a:lnTo>
                <a:lnTo>
                  <a:pt x="767600" y="322580"/>
                </a:lnTo>
                <a:lnTo>
                  <a:pt x="764603" y="326390"/>
                </a:lnTo>
                <a:lnTo>
                  <a:pt x="761390" y="326390"/>
                </a:lnTo>
                <a:lnTo>
                  <a:pt x="761276" y="327660"/>
                </a:lnTo>
                <a:lnTo>
                  <a:pt x="767143" y="335280"/>
                </a:lnTo>
                <a:lnTo>
                  <a:pt x="765479" y="339090"/>
                </a:lnTo>
                <a:lnTo>
                  <a:pt x="761796" y="336550"/>
                </a:lnTo>
                <a:lnTo>
                  <a:pt x="761898" y="346710"/>
                </a:lnTo>
                <a:lnTo>
                  <a:pt x="765683" y="355600"/>
                </a:lnTo>
                <a:lnTo>
                  <a:pt x="770623" y="364490"/>
                </a:lnTo>
                <a:lnTo>
                  <a:pt x="774204" y="373380"/>
                </a:lnTo>
                <a:lnTo>
                  <a:pt x="764933" y="373380"/>
                </a:lnTo>
                <a:lnTo>
                  <a:pt x="761225" y="392430"/>
                </a:lnTo>
                <a:lnTo>
                  <a:pt x="759904" y="392430"/>
                </a:lnTo>
                <a:lnTo>
                  <a:pt x="761238" y="405130"/>
                </a:lnTo>
                <a:lnTo>
                  <a:pt x="764832" y="417830"/>
                </a:lnTo>
                <a:lnTo>
                  <a:pt x="769315" y="429260"/>
                </a:lnTo>
                <a:lnTo>
                  <a:pt x="773303" y="440690"/>
                </a:lnTo>
                <a:lnTo>
                  <a:pt x="768769" y="452120"/>
                </a:lnTo>
                <a:lnTo>
                  <a:pt x="767854" y="464820"/>
                </a:lnTo>
                <a:lnTo>
                  <a:pt x="767727" y="470128"/>
                </a:lnTo>
                <a:lnTo>
                  <a:pt x="767638" y="480060"/>
                </a:lnTo>
                <a:lnTo>
                  <a:pt x="765746" y="495300"/>
                </a:lnTo>
                <a:lnTo>
                  <a:pt x="767308" y="491490"/>
                </a:lnTo>
                <a:lnTo>
                  <a:pt x="772972" y="495300"/>
                </a:lnTo>
                <a:lnTo>
                  <a:pt x="774039" y="497840"/>
                </a:lnTo>
                <a:lnTo>
                  <a:pt x="772337" y="501650"/>
                </a:lnTo>
                <a:lnTo>
                  <a:pt x="780935" y="509270"/>
                </a:lnTo>
                <a:lnTo>
                  <a:pt x="772414" y="508000"/>
                </a:lnTo>
                <a:lnTo>
                  <a:pt x="772528" y="506730"/>
                </a:lnTo>
                <a:lnTo>
                  <a:pt x="768413" y="509270"/>
                </a:lnTo>
                <a:lnTo>
                  <a:pt x="767016" y="511810"/>
                </a:lnTo>
                <a:lnTo>
                  <a:pt x="766635" y="514350"/>
                </a:lnTo>
                <a:lnTo>
                  <a:pt x="766419" y="515620"/>
                </a:lnTo>
                <a:lnTo>
                  <a:pt x="766711" y="521970"/>
                </a:lnTo>
                <a:lnTo>
                  <a:pt x="767181" y="530860"/>
                </a:lnTo>
                <a:lnTo>
                  <a:pt x="778306" y="530860"/>
                </a:lnTo>
                <a:lnTo>
                  <a:pt x="826477" y="530860"/>
                </a:lnTo>
                <a:lnTo>
                  <a:pt x="824839" y="521970"/>
                </a:lnTo>
                <a:lnTo>
                  <a:pt x="827049" y="519430"/>
                </a:lnTo>
                <a:lnTo>
                  <a:pt x="823950" y="518160"/>
                </a:lnTo>
                <a:lnTo>
                  <a:pt x="823912" y="519430"/>
                </a:lnTo>
                <a:lnTo>
                  <a:pt x="820178" y="519430"/>
                </a:lnTo>
                <a:lnTo>
                  <a:pt x="818794" y="518160"/>
                </a:lnTo>
                <a:lnTo>
                  <a:pt x="821080" y="518160"/>
                </a:lnTo>
                <a:lnTo>
                  <a:pt x="822782" y="516890"/>
                </a:lnTo>
                <a:lnTo>
                  <a:pt x="820674" y="516890"/>
                </a:lnTo>
                <a:lnTo>
                  <a:pt x="821715" y="516572"/>
                </a:lnTo>
                <a:lnTo>
                  <a:pt x="822718" y="516890"/>
                </a:lnTo>
                <a:lnTo>
                  <a:pt x="822693" y="516267"/>
                </a:lnTo>
                <a:lnTo>
                  <a:pt x="828878" y="514350"/>
                </a:lnTo>
                <a:close/>
              </a:path>
              <a:path w="2942590" h="648970">
                <a:moveTo>
                  <a:pt x="835558" y="533463"/>
                </a:moveTo>
                <a:lnTo>
                  <a:pt x="835126" y="532841"/>
                </a:lnTo>
                <a:lnTo>
                  <a:pt x="834504" y="532472"/>
                </a:lnTo>
                <a:lnTo>
                  <a:pt x="833666" y="532574"/>
                </a:lnTo>
                <a:lnTo>
                  <a:pt x="835558" y="533463"/>
                </a:lnTo>
                <a:close/>
              </a:path>
              <a:path w="2942590" h="648970">
                <a:moveTo>
                  <a:pt x="849236" y="544220"/>
                </a:moveTo>
                <a:lnTo>
                  <a:pt x="848360" y="543090"/>
                </a:lnTo>
                <a:lnTo>
                  <a:pt x="847318" y="544169"/>
                </a:lnTo>
                <a:lnTo>
                  <a:pt x="849236" y="544220"/>
                </a:lnTo>
                <a:close/>
              </a:path>
              <a:path w="2942590" h="648970">
                <a:moveTo>
                  <a:pt x="869505" y="45453"/>
                </a:moveTo>
                <a:lnTo>
                  <a:pt x="866622" y="44716"/>
                </a:lnTo>
                <a:lnTo>
                  <a:pt x="867257" y="48260"/>
                </a:lnTo>
                <a:lnTo>
                  <a:pt x="869505" y="45453"/>
                </a:lnTo>
                <a:close/>
              </a:path>
              <a:path w="2942590" h="648970">
                <a:moveTo>
                  <a:pt x="869505" y="41910"/>
                </a:moveTo>
                <a:lnTo>
                  <a:pt x="864260" y="39370"/>
                </a:lnTo>
                <a:lnTo>
                  <a:pt x="860666" y="43180"/>
                </a:lnTo>
                <a:lnTo>
                  <a:pt x="866622" y="44716"/>
                </a:lnTo>
                <a:lnTo>
                  <a:pt x="866127" y="41910"/>
                </a:lnTo>
                <a:lnTo>
                  <a:pt x="869505" y="41910"/>
                </a:lnTo>
                <a:close/>
              </a:path>
              <a:path w="2942590" h="648970">
                <a:moveTo>
                  <a:pt x="953541" y="27940"/>
                </a:moveTo>
                <a:lnTo>
                  <a:pt x="952169" y="26670"/>
                </a:lnTo>
                <a:lnTo>
                  <a:pt x="952627" y="27940"/>
                </a:lnTo>
                <a:lnTo>
                  <a:pt x="953541" y="27940"/>
                </a:lnTo>
                <a:close/>
              </a:path>
              <a:path w="2942590" h="648970">
                <a:moveTo>
                  <a:pt x="957681" y="71120"/>
                </a:moveTo>
                <a:lnTo>
                  <a:pt x="957414" y="70421"/>
                </a:lnTo>
                <a:lnTo>
                  <a:pt x="955014" y="72390"/>
                </a:lnTo>
                <a:lnTo>
                  <a:pt x="957681" y="71120"/>
                </a:lnTo>
                <a:close/>
              </a:path>
              <a:path w="2942590" h="648970">
                <a:moveTo>
                  <a:pt x="969619" y="632764"/>
                </a:moveTo>
                <a:lnTo>
                  <a:pt x="966825" y="631190"/>
                </a:lnTo>
                <a:lnTo>
                  <a:pt x="969518" y="633730"/>
                </a:lnTo>
                <a:lnTo>
                  <a:pt x="969619" y="632764"/>
                </a:lnTo>
                <a:close/>
              </a:path>
              <a:path w="2942590" h="648970">
                <a:moveTo>
                  <a:pt x="969949" y="72390"/>
                </a:moveTo>
                <a:lnTo>
                  <a:pt x="968921" y="70421"/>
                </a:lnTo>
                <a:lnTo>
                  <a:pt x="960767" y="70421"/>
                </a:lnTo>
                <a:lnTo>
                  <a:pt x="969949" y="72390"/>
                </a:lnTo>
                <a:close/>
              </a:path>
              <a:path w="2942590" h="648970">
                <a:moveTo>
                  <a:pt x="986409" y="589280"/>
                </a:moveTo>
                <a:lnTo>
                  <a:pt x="980186" y="586740"/>
                </a:lnTo>
                <a:lnTo>
                  <a:pt x="985964" y="593090"/>
                </a:lnTo>
                <a:lnTo>
                  <a:pt x="984808" y="590550"/>
                </a:lnTo>
                <a:lnTo>
                  <a:pt x="986409" y="589280"/>
                </a:lnTo>
                <a:close/>
              </a:path>
              <a:path w="2942590" h="648970">
                <a:moveTo>
                  <a:pt x="989571" y="16764"/>
                </a:moveTo>
                <a:lnTo>
                  <a:pt x="985062" y="18935"/>
                </a:lnTo>
                <a:lnTo>
                  <a:pt x="986561" y="25527"/>
                </a:lnTo>
                <a:lnTo>
                  <a:pt x="989279" y="24231"/>
                </a:lnTo>
                <a:lnTo>
                  <a:pt x="989571" y="16764"/>
                </a:lnTo>
                <a:close/>
              </a:path>
              <a:path w="2942590" h="648970">
                <a:moveTo>
                  <a:pt x="995222" y="70510"/>
                </a:moveTo>
                <a:lnTo>
                  <a:pt x="993622" y="68491"/>
                </a:lnTo>
                <a:lnTo>
                  <a:pt x="991958" y="67335"/>
                </a:lnTo>
                <a:lnTo>
                  <a:pt x="990257" y="66598"/>
                </a:lnTo>
                <a:lnTo>
                  <a:pt x="989926" y="67081"/>
                </a:lnTo>
                <a:lnTo>
                  <a:pt x="989520" y="67475"/>
                </a:lnTo>
                <a:lnTo>
                  <a:pt x="989330" y="68173"/>
                </a:lnTo>
                <a:lnTo>
                  <a:pt x="995222" y="70510"/>
                </a:lnTo>
                <a:close/>
              </a:path>
              <a:path w="2942590" h="648970">
                <a:moveTo>
                  <a:pt x="1020546" y="27940"/>
                </a:moveTo>
                <a:lnTo>
                  <a:pt x="1020483" y="26670"/>
                </a:lnTo>
                <a:lnTo>
                  <a:pt x="1020076" y="27940"/>
                </a:lnTo>
                <a:lnTo>
                  <a:pt x="1020546" y="27940"/>
                </a:lnTo>
                <a:close/>
              </a:path>
              <a:path w="2942590" h="648970">
                <a:moveTo>
                  <a:pt x="1020660" y="635000"/>
                </a:moveTo>
                <a:lnTo>
                  <a:pt x="1019924" y="635000"/>
                </a:lnTo>
                <a:lnTo>
                  <a:pt x="1020648" y="635127"/>
                </a:lnTo>
                <a:lnTo>
                  <a:pt x="1020660" y="635000"/>
                </a:lnTo>
                <a:close/>
              </a:path>
              <a:path w="2942590" h="648970">
                <a:moveTo>
                  <a:pt x="1029157" y="69202"/>
                </a:moveTo>
                <a:lnTo>
                  <a:pt x="1020572" y="68656"/>
                </a:lnTo>
                <a:lnTo>
                  <a:pt x="1022985" y="69126"/>
                </a:lnTo>
                <a:lnTo>
                  <a:pt x="1026109" y="69316"/>
                </a:lnTo>
                <a:lnTo>
                  <a:pt x="1029157" y="69202"/>
                </a:lnTo>
                <a:close/>
              </a:path>
              <a:path w="2942590" h="648970">
                <a:moveTo>
                  <a:pt x="1029525" y="22415"/>
                </a:moveTo>
                <a:lnTo>
                  <a:pt x="1027963" y="21526"/>
                </a:lnTo>
                <a:lnTo>
                  <a:pt x="1028166" y="22009"/>
                </a:lnTo>
                <a:lnTo>
                  <a:pt x="1029525" y="22415"/>
                </a:lnTo>
                <a:close/>
              </a:path>
              <a:path w="2942590" h="648970">
                <a:moveTo>
                  <a:pt x="1030109" y="69151"/>
                </a:moveTo>
                <a:lnTo>
                  <a:pt x="1029157" y="69202"/>
                </a:lnTo>
                <a:lnTo>
                  <a:pt x="1030097" y="69265"/>
                </a:lnTo>
                <a:close/>
              </a:path>
              <a:path w="2942590" h="648970">
                <a:moveTo>
                  <a:pt x="1082357" y="14592"/>
                </a:moveTo>
                <a:lnTo>
                  <a:pt x="1082294" y="13982"/>
                </a:lnTo>
                <a:lnTo>
                  <a:pt x="1081963" y="13246"/>
                </a:lnTo>
                <a:lnTo>
                  <a:pt x="1080897" y="12052"/>
                </a:lnTo>
                <a:lnTo>
                  <a:pt x="1081214" y="13068"/>
                </a:lnTo>
                <a:lnTo>
                  <a:pt x="1081773" y="13843"/>
                </a:lnTo>
                <a:lnTo>
                  <a:pt x="1082357" y="14592"/>
                </a:lnTo>
                <a:close/>
              </a:path>
              <a:path w="2942590" h="648970">
                <a:moveTo>
                  <a:pt x="1090955" y="601027"/>
                </a:moveTo>
                <a:lnTo>
                  <a:pt x="1090663" y="599262"/>
                </a:lnTo>
                <a:lnTo>
                  <a:pt x="1089393" y="600710"/>
                </a:lnTo>
                <a:lnTo>
                  <a:pt x="1090955" y="601027"/>
                </a:lnTo>
                <a:close/>
              </a:path>
              <a:path w="2942590" h="648970">
                <a:moveTo>
                  <a:pt x="1098346" y="598170"/>
                </a:moveTo>
                <a:lnTo>
                  <a:pt x="1096670" y="596900"/>
                </a:lnTo>
                <a:lnTo>
                  <a:pt x="1089228" y="590550"/>
                </a:lnTo>
                <a:lnTo>
                  <a:pt x="1090663" y="599262"/>
                </a:lnTo>
                <a:lnTo>
                  <a:pt x="1091603" y="598170"/>
                </a:lnTo>
                <a:lnTo>
                  <a:pt x="1098346" y="598170"/>
                </a:lnTo>
                <a:close/>
              </a:path>
              <a:path w="2942590" h="648970">
                <a:moveTo>
                  <a:pt x="1125994" y="637540"/>
                </a:moveTo>
                <a:lnTo>
                  <a:pt x="1123734" y="637540"/>
                </a:lnTo>
                <a:lnTo>
                  <a:pt x="1122641" y="638810"/>
                </a:lnTo>
                <a:lnTo>
                  <a:pt x="1125994" y="637540"/>
                </a:lnTo>
                <a:close/>
              </a:path>
              <a:path w="2942590" h="648970">
                <a:moveTo>
                  <a:pt x="1127937" y="637540"/>
                </a:moveTo>
                <a:lnTo>
                  <a:pt x="1127645" y="636917"/>
                </a:lnTo>
                <a:lnTo>
                  <a:pt x="1125994" y="637540"/>
                </a:lnTo>
                <a:lnTo>
                  <a:pt x="1127937" y="637540"/>
                </a:lnTo>
                <a:close/>
              </a:path>
              <a:path w="2942590" h="648970">
                <a:moveTo>
                  <a:pt x="1146149" y="20916"/>
                </a:moveTo>
                <a:lnTo>
                  <a:pt x="1145781" y="20320"/>
                </a:lnTo>
                <a:lnTo>
                  <a:pt x="1145362" y="21590"/>
                </a:lnTo>
                <a:lnTo>
                  <a:pt x="1146149" y="20916"/>
                </a:lnTo>
                <a:close/>
              </a:path>
              <a:path w="2942590" h="648970">
                <a:moveTo>
                  <a:pt x="1171803" y="606399"/>
                </a:moveTo>
                <a:lnTo>
                  <a:pt x="1168654" y="604520"/>
                </a:lnTo>
                <a:lnTo>
                  <a:pt x="1169746" y="607098"/>
                </a:lnTo>
                <a:lnTo>
                  <a:pt x="1171803" y="606399"/>
                </a:lnTo>
                <a:close/>
              </a:path>
              <a:path w="2942590" h="648970">
                <a:moveTo>
                  <a:pt x="1176401" y="19481"/>
                </a:moveTo>
                <a:lnTo>
                  <a:pt x="1174711" y="19050"/>
                </a:lnTo>
                <a:lnTo>
                  <a:pt x="1174902" y="19926"/>
                </a:lnTo>
                <a:lnTo>
                  <a:pt x="1176401" y="19481"/>
                </a:lnTo>
                <a:close/>
              </a:path>
              <a:path w="2942590" h="648970">
                <a:moveTo>
                  <a:pt x="1177353" y="604520"/>
                </a:moveTo>
                <a:lnTo>
                  <a:pt x="1171803" y="606399"/>
                </a:lnTo>
                <a:lnTo>
                  <a:pt x="1177188" y="609600"/>
                </a:lnTo>
                <a:lnTo>
                  <a:pt x="1177353" y="604520"/>
                </a:lnTo>
                <a:close/>
              </a:path>
              <a:path w="2942590" h="648970">
                <a:moveTo>
                  <a:pt x="1179715" y="20320"/>
                </a:moveTo>
                <a:lnTo>
                  <a:pt x="1177874" y="19050"/>
                </a:lnTo>
                <a:lnTo>
                  <a:pt x="1176401" y="19481"/>
                </a:lnTo>
                <a:lnTo>
                  <a:pt x="1179715" y="20320"/>
                </a:lnTo>
                <a:close/>
              </a:path>
              <a:path w="2942590" h="648970">
                <a:moveTo>
                  <a:pt x="1179893" y="604520"/>
                </a:moveTo>
                <a:lnTo>
                  <a:pt x="1179537" y="603250"/>
                </a:lnTo>
                <a:lnTo>
                  <a:pt x="1179652" y="604520"/>
                </a:lnTo>
                <a:lnTo>
                  <a:pt x="1179893" y="604520"/>
                </a:lnTo>
                <a:close/>
              </a:path>
              <a:path w="2942590" h="648970">
                <a:moveTo>
                  <a:pt x="1180807" y="16573"/>
                </a:moveTo>
                <a:lnTo>
                  <a:pt x="1178306" y="15875"/>
                </a:lnTo>
                <a:lnTo>
                  <a:pt x="1179309" y="16383"/>
                </a:lnTo>
                <a:lnTo>
                  <a:pt x="1180109" y="16535"/>
                </a:lnTo>
                <a:lnTo>
                  <a:pt x="1180807" y="16573"/>
                </a:lnTo>
                <a:close/>
              </a:path>
              <a:path w="2942590" h="648970">
                <a:moveTo>
                  <a:pt x="1184363" y="56108"/>
                </a:moveTo>
                <a:lnTo>
                  <a:pt x="1183970" y="56146"/>
                </a:lnTo>
                <a:lnTo>
                  <a:pt x="1183576" y="56261"/>
                </a:lnTo>
                <a:lnTo>
                  <a:pt x="1180642" y="57670"/>
                </a:lnTo>
                <a:lnTo>
                  <a:pt x="1182433" y="57150"/>
                </a:lnTo>
                <a:lnTo>
                  <a:pt x="1184363" y="56108"/>
                </a:lnTo>
                <a:close/>
              </a:path>
              <a:path w="2942590" h="648970">
                <a:moveTo>
                  <a:pt x="1186726" y="598373"/>
                </a:moveTo>
                <a:lnTo>
                  <a:pt x="1177150" y="598462"/>
                </a:lnTo>
                <a:lnTo>
                  <a:pt x="1178267" y="600163"/>
                </a:lnTo>
                <a:lnTo>
                  <a:pt x="1178941" y="602018"/>
                </a:lnTo>
                <a:lnTo>
                  <a:pt x="1179449" y="603859"/>
                </a:lnTo>
                <a:lnTo>
                  <a:pt x="1178750" y="599630"/>
                </a:lnTo>
                <a:lnTo>
                  <a:pt x="1186726" y="598373"/>
                </a:lnTo>
                <a:close/>
              </a:path>
              <a:path w="2942590" h="648970">
                <a:moveTo>
                  <a:pt x="1190904" y="57150"/>
                </a:moveTo>
                <a:lnTo>
                  <a:pt x="1190790" y="55880"/>
                </a:lnTo>
                <a:lnTo>
                  <a:pt x="1189024" y="55880"/>
                </a:lnTo>
                <a:lnTo>
                  <a:pt x="1190904" y="57150"/>
                </a:lnTo>
                <a:close/>
              </a:path>
              <a:path w="2942590" h="648970">
                <a:moveTo>
                  <a:pt x="1197737" y="5080"/>
                </a:moveTo>
                <a:lnTo>
                  <a:pt x="1195666" y="3810"/>
                </a:lnTo>
                <a:lnTo>
                  <a:pt x="1193876" y="5080"/>
                </a:lnTo>
                <a:lnTo>
                  <a:pt x="1197737" y="5080"/>
                </a:lnTo>
                <a:close/>
              </a:path>
              <a:path w="2942590" h="648970">
                <a:moveTo>
                  <a:pt x="1198397" y="5080"/>
                </a:moveTo>
                <a:lnTo>
                  <a:pt x="1197737" y="5080"/>
                </a:lnTo>
                <a:lnTo>
                  <a:pt x="1198257" y="5410"/>
                </a:lnTo>
                <a:lnTo>
                  <a:pt x="1198397" y="5080"/>
                </a:lnTo>
                <a:close/>
              </a:path>
              <a:path w="2942590" h="648970">
                <a:moveTo>
                  <a:pt x="1216190" y="2628"/>
                </a:moveTo>
                <a:lnTo>
                  <a:pt x="1215339" y="2794"/>
                </a:lnTo>
                <a:lnTo>
                  <a:pt x="1214437" y="3276"/>
                </a:lnTo>
                <a:lnTo>
                  <a:pt x="1214704" y="3378"/>
                </a:lnTo>
                <a:lnTo>
                  <a:pt x="1216190" y="2628"/>
                </a:lnTo>
                <a:close/>
              </a:path>
              <a:path w="2942590" h="648970">
                <a:moveTo>
                  <a:pt x="1231646" y="597065"/>
                </a:moveTo>
                <a:lnTo>
                  <a:pt x="1229944" y="593877"/>
                </a:lnTo>
                <a:lnTo>
                  <a:pt x="1229029" y="594360"/>
                </a:lnTo>
                <a:lnTo>
                  <a:pt x="1231646" y="597065"/>
                </a:lnTo>
                <a:close/>
              </a:path>
              <a:path w="2942590" h="648970">
                <a:moveTo>
                  <a:pt x="1236256" y="590550"/>
                </a:moveTo>
                <a:lnTo>
                  <a:pt x="1228153" y="590550"/>
                </a:lnTo>
                <a:lnTo>
                  <a:pt x="1229944" y="593877"/>
                </a:lnTo>
                <a:lnTo>
                  <a:pt x="1236256" y="590550"/>
                </a:lnTo>
                <a:close/>
              </a:path>
              <a:path w="2942590" h="648970">
                <a:moveTo>
                  <a:pt x="1236764" y="0"/>
                </a:moveTo>
                <a:lnTo>
                  <a:pt x="1232268" y="1270"/>
                </a:lnTo>
                <a:lnTo>
                  <a:pt x="1234084" y="1270"/>
                </a:lnTo>
                <a:lnTo>
                  <a:pt x="1236764" y="0"/>
                </a:lnTo>
                <a:close/>
              </a:path>
              <a:path w="2942590" h="648970">
                <a:moveTo>
                  <a:pt x="1240129" y="49530"/>
                </a:moveTo>
                <a:lnTo>
                  <a:pt x="1239977" y="49123"/>
                </a:lnTo>
                <a:lnTo>
                  <a:pt x="1237856" y="49530"/>
                </a:lnTo>
                <a:lnTo>
                  <a:pt x="1240129" y="49530"/>
                </a:lnTo>
                <a:close/>
              </a:path>
              <a:path w="2942590" h="648970">
                <a:moveTo>
                  <a:pt x="1268361" y="600710"/>
                </a:moveTo>
                <a:lnTo>
                  <a:pt x="1265224" y="594360"/>
                </a:lnTo>
                <a:lnTo>
                  <a:pt x="1265466" y="596900"/>
                </a:lnTo>
                <a:lnTo>
                  <a:pt x="1265415" y="600710"/>
                </a:lnTo>
                <a:lnTo>
                  <a:pt x="1268361" y="600710"/>
                </a:lnTo>
                <a:close/>
              </a:path>
              <a:path w="2942590" h="648970">
                <a:moveTo>
                  <a:pt x="1271511" y="600710"/>
                </a:moveTo>
                <a:lnTo>
                  <a:pt x="1271041" y="599440"/>
                </a:lnTo>
                <a:lnTo>
                  <a:pt x="1271397" y="600710"/>
                </a:lnTo>
                <a:close/>
              </a:path>
              <a:path w="2942590" h="648970">
                <a:moveTo>
                  <a:pt x="1282141" y="8686"/>
                </a:moveTo>
                <a:lnTo>
                  <a:pt x="1281201" y="8089"/>
                </a:lnTo>
                <a:lnTo>
                  <a:pt x="1280109" y="7785"/>
                </a:lnTo>
                <a:lnTo>
                  <a:pt x="1279258" y="8331"/>
                </a:lnTo>
                <a:lnTo>
                  <a:pt x="1280325" y="8458"/>
                </a:lnTo>
                <a:lnTo>
                  <a:pt x="1281188" y="8585"/>
                </a:lnTo>
                <a:lnTo>
                  <a:pt x="1282141" y="8686"/>
                </a:lnTo>
                <a:close/>
              </a:path>
              <a:path w="2942590" h="648970">
                <a:moveTo>
                  <a:pt x="1295654" y="65976"/>
                </a:moveTo>
                <a:lnTo>
                  <a:pt x="1294625" y="64198"/>
                </a:lnTo>
                <a:lnTo>
                  <a:pt x="1293507" y="62014"/>
                </a:lnTo>
                <a:lnTo>
                  <a:pt x="1291501" y="61074"/>
                </a:lnTo>
                <a:lnTo>
                  <a:pt x="1292237" y="63703"/>
                </a:lnTo>
                <a:lnTo>
                  <a:pt x="1293774" y="65087"/>
                </a:lnTo>
                <a:lnTo>
                  <a:pt x="1295654" y="65989"/>
                </a:lnTo>
                <a:close/>
              </a:path>
              <a:path w="2942590" h="648970">
                <a:moveTo>
                  <a:pt x="1300695" y="67487"/>
                </a:moveTo>
                <a:lnTo>
                  <a:pt x="1297165" y="66700"/>
                </a:lnTo>
                <a:lnTo>
                  <a:pt x="1295666" y="65989"/>
                </a:lnTo>
                <a:lnTo>
                  <a:pt x="1296936" y="68148"/>
                </a:lnTo>
                <a:lnTo>
                  <a:pt x="1298117" y="69659"/>
                </a:lnTo>
                <a:lnTo>
                  <a:pt x="1300695" y="67487"/>
                </a:lnTo>
                <a:close/>
              </a:path>
              <a:path w="2942590" h="648970">
                <a:moveTo>
                  <a:pt x="1301318" y="564235"/>
                </a:moveTo>
                <a:lnTo>
                  <a:pt x="1301127" y="563562"/>
                </a:lnTo>
                <a:lnTo>
                  <a:pt x="1300911" y="563181"/>
                </a:lnTo>
                <a:lnTo>
                  <a:pt x="1300543" y="563524"/>
                </a:lnTo>
                <a:lnTo>
                  <a:pt x="1300861" y="563816"/>
                </a:lnTo>
                <a:lnTo>
                  <a:pt x="1301051" y="563981"/>
                </a:lnTo>
                <a:lnTo>
                  <a:pt x="1301318" y="564235"/>
                </a:lnTo>
                <a:close/>
              </a:path>
              <a:path w="2942590" h="648970">
                <a:moveTo>
                  <a:pt x="1304937" y="28244"/>
                </a:moveTo>
                <a:lnTo>
                  <a:pt x="1304798" y="27901"/>
                </a:lnTo>
                <a:lnTo>
                  <a:pt x="1304671" y="27940"/>
                </a:lnTo>
                <a:lnTo>
                  <a:pt x="1304937" y="28244"/>
                </a:lnTo>
                <a:close/>
              </a:path>
              <a:path w="2942590" h="648970">
                <a:moveTo>
                  <a:pt x="1309179" y="40754"/>
                </a:moveTo>
                <a:lnTo>
                  <a:pt x="1307985" y="40055"/>
                </a:lnTo>
                <a:lnTo>
                  <a:pt x="1306944" y="39522"/>
                </a:lnTo>
                <a:lnTo>
                  <a:pt x="1306690" y="40170"/>
                </a:lnTo>
                <a:lnTo>
                  <a:pt x="1307744" y="41122"/>
                </a:lnTo>
                <a:lnTo>
                  <a:pt x="1308658" y="41109"/>
                </a:lnTo>
                <a:lnTo>
                  <a:pt x="1309179" y="40754"/>
                </a:lnTo>
                <a:close/>
              </a:path>
              <a:path w="2942590" h="648970">
                <a:moveTo>
                  <a:pt x="1309293" y="26670"/>
                </a:moveTo>
                <a:lnTo>
                  <a:pt x="1303210" y="24130"/>
                </a:lnTo>
                <a:lnTo>
                  <a:pt x="1304798" y="27901"/>
                </a:lnTo>
                <a:lnTo>
                  <a:pt x="1309293" y="26670"/>
                </a:lnTo>
                <a:close/>
              </a:path>
              <a:path w="2942590" h="648970">
                <a:moveTo>
                  <a:pt x="1321409" y="543560"/>
                </a:moveTo>
                <a:lnTo>
                  <a:pt x="1320914" y="546100"/>
                </a:lnTo>
                <a:lnTo>
                  <a:pt x="1321028" y="546773"/>
                </a:lnTo>
                <a:lnTo>
                  <a:pt x="1321409" y="543560"/>
                </a:lnTo>
                <a:close/>
              </a:path>
              <a:path w="2942590" h="648970">
                <a:moveTo>
                  <a:pt x="1331760" y="540600"/>
                </a:moveTo>
                <a:lnTo>
                  <a:pt x="1330591" y="539750"/>
                </a:lnTo>
                <a:lnTo>
                  <a:pt x="1331150" y="533400"/>
                </a:lnTo>
                <a:lnTo>
                  <a:pt x="1325689" y="537210"/>
                </a:lnTo>
                <a:lnTo>
                  <a:pt x="1326134" y="542290"/>
                </a:lnTo>
                <a:lnTo>
                  <a:pt x="1331760" y="540600"/>
                </a:lnTo>
                <a:close/>
              </a:path>
              <a:path w="2942590" h="648970">
                <a:moveTo>
                  <a:pt x="1334020" y="541248"/>
                </a:moveTo>
                <a:lnTo>
                  <a:pt x="1333919" y="539953"/>
                </a:lnTo>
                <a:lnTo>
                  <a:pt x="1331760" y="540600"/>
                </a:lnTo>
                <a:lnTo>
                  <a:pt x="1333728" y="542023"/>
                </a:lnTo>
                <a:lnTo>
                  <a:pt x="1334020" y="541248"/>
                </a:lnTo>
                <a:close/>
              </a:path>
              <a:path w="2942590" h="648970">
                <a:moveTo>
                  <a:pt x="1341208" y="72555"/>
                </a:moveTo>
                <a:lnTo>
                  <a:pt x="1339367" y="64770"/>
                </a:lnTo>
                <a:lnTo>
                  <a:pt x="1332928" y="64770"/>
                </a:lnTo>
                <a:lnTo>
                  <a:pt x="1341208" y="72555"/>
                </a:lnTo>
                <a:close/>
              </a:path>
              <a:path w="2942590" h="648970">
                <a:moveTo>
                  <a:pt x="1341259" y="119722"/>
                </a:moveTo>
                <a:lnTo>
                  <a:pt x="1336205" y="116344"/>
                </a:lnTo>
                <a:lnTo>
                  <a:pt x="1336294" y="121539"/>
                </a:lnTo>
                <a:lnTo>
                  <a:pt x="1341259" y="119722"/>
                </a:lnTo>
                <a:close/>
              </a:path>
              <a:path w="2942590" h="648970">
                <a:moveTo>
                  <a:pt x="1342390" y="73660"/>
                </a:moveTo>
                <a:lnTo>
                  <a:pt x="1341208" y="72555"/>
                </a:lnTo>
                <a:lnTo>
                  <a:pt x="1341513" y="73825"/>
                </a:lnTo>
                <a:lnTo>
                  <a:pt x="1342390" y="73660"/>
                </a:lnTo>
                <a:close/>
              </a:path>
              <a:path w="2942590" h="648970">
                <a:moveTo>
                  <a:pt x="1350429" y="73101"/>
                </a:moveTo>
                <a:lnTo>
                  <a:pt x="1344472" y="69265"/>
                </a:lnTo>
                <a:lnTo>
                  <a:pt x="1348676" y="72263"/>
                </a:lnTo>
                <a:lnTo>
                  <a:pt x="1350429" y="73101"/>
                </a:lnTo>
                <a:close/>
              </a:path>
              <a:path w="2942590" h="648970">
                <a:moveTo>
                  <a:pt x="1350441" y="452564"/>
                </a:moveTo>
                <a:lnTo>
                  <a:pt x="1349971" y="451231"/>
                </a:lnTo>
                <a:lnTo>
                  <a:pt x="1349209" y="451866"/>
                </a:lnTo>
                <a:lnTo>
                  <a:pt x="1350441" y="452564"/>
                </a:lnTo>
                <a:close/>
              </a:path>
              <a:path w="2942590" h="648970">
                <a:moveTo>
                  <a:pt x="1352169" y="390639"/>
                </a:moveTo>
                <a:lnTo>
                  <a:pt x="1349108" y="389890"/>
                </a:lnTo>
                <a:lnTo>
                  <a:pt x="1350772" y="396240"/>
                </a:lnTo>
                <a:lnTo>
                  <a:pt x="1352169" y="390639"/>
                </a:lnTo>
                <a:close/>
              </a:path>
              <a:path w="2942590" h="648970">
                <a:moveTo>
                  <a:pt x="1352410" y="453682"/>
                </a:moveTo>
                <a:lnTo>
                  <a:pt x="1350441" y="452564"/>
                </a:lnTo>
                <a:lnTo>
                  <a:pt x="1350708" y="453326"/>
                </a:lnTo>
                <a:lnTo>
                  <a:pt x="1352410" y="453682"/>
                </a:lnTo>
                <a:close/>
              </a:path>
              <a:path w="2942590" h="648970">
                <a:moveTo>
                  <a:pt x="1352842" y="494449"/>
                </a:moveTo>
                <a:lnTo>
                  <a:pt x="1352118" y="492874"/>
                </a:lnTo>
                <a:lnTo>
                  <a:pt x="1351889" y="494284"/>
                </a:lnTo>
                <a:lnTo>
                  <a:pt x="1352296" y="494258"/>
                </a:lnTo>
                <a:lnTo>
                  <a:pt x="1352613" y="494334"/>
                </a:lnTo>
                <a:lnTo>
                  <a:pt x="1352842" y="494449"/>
                </a:lnTo>
                <a:close/>
              </a:path>
              <a:path w="2942590" h="648970">
                <a:moveTo>
                  <a:pt x="1353235" y="465137"/>
                </a:moveTo>
                <a:lnTo>
                  <a:pt x="1353108" y="463423"/>
                </a:lnTo>
                <a:lnTo>
                  <a:pt x="1353159" y="462559"/>
                </a:lnTo>
                <a:lnTo>
                  <a:pt x="1352981" y="463740"/>
                </a:lnTo>
                <a:lnTo>
                  <a:pt x="1352994" y="464527"/>
                </a:lnTo>
                <a:lnTo>
                  <a:pt x="1353235" y="465137"/>
                </a:lnTo>
                <a:close/>
              </a:path>
              <a:path w="2942590" h="648970">
                <a:moveTo>
                  <a:pt x="1353540" y="495300"/>
                </a:moveTo>
                <a:lnTo>
                  <a:pt x="1353502" y="494665"/>
                </a:lnTo>
                <a:lnTo>
                  <a:pt x="1352842" y="494449"/>
                </a:lnTo>
                <a:lnTo>
                  <a:pt x="1353540" y="496011"/>
                </a:lnTo>
                <a:lnTo>
                  <a:pt x="1353540" y="495300"/>
                </a:lnTo>
                <a:close/>
              </a:path>
              <a:path w="2942590" h="648970">
                <a:moveTo>
                  <a:pt x="1354289" y="391160"/>
                </a:moveTo>
                <a:lnTo>
                  <a:pt x="1353337" y="388620"/>
                </a:lnTo>
                <a:lnTo>
                  <a:pt x="1352677" y="388620"/>
                </a:lnTo>
                <a:lnTo>
                  <a:pt x="1352169" y="390639"/>
                </a:lnTo>
                <a:lnTo>
                  <a:pt x="1354289" y="391160"/>
                </a:lnTo>
                <a:close/>
              </a:path>
              <a:path w="2942590" h="648970">
                <a:moveTo>
                  <a:pt x="1354569" y="454113"/>
                </a:moveTo>
                <a:lnTo>
                  <a:pt x="1352410" y="453682"/>
                </a:lnTo>
                <a:lnTo>
                  <a:pt x="1352867" y="453910"/>
                </a:lnTo>
                <a:lnTo>
                  <a:pt x="1353566" y="454063"/>
                </a:lnTo>
                <a:lnTo>
                  <a:pt x="1354569" y="454113"/>
                </a:lnTo>
                <a:close/>
              </a:path>
              <a:path w="2942590" h="648970">
                <a:moveTo>
                  <a:pt x="1355077" y="499300"/>
                </a:moveTo>
                <a:lnTo>
                  <a:pt x="1353553" y="496011"/>
                </a:lnTo>
                <a:lnTo>
                  <a:pt x="1353540" y="497141"/>
                </a:lnTo>
                <a:lnTo>
                  <a:pt x="1353375" y="498551"/>
                </a:lnTo>
                <a:lnTo>
                  <a:pt x="1355077" y="499300"/>
                </a:lnTo>
                <a:close/>
              </a:path>
              <a:path w="2942590" h="648970">
                <a:moveTo>
                  <a:pt x="1355801" y="466712"/>
                </a:moveTo>
                <a:lnTo>
                  <a:pt x="1354315" y="466407"/>
                </a:lnTo>
                <a:lnTo>
                  <a:pt x="1353566" y="465963"/>
                </a:lnTo>
                <a:lnTo>
                  <a:pt x="1353235" y="465137"/>
                </a:lnTo>
                <a:lnTo>
                  <a:pt x="1353553" y="466928"/>
                </a:lnTo>
                <a:lnTo>
                  <a:pt x="1352473" y="466775"/>
                </a:lnTo>
                <a:lnTo>
                  <a:pt x="1352829" y="467804"/>
                </a:lnTo>
                <a:lnTo>
                  <a:pt x="1353477" y="468668"/>
                </a:lnTo>
                <a:lnTo>
                  <a:pt x="1354340" y="469455"/>
                </a:lnTo>
                <a:lnTo>
                  <a:pt x="1354035" y="468604"/>
                </a:lnTo>
                <a:lnTo>
                  <a:pt x="1353769" y="467779"/>
                </a:lnTo>
                <a:lnTo>
                  <a:pt x="1353578" y="466940"/>
                </a:lnTo>
                <a:lnTo>
                  <a:pt x="1354467" y="467080"/>
                </a:lnTo>
                <a:lnTo>
                  <a:pt x="1355280" y="467106"/>
                </a:lnTo>
                <a:lnTo>
                  <a:pt x="1355801" y="466712"/>
                </a:lnTo>
                <a:close/>
              </a:path>
              <a:path w="2942590" h="648970">
                <a:moveTo>
                  <a:pt x="1356423" y="489483"/>
                </a:moveTo>
                <a:lnTo>
                  <a:pt x="1355991" y="487222"/>
                </a:lnTo>
                <a:lnTo>
                  <a:pt x="1354836" y="487680"/>
                </a:lnTo>
                <a:lnTo>
                  <a:pt x="1356423" y="489483"/>
                </a:lnTo>
                <a:close/>
              </a:path>
              <a:path w="2942590" h="648970">
                <a:moveTo>
                  <a:pt x="1357503" y="444969"/>
                </a:moveTo>
                <a:lnTo>
                  <a:pt x="1353858" y="442341"/>
                </a:lnTo>
                <a:lnTo>
                  <a:pt x="1353400" y="445160"/>
                </a:lnTo>
                <a:lnTo>
                  <a:pt x="1349324" y="449427"/>
                </a:lnTo>
                <a:lnTo>
                  <a:pt x="1349971" y="451231"/>
                </a:lnTo>
                <a:lnTo>
                  <a:pt x="1357503" y="444969"/>
                </a:lnTo>
                <a:close/>
              </a:path>
              <a:path w="2942590" h="648970">
                <a:moveTo>
                  <a:pt x="1357617" y="298602"/>
                </a:moveTo>
                <a:lnTo>
                  <a:pt x="1357096" y="298780"/>
                </a:lnTo>
                <a:lnTo>
                  <a:pt x="1356563" y="299110"/>
                </a:lnTo>
                <a:lnTo>
                  <a:pt x="1356106" y="299770"/>
                </a:lnTo>
                <a:lnTo>
                  <a:pt x="1356512" y="299720"/>
                </a:lnTo>
                <a:lnTo>
                  <a:pt x="1357033" y="299212"/>
                </a:lnTo>
                <a:lnTo>
                  <a:pt x="1357617" y="298602"/>
                </a:lnTo>
                <a:close/>
              </a:path>
              <a:path w="2942590" h="648970">
                <a:moveTo>
                  <a:pt x="1358366" y="486283"/>
                </a:moveTo>
                <a:lnTo>
                  <a:pt x="1356537" y="481330"/>
                </a:lnTo>
                <a:lnTo>
                  <a:pt x="1354175" y="480060"/>
                </a:lnTo>
                <a:lnTo>
                  <a:pt x="1355788" y="486283"/>
                </a:lnTo>
                <a:lnTo>
                  <a:pt x="1355991" y="487222"/>
                </a:lnTo>
                <a:lnTo>
                  <a:pt x="1358366" y="486283"/>
                </a:lnTo>
                <a:close/>
              </a:path>
              <a:path w="2942590" h="648970">
                <a:moveTo>
                  <a:pt x="1361998" y="485140"/>
                </a:moveTo>
                <a:lnTo>
                  <a:pt x="1361224" y="485140"/>
                </a:lnTo>
                <a:lnTo>
                  <a:pt x="1358366" y="486283"/>
                </a:lnTo>
                <a:lnTo>
                  <a:pt x="1358417" y="486410"/>
                </a:lnTo>
                <a:lnTo>
                  <a:pt x="1361998" y="485140"/>
                </a:lnTo>
                <a:close/>
              </a:path>
              <a:path w="2942590" h="648970">
                <a:moveTo>
                  <a:pt x="1364551" y="495300"/>
                </a:moveTo>
                <a:lnTo>
                  <a:pt x="1360360" y="495300"/>
                </a:lnTo>
                <a:lnTo>
                  <a:pt x="1359319" y="492760"/>
                </a:lnTo>
                <a:lnTo>
                  <a:pt x="1356423" y="489483"/>
                </a:lnTo>
                <a:lnTo>
                  <a:pt x="1357541" y="495300"/>
                </a:lnTo>
                <a:lnTo>
                  <a:pt x="1363218" y="497840"/>
                </a:lnTo>
                <a:lnTo>
                  <a:pt x="1364551" y="495300"/>
                </a:lnTo>
                <a:close/>
              </a:path>
              <a:path w="2942590" h="648970">
                <a:moveTo>
                  <a:pt x="1365516" y="495300"/>
                </a:moveTo>
                <a:lnTo>
                  <a:pt x="1365224" y="494030"/>
                </a:lnTo>
                <a:lnTo>
                  <a:pt x="1364551" y="495300"/>
                </a:lnTo>
                <a:lnTo>
                  <a:pt x="1365516" y="495300"/>
                </a:lnTo>
                <a:close/>
              </a:path>
              <a:path w="2942590" h="648970">
                <a:moveTo>
                  <a:pt x="1365567" y="467360"/>
                </a:moveTo>
                <a:lnTo>
                  <a:pt x="1363637" y="467715"/>
                </a:lnTo>
                <a:lnTo>
                  <a:pt x="1364272" y="470128"/>
                </a:lnTo>
                <a:lnTo>
                  <a:pt x="1365567" y="467360"/>
                </a:lnTo>
                <a:close/>
              </a:path>
              <a:path w="2942590" h="648970">
                <a:moveTo>
                  <a:pt x="1369390" y="485140"/>
                </a:moveTo>
                <a:lnTo>
                  <a:pt x="1368196" y="478790"/>
                </a:lnTo>
                <a:lnTo>
                  <a:pt x="1365529" y="473710"/>
                </a:lnTo>
                <a:lnTo>
                  <a:pt x="1364869" y="472440"/>
                </a:lnTo>
                <a:lnTo>
                  <a:pt x="1364272" y="470128"/>
                </a:lnTo>
                <a:lnTo>
                  <a:pt x="1362583" y="473710"/>
                </a:lnTo>
                <a:lnTo>
                  <a:pt x="1360284" y="472440"/>
                </a:lnTo>
                <a:lnTo>
                  <a:pt x="1356614" y="471170"/>
                </a:lnTo>
                <a:lnTo>
                  <a:pt x="1354302" y="468630"/>
                </a:lnTo>
                <a:lnTo>
                  <a:pt x="1356233" y="473710"/>
                </a:lnTo>
                <a:lnTo>
                  <a:pt x="1360106" y="478790"/>
                </a:lnTo>
                <a:lnTo>
                  <a:pt x="1361998" y="485140"/>
                </a:lnTo>
                <a:lnTo>
                  <a:pt x="1363294" y="485140"/>
                </a:lnTo>
                <a:lnTo>
                  <a:pt x="1364627" y="488950"/>
                </a:lnTo>
                <a:lnTo>
                  <a:pt x="1369390" y="485140"/>
                </a:lnTo>
                <a:close/>
              </a:path>
              <a:path w="2942590" h="648970">
                <a:moveTo>
                  <a:pt x="1372895" y="259080"/>
                </a:moveTo>
                <a:lnTo>
                  <a:pt x="1371688" y="256540"/>
                </a:lnTo>
                <a:lnTo>
                  <a:pt x="1370457" y="256540"/>
                </a:lnTo>
                <a:lnTo>
                  <a:pt x="1372501" y="259080"/>
                </a:lnTo>
                <a:lnTo>
                  <a:pt x="1372895" y="259080"/>
                </a:lnTo>
                <a:close/>
              </a:path>
              <a:path w="2942590" h="648970">
                <a:moveTo>
                  <a:pt x="1373593" y="533793"/>
                </a:moveTo>
                <a:lnTo>
                  <a:pt x="1371777" y="530415"/>
                </a:lnTo>
                <a:lnTo>
                  <a:pt x="1371320" y="531368"/>
                </a:lnTo>
                <a:lnTo>
                  <a:pt x="1373593" y="533793"/>
                </a:lnTo>
                <a:close/>
              </a:path>
              <a:path w="2942590" h="648970">
                <a:moveTo>
                  <a:pt x="1373682" y="256057"/>
                </a:moveTo>
                <a:lnTo>
                  <a:pt x="1372679" y="255028"/>
                </a:lnTo>
                <a:lnTo>
                  <a:pt x="1372501" y="256540"/>
                </a:lnTo>
                <a:lnTo>
                  <a:pt x="1373682" y="256057"/>
                </a:lnTo>
                <a:close/>
              </a:path>
              <a:path w="2942590" h="648970">
                <a:moveTo>
                  <a:pt x="1374305" y="391160"/>
                </a:moveTo>
                <a:lnTo>
                  <a:pt x="1373759" y="387045"/>
                </a:lnTo>
                <a:lnTo>
                  <a:pt x="1373378" y="387350"/>
                </a:lnTo>
                <a:lnTo>
                  <a:pt x="1373187" y="388708"/>
                </a:lnTo>
                <a:lnTo>
                  <a:pt x="1374305" y="391160"/>
                </a:lnTo>
                <a:close/>
              </a:path>
              <a:path w="2942590" h="648970">
                <a:moveTo>
                  <a:pt x="1376337" y="452120"/>
                </a:moveTo>
                <a:lnTo>
                  <a:pt x="1375981" y="450850"/>
                </a:lnTo>
                <a:lnTo>
                  <a:pt x="1375676" y="450850"/>
                </a:lnTo>
                <a:lnTo>
                  <a:pt x="1376337" y="452120"/>
                </a:lnTo>
                <a:close/>
              </a:path>
              <a:path w="2942590" h="648970">
                <a:moveTo>
                  <a:pt x="1377657" y="406400"/>
                </a:moveTo>
                <a:lnTo>
                  <a:pt x="1373200" y="401320"/>
                </a:lnTo>
                <a:lnTo>
                  <a:pt x="1374838" y="407657"/>
                </a:lnTo>
                <a:lnTo>
                  <a:pt x="1375079" y="406400"/>
                </a:lnTo>
                <a:lnTo>
                  <a:pt x="1377657" y="406400"/>
                </a:lnTo>
                <a:close/>
              </a:path>
              <a:path w="2942590" h="648970">
                <a:moveTo>
                  <a:pt x="1378026" y="383540"/>
                </a:moveTo>
                <a:lnTo>
                  <a:pt x="1373124" y="382270"/>
                </a:lnTo>
                <a:lnTo>
                  <a:pt x="1373759" y="387045"/>
                </a:lnTo>
                <a:lnTo>
                  <a:pt x="1378026" y="383540"/>
                </a:lnTo>
                <a:close/>
              </a:path>
              <a:path w="2942590" h="648970">
                <a:moveTo>
                  <a:pt x="1379308" y="254342"/>
                </a:moveTo>
                <a:lnTo>
                  <a:pt x="1378597" y="254342"/>
                </a:lnTo>
                <a:lnTo>
                  <a:pt x="1377924" y="254342"/>
                </a:lnTo>
                <a:lnTo>
                  <a:pt x="1373682" y="256057"/>
                </a:lnTo>
                <a:lnTo>
                  <a:pt x="1376616" y="259080"/>
                </a:lnTo>
                <a:lnTo>
                  <a:pt x="1378432" y="254736"/>
                </a:lnTo>
                <a:lnTo>
                  <a:pt x="1379131" y="255270"/>
                </a:lnTo>
                <a:lnTo>
                  <a:pt x="1379308" y="254342"/>
                </a:lnTo>
                <a:close/>
              </a:path>
              <a:path w="2942590" h="648970">
                <a:moveTo>
                  <a:pt x="1379855" y="445770"/>
                </a:moveTo>
                <a:lnTo>
                  <a:pt x="1379029" y="446011"/>
                </a:lnTo>
                <a:lnTo>
                  <a:pt x="1378610" y="448310"/>
                </a:lnTo>
                <a:lnTo>
                  <a:pt x="1379855" y="445770"/>
                </a:lnTo>
                <a:close/>
              </a:path>
              <a:path w="2942590" h="648970">
                <a:moveTo>
                  <a:pt x="1380159" y="534670"/>
                </a:moveTo>
                <a:lnTo>
                  <a:pt x="1377111" y="534670"/>
                </a:lnTo>
                <a:lnTo>
                  <a:pt x="1375448" y="535940"/>
                </a:lnTo>
                <a:lnTo>
                  <a:pt x="1371676" y="537210"/>
                </a:lnTo>
                <a:lnTo>
                  <a:pt x="1369136" y="535940"/>
                </a:lnTo>
                <a:lnTo>
                  <a:pt x="1371333" y="530860"/>
                </a:lnTo>
                <a:lnTo>
                  <a:pt x="1369453" y="528320"/>
                </a:lnTo>
                <a:lnTo>
                  <a:pt x="1366621" y="524510"/>
                </a:lnTo>
                <a:lnTo>
                  <a:pt x="1364107" y="521970"/>
                </a:lnTo>
                <a:lnTo>
                  <a:pt x="1369263" y="518109"/>
                </a:lnTo>
                <a:lnTo>
                  <a:pt x="1369441" y="513041"/>
                </a:lnTo>
                <a:lnTo>
                  <a:pt x="1364945" y="507784"/>
                </a:lnTo>
                <a:lnTo>
                  <a:pt x="1366494" y="506666"/>
                </a:lnTo>
                <a:lnTo>
                  <a:pt x="1368323" y="507746"/>
                </a:lnTo>
                <a:lnTo>
                  <a:pt x="1369606" y="508000"/>
                </a:lnTo>
                <a:lnTo>
                  <a:pt x="1366202" y="504418"/>
                </a:lnTo>
                <a:lnTo>
                  <a:pt x="1360220" y="500291"/>
                </a:lnTo>
                <a:lnTo>
                  <a:pt x="1353832" y="502678"/>
                </a:lnTo>
                <a:lnTo>
                  <a:pt x="1360563" y="506196"/>
                </a:lnTo>
                <a:lnTo>
                  <a:pt x="1357769" y="507098"/>
                </a:lnTo>
                <a:lnTo>
                  <a:pt x="1365783" y="510870"/>
                </a:lnTo>
                <a:lnTo>
                  <a:pt x="1366621" y="513930"/>
                </a:lnTo>
                <a:lnTo>
                  <a:pt x="1363586" y="516242"/>
                </a:lnTo>
                <a:lnTo>
                  <a:pt x="1361008" y="515734"/>
                </a:lnTo>
                <a:lnTo>
                  <a:pt x="1362798" y="516813"/>
                </a:lnTo>
                <a:lnTo>
                  <a:pt x="1360754" y="519099"/>
                </a:lnTo>
                <a:lnTo>
                  <a:pt x="1355280" y="516890"/>
                </a:lnTo>
                <a:lnTo>
                  <a:pt x="1346631" y="518160"/>
                </a:lnTo>
                <a:lnTo>
                  <a:pt x="1345057" y="528320"/>
                </a:lnTo>
                <a:lnTo>
                  <a:pt x="1339672" y="527050"/>
                </a:lnTo>
                <a:lnTo>
                  <a:pt x="1344447" y="521970"/>
                </a:lnTo>
                <a:lnTo>
                  <a:pt x="1338338" y="521970"/>
                </a:lnTo>
                <a:lnTo>
                  <a:pt x="1339430" y="525780"/>
                </a:lnTo>
                <a:lnTo>
                  <a:pt x="1339405" y="530860"/>
                </a:lnTo>
                <a:lnTo>
                  <a:pt x="1337081" y="529590"/>
                </a:lnTo>
                <a:lnTo>
                  <a:pt x="1334947" y="528320"/>
                </a:lnTo>
                <a:lnTo>
                  <a:pt x="1333093" y="529590"/>
                </a:lnTo>
                <a:lnTo>
                  <a:pt x="1333919" y="539953"/>
                </a:lnTo>
                <a:lnTo>
                  <a:pt x="1334592" y="539750"/>
                </a:lnTo>
                <a:lnTo>
                  <a:pt x="1334020" y="541248"/>
                </a:lnTo>
                <a:lnTo>
                  <a:pt x="1334096" y="542290"/>
                </a:lnTo>
                <a:lnTo>
                  <a:pt x="1333728" y="542023"/>
                </a:lnTo>
                <a:lnTo>
                  <a:pt x="1332153" y="546100"/>
                </a:lnTo>
                <a:lnTo>
                  <a:pt x="1326070" y="546100"/>
                </a:lnTo>
                <a:lnTo>
                  <a:pt x="1324229" y="543560"/>
                </a:lnTo>
                <a:lnTo>
                  <a:pt x="1323682" y="549910"/>
                </a:lnTo>
                <a:lnTo>
                  <a:pt x="1321371" y="548640"/>
                </a:lnTo>
                <a:lnTo>
                  <a:pt x="1321028" y="546773"/>
                </a:lnTo>
                <a:lnTo>
                  <a:pt x="1320660" y="549910"/>
                </a:lnTo>
                <a:lnTo>
                  <a:pt x="1314500" y="553720"/>
                </a:lnTo>
                <a:lnTo>
                  <a:pt x="1316774" y="558800"/>
                </a:lnTo>
                <a:lnTo>
                  <a:pt x="1309801" y="557530"/>
                </a:lnTo>
                <a:lnTo>
                  <a:pt x="1307795" y="570230"/>
                </a:lnTo>
                <a:lnTo>
                  <a:pt x="1301318" y="563880"/>
                </a:lnTo>
                <a:lnTo>
                  <a:pt x="1302004" y="566420"/>
                </a:lnTo>
                <a:lnTo>
                  <a:pt x="1301407" y="574040"/>
                </a:lnTo>
                <a:lnTo>
                  <a:pt x="1298968" y="577850"/>
                </a:lnTo>
                <a:lnTo>
                  <a:pt x="1295857" y="572770"/>
                </a:lnTo>
                <a:lnTo>
                  <a:pt x="1291526" y="576580"/>
                </a:lnTo>
                <a:lnTo>
                  <a:pt x="1286395" y="580390"/>
                </a:lnTo>
                <a:lnTo>
                  <a:pt x="1280909" y="577850"/>
                </a:lnTo>
                <a:lnTo>
                  <a:pt x="1282712" y="584200"/>
                </a:lnTo>
                <a:lnTo>
                  <a:pt x="1280198" y="588010"/>
                </a:lnTo>
                <a:lnTo>
                  <a:pt x="1276908" y="591820"/>
                </a:lnTo>
                <a:lnTo>
                  <a:pt x="1275435" y="594360"/>
                </a:lnTo>
                <a:lnTo>
                  <a:pt x="1273098" y="596900"/>
                </a:lnTo>
                <a:lnTo>
                  <a:pt x="1272222" y="598170"/>
                </a:lnTo>
                <a:lnTo>
                  <a:pt x="1271968" y="599440"/>
                </a:lnTo>
                <a:lnTo>
                  <a:pt x="1272057" y="601980"/>
                </a:lnTo>
                <a:lnTo>
                  <a:pt x="1271765" y="601980"/>
                </a:lnTo>
                <a:lnTo>
                  <a:pt x="1271397" y="600710"/>
                </a:lnTo>
                <a:lnTo>
                  <a:pt x="1270050" y="600710"/>
                </a:lnTo>
                <a:lnTo>
                  <a:pt x="1268514" y="598170"/>
                </a:lnTo>
                <a:lnTo>
                  <a:pt x="1267421" y="596900"/>
                </a:lnTo>
                <a:lnTo>
                  <a:pt x="1266977" y="596900"/>
                </a:lnTo>
                <a:lnTo>
                  <a:pt x="1270368" y="604520"/>
                </a:lnTo>
                <a:lnTo>
                  <a:pt x="1267688" y="607060"/>
                </a:lnTo>
                <a:lnTo>
                  <a:pt x="1264932" y="612140"/>
                </a:lnTo>
                <a:lnTo>
                  <a:pt x="1262405" y="607060"/>
                </a:lnTo>
                <a:lnTo>
                  <a:pt x="1262748" y="605790"/>
                </a:lnTo>
                <a:lnTo>
                  <a:pt x="1263078" y="604520"/>
                </a:lnTo>
                <a:lnTo>
                  <a:pt x="1264754" y="603250"/>
                </a:lnTo>
                <a:lnTo>
                  <a:pt x="1265415" y="600710"/>
                </a:lnTo>
                <a:lnTo>
                  <a:pt x="1256182" y="600710"/>
                </a:lnTo>
                <a:lnTo>
                  <a:pt x="1258150" y="605790"/>
                </a:lnTo>
                <a:lnTo>
                  <a:pt x="1256931" y="604520"/>
                </a:lnTo>
                <a:lnTo>
                  <a:pt x="1255712" y="603250"/>
                </a:lnTo>
                <a:lnTo>
                  <a:pt x="1253274" y="600710"/>
                </a:lnTo>
                <a:lnTo>
                  <a:pt x="1253883" y="603250"/>
                </a:lnTo>
                <a:lnTo>
                  <a:pt x="1251508" y="596900"/>
                </a:lnTo>
                <a:lnTo>
                  <a:pt x="1250188" y="601980"/>
                </a:lnTo>
                <a:lnTo>
                  <a:pt x="1245489" y="601980"/>
                </a:lnTo>
                <a:lnTo>
                  <a:pt x="1242390" y="604520"/>
                </a:lnTo>
                <a:lnTo>
                  <a:pt x="1235265" y="599440"/>
                </a:lnTo>
                <a:lnTo>
                  <a:pt x="1236649" y="598170"/>
                </a:lnTo>
                <a:lnTo>
                  <a:pt x="1240815" y="594360"/>
                </a:lnTo>
                <a:lnTo>
                  <a:pt x="1232725" y="598170"/>
                </a:lnTo>
                <a:lnTo>
                  <a:pt x="1231646" y="597065"/>
                </a:lnTo>
                <a:lnTo>
                  <a:pt x="1232242" y="598170"/>
                </a:lnTo>
                <a:lnTo>
                  <a:pt x="1230363" y="603250"/>
                </a:lnTo>
                <a:lnTo>
                  <a:pt x="1220571" y="604520"/>
                </a:lnTo>
                <a:lnTo>
                  <a:pt x="1222387" y="601980"/>
                </a:lnTo>
                <a:lnTo>
                  <a:pt x="1226045" y="596900"/>
                </a:lnTo>
                <a:lnTo>
                  <a:pt x="1222870" y="593090"/>
                </a:lnTo>
                <a:lnTo>
                  <a:pt x="1216723" y="594360"/>
                </a:lnTo>
                <a:lnTo>
                  <a:pt x="1211846" y="601980"/>
                </a:lnTo>
                <a:lnTo>
                  <a:pt x="1207325" y="601980"/>
                </a:lnTo>
                <a:lnTo>
                  <a:pt x="1207020" y="600710"/>
                </a:lnTo>
                <a:lnTo>
                  <a:pt x="1206144" y="599440"/>
                </a:lnTo>
                <a:lnTo>
                  <a:pt x="1207236" y="598170"/>
                </a:lnTo>
                <a:lnTo>
                  <a:pt x="1201356" y="600710"/>
                </a:lnTo>
                <a:lnTo>
                  <a:pt x="1194257" y="600710"/>
                </a:lnTo>
                <a:lnTo>
                  <a:pt x="1186954" y="601980"/>
                </a:lnTo>
                <a:lnTo>
                  <a:pt x="1180439" y="605790"/>
                </a:lnTo>
                <a:lnTo>
                  <a:pt x="1179918" y="604520"/>
                </a:lnTo>
                <a:lnTo>
                  <a:pt x="1180617" y="607060"/>
                </a:lnTo>
                <a:lnTo>
                  <a:pt x="1180515" y="612140"/>
                </a:lnTo>
                <a:lnTo>
                  <a:pt x="1180338" y="613410"/>
                </a:lnTo>
                <a:lnTo>
                  <a:pt x="1176680" y="613410"/>
                </a:lnTo>
                <a:lnTo>
                  <a:pt x="1173391" y="618490"/>
                </a:lnTo>
                <a:lnTo>
                  <a:pt x="1172184" y="613410"/>
                </a:lnTo>
                <a:lnTo>
                  <a:pt x="1174432" y="613410"/>
                </a:lnTo>
                <a:lnTo>
                  <a:pt x="1174686" y="612140"/>
                </a:lnTo>
                <a:lnTo>
                  <a:pt x="1175778" y="609600"/>
                </a:lnTo>
                <a:lnTo>
                  <a:pt x="1171879" y="612140"/>
                </a:lnTo>
                <a:lnTo>
                  <a:pt x="1169746" y="607098"/>
                </a:lnTo>
                <a:lnTo>
                  <a:pt x="1160919" y="612140"/>
                </a:lnTo>
                <a:lnTo>
                  <a:pt x="1155268" y="609600"/>
                </a:lnTo>
                <a:lnTo>
                  <a:pt x="1156055" y="608330"/>
                </a:lnTo>
                <a:lnTo>
                  <a:pt x="1156843" y="607060"/>
                </a:lnTo>
                <a:lnTo>
                  <a:pt x="1160703" y="605790"/>
                </a:lnTo>
                <a:lnTo>
                  <a:pt x="1163345" y="604520"/>
                </a:lnTo>
                <a:lnTo>
                  <a:pt x="1161288" y="601980"/>
                </a:lnTo>
                <a:lnTo>
                  <a:pt x="1170051" y="604520"/>
                </a:lnTo>
                <a:lnTo>
                  <a:pt x="1169073" y="601980"/>
                </a:lnTo>
                <a:lnTo>
                  <a:pt x="1168095" y="599440"/>
                </a:lnTo>
                <a:lnTo>
                  <a:pt x="1169593" y="599440"/>
                </a:lnTo>
                <a:lnTo>
                  <a:pt x="1171206" y="598170"/>
                </a:lnTo>
                <a:lnTo>
                  <a:pt x="1169581" y="593090"/>
                </a:lnTo>
                <a:lnTo>
                  <a:pt x="1162456" y="593090"/>
                </a:lnTo>
                <a:lnTo>
                  <a:pt x="1151978" y="594360"/>
                </a:lnTo>
                <a:lnTo>
                  <a:pt x="1144879" y="594360"/>
                </a:lnTo>
                <a:lnTo>
                  <a:pt x="1142123" y="598170"/>
                </a:lnTo>
                <a:lnTo>
                  <a:pt x="1145552" y="599440"/>
                </a:lnTo>
                <a:lnTo>
                  <a:pt x="1142809" y="604520"/>
                </a:lnTo>
                <a:lnTo>
                  <a:pt x="1133602" y="604520"/>
                </a:lnTo>
                <a:lnTo>
                  <a:pt x="1128763" y="598170"/>
                </a:lnTo>
                <a:lnTo>
                  <a:pt x="1124724" y="593090"/>
                </a:lnTo>
                <a:lnTo>
                  <a:pt x="1117942" y="594360"/>
                </a:lnTo>
                <a:lnTo>
                  <a:pt x="1114640" y="599440"/>
                </a:lnTo>
                <a:lnTo>
                  <a:pt x="1113129" y="608330"/>
                </a:lnTo>
                <a:lnTo>
                  <a:pt x="1111008" y="607060"/>
                </a:lnTo>
                <a:lnTo>
                  <a:pt x="1104633" y="603250"/>
                </a:lnTo>
                <a:lnTo>
                  <a:pt x="1107846" y="595630"/>
                </a:lnTo>
                <a:lnTo>
                  <a:pt x="1101852" y="596900"/>
                </a:lnTo>
                <a:lnTo>
                  <a:pt x="1098765" y="599440"/>
                </a:lnTo>
                <a:lnTo>
                  <a:pt x="1095603" y="601980"/>
                </a:lnTo>
                <a:lnTo>
                  <a:pt x="1090955" y="601027"/>
                </a:lnTo>
                <a:lnTo>
                  <a:pt x="1091107" y="601980"/>
                </a:lnTo>
                <a:lnTo>
                  <a:pt x="1085240" y="601980"/>
                </a:lnTo>
                <a:lnTo>
                  <a:pt x="1085075" y="600710"/>
                </a:lnTo>
                <a:lnTo>
                  <a:pt x="1084249" y="594360"/>
                </a:lnTo>
                <a:lnTo>
                  <a:pt x="1074991" y="595630"/>
                </a:lnTo>
                <a:lnTo>
                  <a:pt x="1055471" y="599440"/>
                </a:lnTo>
                <a:lnTo>
                  <a:pt x="1045489" y="600710"/>
                </a:lnTo>
                <a:lnTo>
                  <a:pt x="1045883" y="599440"/>
                </a:lnTo>
                <a:lnTo>
                  <a:pt x="1046276" y="598170"/>
                </a:lnTo>
                <a:lnTo>
                  <a:pt x="1048639" y="596900"/>
                </a:lnTo>
                <a:lnTo>
                  <a:pt x="1047115" y="595630"/>
                </a:lnTo>
                <a:lnTo>
                  <a:pt x="1045591" y="594360"/>
                </a:lnTo>
                <a:lnTo>
                  <a:pt x="1036777" y="595223"/>
                </a:lnTo>
                <a:lnTo>
                  <a:pt x="1036777" y="604520"/>
                </a:lnTo>
                <a:lnTo>
                  <a:pt x="1036091" y="607060"/>
                </a:lnTo>
                <a:lnTo>
                  <a:pt x="1034491" y="607060"/>
                </a:lnTo>
                <a:lnTo>
                  <a:pt x="1035418" y="605790"/>
                </a:lnTo>
                <a:lnTo>
                  <a:pt x="1031684" y="604520"/>
                </a:lnTo>
                <a:lnTo>
                  <a:pt x="1029335" y="601980"/>
                </a:lnTo>
                <a:lnTo>
                  <a:pt x="1031278" y="603250"/>
                </a:lnTo>
                <a:lnTo>
                  <a:pt x="1036269" y="603250"/>
                </a:lnTo>
                <a:lnTo>
                  <a:pt x="1036777" y="604520"/>
                </a:lnTo>
                <a:lnTo>
                  <a:pt x="1036777" y="595223"/>
                </a:lnTo>
                <a:lnTo>
                  <a:pt x="1032624" y="595630"/>
                </a:lnTo>
                <a:lnTo>
                  <a:pt x="1019365" y="594360"/>
                </a:lnTo>
                <a:lnTo>
                  <a:pt x="1014996" y="593090"/>
                </a:lnTo>
                <a:lnTo>
                  <a:pt x="1006259" y="590550"/>
                </a:lnTo>
                <a:lnTo>
                  <a:pt x="993775" y="588010"/>
                </a:lnTo>
                <a:lnTo>
                  <a:pt x="987399" y="593090"/>
                </a:lnTo>
                <a:lnTo>
                  <a:pt x="985964" y="593090"/>
                </a:lnTo>
                <a:lnTo>
                  <a:pt x="982840" y="595630"/>
                </a:lnTo>
                <a:lnTo>
                  <a:pt x="979246" y="595630"/>
                </a:lnTo>
                <a:lnTo>
                  <a:pt x="978230" y="591820"/>
                </a:lnTo>
                <a:lnTo>
                  <a:pt x="980554" y="590550"/>
                </a:lnTo>
                <a:lnTo>
                  <a:pt x="970610" y="594360"/>
                </a:lnTo>
                <a:lnTo>
                  <a:pt x="958862" y="596900"/>
                </a:lnTo>
                <a:lnTo>
                  <a:pt x="947077" y="596900"/>
                </a:lnTo>
                <a:lnTo>
                  <a:pt x="937006" y="593090"/>
                </a:lnTo>
                <a:lnTo>
                  <a:pt x="939342" y="591820"/>
                </a:lnTo>
                <a:lnTo>
                  <a:pt x="933729" y="591820"/>
                </a:lnTo>
                <a:lnTo>
                  <a:pt x="929563" y="595630"/>
                </a:lnTo>
                <a:lnTo>
                  <a:pt x="925550" y="599440"/>
                </a:lnTo>
                <a:lnTo>
                  <a:pt x="920369" y="598170"/>
                </a:lnTo>
                <a:lnTo>
                  <a:pt x="922032" y="596900"/>
                </a:lnTo>
                <a:lnTo>
                  <a:pt x="911821" y="595630"/>
                </a:lnTo>
                <a:lnTo>
                  <a:pt x="893432" y="595630"/>
                </a:lnTo>
                <a:lnTo>
                  <a:pt x="889215" y="594360"/>
                </a:lnTo>
                <a:lnTo>
                  <a:pt x="888415" y="593090"/>
                </a:lnTo>
                <a:lnTo>
                  <a:pt x="887768" y="591820"/>
                </a:lnTo>
                <a:lnTo>
                  <a:pt x="887488" y="590550"/>
                </a:lnTo>
                <a:lnTo>
                  <a:pt x="887310" y="589280"/>
                </a:lnTo>
                <a:lnTo>
                  <a:pt x="887526" y="588010"/>
                </a:lnTo>
                <a:lnTo>
                  <a:pt x="886396" y="584200"/>
                </a:lnTo>
                <a:lnTo>
                  <a:pt x="881011" y="584200"/>
                </a:lnTo>
                <a:lnTo>
                  <a:pt x="876528" y="579120"/>
                </a:lnTo>
                <a:lnTo>
                  <a:pt x="872972" y="575310"/>
                </a:lnTo>
                <a:lnTo>
                  <a:pt x="871791" y="574040"/>
                </a:lnTo>
                <a:lnTo>
                  <a:pt x="865644" y="575310"/>
                </a:lnTo>
                <a:lnTo>
                  <a:pt x="863993" y="568960"/>
                </a:lnTo>
                <a:lnTo>
                  <a:pt x="863307" y="563880"/>
                </a:lnTo>
                <a:lnTo>
                  <a:pt x="861758" y="558800"/>
                </a:lnTo>
                <a:lnTo>
                  <a:pt x="858075" y="551180"/>
                </a:lnTo>
                <a:lnTo>
                  <a:pt x="857465" y="549910"/>
                </a:lnTo>
                <a:lnTo>
                  <a:pt x="854862" y="546100"/>
                </a:lnTo>
                <a:lnTo>
                  <a:pt x="847483" y="551180"/>
                </a:lnTo>
                <a:lnTo>
                  <a:pt x="842848" y="548640"/>
                </a:lnTo>
                <a:lnTo>
                  <a:pt x="847344" y="543560"/>
                </a:lnTo>
                <a:lnTo>
                  <a:pt x="837476" y="543560"/>
                </a:lnTo>
                <a:lnTo>
                  <a:pt x="839076" y="538480"/>
                </a:lnTo>
                <a:lnTo>
                  <a:pt x="840270" y="534670"/>
                </a:lnTo>
                <a:lnTo>
                  <a:pt x="835583" y="533400"/>
                </a:lnTo>
                <a:lnTo>
                  <a:pt x="836714" y="534670"/>
                </a:lnTo>
                <a:lnTo>
                  <a:pt x="836485" y="538480"/>
                </a:lnTo>
                <a:lnTo>
                  <a:pt x="834961" y="538480"/>
                </a:lnTo>
                <a:lnTo>
                  <a:pt x="827417" y="535940"/>
                </a:lnTo>
                <a:lnTo>
                  <a:pt x="826719" y="532130"/>
                </a:lnTo>
                <a:lnTo>
                  <a:pt x="777786" y="532130"/>
                </a:lnTo>
                <a:lnTo>
                  <a:pt x="777265" y="533400"/>
                </a:lnTo>
                <a:lnTo>
                  <a:pt x="776414" y="534670"/>
                </a:lnTo>
                <a:lnTo>
                  <a:pt x="775741" y="537210"/>
                </a:lnTo>
                <a:lnTo>
                  <a:pt x="777925" y="543560"/>
                </a:lnTo>
                <a:lnTo>
                  <a:pt x="783424" y="549910"/>
                </a:lnTo>
                <a:lnTo>
                  <a:pt x="792238" y="558800"/>
                </a:lnTo>
                <a:lnTo>
                  <a:pt x="796315" y="561340"/>
                </a:lnTo>
                <a:lnTo>
                  <a:pt x="814489" y="575310"/>
                </a:lnTo>
                <a:lnTo>
                  <a:pt x="812774" y="582930"/>
                </a:lnTo>
                <a:lnTo>
                  <a:pt x="817651" y="582930"/>
                </a:lnTo>
                <a:lnTo>
                  <a:pt x="821194" y="586740"/>
                </a:lnTo>
                <a:lnTo>
                  <a:pt x="826033" y="588010"/>
                </a:lnTo>
                <a:lnTo>
                  <a:pt x="821677" y="591820"/>
                </a:lnTo>
                <a:lnTo>
                  <a:pt x="826401" y="598170"/>
                </a:lnTo>
                <a:lnTo>
                  <a:pt x="830846" y="603250"/>
                </a:lnTo>
                <a:lnTo>
                  <a:pt x="836041" y="608330"/>
                </a:lnTo>
                <a:lnTo>
                  <a:pt x="843000" y="614680"/>
                </a:lnTo>
                <a:lnTo>
                  <a:pt x="837971" y="615950"/>
                </a:lnTo>
                <a:lnTo>
                  <a:pt x="843318" y="617220"/>
                </a:lnTo>
                <a:lnTo>
                  <a:pt x="857224" y="613410"/>
                </a:lnTo>
                <a:lnTo>
                  <a:pt x="863041" y="615950"/>
                </a:lnTo>
                <a:lnTo>
                  <a:pt x="861237" y="619760"/>
                </a:lnTo>
                <a:lnTo>
                  <a:pt x="859650" y="624840"/>
                </a:lnTo>
                <a:lnTo>
                  <a:pt x="863498" y="628650"/>
                </a:lnTo>
                <a:lnTo>
                  <a:pt x="867117" y="632460"/>
                </a:lnTo>
                <a:lnTo>
                  <a:pt x="870800" y="637540"/>
                </a:lnTo>
                <a:lnTo>
                  <a:pt x="884097" y="638810"/>
                </a:lnTo>
                <a:lnTo>
                  <a:pt x="896137" y="640080"/>
                </a:lnTo>
                <a:lnTo>
                  <a:pt x="901407" y="641350"/>
                </a:lnTo>
                <a:lnTo>
                  <a:pt x="906678" y="640080"/>
                </a:lnTo>
                <a:lnTo>
                  <a:pt x="911987" y="637540"/>
                </a:lnTo>
                <a:lnTo>
                  <a:pt x="911720" y="638810"/>
                </a:lnTo>
                <a:lnTo>
                  <a:pt x="911250" y="641350"/>
                </a:lnTo>
                <a:lnTo>
                  <a:pt x="909002" y="641350"/>
                </a:lnTo>
                <a:lnTo>
                  <a:pt x="915581" y="642620"/>
                </a:lnTo>
                <a:lnTo>
                  <a:pt x="923607" y="643890"/>
                </a:lnTo>
                <a:lnTo>
                  <a:pt x="930059" y="642620"/>
                </a:lnTo>
                <a:lnTo>
                  <a:pt x="931532" y="637540"/>
                </a:lnTo>
                <a:lnTo>
                  <a:pt x="931900" y="636270"/>
                </a:lnTo>
                <a:lnTo>
                  <a:pt x="934186" y="638810"/>
                </a:lnTo>
                <a:lnTo>
                  <a:pt x="939888" y="638810"/>
                </a:lnTo>
                <a:lnTo>
                  <a:pt x="947013" y="636270"/>
                </a:lnTo>
                <a:lnTo>
                  <a:pt x="953604" y="633730"/>
                </a:lnTo>
                <a:lnTo>
                  <a:pt x="952258" y="640080"/>
                </a:lnTo>
                <a:lnTo>
                  <a:pt x="957681" y="633730"/>
                </a:lnTo>
                <a:lnTo>
                  <a:pt x="958761" y="632460"/>
                </a:lnTo>
                <a:lnTo>
                  <a:pt x="959040" y="629920"/>
                </a:lnTo>
                <a:lnTo>
                  <a:pt x="967854" y="628650"/>
                </a:lnTo>
                <a:lnTo>
                  <a:pt x="969911" y="629920"/>
                </a:lnTo>
                <a:lnTo>
                  <a:pt x="969619" y="632764"/>
                </a:lnTo>
                <a:lnTo>
                  <a:pt x="973632" y="635000"/>
                </a:lnTo>
                <a:lnTo>
                  <a:pt x="972743" y="628650"/>
                </a:lnTo>
                <a:lnTo>
                  <a:pt x="972375" y="626110"/>
                </a:lnTo>
                <a:lnTo>
                  <a:pt x="980668" y="629920"/>
                </a:lnTo>
                <a:lnTo>
                  <a:pt x="977417" y="633730"/>
                </a:lnTo>
                <a:lnTo>
                  <a:pt x="984516" y="633730"/>
                </a:lnTo>
                <a:lnTo>
                  <a:pt x="984021" y="632460"/>
                </a:lnTo>
                <a:lnTo>
                  <a:pt x="988072" y="627380"/>
                </a:lnTo>
                <a:lnTo>
                  <a:pt x="992619" y="626110"/>
                </a:lnTo>
                <a:lnTo>
                  <a:pt x="1001522" y="629920"/>
                </a:lnTo>
                <a:lnTo>
                  <a:pt x="1002398" y="635000"/>
                </a:lnTo>
                <a:lnTo>
                  <a:pt x="1003465" y="632460"/>
                </a:lnTo>
                <a:lnTo>
                  <a:pt x="1007491" y="627380"/>
                </a:lnTo>
                <a:lnTo>
                  <a:pt x="1011643" y="629920"/>
                </a:lnTo>
                <a:lnTo>
                  <a:pt x="1012139" y="631190"/>
                </a:lnTo>
                <a:lnTo>
                  <a:pt x="1009789" y="633730"/>
                </a:lnTo>
                <a:lnTo>
                  <a:pt x="1017676" y="633730"/>
                </a:lnTo>
                <a:lnTo>
                  <a:pt x="1024166" y="632460"/>
                </a:lnTo>
                <a:lnTo>
                  <a:pt x="1029931" y="631190"/>
                </a:lnTo>
                <a:lnTo>
                  <a:pt x="1035697" y="632460"/>
                </a:lnTo>
                <a:lnTo>
                  <a:pt x="1035812" y="635000"/>
                </a:lnTo>
                <a:lnTo>
                  <a:pt x="1036307" y="636270"/>
                </a:lnTo>
                <a:lnTo>
                  <a:pt x="1027531" y="636270"/>
                </a:lnTo>
                <a:lnTo>
                  <a:pt x="1020648" y="635127"/>
                </a:lnTo>
                <a:lnTo>
                  <a:pt x="1020483" y="640080"/>
                </a:lnTo>
                <a:lnTo>
                  <a:pt x="1028090" y="641350"/>
                </a:lnTo>
                <a:lnTo>
                  <a:pt x="1021778" y="648970"/>
                </a:lnTo>
                <a:lnTo>
                  <a:pt x="1027188" y="645160"/>
                </a:lnTo>
                <a:lnTo>
                  <a:pt x="1033538" y="641350"/>
                </a:lnTo>
                <a:lnTo>
                  <a:pt x="1040117" y="638810"/>
                </a:lnTo>
                <a:lnTo>
                  <a:pt x="1046149" y="638810"/>
                </a:lnTo>
                <a:lnTo>
                  <a:pt x="1046822" y="640080"/>
                </a:lnTo>
                <a:lnTo>
                  <a:pt x="1047076" y="641350"/>
                </a:lnTo>
                <a:lnTo>
                  <a:pt x="1046276" y="641350"/>
                </a:lnTo>
                <a:lnTo>
                  <a:pt x="1047991" y="642620"/>
                </a:lnTo>
                <a:lnTo>
                  <a:pt x="1049540" y="641350"/>
                </a:lnTo>
                <a:lnTo>
                  <a:pt x="1051013" y="641350"/>
                </a:lnTo>
                <a:lnTo>
                  <a:pt x="1053376" y="642620"/>
                </a:lnTo>
                <a:lnTo>
                  <a:pt x="1057135" y="642620"/>
                </a:lnTo>
                <a:lnTo>
                  <a:pt x="1057871" y="647700"/>
                </a:lnTo>
                <a:lnTo>
                  <a:pt x="1065809" y="645160"/>
                </a:lnTo>
                <a:lnTo>
                  <a:pt x="1069606" y="646430"/>
                </a:lnTo>
                <a:lnTo>
                  <a:pt x="1069492" y="640080"/>
                </a:lnTo>
                <a:lnTo>
                  <a:pt x="1074432" y="641350"/>
                </a:lnTo>
                <a:lnTo>
                  <a:pt x="1073315" y="640080"/>
                </a:lnTo>
                <a:lnTo>
                  <a:pt x="1072184" y="638810"/>
                </a:lnTo>
                <a:lnTo>
                  <a:pt x="1071054" y="637540"/>
                </a:lnTo>
                <a:lnTo>
                  <a:pt x="1069924" y="636270"/>
                </a:lnTo>
                <a:lnTo>
                  <a:pt x="1066927" y="636270"/>
                </a:lnTo>
                <a:lnTo>
                  <a:pt x="1066736" y="636079"/>
                </a:lnTo>
                <a:lnTo>
                  <a:pt x="1066253" y="635698"/>
                </a:lnTo>
                <a:lnTo>
                  <a:pt x="1065301" y="637514"/>
                </a:lnTo>
                <a:lnTo>
                  <a:pt x="1066076" y="637501"/>
                </a:lnTo>
                <a:lnTo>
                  <a:pt x="1062964" y="637540"/>
                </a:lnTo>
                <a:lnTo>
                  <a:pt x="1062964" y="641350"/>
                </a:lnTo>
                <a:lnTo>
                  <a:pt x="1062685" y="642620"/>
                </a:lnTo>
                <a:lnTo>
                  <a:pt x="1062380" y="643890"/>
                </a:lnTo>
                <a:lnTo>
                  <a:pt x="1061859" y="643890"/>
                </a:lnTo>
                <a:lnTo>
                  <a:pt x="1059307" y="645160"/>
                </a:lnTo>
                <a:lnTo>
                  <a:pt x="1058494" y="643890"/>
                </a:lnTo>
                <a:lnTo>
                  <a:pt x="1058189" y="642620"/>
                </a:lnTo>
                <a:lnTo>
                  <a:pt x="1062647" y="642620"/>
                </a:lnTo>
                <a:lnTo>
                  <a:pt x="1062964" y="641350"/>
                </a:lnTo>
                <a:lnTo>
                  <a:pt x="1062964" y="637540"/>
                </a:lnTo>
                <a:lnTo>
                  <a:pt x="1055789" y="637540"/>
                </a:lnTo>
                <a:lnTo>
                  <a:pt x="1056830" y="636270"/>
                </a:lnTo>
                <a:lnTo>
                  <a:pt x="1058900" y="633730"/>
                </a:lnTo>
                <a:lnTo>
                  <a:pt x="1062126" y="631190"/>
                </a:lnTo>
                <a:lnTo>
                  <a:pt x="1066228" y="635000"/>
                </a:lnTo>
                <a:lnTo>
                  <a:pt x="1068311" y="631190"/>
                </a:lnTo>
                <a:lnTo>
                  <a:pt x="1070584" y="627380"/>
                </a:lnTo>
                <a:lnTo>
                  <a:pt x="1071854" y="626110"/>
                </a:lnTo>
                <a:lnTo>
                  <a:pt x="1076807" y="633730"/>
                </a:lnTo>
                <a:lnTo>
                  <a:pt x="1086700" y="638810"/>
                </a:lnTo>
                <a:lnTo>
                  <a:pt x="1087932" y="643890"/>
                </a:lnTo>
                <a:lnTo>
                  <a:pt x="1107020" y="641350"/>
                </a:lnTo>
                <a:lnTo>
                  <a:pt x="1115987" y="637540"/>
                </a:lnTo>
                <a:lnTo>
                  <a:pt x="1123061" y="632460"/>
                </a:lnTo>
                <a:lnTo>
                  <a:pt x="1126413" y="629920"/>
                </a:lnTo>
                <a:lnTo>
                  <a:pt x="1126756" y="635000"/>
                </a:lnTo>
                <a:lnTo>
                  <a:pt x="1127645" y="636917"/>
                </a:lnTo>
                <a:lnTo>
                  <a:pt x="1129334" y="636270"/>
                </a:lnTo>
                <a:lnTo>
                  <a:pt x="1142263" y="638810"/>
                </a:lnTo>
                <a:lnTo>
                  <a:pt x="1142873" y="636270"/>
                </a:lnTo>
                <a:lnTo>
                  <a:pt x="1144079" y="631190"/>
                </a:lnTo>
                <a:lnTo>
                  <a:pt x="1146962" y="633730"/>
                </a:lnTo>
                <a:lnTo>
                  <a:pt x="1146136" y="636270"/>
                </a:lnTo>
                <a:lnTo>
                  <a:pt x="1145933" y="637540"/>
                </a:lnTo>
                <a:lnTo>
                  <a:pt x="1150658" y="637540"/>
                </a:lnTo>
                <a:lnTo>
                  <a:pt x="1149032" y="640080"/>
                </a:lnTo>
                <a:lnTo>
                  <a:pt x="1164564" y="642620"/>
                </a:lnTo>
                <a:lnTo>
                  <a:pt x="1179004" y="637540"/>
                </a:lnTo>
                <a:lnTo>
                  <a:pt x="1193888" y="632460"/>
                </a:lnTo>
                <a:lnTo>
                  <a:pt x="1210729" y="637540"/>
                </a:lnTo>
                <a:lnTo>
                  <a:pt x="1209027" y="636270"/>
                </a:lnTo>
                <a:lnTo>
                  <a:pt x="1208189" y="636270"/>
                </a:lnTo>
                <a:lnTo>
                  <a:pt x="1207871" y="635000"/>
                </a:lnTo>
                <a:lnTo>
                  <a:pt x="1225448" y="637540"/>
                </a:lnTo>
                <a:lnTo>
                  <a:pt x="1243342" y="637540"/>
                </a:lnTo>
                <a:lnTo>
                  <a:pt x="1261300" y="636270"/>
                </a:lnTo>
                <a:lnTo>
                  <a:pt x="1267714" y="636270"/>
                </a:lnTo>
                <a:lnTo>
                  <a:pt x="1276477" y="637540"/>
                </a:lnTo>
                <a:lnTo>
                  <a:pt x="1284312" y="637540"/>
                </a:lnTo>
                <a:lnTo>
                  <a:pt x="1286002" y="636270"/>
                </a:lnTo>
                <a:lnTo>
                  <a:pt x="1287691" y="635000"/>
                </a:lnTo>
                <a:lnTo>
                  <a:pt x="1289392" y="633730"/>
                </a:lnTo>
                <a:lnTo>
                  <a:pt x="1291221" y="632460"/>
                </a:lnTo>
                <a:lnTo>
                  <a:pt x="1293063" y="631190"/>
                </a:lnTo>
                <a:lnTo>
                  <a:pt x="1294892" y="629920"/>
                </a:lnTo>
                <a:lnTo>
                  <a:pt x="1299768" y="626110"/>
                </a:lnTo>
                <a:lnTo>
                  <a:pt x="1301394" y="624840"/>
                </a:lnTo>
                <a:lnTo>
                  <a:pt x="1308519" y="621030"/>
                </a:lnTo>
                <a:lnTo>
                  <a:pt x="1306487" y="618490"/>
                </a:lnTo>
                <a:lnTo>
                  <a:pt x="1305471" y="617220"/>
                </a:lnTo>
                <a:lnTo>
                  <a:pt x="1305941" y="612140"/>
                </a:lnTo>
                <a:lnTo>
                  <a:pt x="1306055" y="610870"/>
                </a:lnTo>
                <a:lnTo>
                  <a:pt x="1311884" y="613410"/>
                </a:lnTo>
                <a:lnTo>
                  <a:pt x="1311960" y="610870"/>
                </a:lnTo>
                <a:lnTo>
                  <a:pt x="1312227" y="603250"/>
                </a:lnTo>
                <a:lnTo>
                  <a:pt x="1313370" y="601980"/>
                </a:lnTo>
                <a:lnTo>
                  <a:pt x="1317980" y="596900"/>
                </a:lnTo>
                <a:lnTo>
                  <a:pt x="1326819" y="594360"/>
                </a:lnTo>
                <a:lnTo>
                  <a:pt x="1335405" y="590550"/>
                </a:lnTo>
                <a:lnTo>
                  <a:pt x="1340421" y="580390"/>
                </a:lnTo>
                <a:lnTo>
                  <a:pt x="1335976" y="579120"/>
                </a:lnTo>
                <a:lnTo>
                  <a:pt x="1337398" y="577850"/>
                </a:lnTo>
                <a:lnTo>
                  <a:pt x="1340243" y="575310"/>
                </a:lnTo>
                <a:lnTo>
                  <a:pt x="1343012" y="570230"/>
                </a:lnTo>
                <a:lnTo>
                  <a:pt x="1345780" y="565150"/>
                </a:lnTo>
                <a:lnTo>
                  <a:pt x="1348752" y="568960"/>
                </a:lnTo>
                <a:lnTo>
                  <a:pt x="1348574" y="567690"/>
                </a:lnTo>
                <a:lnTo>
                  <a:pt x="1346708" y="565150"/>
                </a:lnTo>
                <a:lnTo>
                  <a:pt x="1349781" y="565150"/>
                </a:lnTo>
                <a:lnTo>
                  <a:pt x="1352321" y="566420"/>
                </a:lnTo>
                <a:lnTo>
                  <a:pt x="1352804" y="565150"/>
                </a:lnTo>
                <a:lnTo>
                  <a:pt x="1355242" y="558800"/>
                </a:lnTo>
                <a:lnTo>
                  <a:pt x="1357185" y="553720"/>
                </a:lnTo>
                <a:lnTo>
                  <a:pt x="1362379" y="552450"/>
                </a:lnTo>
                <a:lnTo>
                  <a:pt x="1366075" y="554990"/>
                </a:lnTo>
                <a:lnTo>
                  <a:pt x="1370139" y="556260"/>
                </a:lnTo>
                <a:lnTo>
                  <a:pt x="1376413" y="553720"/>
                </a:lnTo>
                <a:lnTo>
                  <a:pt x="1377137" y="552450"/>
                </a:lnTo>
                <a:lnTo>
                  <a:pt x="1378559" y="549910"/>
                </a:lnTo>
                <a:lnTo>
                  <a:pt x="1379283" y="548640"/>
                </a:lnTo>
                <a:lnTo>
                  <a:pt x="1379435" y="546100"/>
                </a:lnTo>
                <a:lnTo>
                  <a:pt x="1379677" y="542290"/>
                </a:lnTo>
                <a:lnTo>
                  <a:pt x="1379842" y="539750"/>
                </a:lnTo>
                <a:lnTo>
                  <a:pt x="1379994" y="537210"/>
                </a:lnTo>
                <a:lnTo>
                  <a:pt x="1380159" y="534670"/>
                </a:lnTo>
                <a:close/>
              </a:path>
              <a:path w="2942590" h="648970">
                <a:moveTo>
                  <a:pt x="1380388" y="203060"/>
                </a:moveTo>
                <a:lnTo>
                  <a:pt x="1378115" y="202730"/>
                </a:lnTo>
                <a:lnTo>
                  <a:pt x="1378724" y="205613"/>
                </a:lnTo>
                <a:lnTo>
                  <a:pt x="1378242" y="208038"/>
                </a:lnTo>
                <a:lnTo>
                  <a:pt x="1380388" y="203060"/>
                </a:lnTo>
                <a:close/>
              </a:path>
              <a:path w="2942590" h="648970">
                <a:moveTo>
                  <a:pt x="1383995" y="308610"/>
                </a:moveTo>
                <a:lnTo>
                  <a:pt x="1382712" y="307340"/>
                </a:lnTo>
                <a:lnTo>
                  <a:pt x="1382522" y="308127"/>
                </a:lnTo>
                <a:lnTo>
                  <a:pt x="1383995" y="308610"/>
                </a:lnTo>
                <a:close/>
              </a:path>
              <a:path w="2942590" h="648970">
                <a:moveTo>
                  <a:pt x="1384858" y="140677"/>
                </a:moveTo>
                <a:lnTo>
                  <a:pt x="1381480" y="140398"/>
                </a:lnTo>
                <a:lnTo>
                  <a:pt x="1384795" y="140995"/>
                </a:lnTo>
                <a:lnTo>
                  <a:pt x="1384858" y="140677"/>
                </a:lnTo>
                <a:close/>
              </a:path>
              <a:path w="2942590" h="648970">
                <a:moveTo>
                  <a:pt x="1386382" y="398246"/>
                </a:moveTo>
                <a:lnTo>
                  <a:pt x="1384401" y="398322"/>
                </a:lnTo>
                <a:lnTo>
                  <a:pt x="1381315" y="398297"/>
                </a:lnTo>
                <a:lnTo>
                  <a:pt x="1380045" y="392988"/>
                </a:lnTo>
                <a:lnTo>
                  <a:pt x="1378407" y="402869"/>
                </a:lnTo>
                <a:lnTo>
                  <a:pt x="1380693" y="401129"/>
                </a:lnTo>
                <a:lnTo>
                  <a:pt x="1383741" y="398843"/>
                </a:lnTo>
                <a:lnTo>
                  <a:pt x="1384325" y="403313"/>
                </a:lnTo>
                <a:lnTo>
                  <a:pt x="1386382" y="398246"/>
                </a:lnTo>
                <a:close/>
              </a:path>
              <a:path w="2942590" h="648970">
                <a:moveTo>
                  <a:pt x="1386395" y="227330"/>
                </a:moveTo>
                <a:lnTo>
                  <a:pt x="1380172" y="227330"/>
                </a:lnTo>
                <a:lnTo>
                  <a:pt x="1380185" y="224790"/>
                </a:lnTo>
                <a:lnTo>
                  <a:pt x="1383080" y="224790"/>
                </a:lnTo>
                <a:lnTo>
                  <a:pt x="1384757" y="223520"/>
                </a:lnTo>
                <a:lnTo>
                  <a:pt x="1383347" y="219710"/>
                </a:lnTo>
                <a:lnTo>
                  <a:pt x="1382433" y="213360"/>
                </a:lnTo>
                <a:lnTo>
                  <a:pt x="1381353" y="210820"/>
                </a:lnTo>
                <a:lnTo>
                  <a:pt x="1380820" y="209550"/>
                </a:lnTo>
                <a:lnTo>
                  <a:pt x="1377784" y="209550"/>
                </a:lnTo>
                <a:lnTo>
                  <a:pt x="1378115" y="208788"/>
                </a:lnTo>
                <a:lnTo>
                  <a:pt x="1378242" y="208038"/>
                </a:lnTo>
                <a:lnTo>
                  <a:pt x="1377594" y="209550"/>
                </a:lnTo>
                <a:lnTo>
                  <a:pt x="1377251" y="209550"/>
                </a:lnTo>
                <a:lnTo>
                  <a:pt x="1376946" y="210451"/>
                </a:lnTo>
                <a:lnTo>
                  <a:pt x="1376832" y="210820"/>
                </a:lnTo>
                <a:lnTo>
                  <a:pt x="1376781" y="210604"/>
                </a:lnTo>
                <a:lnTo>
                  <a:pt x="1376921" y="210540"/>
                </a:lnTo>
                <a:lnTo>
                  <a:pt x="1376768" y="210540"/>
                </a:lnTo>
                <a:lnTo>
                  <a:pt x="1376553" y="209550"/>
                </a:lnTo>
                <a:lnTo>
                  <a:pt x="1374686" y="201930"/>
                </a:lnTo>
                <a:lnTo>
                  <a:pt x="1374368" y="200660"/>
                </a:lnTo>
                <a:lnTo>
                  <a:pt x="1375511" y="190500"/>
                </a:lnTo>
                <a:lnTo>
                  <a:pt x="1377302" y="180340"/>
                </a:lnTo>
                <a:lnTo>
                  <a:pt x="1377111" y="170180"/>
                </a:lnTo>
                <a:lnTo>
                  <a:pt x="1379194" y="170180"/>
                </a:lnTo>
                <a:lnTo>
                  <a:pt x="1378788" y="168910"/>
                </a:lnTo>
                <a:lnTo>
                  <a:pt x="1376768" y="162560"/>
                </a:lnTo>
                <a:lnTo>
                  <a:pt x="1377670" y="152400"/>
                </a:lnTo>
                <a:lnTo>
                  <a:pt x="1375410" y="149860"/>
                </a:lnTo>
                <a:lnTo>
                  <a:pt x="1373149" y="147320"/>
                </a:lnTo>
                <a:lnTo>
                  <a:pt x="1373136" y="144780"/>
                </a:lnTo>
                <a:lnTo>
                  <a:pt x="1376895" y="142240"/>
                </a:lnTo>
                <a:lnTo>
                  <a:pt x="1379385" y="143510"/>
                </a:lnTo>
                <a:lnTo>
                  <a:pt x="1379143" y="142240"/>
                </a:lnTo>
                <a:lnTo>
                  <a:pt x="1377950" y="135890"/>
                </a:lnTo>
                <a:lnTo>
                  <a:pt x="1375968" y="135890"/>
                </a:lnTo>
                <a:lnTo>
                  <a:pt x="1377823" y="127000"/>
                </a:lnTo>
                <a:lnTo>
                  <a:pt x="1377467" y="125730"/>
                </a:lnTo>
                <a:lnTo>
                  <a:pt x="1376730" y="123190"/>
                </a:lnTo>
                <a:lnTo>
                  <a:pt x="1379677" y="125730"/>
                </a:lnTo>
                <a:lnTo>
                  <a:pt x="1381239" y="125730"/>
                </a:lnTo>
                <a:lnTo>
                  <a:pt x="1381429" y="124460"/>
                </a:lnTo>
                <a:lnTo>
                  <a:pt x="1381798" y="124460"/>
                </a:lnTo>
                <a:lnTo>
                  <a:pt x="1381480" y="130810"/>
                </a:lnTo>
                <a:lnTo>
                  <a:pt x="1381810" y="128270"/>
                </a:lnTo>
                <a:lnTo>
                  <a:pt x="1382204" y="125730"/>
                </a:lnTo>
                <a:lnTo>
                  <a:pt x="1382572" y="124460"/>
                </a:lnTo>
                <a:lnTo>
                  <a:pt x="1381899" y="123190"/>
                </a:lnTo>
                <a:lnTo>
                  <a:pt x="1379855" y="119380"/>
                </a:lnTo>
                <a:lnTo>
                  <a:pt x="1377492" y="114300"/>
                </a:lnTo>
                <a:lnTo>
                  <a:pt x="1368513" y="111760"/>
                </a:lnTo>
                <a:lnTo>
                  <a:pt x="1374368" y="109220"/>
                </a:lnTo>
                <a:lnTo>
                  <a:pt x="1372527" y="106680"/>
                </a:lnTo>
                <a:lnTo>
                  <a:pt x="1369771" y="102870"/>
                </a:lnTo>
                <a:lnTo>
                  <a:pt x="1366164" y="100330"/>
                </a:lnTo>
                <a:lnTo>
                  <a:pt x="1366824" y="106680"/>
                </a:lnTo>
                <a:lnTo>
                  <a:pt x="1363548" y="104140"/>
                </a:lnTo>
                <a:lnTo>
                  <a:pt x="1361554" y="101600"/>
                </a:lnTo>
                <a:lnTo>
                  <a:pt x="1359484" y="99060"/>
                </a:lnTo>
                <a:lnTo>
                  <a:pt x="1363865" y="96520"/>
                </a:lnTo>
                <a:lnTo>
                  <a:pt x="1366062" y="95250"/>
                </a:lnTo>
                <a:lnTo>
                  <a:pt x="1363395" y="91440"/>
                </a:lnTo>
                <a:lnTo>
                  <a:pt x="1359827" y="86360"/>
                </a:lnTo>
                <a:lnTo>
                  <a:pt x="1350162" y="81280"/>
                </a:lnTo>
                <a:lnTo>
                  <a:pt x="1341767" y="74930"/>
                </a:lnTo>
                <a:lnTo>
                  <a:pt x="1341513" y="73825"/>
                </a:lnTo>
                <a:lnTo>
                  <a:pt x="1335620" y="74930"/>
                </a:lnTo>
                <a:lnTo>
                  <a:pt x="1331569" y="68580"/>
                </a:lnTo>
                <a:lnTo>
                  <a:pt x="1334198" y="57150"/>
                </a:lnTo>
                <a:lnTo>
                  <a:pt x="1333144" y="55880"/>
                </a:lnTo>
                <a:lnTo>
                  <a:pt x="1331061" y="53340"/>
                </a:lnTo>
                <a:lnTo>
                  <a:pt x="1328966" y="50800"/>
                </a:lnTo>
                <a:lnTo>
                  <a:pt x="1323873" y="49530"/>
                </a:lnTo>
                <a:lnTo>
                  <a:pt x="1318539" y="49530"/>
                </a:lnTo>
                <a:lnTo>
                  <a:pt x="1314107" y="45720"/>
                </a:lnTo>
                <a:lnTo>
                  <a:pt x="1313103" y="48260"/>
                </a:lnTo>
                <a:lnTo>
                  <a:pt x="1308900" y="53340"/>
                </a:lnTo>
                <a:lnTo>
                  <a:pt x="1302016" y="48260"/>
                </a:lnTo>
                <a:lnTo>
                  <a:pt x="1301013" y="46990"/>
                </a:lnTo>
                <a:lnTo>
                  <a:pt x="1297965" y="43180"/>
                </a:lnTo>
                <a:lnTo>
                  <a:pt x="1301013" y="39370"/>
                </a:lnTo>
                <a:lnTo>
                  <a:pt x="1303058" y="36830"/>
                </a:lnTo>
                <a:lnTo>
                  <a:pt x="1304074" y="35560"/>
                </a:lnTo>
                <a:lnTo>
                  <a:pt x="1308595" y="36830"/>
                </a:lnTo>
                <a:lnTo>
                  <a:pt x="1309890" y="38100"/>
                </a:lnTo>
                <a:lnTo>
                  <a:pt x="1309839" y="39370"/>
                </a:lnTo>
                <a:lnTo>
                  <a:pt x="1309166" y="40640"/>
                </a:lnTo>
                <a:lnTo>
                  <a:pt x="1311389" y="41910"/>
                </a:lnTo>
                <a:lnTo>
                  <a:pt x="1314208" y="43180"/>
                </a:lnTo>
                <a:lnTo>
                  <a:pt x="1314361" y="39370"/>
                </a:lnTo>
                <a:lnTo>
                  <a:pt x="1311859" y="39370"/>
                </a:lnTo>
                <a:lnTo>
                  <a:pt x="1311427" y="35560"/>
                </a:lnTo>
                <a:lnTo>
                  <a:pt x="1310297" y="34290"/>
                </a:lnTo>
                <a:lnTo>
                  <a:pt x="1308049" y="31750"/>
                </a:lnTo>
                <a:lnTo>
                  <a:pt x="1304937" y="28244"/>
                </a:lnTo>
                <a:lnTo>
                  <a:pt x="1305140" y="28740"/>
                </a:lnTo>
                <a:lnTo>
                  <a:pt x="1302550" y="25400"/>
                </a:lnTo>
                <a:lnTo>
                  <a:pt x="1301559" y="24130"/>
                </a:lnTo>
                <a:lnTo>
                  <a:pt x="1299413" y="21590"/>
                </a:lnTo>
                <a:lnTo>
                  <a:pt x="1297266" y="19050"/>
                </a:lnTo>
                <a:lnTo>
                  <a:pt x="1295120" y="16510"/>
                </a:lnTo>
                <a:lnTo>
                  <a:pt x="1291805" y="13970"/>
                </a:lnTo>
                <a:lnTo>
                  <a:pt x="1288186" y="8890"/>
                </a:lnTo>
                <a:lnTo>
                  <a:pt x="1284351" y="8890"/>
                </a:lnTo>
                <a:lnTo>
                  <a:pt x="1282103" y="7620"/>
                </a:lnTo>
                <a:lnTo>
                  <a:pt x="1284147" y="8890"/>
                </a:lnTo>
                <a:lnTo>
                  <a:pt x="1285024" y="12700"/>
                </a:lnTo>
                <a:lnTo>
                  <a:pt x="1272527" y="12700"/>
                </a:lnTo>
                <a:lnTo>
                  <a:pt x="1268514" y="13970"/>
                </a:lnTo>
                <a:lnTo>
                  <a:pt x="1266126" y="16510"/>
                </a:lnTo>
                <a:lnTo>
                  <a:pt x="1260741" y="19050"/>
                </a:lnTo>
                <a:lnTo>
                  <a:pt x="1258506" y="16510"/>
                </a:lnTo>
                <a:lnTo>
                  <a:pt x="1258392" y="15240"/>
                </a:lnTo>
                <a:lnTo>
                  <a:pt x="1258277" y="13970"/>
                </a:lnTo>
                <a:lnTo>
                  <a:pt x="1257312" y="12700"/>
                </a:lnTo>
                <a:lnTo>
                  <a:pt x="1252893" y="13970"/>
                </a:lnTo>
                <a:lnTo>
                  <a:pt x="1246962" y="11430"/>
                </a:lnTo>
                <a:lnTo>
                  <a:pt x="1248295" y="10160"/>
                </a:lnTo>
                <a:lnTo>
                  <a:pt x="1253642" y="5080"/>
                </a:lnTo>
                <a:lnTo>
                  <a:pt x="1245133" y="10160"/>
                </a:lnTo>
                <a:lnTo>
                  <a:pt x="1239888" y="5080"/>
                </a:lnTo>
                <a:lnTo>
                  <a:pt x="1237272" y="2540"/>
                </a:lnTo>
                <a:lnTo>
                  <a:pt x="1232268" y="1270"/>
                </a:lnTo>
                <a:lnTo>
                  <a:pt x="1229537" y="1270"/>
                </a:lnTo>
                <a:lnTo>
                  <a:pt x="1232357" y="5080"/>
                </a:lnTo>
                <a:lnTo>
                  <a:pt x="1227366" y="5080"/>
                </a:lnTo>
                <a:lnTo>
                  <a:pt x="1227340" y="2540"/>
                </a:lnTo>
                <a:lnTo>
                  <a:pt x="1224686" y="6350"/>
                </a:lnTo>
                <a:lnTo>
                  <a:pt x="1229766" y="11430"/>
                </a:lnTo>
                <a:lnTo>
                  <a:pt x="1224445" y="15240"/>
                </a:lnTo>
                <a:lnTo>
                  <a:pt x="1220762" y="13970"/>
                </a:lnTo>
                <a:lnTo>
                  <a:pt x="1213637" y="19050"/>
                </a:lnTo>
                <a:lnTo>
                  <a:pt x="1212430" y="13970"/>
                </a:lnTo>
                <a:lnTo>
                  <a:pt x="1212138" y="12700"/>
                </a:lnTo>
                <a:lnTo>
                  <a:pt x="1216850" y="12700"/>
                </a:lnTo>
                <a:lnTo>
                  <a:pt x="1216837" y="10160"/>
                </a:lnTo>
                <a:lnTo>
                  <a:pt x="1216482" y="6350"/>
                </a:lnTo>
                <a:lnTo>
                  <a:pt x="1218311" y="5080"/>
                </a:lnTo>
                <a:lnTo>
                  <a:pt x="1213345" y="5080"/>
                </a:lnTo>
                <a:lnTo>
                  <a:pt x="1212926" y="3810"/>
                </a:lnTo>
                <a:lnTo>
                  <a:pt x="1213675" y="2540"/>
                </a:lnTo>
                <a:lnTo>
                  <a:pt x="1214399" y="2540"/>
                </a:lnTo>
                <a:lnTo>
                  <a:pt x="1208836" y="1270"/>
                </a:lnTo>
                <a:lnTo>
                  <a:pt x="1206525" y="5080"/>
                </a:lnTo>
                <a:lnTo>
                  <a:pt x="1204175" y="8890"/>
                </a:lnTo>
                <a:lnTo>
                  <a:pt x="1198537" y="10160"/>
                </a:lnTo>
                <a:lnTo>
                  <a:pt x="1199807" y="6350"/>
                </a:lnTo>
                <a:lnTo>
                  <a:pt x="1198257" y="5410"/>
                </a:lnTo>
                <a:lnTo>
                  <a:pt x="1196289" y="10160"/>
                </a:lnTo>
                <a:lnTo>
                  <a:pt x="1192250" y="13970"/>
                </a:lnTo>
                <a:lnTo>
                  <a:pt x="1184960" y="11430"/>
                </a:lnTo>
                <a:lnTo>
                  <a:pt x="1184554" y="16510"/>
                </a:lnTo>
                <a:lnTo>
                  <a:pt x="1180782" y="16510"/>
                </a:lnTo>
                <a:lnTo>
                  <a:pt x="1185125" y="17780"/>
                </a:lnTo>
                <a:lnTo>
                  <a:pt x="1183805" y="21590"/>
                </a:lnTo>
                <a:lnTo>
                  <a:pt x="1180198" y="20320"/>
                </a:lnTo>
                <a:lnTo>
                  <a:pt x="1175258" y="21590"/>
                </a:lnTo>
                <a:lnTo>
                  <a:pt x="1174978" y="20320"/>
                </a:lnTo>
                <a:lnTo>
                  <a:pt x="1174902" y="19926"/>
                </a:lnTo>
                <a:lnTo>
                  <a:pt x="1173530" y="20320"/>
                </a:lnTo>
                <a:lnTo>
                  <a:pt x="1168539" y="19050"/>
                </a:lnTo>
                <a:lnTo>
                  <a:pt x="1163129" y="16510"/>
                </a:lnTo>
                <a:lnTo>
                  <a:pt x="1157503" y="16510"/>
                </a:lnTo>
                <a:lnTo>
                  <a:pt x="1153820" y="15240"/>
                </a:lnTo>
                <a:lnTo>
                  <a:pt x="1156119" y="11430"/>
                </a:lnTo>
                <a:lnTo>
                  <a:pt x="1156881" y="10160"/>
                </a:lnTo>
                <a:lnTo>
                  <a:pt x="1153655" y="8890"/>
                </a:lnTo>
                <a:lnTo>
                  <a:pt x="1148448" y="10160"/>
                </a:lnTo>
                <a:lnTo>
                  <a:pt x="1140599" y="7620"/>
                </a:lnTo>
                <a:lnTo>
                  <a:pt x="1135113" y="7620"/>
                </a:lnTo>
                <a:lnTo>
                  <a:pt x="1137564" y="12065"/>
                </a:lnTo>
                <a:lnTo>
                  <a:pt x="1132116" y="16510"/>
                </a:lnTo>
                <a:lnTo>
                  <a:pt x="1146962" y="12700"/>
                </a:lnTo>
                <a:lnTo>
                  <a:pt x="1137615" y="20320"/>
                </a:lnTo>
                <a:lnTo>
                  <a:pt x="1142161" y="20320"/>
                </a:lnTo>
                <a:lnTo>
                  <a:pt x="1147051" y="16510"/>
                </a:lnTo>
                <a:lnTo>
                  <a:pt x="1149794" y="17780"/>
                </a:lnTo>
                <a:lnTo>
                  <a:pt x="1146149" y="20916"/>
                </a:lnTo>
                <a:lnTo>
                  <a:pt x="1148118" y="24130"/>
                </a:lnTo>
                <a:lnTo>
                  <a:pt x="1143368" y="22860"/>
                </a:lnTo>
                <a:lnTo>
                  <a:pt x="1133881" y="25400"/>
                </a:lnTo>
                <a:lnTo>
                  <a:pt x="1128661" y="25400"/>
                </a:lnTo>
                <a:lnTo>
                  <a:pt x="1128636" y="24130"/>
                </a:lnTo>
                <a:lnTo>
                  <a:pt x="1128395" y="12700"/>
                </a:lnTo>
                <a:lnTo>
                  <a:pt x="1120597" y="11430"/>
                </a:lnTo>
                <a:lnTo>
                  <a:pt x="1113091" y="13970"/>
                </a:lnTo>
                <a:lnTo>
                  <a:pt x="1104988" y="16510"/>
                </a:lnTo>
                <a:lnTo>
                  <a:pt x="1095438" y="16510"/>
                </a:lnTo>
                <a:lnTo>
                  <a:pt x="1100010" y="19050"/>
                </a:lnTo>
                <a:lnTo>
                  <a:pt x="1098334" y="24130"/>
                </a:lnTo>
                <a:lnTo>
                  <a:pt x="1096022" y="22860"/>
                </a:lnTo>
                <a:lnTo>
                  <a:pt x="1093711" y="21590"/>
                </a:lnTo>
                <a:lnTo>
                  <a:pt x="1091412" y="20320"/>
                </a:lnTo>
                <a:lnTo>
                  <a:pt x="1086967" y="21590"/>
                </a:lnTo>
                <a:lnTo>
                  <a:pt x="1087234" y="17780"/>
                </a:lnTo>
                <a:lnTo>
                  <a:pt x="1084351" y="16510"/>
                </a:lnTo>
                <a:lnTo>
                  <a:pt x="1082306" y="13970"/>
                </a:lnTo>
                <a:lnTo>
                  <a:pt x="1082662" y="16510"/>
                </a:lnTo>
                <a:lnTo>
                  <a:pt x="1072070" y="13970"/>
                </a:lnTo>
                <a:lnTo>
                  <a:pt x="1071130" y="22860"/>
                </a:lnTo>
                <a:lnTo>
                  <a:pt x="1064679" y="17780"/>
                </a:lnTo>
                <a:lnTo>
                  <a:pt x="1057770" y="17780"/>
                </a:lnTo>
                <a:lnTo>
                  <a:pt x="1052855" y="22860"/>
                </a:lnTo>
                <a:lnTo>
                  <a:pt x="1048016" y="26670"/>
                </a:lnTo>
                <a:lnTo>
                  <a:pt x="1041374" y="29210"/>
                </a:lnTo>
                <a:lnTo>
                  <a:pt x="1043698" y="25400"/>
                </a:lnTo>
                <a:lnTo>
                  <a:pt x="1044473" y="24130"/>
                </a:lnTo>
                <a:lnTo>
                  <a:pt x="1039418" y="21590"/>
                </a:lnTo>
                <a:lnTo>
                  <a:pt x="1041806" y="20320"/>
                </a:lnTo>
                <a:lnTo>
                  <a:pt x="1046556" y="17780"/>
                </a:lnTo>
                <a:lnTo>
                  <a:pt x="1042949" y="17780"/>
                </a:lnTo>
                <a:lnTo>
                  <a:pt x="1039660" y="16510"/>
                </a:lnTo>
                <a:lnTo>
                  <a:pt x="1039710" y="20320"/>
                </a:lnTo>
                <a:lnTo>
                  <a:pt x="1037501" y="17780"/>
                </a:lnTo>
                <a:lnTo>
                  <a:pt x="1029893" y="25400"/>
                </a:lnTo>
                <a:lnTo>
                  <a:pt x="1026922" y="22161"/>
                </a:lnTo>
                <a:lnTo>
                  <a:pt x="1027087" y="21945"/>
                </a:lnTo>
                <a:lnTo>
                  <a:pt x="1027899" y="21564"/>
                </a:lnTo>
                <a:lnTo>
                  <a:pt x="1027684" y="21209"/>
                </a:lnTo>
                <a:lnTo>
                  <a:pt x="1026553" y="21755"/>
                </a:lnTo>
                <a:lnTo>
                  <a:pt x="1026414" y="21590"/>
                </a:lnTo>
                <a:lnTo>
                  <a:pt x="1026223" y="21907"/>
                </a:lnTo>
                <a:lnTo>
                  <a:pt x="1025880" y="22072"/>
                </a:lnTo>
                <a:lnTo>
                  <a:pt x="1026007" y="22288"/>
                </a:lnTo>
                <a:lnTo>
                  <a:pt x="1024953" y="24130"/>
                </a:lnTo>
                <a:lnTo>
                  <a:pt x="1024623" y="27940"/>
                </a:lnTo>
                <a:lnTo>
                  <a:pt x="1020546" y="27940"/>
                </a:lnTo>
                <a:lnTo>
                  <a:pt x="1014234" y="29210"/>
                </a:lnTo>
                <a:lnTo>
                  <a:pt x="1017955" y="34290"/>
                </a:lnTo>
                <a:lnTo>
                  <a:pt x="1008024" y="29210"/>
                </a:lnTo>
                <a:lnTo>
                  <a:pt x="985774" y="29210"/>
                </a:lnTo>
                <a:lnTo>
                  <a:pt x="977176" y="25615"/>
                </a:lnTo>
                <a:lnTo>
                  <a:pt x="978433" y="25323"/>
                </a:lnTo>
                <a:lnTo>
                  <a:pt x="975702" y="24549"/>
                </a:lnTo>
                <a:lnTo>
                  <a:pt x="976007" y="24993"/>
                </a:lnTo>
                <a:lnTo>
                  <a:pt x="976401" y="25323"/>
                </a:lnTo>
                <a:lnTo>
                  <a:pt x="968844" y="26670"/>
                </a:lnTo>
                <a:lnTo>
                  <a:pt x="959370" y="27940"/>
                </a:lnTo>
                <a:lnTo>
                  <a:pt x="952220" y="29210"/>
                </a:lnTo>
                <a:lnTo>
                  <a:pt x="952627" y="27940"/>
                </a:lnTo>
                <a:lnTo>
                  <a:pt x="948232" y="27940"/>
                </a:lnTo>
                <a:lnTo>
                  <a:pt x="945527" y="31750"/>
                </a:lnTo>
                <a:lnTo>
                  <a:pt x="942555" y="35560"/>
                </a:lnTo>
                <a:lnTo>
                  <a:pt x="936485" y="35560"/>
                </a:lnTo>
                <a:lnTo>
                  <a:pt x="930478" y="29210"/>
                </a:lnTo>
                <a:lnTo>
                  <a:pt x="942327" y="31750"/>
                </a:lnTo>
                <a:lnTo>
                  <a:pt x="938644" y="29210"/>
                </a:lnTo>
                <a:lnTo>
                  <a:pt x="937856" y="27940"/>
                </a:lnTo>
                <a:lnTo>
                  <a:pt x="937082" y="26670"/>
                </a:lnTo>
                <a:lnTo>
                  <a:pt x="935520" y="24130"/>
                </a:lnTo>
                <a:lnTo>
                  <a:pt x="930109" y="24130"/>
                </a:lnTo>
                <a:lnTo>
                  <a:pt x="923620" y="26670"/>
                </a:lnTo>
                <a:lnTo>
                  <a:pt x="917244" y="24130"/>
                </a:lnTo>
                <a:lnTo>
                  <a:pt x="919035" y="22860"/>
                </a:lnTo>
                <a:lnTo>
                  <a:pt x="914196" y="22860"/>
                </a:lnTo>
                <a:lnTo>
                  <a:pt x="908646" y="24130"/>
                </a:lnTo>
                <a:lnTo>
                  <a:pt x="902449" y="26670"/>
                </a:lnTo>
                <a:lnTo>
                  <a:pt x="895616" y="27940"/>
                </a:lnTo>
                <a:lnTo>
                  <a:pt x="896035" y="26670"/>
                </a:lnTo>
                <a:lnTo>
                  <a:pt x="895591" y="26670"/>
                </a:lnTo>
                <a:lnTo>
                  <a:pt x="892924" y="30480"/>
                </a:lnTo>
                <a:lnTo>
                  <a:pt x="883704" y="33020"/>
                </a:lnTo>
                <a:lnTo>
                  <a:pt x="877481" y="35560"/>
                </a:lnTo>
                <a:lnTo>
                  <a:pt x="869505" y="45453"/>
                </a:lnTo>
                <a:lnTo>
                  <a:pt x="870534" y="45720"/>
                </a:lnTo>
                <a:lnTo>
                  <a:pt x="865060" y="52070"/>
                </a:lnTo>
                <a:lnTo>
                  <a:pt x="861136" y="52070"/>
                </a:lnTo>
                <a:lnTo>
                  <a:pt x="854989" y="53340"/>
                </a:lnTo>
                <a:lnTo>
                  <a:pt x="853541" y="52070"/>
                </a:lnTo>
                <a:lnTo>
                  <a:pt x="850658" y="49530"/>
                </a:lnTo>
                <a:lnTo>
                  <a:pt x="856348" y="44450"/>
                </a:lnTo>
                <a:lnTo>
                  <a:pt x="848499" y="40640"/>
                </a:lnTo>
                <a:lnTo>
                  <a:pt x="848880" y="50800"/>
                </a:lnTo>
                <a:lnTo>
                  <a:pt x="844943" y="52070"/>
                </a:lnTo>
                <a:lnTo>
                  <a:pt x="843229" y="49530"/>
                </a:lnTo>
                <a:lnTo>
                  <a:pt x="839063" y="55880"/>
                </a:lnTo>
                <a:lnTo>
                  <a:pt x="837272" y="60960"/>
                </a:lnTo>
                <a:lnTo>
                  <a:pt x="835164" y="66040"/>
                </a:lnTo>
                <a:lnTo>
                  <a:pt x="830021" y="72390"/>
                </a:lnTo>
                <a:lnTo>
                  <a:pt x="832624" y="73660"/>
                </a:lnTo>
                <a:lnTo>
                  <a:pt x="831430" y="77470"/>
                </a:lnTo>
                <a:lnTo>
                  <a:pt x="828738" y="78740"/>
                </a:lnTo>
                <a:lnTo>
                  <a:pt x="825792" y="78740"/>
                </a:lnTo>
                <a:lnTo>
                  <a:pt x="823849" y="82550"/>
                </a:lnTo>
                <a:lnTo>
                  <a:pt x="816902" y="77470"/>
                </a:lnTo>
                <a:lnTo>
                  <a:pt x="814781" y="82550"/>
                </a:lnTo>
                <a:lnTo>
                  <a:pt x="811872" y="88900"/>
                </a:lnTo>
                <a:lnTo>
                  <a:pt x="808405" y="95250"/>
                </a:lnTo>
                <a:lnTo>
                  <a:pt x="804557" y="100330"/>
                </a:lnTo>
                <a:lnTo>
                  <a:pt x="804379" y="96901"/>
                </a:lnTo>
                <a:lnTo>
                  <a:pt x="801065" y="102870"/>
                </a:lnTo>
                <a:lnTo>
                  <a:pt x="794054" y="109220"/>
                </a:lnTo>
                <a:lnTo>
                  <a:pt x="790270" y="102870"/>
                </a:lnTo>
                <a:lnTo>
                  <a:pt x="786142" y="104140"/>
                </a:lnTo>
                <a:lnTo>
                  <a:pt x="781545" y="107950"/>
                </a:lnTo>
                <a:lnTo>
                  <a:pt x="776554" y="110490"/>
                </a:lnTo>
                <a:lnTo>
                  <a:pt x="771321" y="115570"/>
                </a:lnTo>
                <a:lnTo>
                  <a:pt x="765810" y="118110"/>
                </a:lnTo>
                <a:lnTo>
                  <a:pt x="760006" y="121920"/>
                </a:lnTo>
                <a:lnTo>
                  <a:pt x="759142" y="124460"/>
                </a:lnTo>
                <a:lnTo>
                  <a:pt x="757796" y="127000"/>
                </a:lnTo>
                <a:lnTo>
                  <a:pt x="755688" y="128270"/>
                </a:lnTo>
                <a:lnTo>
                  <a:pt x="757478" y="134620"/>
                </a:lnTo>
                <a:lnTo>
                  <a:pt x="758342" y="140970"/>
                </a:lnTo>
                <a:lnTo>
                  <a:pt x="758837" y="151130"/>
                </a:lnTo>
                <a:lnTo>
                  <a:pt x="758799" y="153670"/>
                </a:lnTo>
                <a:lnTo>
                  <a:pt x="758596" y="156210"/>
                </a:lnTo>
                <a:lnTo>
                  <a:pt x="757402" y="166370"/>
                </a:lnTo>
                <a:lnTo>
                  <a:pt x="756704" y="172720"/>
                </a:lnTo>
                <a:lnTo>
                  <a:pt x="756412" y="177800"/>
                </a:lnTo>
                <a:lnTo>
                  <a:pt x="756500" y="184150"/>
                </a:lnTo>
                <a:lnTo>
                  <a:pt x="762063" y="184150"/>
                </a:lnTo>
                <a:lnTo>
                  <a:pt x="810412" y="184150"/>
                </a:lnTo>
                <a:lnTo>
                  <a:pt x="810602" y="177800"/>
                </a:lnTo>
                <a:lnTo>
                  <a:pt x="809802" y="170180"/>
                </a:lnTo>
                <a:lnTo>
                  <a:pt x="809078" y="166370"/>
                </a:lnTo>
                <a:lnTo>
                  <a:pt x="808189" y="161290"/>
                </a:lnTo>
                <a:lnTo>
                  <a:pt x="808075" y="152400"/>
                </a:lnTo>
                <a:lnTo>
                  <a:pt x="808139" y="151130"/>
                </a:lnTo>
                <a:lnTo>
                  <a:pt x="808812" y="148590"/>
                </a:lnTo>
                <a:lnTo>
                  <a:pt x="809117" y="147320"/>
                </a:lnTo>
                <a:lnTo>
                  <a:pt x="809510" y="146050"/>
                </a:lnTo>
                <a:lnTo>
                  <a:pt x="807326" y="146050"/>
                </a:lnTo>
                <a:lnTo>
                  <a:pt x="803617" y="144780"/>
                </a:lnTo>
                <a:lnTo>
                  <a:pt x="804862" y="144780"/>
                </a:lnTo>
                <a:lnTo>
                  <a:pt x="804354" y="143510"/>
                </a:lnTo>
                <a:lnTo>
                  <a:pt x="803998" y="142240"/>
                </a:lnTo>
                <a:lnTo>
                  <a:pt x="803770" y="140970"/>
                </a:lnTo>
                <a:lnTo>
                  <a:pt x="804354" y="140970"/>
                </a:lnTo>
                <a:lnTo>
                  <a:pt x="805154" y="139700"/>
                </a:lnTo>
                <a:lnTo>
                  <a:pt x="806018" y="139700"/>
                </a:lnTo>
                <a:lnTo>
                  <a:pt x="807377" y="138430"/>
                </a:lnTo>
                <a:lnTo>
                  <a:pt x="811377" y="135890"/>
                </a:lnTo>
                <a:lnTo>
                  <a:pt x="817308" y="130810"/>
                </a:lnTo>
                <a:lnTo>
                  <a:pt x="823518" y="127000"/>
                </a:lnTo>
                <a:lnTo>
                  <a:pt x="829843" y="123190"/>
                </a:lnTo>
                <a:lnTo>
                  <a:pt x="839368" y="118110"/>
                </a:lnTo>
                <a:lnTo>
                  <a:pt x="848918" y="111760"/>
                </a:lnTo>
                <a:lnTo>
                  <a:pt x="853630" y="109220"/>
                </a:lnTo>
                <a:lnTo>
                  <a:pt x="858354" y="106680"/>
                </a:lnTo>
                <a:lnTo>
                  <a:pt x="867524" y="100330"/>
                </a:lnTo>
                <a:lnTo>
                  <a:pt x="870712" y="95250"/>
                </a:lnTo>
                <a:lnTo>
                  <a:pt x="869594" y="87630"/>
                </a:lnTo>
                <a:lnTo>
                  <a:pt x="869873" y="82550"/>
                </a:lnTo>
                <a:lnTo>
                  <a:pt x="877252" y="78740"/>
                </a:lnTo>
                <a:lnTo>
                  <a:pt x="878509" y="86360"/>
                </a:lnTo>
                <a:lnTo>
                  <a:pt x="881100" y="82550"/>
                </a:lnTo>
                <a:lnTo>
                  <a:pt x="884174" y="78740"/>
                </a:lnTo>
                <a:lnTo>
                  <a:pt x="889774" y="72390"/>
                </a:lnTo>
                <a:lnTo>
                  <a:pt x="890130" y="72390"/>
                </a:lnTo>
                <a:lnTo>
                  <a:pt x="890473" y="71120"/>
                </a:lnTo>
                <a:lnTo>
                  <a:pt x="903643" y="71120"/>
                </a:lnTo>
                <a:lnTo>
                  <a:pt x="924560" y="67310"/>
                </a:lnTo>
                <a:lnTo>
                  <a:pt x="923239" y="68580"/>
                </a:lnTo>
                <a:lnTo>
                  <a:pt x="923277" y="71120"/>
                </a:lnTo>
                <a:lnTo>
                  <a:pt x="921016" y="71120"/>
                </a:lnTo>
                <a:lnTo>
                  <a:pt x="926109" y="74930"/>
                </a:lnTo>
                <a:lnTo>
                  <a:pt x="939126" y="69850"/>
                </a:lnTo>
                <a:lnTo>
                  <a:pt x="939076" y="67310"/>
                </a:lnTo>
                <a:lnTo>
                  <a:pt x="939050" y="66040"/>
                </a:lnTo>
                <a:lnTo>
                  <a:pt x="942682" y="66040"/>
                </a:lnTo>
                <a:lnTo>
                  <a:pt x="940041" y="69850"/>
                </a:lnTo>
                <a:lnTo>
                  <a:pt x="942340" y="71120"/>
                </a:lnTo>
                <a:lnTo>
                  <a:pt x="947369" y="74930"/>
                </a:lnTo>
                <a:lnTo>
                  <a:pt x="953516" y="66040"/>
                </a:lnTo>
                <a:lnTo>
                  <a:pt x="954405" y="64770"/>
                </a:lnTo>
                <a:lnTo>
                  <a:pt x="957211" y="69850"/>
                </a:lnTo>
                <a:lnTo>
                  <a:pt x="958113" y="69850"/>
                </a:lnTo>
                <a:lnTo>
                  <a:pt x="968629" y="69850"/>
                </a:lnTo>
                <a:lnTo>
                  <a:pt x="966647" y="66040"/>
                </a:lnTo>
                <a:lnTo>
                  <a:pt x="973061" y="67310"/>
                </a:lnTo>
                <a:lnTo>
                  <a:pt x="979093" y="66040"/>
                </a:lnTo>
                <a:lnTo>
                  <a:pt x="984821" y="64770"/>
                </a:lnTo>
                <a:lnTo>
                  <a:pt x="990257" y="66040"/>
                </a:lnTo>
                <a:lnTo>
                  <a:pt x="992339" y="64770"/>
                </a:lnTo>
                <a:lnTo>
                  <a:pt x="994422" y="63500"/>
                </a:lnTo>
                <a:lnTo>
                  <a:pt x="1003973" y="63500"/>
                </a:lnTo>
                <a:lnTo>
                  <a:pt x="1006348" y="59690"/>
                </a:lnTo>
                <a:lnTo>
                  <a:pt x="1008748" y="64770"/>
                </a:lnTo>
                <a:lnTo>
                  <a:pt x="1014691" y="66040"/>
                </a:lnTo>
                <a:lnTo>
                  <a:pt x="1021676" y="64770"/>
                </a:lnTo>
                <a:lnTo>
                  <a:pt x="1027214" y="62230"/>
                </a:lnTo>
                <a:lnTo>
                  <a:pt x="1025486" y="64770"/>
                </a:lnTo>
                <a:lnTo>
                  <a:pt x="1032103" y="64770"/>
                </a:lnTo>
                <a:lnTo>
                  <a:pt x="1030109" y="68580"/>
                </a:lnTo>
                <a:lnTo>
                  <a:pt x="1036370" y="68580"/>
                </a:lnTo>
                <a:lnTo>
                  <a:pt x="1042073" y="66040"/>
                </a:lnTo>
                <a:lnTo>
                  <a:pt x="1041095" y="62230"/>
                </a:lnTo>
                <a:lnTo>
                  <a:pt x="1040777" y="60960"/>
                </a:lnTo>
                <a:lnTo>
                  <a:pt x="1049528" y="64770"/>
                </a:lnTo>
                <a:lnTo>
                  <a:pt x="1057605" y="62230"/>
                </a:lnTo>
                <a:lnTo>
                  <a:pt x="1064768" y="60960"/>
                </a:lnTo>
                <a:lnTo>
                  <a:pt x="1070737" y="66040"/>
                </a:lnTo>
                <a:lnTo>
                  <a:pt x="1084338" y="60960"/>
                </a:lnTo>
                <a:lnTo>
                  <a:pt x="1090930" y="59690"/>
                </a:lnTo>
                <a:lnTo>
                  <a:pt x="1097521" y="58420"/>
                </a:lnTo>
                <a:lnTo>
                  <a:pt x="1110373" y="54610"/>
                </a:lnTo>
                <a:lnTo>
                  <a:pt x="1122972" y="53340"/>
                </a:lnTo>
                <a:lnTo>
                  <a:pt x="1120000" y="57150"/>
                </a:lnTo>
                <a:lnTo>
                  <a:pt x="1107795" y="59690"/>
                </a:lnTo>
                <a:lnTo>
                  <a:pt x="1105585" y="64770"/>
                </a:lnTo>
                <a:lnTo>
                  <a:pt x="1116317" y="60960"/>
                </a:lnTo>
                <a:lnTo>
                  <a:pt x="1125778" y="55880"/>
                </a:lnTo>
                <a:lnTo>
                  <a:pt x="1135253" y="53340"/>
                </a:lnTo>
                <a:lnTo>
                  <a:pt x="1146048" y="53340"/>
                </a:lnTo>
                <a:lnTo>
                  <a:pt x="1150188" y="54610"/>
                </a:lnTo>
                <a:lnTo>
                  <a:pt x="1143901" y="57150"/>
                </a:lnTo>
                <a:lnTo>
                  <a:pt x="1142580" y="58420"/>
                </a:lnTo>
                <a:lnTo>
                  <a:pt x="1165606" y="55880"/>
                </a:lnTo>
                <a:lnTo>
                  <a:pt x="1176629" y="55880"/>
                </a:lnTo>
                <a:lnTo>
                  <a:pt x="1187272" y="53340"/>
                </a:lnTo>
                <a:lnTo>
                  <a:pt x="1185786" y="54610"/>
                </a:lnTo>
                <a:lnTo>
                  <a:pt x="1187157" y="54610"/>
                </a:lnTo>
                <a:lnTo>
                  <a:pt x="1190675" y="54610"/>
                </a:lnTo>
                <a:lnTo>
                  <a:pt x="1190434" y="52070"/>
                </a:lnTo>
                <a:lnTo>
                  <a:pt x="1187754" y="53340"/>
                </a:lnTo>
                <a:lnTo>
                  <a:pt x="1187437" y="49530"/>
                </a:lnTo>
                <a:lnTo>
                  <a:pt x="1191323" y="44450"/>
                </a:lnTo>
                <a:lnTo>
                  <a:pt x="1196162" y="39370"/>
                </a:lnTo>
                <a:lnTo>
                  <a:pt x="1198676" y="36830"/>
                </a:lnTo>
                <a:lnTo>
                  <a:pt x="1198968" y="43180"/>
                </a:lnTo>
                <a:lnTo>
                  <a:pt x="1203261" y="44450"/>
                </a:lnTo>
                <a:lnTo>
                  <a:pt x="1207046" y="46990"/>
                </a:lnTo>
                <a:lnTo>
                  <a:pt x="1205852" y="55880"/>
                </a:lnTo>
                <a:lnTo>
                  <a:pt x="1207655" y="54610"/>
                </a:lnTo>
                <a:lnTo>
                  <a:pt x="1209878" y="52070"/>
                </a:lnTo>
                <a:lnTo>
                  <a:pt x="1209344" y="49530"/>
                </a:lnTo>
                <a:lnTo>
                  <a:pt x="1212088" y="49530"/>
                </a:lnTo>
                <a:lnTo>
                  <a:pt x="1213027" y="52070"/>
                </a:lnTo>
                <a:lnTo>
                  <a:pt x="1210386" y="54610"/>
                </a:lnTo>
                <a:lnTo>
                  <a:pt x="1220292" y="52070"/>
                </a:lnTo>
                <a:lnTo>
                  <a:pt x="1217803" y="49530"/>
                </a:lnTo>
                <a:lnTo>
                  <a:pt x="1216558" y="48260"/>
                </a:lnTo>
                <a:lnTo>
                  <a:pt x="1225600" y="48260"/>
                </a:lnTo>
                <a:lnTo>
                  <a:pt x="1225664" y="49530"/>
                </a:lnTo>
                <a:lnTo>
                  <a:pt x="1223860" y="50800"/>
                </a:lnTo>
                <a:lnTo>
                  <a:pt x="1223022" y="53340"/>
                </a:lnTo>
                <a:lnTo>
                  <a:pt x="1228090" y="48260"/>
                </a:lnTo>
                <a:lnTo>
                  <a:pt x="1231887" y="44450"/>
                </a:lnTo>
                <a:lnTo>
                  <a:pt x="1239596" y="45720"/>
                </a:lnTo>
                <a:lnTo>
                  <a:pt x="1239189" y="46990"/>
                </a:lnTo>
                <a:lnTo>
                  <a:pt x="1239977" y="49123"/>
                </a:lnTo>
                <a:lnTo>
                  <a:pt x="1244396" y="48260"/>
                </a:lnTo>
                <a:lnTo>
                  <a:pt x="1249895" y="45720"/>
                </a:lnTo>
                <a:lnTo>
                  <a:pt x="1252728" y="44450"/>
                </a:lnTo>
                <a:lnTo>
                  <a:pt x="1255560" y="43180"/>
                </a:lnTo>
                <a:lnTo>
                  <a:pt x="1258265" y="41910"/>
                </a:lnTo>
                <a:lnTo>
                  <a:pt x="1261529" y="40640"/>
                </a:lnTo>
                <a:lnTo>
                  <a:pt x="1264094" y="40640"/>
                </a:lnTo>
                <a:lnTo>
                  <a:pt x="1266190" y="39370"/>
                </a:lnTo>
                <a:lnTo>
                  <a:pt x="1268603" y="39370"/>
                </a:lnTo>
                <a:lnTo>
                  <a:pt x="1270723" y="40640"/>
                </a:lnTo>
                <a:lnTo>
                  <a:pt x="1268958" y="45720"/>
                </a:lnTo>
                <a:lnTo>
                  <a:pt x="1269492" y="46990"/>
                </a:lnTo>
                <a:lnTo>
                  <a:pt x="1270444" y="48260"/>
                </a:lnTo>
                <a:lnTo>
                  <a:pt x="1269669" y="52070"/>
                </a:lnTo>
                <a:lnTo>
                  <a:pt x="1272819" y="52070"/>
                </a:lnTo>
                <a:lnTo>
                  <a:pt x="1274000" y="46990"/>
                </a:lnTo>
                <a:lnTo>
                  <a:pt x="1275118" y="48260"/>
                </a:lnTo>
                <a:lnTo>
                  <a:pt x="1277073" y="49530"/>
                </a:lnTo>
                <a:lnTo>
                  <a:pt x="1280972" y="49530"/>
                </a:lnTo>
                <a:lnTo>
                  <a:pt x="1284211" y="52070"/>
                </a:lnTo>
                <a:lnTo>
                  <a:pt x="1284947" y="55880"/>
                </a:lnTo>
                <a:lnTo>
                  <a:pt x="1279182" y="53340"/>
                </a:lnTo>
                <a:lnTo>
                  <a:pt x="1288681" y="62230"/>
                </a:lnTo>
                <a:lnTo>
                  <a:pt x="1286611" y="55880"/>
                </a:lnTo>
                <a:lnTo>
                  <a:pt x="1286192" y="54610"/>
                </a:lnTo>
                <a:lnTo>
                  <a:pt x="1293774" y="57150"/>
                </a:lnTo>
                <a:lnTo>
                  <a:pt x="1293609" y="54610"/>
                </a:lnTo>
                <a:lnTo>
                  <a:pt x="1293202" y="48260"/>
                </a:lnTo>
                <a:lnTo>
                  <a:pt x="1297495" y="55880"/>
                </a:lnTo>
                <a:lnTo>
                  <a:pt x="1295679" y="54610"/>
                </a:lnTo>
                <a:lnTo>
                  <a:pt x="1301889" y="60960"/>
                </a:lnTo>
                <a:lnTo>
                  <a:pt x="1300734" y="67310"/>
                </a:lnTo>
                <a:lnTo>
                  <a:pt x="1304798" y="67310"/>
                </a:lnTo>
                <a:lnTo>
                  <a:pt x="1309052" y="68580"/>
                </a:lnTo>
                <a:lnTo>
                  <a:pt x="1310894" y="73660"/>
                </a:lnTo>
                <a:lnTo>
                  <a:pt x="1309852" y="76200"/>
                </a:lnTo>
                <a:lnTo>
                  <a:pt x="1303655" y="78740"/>
                </a:lnTo>
                <a:lnTo>
                  <a:pt x="1302956" y="80010"/>
                </a:lnTo>
                <a:lnTo>
                  <a:pt x="1307934" y="81280"/>
                </a:lnTo>
                <a:lnTo>
                  <a:pt x="1312545" y="85090"/>
                </a:lnTo>
                <a:lnTo>
                  <a:pt x="1317332" y="88900"/>
                </a:lnTo>
                <a:lnTo>
                  <a:pt x="1322819" y="90170"/>
                </a:lnTo>
                <a:lnTo>
                  <a:pt x="1320673" y="90170"/>
                </a:lnTo>
                <a:lnTo>
                  <a:pt x="1317510" y="92710"/>
                </a:lnTo>
                <a:lnTo>
                  <a:pt x="1317167" y="93980"/>
                </a:lnTo>
                <a:lnTo>
                  <a:pt x="1323022" y="91440"/>
                </a:lnTo>
                <a:lnTo>
                  <a:pt x="1323809" y="95250"/>
                </a:lnTo>
                <a:lnTo>
                  <a:pt x="1323492" y="96520"/>
                </a:lnTo>
                <a:lnTo>
                  <a:pt x="1320673" y="97790"/>
                </a:lnTo>
                <a:lnTo>
                  <a:pt x="1323911" y="100330"/>
                </a:lnTo>
                <a:lnTo>
                  <a:pt x="1326007" y="97790"/>
                </a:lnTo>
                <a:lnTo>
                  <a:pt x="1327861" y="96520"/>
                </a:lnTo>
                <a:lnTo>
                  <a:pt x="1330350" y="100330"/>
                </a:lnTo>
                <a:lnTo>
                  <a:pt x="1329448" y="100330"/>
                </a:lnTo>
                <a:lnTo>
                  <a:pt x="1329131" y="101600"/>
                </a:lnTo>
                <a:lnTo>
                  <a:pt x="1327302" y="100330"/>
                </a:lnTo>
                <a:lnTo>
                  <a:pt x="1332445" y="106680"/>
                </a:lnTo>
                <a:lnTo>
                  <a:pt x="1338503" y="111760"/>
                </a:lnTo>
                <a:lnTo>
                  <a:pt x="1344409" y="118110"/>
                </a:lnTo>
                <a:lnTo>
                  <a:pt x="1349032" y="124460"/>
                </a:lnTo>
                <a:lnTo>
                  <a:pt x="1346174" y="125730"/>
                </a:lnTo>
                <a:lnTo>
                  <a:pt x="1343507" y="124460"/>
                </a:lnTo>
                <a:lnTo>
                  <a:pt x="1341081" y="123190"/>
                </a:lnTo>
                <a:lnTo>
                  <a:pt x="1338897" y="125730"/>
                </a:lnTo>
                <a:lnTo>
                  <a:pt x="1341450" y="128270"/>
                </a:lnTo>
                <a:lnTo>
                  <a:pt x="1345069" y="130810"/>
                </a:lnTo>
                <a:lnTo>
                  <a:pt x="1347520" y="132080"/>
                </a:lnTo>
                <a:lnTo>
                  <a:pt x="1351876" y="134620"/>
                </a:lnTo>
                <a:lnTo>
                  <a:pt x="1357452" y="147320"/>
                </a:lnTo>
                <a:lnTo>
                  <a:pt x="1357325" y="151130"/>
                </a:lnTo>
                <a:lnTo>
                  <a:pt x="1357109" y="152400"/>
                </a:lnTo>
                <a:lnTo>
                  <a:pt x="1357960" y="149860"/>
                </a:lnTo>
                <a:lnTo>
                  <a:pt x="1361909" y="152400"/>
                </a:lnTo>
                <a:lnTo>
                  <a:pt x="1360106" y="157480"/>
                </a:lnTo>
                <a:lnTo>
                  <a:pt x="1357185" y="162560"/>
                </a:lnTo>
                <a:lnTo>
                  <a:pt x="1357833" y="168910"/>
                </a:lnTo>
                <a:lnTo>
                  <a:pt x="1357007" y="166370"/>
                </a:lnTo>
                <a:lnTo>
                  <a:pt x="1352880" y="166370"/>
                </a:lnTo>
                <a:lnTo>
                  <a:pt x="1352664" y="173990"/>
                </a:lnTo>
                <a:lnTo>
                  <a:pt x="1354137" y="181610"/>
                </a:lnTo>
                <a:lnTo>
                  <a:pt x="1356614" y="191770"/>
                </a:lnTo>
                <a:lnTo>
                  <a:pt x="1359408" y="201930"/>
                </a:lnTo>
                <a:lnTo>
                  <a:pt x="1356525" y="199390"/>
                </a:lnTo>
                <a:lnTo>
                  <a:pt x="1354010" y="205740"/>
                </a:lnTo>
                <a:lnTo>
                  <a:pt x="1355166" y="214630"/>
                </a:lnTo>
                <a:lnTo>
                  <a:pt x="1353896" y="220980"/>
                </a:lnTo>
                <a:lnTo>
                  <a:pt x="1356779" y="223520"/>
                </a:lnTo>
                <a:lnTo>
                  <a:pt x="1356334" y="227330"/>
                </a:lnTo>
                <a:lnTo>
                  <a:pt x="1360500" y="224790"/>
                </a:lnTo>
                <a:lnTo>
                  <a:pt x="1354861" y="238760"/>
                </a:lnTo>
                <a:lnTo>
                  <a:pt x="1357249" y="252730"/>
                </a:lnTo>
                <a:lnTo>
                  <a:pt x="1360144" y="266700"/>
                </a:lnTo>
                <a:lnTo>
                  <a:pt x="1356042" y="279400"/>
                </a:lnTo>
                <a:lnTo>
                  <a:pt x="1355991" y="276860"/>
                </a:lnTo>
                <a:lnTo>
                  <a:pt x="1353489" y="274320"/>
                </a:lnTo>
                <a:lnTo>
                  <a:pt x="1353489" y="275590"/>
                </a:lnTo>
                <a:lnTo>
                  <a:pt x="1356245" y="290830"/>
                </a:lnTo>
                <a:lnTo>
                  <a:pt x="1361109" y="289560"/>
                </a:lnTo>
                <a:lnTo>
                  <a:pt x="1359179" y="288290"/>
                </a:lnTo>
                <a:lnTo>
                  <a:pt x="1362938" y="285750"/>
                </a:lnTo>
                <a:lnTo>
                  <a:pt x="1365846" y="287020"/>
                </a:lnTo>
                <a:lnTo>
                  <a:pt x="1368120" y="292100"/>
                </a:lnTo>
                <a:lnTo>
                  <a:pt x="1368145" y="294640"/>
                </a:lnTo>
                <a:lnTo>
                  <a:pt x="1364856" y="288290"/>
                </a:lnTo>
                <a:lnTo>
                  <a:pt x="1357630" y="298450"/>
                </a:lnTo>
                <a:lnTo>
                  <a:pt x="1359115" y="297180"/>
                </a:lnTo>
                <a:lnTo>
                  <a:pt x="1360766" y="298450"/>
                </a:lnTo>
                <a:lnTo>
                  <a:pt x="1362278" y="298450"/>
                </a:lnTo>
                <a:lnTo>
                  <a:pt x="1360081" y="302260"/>
                </a:lnTo>
                <a:lnTo>
                  <a:pt x="1363230" y="303530"/>
                </a:lnTo>
                <a:lnTo>
                  <a:pt x="1366913" y="304800"/>
                </a:lnTo>
                <a:lnTo>
                  <a:pt x="1366316" y="309880"/>
                </a:lnTo>
                <a:lnTo>
                  <a:pt x="1363751" y="309880"/>
                </a:lnTo>
                <a:lnTo>
                  <a:pt x="1365097" y="313690"/>
                </a:lnTo>
                <a:lnTo>
                  <a:pt x="1368501" y="317500"/>
                </a:lnTo>
                <a:lnTo>
                  <a:pt x="1367802" y="321310"/>
                </a:lnTo>
                <a:lnTo>
                  <a:pt x="1362176" y="322580"/>
                </a:lnTo>
                <a:lnTo>
                  <a:pt x="1365135" y="317500"/>
                </a:lnTo>
                <a:lnTo>
                  <a:pt x="1360500" y="316230"/>
                </a:lnTo>
                <a:lnTo>
                  <a:pt x="1360868" y="322580"/>
                </a:lnTo>
                <a:lnTo>
                  <a:pt x="1371257" y="328930"/>
                </a:lnTo>
                <a:lnTo>
                  <a:pt x="1365681" y="334010"/>
                </a:lnTo>
                <a:lnTo>
                  <a:pt x="1364107" y="331470"/>
                </a:lnTo>
                <a:lnTo>
                  <a:pt x="1364043" y="327660"/>
                </a:lnTo>
                <a:lnTo>
                  <a:pt x="1362468" y="325120"/>
                </a:lnTo>
                <a:lnTo>
                  <a:pt x="1355890" y="331470"/>
                </a:lnTo>
                <a:lnTo>
                  <a:pt x="1357579" y="331470"/>
                </a:lnTo>
                <a:lnTo>
                  <a:pt x="1356563" y="336550"/>
                </a:lnTo>
                <a:lnTo>
                  <a:pt x="1356702" y="335280"/>
                </a:lnTo>
                <a:lnTo>
                  <a:pt x="1355483" y="339534"/>
                </a:lnTo>
                <a:lnTo>
                  <a:pt x="1354505" y="342087"/>
                </a:lnTo>
                <a:lnTo>
                  <a:pt x="1355077" y="340956"/>
                </a:lnTo>
                <a:lnTo>
                  <a:pt x="1353794" y="345440"/>
                </a:lnTo>
                <a:lnTo>
                  <a:pt x="1355559" y="342900"/>
                </a:lnTo>
                <a:lnTo>
                  <a:pt x="1362367" y="349250"/>
                </a:lnTo>
                <a:lnTo>
                  <a:pt x="1363700" y="354330"/>
                </a:lnTo>
                <a:lnTo>
                  <a:pt x="1364081" y="360680"/>
                </a:lnTo>
                <a:lnTo>
                  <a:pt x="1368056" y="368300"/>
                </a:lnTo>
                <a:lnTo>
                  <a:pt x="1363256" y="364490"/>
                </a:lnTo>
                <a:lnTo>
                  <a:pt x="1361173" y="363220"/>
                </a:lnTo>
                <a:lnTo>
                  <a:pt x="1359611" y="365760"/>
                </a:lnTo>
                <a:lnTo>
                  <a:pt x="1356385" y="365760"/>
                </a:lnTo>
                <a:lnTo>
                  <a:pt x="1355940" y="366395"/>
                </a:lnTo>
                <a:lnTo>
                  <a:pt x="1353858" y="365988"/>
                </a:lnTo>
                <a:lnTo>
                  <a:pt x="1354899" y="366344"/>
                </a:lnTo>
                <a:lnTo>
                  <a:pt x="1355686" y="366445"/>
                </a:lnTo>
                <a:lnTo>
                  <a:pt x="1355890" y="366483"/>
                </a:lnTo>
                <a:lnTo>
                  <a:pt x="1354632" y="368300"/>
                </a:lnTo>
                <a:lnTo>
                  <a:pt x="1352677" y="372110"/>
                </a:lnTo>
                <a:lnTo>
                  <a:pt x="1350873" y="370840"/>
                </a:lnTo>
                <a:lnTo>
                  <a:pt x="1352550" y="374650"/>
                </a:lnTo>
                <a:lnTo>
                  <a:pt x="1351762" y="378460"/>
                </a:lnTo>
                <a:lnTo>
                  <a:pt x="1351419" y="381000"/>
                </a:lnTo>
                <a:lnTo>
                  <a:pt x="1354442" y="386080"/>
                </a:lnTo>
                <a:lnTo>
                  <a:pt x="1352384" y="386080"/>
                </a:lnTo>
                <a:lnTo>
                  <a:pt x="1353337" y="388620"/>
                </a:lnTo>
                <a:lnTo>
                  <a:pt x="1355255" y="388620"/>
                </a:lnTo>
                <a:lnTo>
                  <a:pt x="1357096" y="396240"/>
                </a:lnTo>
                <a:lnTo>
                  <a:pt x="1354963" y="405130"/>
                </a:lnTo>
                <a:lnTo>
                  <a:pt x="1353312" y="415290"/>
                </a:lnTo>
                <a:lnTo>
                  <a:pt x="1356639" y="425450"/>
                </a:lnTo>
                <a:lnTo>
                  <a:pt x="1360131" y="431800"/>
                </a:lnTo>
                <a:lnTo>
                  <a:pt x="1367980" y="443230"/>
                </a:lnTo>
                <a:lnTo>
                  <a:pt x="1371180" y="449580"/>
                </a:lnTo>
                <a:lnTo>
                  <a:pt x="1367929" y="453390"/>
                </a:lnTo>
                <a:lnTo>
                  <a:pt x="1363675" y="447040"/>
                </a:lnTo>
                <a:lnTo>
                  <a:pt x="1360703" y="452120"/>
                </a:lnTo>
                <a:lnTo>
                  <a:pt x="1361287" y="457200"/>
                </a:lnTo>
                <a:lnTo>
                  <a:pt x="1363675" y="462280"/>
                </a:lnTo>
                <a:lnTo>
                  <a:pt x="1361871" y="461010"/>
                </a:lnTo>
                <a:lnTo>
                  <a:pt x="1360360" y="462280"/>
                </a:lnTo>
                <a:lnTo>
                  <a:pt x="1358061" y="464820"/>
                </a:lnTo>
                <a:lnTo>
                  <a:pt x="1358633" y="468630"/>
                </a:lnTo>
                <a:lnTo>
                  <a:pt x="1363637" y="467715"/>
                </a:lnTo>
                <a:lnTo>
                  <a:pt x="1363218" y="466090"/>
                </a:lnTo>
                <a:lnTo>
                  <a:pt x="1372019" y="468630"/>
                </a:lnTo>
                <a:lnTo>
                  <a:pt x="1369568" y="466090"/>
                </a:lnTo>
                <a:lnTo>
                  <a:pt x="1365897" y="462280"/>
                </a:lnTo>
                <a:lnTo>
                  <a:pt x="1364678" y="461010"/>
                </a:lnTo>
                <a:lnTo>
                  <a:pt x="1366951" y="458470"/>
                </a:lnTo>
                <a:lnTo>
                  <a:pt x="1371828" y="457200"/>
                </a:lnTo>
                <a:lnTo>
                  <a:pt x="1373174" y="461010"/>
                </a:lnTo>
                <a:lnTo>
                  <a:pt x="1377467" y="455930"/>
                </a:lnTo>
                <a:lnTo>
                  <a:pt x="1370025" y="457200"/>
                </a:lnTo>
                <a:lnTo>
                  <a:pt x="1373606" y="453390"/>
                </a:lnTo>
                <a:lnTo>
                  <a:pt x="1374813" y="452120"/>
                </a:lnTo>
                <a:lnTo>
                  <a:pt x="1375562" y="450850"/>
                </a:lnTo>
                <a:lnTo>
                  <a:pt x="1373682" y="447040"/>
                </a:lnTo>
                <a:lnTo>
                  <a:pt x="1375524" y="447040"/>
                </a:lnTo>
                <a:lnTo>
                  <a:pt x="1379029" y="446011"/>
                </a:lnTo>
                <a:lnTo>
                  <a:pt x="1379778" y="441960"/>
                </a:lnTo>
                <a:lnTo>
                  <a:pt x="1377962" y="436880"/>
                </a:lnTo>
                <a:lnTo>
                  <a:pt x="1376451" y="433070"/>
                </a:lnTo>
                <a:lnTo>
                  <a:pt x="1378534" y="429260"/>
                </a:lnTo>
                <a:lnTo>
                  <a:pt x="1379080" y="430530"/>
                </a:lnTo>
                <a:lnTo>
                  <a:pt x="1378597" y="429260"/>
                </a:lnTo>
                <a:lnTo>
                  <a:pt x="1376667" y="424180"/>
                </a:lnTo>
                <a:lnTo>
                  <a:pt x="1373759" y="422910"/>
                </a:lnTo>
                <a:lnTo>
                  <a:pt x="1369999" y="422910"/>
                </a:lnTo>
                <a:lnTo>
                  <a:pt x="1365008" y="419100"/>
                </a:lnTo>
                <a:lnTo>
                  <a:pt x="1380832" y="411480"/>
                </a:lnTo>
                <a:lnTo>
                  <a:pt x="1374394" y="410210"/>
                </a:lnTo>
                <a:lnTo>
                  <a:pt x="1374838" y="407670"/>
                </a:lnTo>
                <a:lnTo>
                  <a:pt x="1370672" y="403860"/>
                </a:lnTo>
                <a:lnTo>
                  <a:pt x="1372831" y="398780"/>
                </a:lnTo>
                <a:lnTo>
                  <a:pt x="1372857" y="391160"/>
                </a:lnTo>
                <a:lnTo>
                  <a:pt x="1373187" y="388708"/>
                </a:lnTo>
                <a:lnTo>
                  <a:pt x="1370850" y="383540"/>
                </a:lnTo>
                <a:lnTo>
                  <a:pt x="1375270" y="381000"/>
                </a:lnTo>
                <a:lnTo>
                  <a:pt x="1374622" y="377190"/>
                </a:lnTo>
                <a:lnTo>
                  <a:pt x="1372870" y="373380"/>
                </a:lnTo>
                <a:lnTo>
                  <a:pt x="1373124" y="372110"/>
                </a:lnTo>
                <a:lnTo>
                  <a:pt x="1373898" y="368300"/>
                </a:lnTo>
                <a:lnTo>
                  <a:pt x="1379613" y="370840"/>
                </a:lnTo>
                <a:lnTo>
                  <a:pt x="1376641" y="375920"/>
                </a:lnTo>
                <a:lnTo>
                  <a:pt x="1381671" y="370840"/>
                </a:lnTo>
                <a:lnTo>
                  <a:pt x="1377886" y="367030"/>
                </a:lnTo>
                <a:lnTo>
                  <a:pt x="1378826" y="361950"/>
                </a:lnTo>
                <a:lnTo>
                  <a:pt x="1381226" y="356870"/>
                </a:lnTo>
                <a:lnTo>
                  <a:pt x="1381772" y="353212"/>
                </a:lnTo>
                <a:lnTo>
                  <a:pt x="1381861" y="353428"/>
                </a:lnTo>
                <a:lnTo>
                  <a:pt x="1382991" y="353441"/>
                </a:lnTo>
                <a:lnTo>
                  <a:pt x="1384325" y="353250"/>
                </a:lnTo>
                <a:lnTo>
                  <a:pt x="1386052" y="352755"/>
                </a:lnTo>
                <a:lnTo>
                  <a:pt x="1386281" y="351332"/>
                </a:lnTo>
                <a:lnTo>
                  <a:pt x="1380363" y="350888"/>
                </a:lnTo>
                <a:lnTo>
                  <a:pt x="1377772" y="350354"/>
                </a:lnTo>
                <a:lnTo>
                  <a:pt x="1380223" y="351129"/>
                </a:lnTo>
                <a:lnTo>
                  <a:pt x="1381391" y="352183"/>
                </a:lnTo>
                <a:lnTo>
                  <a:pt x="1381721" y="353060"/>
                </a:lnTo>
                <a:lnTo>
                  <a:pt x="1374152" y="353060"/>
                </a:lnTo>
                <a:lnTo>
                  <a:pt x="1378051" y="342900"/>
                </a:lnTo>
                <a:lnTo>
                  <a:pt x="1378534" y="341630"/>
                </a:lnTo>
                <a:lnTo>
                  <a:pt x="1377035" y="336550"/>
                </a:lnTo>
                <a:lnTo>
                  <a:pt x="1376286" y="334010"/>
                </a:lnTo>
                <a:lnTo>
                  <a:pt x="1375918" y="332740"/>
                </a:lnTo>
                <a:lnTo>
                  <a:pt x="1377683" y="330200"/>
                </a:lnTo>
                <a:lnTo>
                  <a:pt x="1379270" y="323850"/>
                </a:lnTo>
                <a:lnTo>
                  <a:pt x="1379499" y="322580"/>
                </a:lnTo>
                <a:lnTo>
                  <a:pt x="1380871" y="314960"/>
                </a:lnTo>
                <a:lnTo>
                  <a:pt x="1382522" y="308127"/>
                </a:lnTo>
                <a:lnTo>
                  <a:pt x="1376260" y="306070"/>
                </a:lnTo>
                <a:lnTo>
                  <a:pt x="1377657" y="298450"/>
                </a:lnTo>
                <a:lnTo>
                  <a:pt x="1377327" y="297180"/>
                </a:lnTo>
                <a:lnTo>
                  <a:pt x="1376667" y="294640"/>
                </a:lnTo>
                <a:lnTo>
                  <a:pt x="1376006" y="292100"/>
                </a:lnTo>
                <a:lnTo>
                  <a:pt x="1380629" y="292100"/>
                </a:lnTo>
                <a:lnTo>
                  <a:pt x="1382483" y="293370"/>
                </a:lnTo>
                <a:lnTo>
                  <a:pt x="1384566" y="297180"/>
                </a:lnTo>
                <a:lnTo>
                  <a:pt x="1384503" y="292100"/>
                </a:lnTo>
                <a:lnTo>
                  <a:pt x="1384490" y="290830"/>
                </a:lnTo>
                <a:lnTo>
                  <a:pt x="1382001" y="289560"/>
                </a:lnTo>
                <a:lnTo>
                  <a:pt x="1380667" y="288290"/>
                </a:lnTo>
                <a:lnTo>
                  <a:pt x="1380070" y="285750"/>
                </a:lnTo>
                <a:lnTo>
                  <a:pt x="1379766" y="284480"/>
                </a:lnTo>
                <a:lnTo>
                  <a:pt x="1385570" y="285750"/>
                </a:lnTo>
                <a:lnTo>
                  <a:pt x="1385328" y="284480"/>
                </a:lnTo>
                <a:lnTo>
                  <a:pt x="1384388" y="279400"/>
                </a:lnTo>
                <a:lnTo>
                  <a:pt x="1382433" y="273050"/>
                </a:lnTo>
                <a:lnTo>
                  <a:pt x="1381264" y="266700"/>
                </a:lnTo>
                <a:lnTo>
                  <a:pt x="1381963" y="262890"/>
                </a:lnTo>
                <a:lnTo>
                  <a:pt x="1382433" y="260350"/>
                </a:lnTo>
                <a:lnTo>
                  <a:pt x="1377759" y="260350"/>
                </a:lnTo>
                <a:lnTo>
                  <a:pt x="1372463" y="262890"/>
                </a:lnTo>
                <a:lnTo>
                  <a:pt x="1367485" y="262890"/>
                </a:lnTo>
                <a:lnTo>
                  <a:pt x="1363789" y="257810"/>
                </a:lnTo>
                <a:lnTo>
                  <a:pt x="1366697" y="256540"/>
                </a:lnTo>
                <a:lnTo>
                  <a:pt x="1370457" y="256540"/>
                </a:lnTo>
                <a:lnTo>
                  <a:pt x="1371688" y="254000"/>
                </a:lnTo>
                <a:lnTo>
                  <a:pt x="1372679" y="255028"/>
                </a:lnTo>
                <a:lnTo>
                  <a:pt x="1372793" y="254000"/>
                </a:lnTo>
                <a:lnTo>
                  <a:pt x="1372933" y="252730"/>
                </a:lnTo>
                <a:lnTo>
                  <a:pt x="1377099" y="252730"/>
                </a:lnTo>
                <a:lnTo>
                  <a:pt x="1375867" y="250190"/>
                </a:lnTo>
                <a:lnTo>
                  <a:pt x="1379181" y="250190"/>
                </a:lnTo>
                <a:lnTo>
                  <a:pt x="1379601" y="251460"/>
                </a:lnTo>
                <a:lnTo>
                  <a:pt x="1377492" y="254000"/>
                </a:lnTo>
                <a:lnTo>
                  <a:pt x="1378750" y="254000"/>
                </a:lnTo>
                <a:lnTo>
                  <a:pt x="1379359" y="254000"/>
                </a:lnTo>
                <a:lnTo>
                  <a:pt x="1379829" y="251460"/>
                </a:lnTo>
                <a:lnTo>
                  <a:pt x="1380439" y="250190"/>
                </a:lnTo>
                <a:lnTo>
                  <a:pt x="1382268" y="246380"/>
                </a:lnTo>
                <a:lnTo>
                  <a:pt x="1383842" y="245110"/>
                </a:lnTo>
                <a:lnTo>
                  <a:pt x="1385404" y="243840"/>
                </a:lnTo>
                <a:lnTo>
                  <a:pt x="1383055" y="245110"/>
                </a:lnTo>
                <a:lnTo>
                  <a:pt x="1379804" y="243840"/>
                </a:lnTo>
                <a:lnTo>
                  <a:pt x="1379245" y="241300"/>
                </a:lnTo>
                <a:lnTo>
                  <a:pt x="1378877" y="233680"/>
                </a:lnTo>
                <a:lnTo>
                  <a:pt x="1384223" y="238760"/>
                </a:lnTo>
                <a:lnTo>
                  <a:pt x="1386344" y="233680"/>
                </a:lnTo>
                <a:lnTo>
                  <a:pt x="1383436" y="232410"/>
                </a:lnTo>
                <a:lnTo>
                  <a:pt x="1386395" y="227330"/>
                </a:lnTo>
                <a:close/>
              </a:path>
              <a:path w="2942590" h="648970">
                <a:moveTo>
                  <a:pt x="1386878" y="140855"/>
                </a:moveTo>
                <a:lnTo>
                  <a:pt x="1386065" y="134594"/>
                </a:lnTo>
                <a:lnTo>
                  <a:pt x="1384858" y="140677"/>
                </a:lnTo>
                <a:lnTo>
                  <a:pt x="1386878" y="140855"/>
                </a:lnTo>
                <a:close/>
              </a:path>
              <a:path w="2942590" h="648970">
                <a:moveTo>
                  <a:pt x="1387373" y="292646"/>
                </a:moveTo>
                <a:lnTo>
                  <a:pt x="1384503" y="289902"/>
                </a:lnTo>
                <a:lnTo>
                  <a:pt x="1384528" y="291426"/>
                </a:lnTo>
                <a:lnTo>
                  <a:pt x="1385328" y="291858"/>
                </a:lnTo>
                <a:lnTo>
                  <a:pt x="1386281" y="292265"/>
                </a:lnTo>
                <a:lnTo>
                  <a:pt x="1387373" y="292646"/>
                </a:lnTo>
                <a:close/>
              </a:path>
              <a:path w="2942590" h="648970">
                <a:moveTo>
                  <a:pt x="1387563" y="244322"/>
                </a:moveTo>
                <a:lnTo>
                  <a:pt x="1386814" y="244322"/>
                </a:lnTo>
                <a:lnTo>
                  <a:pt x="1386116" y="244551"/>
                </a:lnTo>
                <a:lnTo>
                  <a:pt x="1385443" y="244906"/>
                </a:lnTo>
                <a:lnTo>
                  <a:pt x="1386319" y="244779"/>
                </a:lnTo>
                <a:lnTo>
                  <a:pt x="1387106" y="244551"/>
                </a:lnTo>
                <a:lnTo>
                  <a:pt x="1387563" y="244322"/>
                </a:lnTo>
                <a:close/>
              </a:path>
              <a:path w="2942590" h="648970">
                <a:moveTo>
                  <a:pt x="1387754" y="362546"/>
                </a:moveTo>
                <a:lnTo>
                  <a:pt x="1385646" y="359194"/>
                </a:lnTo>
                <a:lnTo>
                  <a:pt x="1385112" y="358381"/>
                </a:lnTo>
                <a:lnTo>
                  <a:pt x="1383131" y="362356"/>
                </a:lnTo>
                <a:lnTo>
                  <a:pt x="1384236" y="367652"/>
                </a:lnTo>
                <a:lnTo>
                  <a:pt x="1386459" y="362267"/>
                </a:lnTo>
                <a:lnTo>
                  <a:pt x="1387754" y="362546"/>
                </a:lnTo>
                <a:close/>
              </a:path>
              <a:path w="2942590" h="648970">
                <a:moveTo>
                  <a:pt x="2323922" y="210883"/>
                </a:moveTo>
                <a:lnTo>
                  <a:pt x="2321572" y="211734"/>
                </a:lnTo>
                <a:lnTo>
                  <a:pt x="2314689" y="202539"/>
                </a:lnTo>
                <a:lnTo>
                  <a:pt x="2311235" y="210096"/>
                </a:lnTo>
                <a:lnTo>
                  <a:pt x="2314625" y="208940"/>
                </a:lnTo>
                <a:lnTo>
                  <a:pt x="2317356" y="211632"/>
                </a:lnTo>
                <a:lnTo>
                  <a:pt x="2320188" y="213753"/>
                </a:lnTo>
                <a:lnTo>
                  <a:pt x="2323922" y="210883"/>
                </a:lnTo>
                <a:close/>
              </a:path>
              <a:path w="2942590" h="648970">
                <a:moveTo>
                  <a:pt x="2324506" y="209943"/>
                </a:moveTo>
                <a:lnTo>
                  <a:pt x="2324265" y="210324"/>
                </a:lnTo>
                <a:lnTo>
                  <a:pt x="2324112" y="210553"/>
                </a:lnTo>
                <a:lnTo>
                  <a:pt x="2323909" y="210883"/>
                </a:lnTo>
                <a:lnTo>
                  <a:pt x="2324506" y="209943"/>
                </a:lnTo>
                <a:close/>
              </a:path>
              <a:path w="2942590" h="648970">
                <a:moveTo>
                  <a:pt x="2625039" y="19189"/>
                </a:moveTo>
                <a:lnTo>
                  <a:pt x="2624963" y="18580"/>
                </a:lnTo>
                <a:lnTo>
                  <a:pt x="2624658" y="17843"/>
                </a:lnTo>
                <a:lnTo>
                  <a:pt x="2623642" y="16611"/>
                </a:lnTo>
                <a:lnTo>
                  <a:pt x="2623921" y="17665"/>
                </a:lnTo>
                <a:lnTo>
                  <a:pt x="2624467" y="18453"/>
                </a:lnTo>
                <a:lnTo>
                  <a:pt x="2625039" y="19189"/>
                </a:lnTo>
                <a:close/>
              </a:path>
              <a:path w="2942590" h="648970">
                <a:moveTo>
                  <a:pt x="2760065" y="11404"/>
                </a:moveTo>
                <a:lnTo>
                  <a:pt x="2759176" y="11531"/>
                </a:lnTo>
                <a:lnTo>
                  <a:pt x="2758249" y="11988"/>
                </a:lnTo>
                <a:lnTo>
                  <a:pt x="2758516" y="12103"/>
                </a:lnTo>
                <a:lnTo>
                  <a:pt x="2760065" y="11404"/>
                </a:lnTo>
                <a:close/>
              </a:path>
              <a:path w="2942590" h="648970">
                <a:moveTo>
                  <a:pt x="2821902" y="19532"/>
                </a:moveTo>
                <a:lnTo>
                  <a:pt x="2820835" y="18897"/>
                </a:lnTo>
                <a:lnTo>
                  <a:pt x="2819679" y="18554"/>
                </a:lnTo>
                <a:lnTo>
                  <a:pt x="2818904" y="19088"/>
                </a:lnTo>
                <a:lnTo>
                  <a:pt x="2820009" y="19253"/>
                </a:lnTo>
                <a:lnTo>
                  <a:pt x="2821902" y="19532"/>
                </a:lnTo>
                <a:close/>
              </a:path>
              <a:path w="2942590" h="648970">
                <a:moveTo>
                  <a:pt x="2849105" y="565429"/>
                </a:moveTo>
                <a:lnTo>
                  <a:pt x="2848927" y="564769"/>
                </a:lnTo>
                <a:lnTo>
                  <a:pt x="2848686" y="564400"/>
                </a:lnTo>
                <a:lnTo>
                  <a:pt x="2848330" y="564730"/>
                </a:lnTo>
                <a:lnTo>
                  <a:pt x="2848648" y="565010"/>
                </a:lnTo>
                <a:lnTo>
                  <a:pt x="2848826" y="565188"/>
                </a:lnTo>
                <a:lnTo>
                  <a:pt x="2849105" y="565429"/>
                </a:lnTo>
                <a:close/>
              </a:path>
              <a:path w="2942590" h="648970">
                <a:moveTo>
                  <a:pt x="2854845" y="45453"/>
                </a:moveTo>
                <a:lnTo>
                  <a:pt x="2853563" y="44894"/>
                </a:lnTo>
                <a:lnTo>
                  <a:pt x="2852470" y="44475"/>
                </a:lnTo>
                <a:lnTo>
                  <a:pt x="2852293" y="45135"/>
                </a:lnTo>
                <a:lnTo>
                  <a:pt x="2853448" y="45974"/>
                </a:lnTo>
                <a:lnTo>
                  <a:pt x="2854363" y="45872"/>
                </a:lnTo>
                <a:lnTo>
                  <a:pt x="2854845" y="45453"/>
                </a:lnTo>
                <a:close/>
              </a:path>
              <a:path w="2942590" h="648970">
                <a:moveTo>
                  <a:pt x="2902534" y="464299"/>
                </a:moveTo>
                <a:lnTo>
                  <a:pt x="2902483" y="463435"/>
                </a:lnTo>
                <a:lnTo>
                  <a:pt x="2902432" y="462572"/>
                </a:lnTo>
                <a:lnTo>
                  <a:pt x="2902521" y="461708"/>
                </a:lnTo>
                <a:lnTo>
                  <a:pt x="2902305" y="462876"/>
                </a:lnTo>
                <a:lnTo>
                  <a:pt x="2902305" y="463677"/>
                </a:lnTo>
                <a:lnTo>
                  <a:pt x="2902534" y="464299"/>
                </a:lnTo>
                <a:close/>
              </a:path>
              <a:path w="2942590" h="648970">
                <a:moveTo>
                  <a:pt x="2903512" y="468655"/>
                </a:moveTo>
                <a:lnTo>
                  <a:pt x="2903220" y="467791"/>
                </a:lnTo>
                <a:lnTo>
                  <a:pt x="2902991" y="466953"/>
                </a:lnTo>
                <a:lnTo>
                  <a:pt x="2902826" y="466090"/>
                </a:lnTo>
                <a:lnTo>
                  <a:pt x="2901721" y="465924"/>
                </a:lnTo>
                <a:lnTo>
                  <a:pt x="2902039" y="466966"/>
                </a:lnTo>
                <a:lnTo>
                  <a:pt x="2902674" y="467842"/>
                </a:lnTo>
                <a:lnTo>
                  <a:pt x="2903512" y="468655"/>
                </a:lnTo>
                <a:close/>
              </a:path>
              <a:path w="2942590" h="648970">
                <a:moveTo>
                  <a:pt x="2910459" y="528967"/>
                </a:moveTo>
                <a:lnTo>
                  <a:pt x="2909697" y="525868"/>
                </a:lnTo>
                <a:lnTo>
                  <a:pt x="2902775" y="523557"/>
                </a:lnTo>
                <a:lnTo>
                  <a:pt x="2904540" y="528383"/>
                </a:lnTo>
                <a:lnTo>
                  <a:pt x="2906331" y="529539"/>
                </a:lnTo>
                <a:lnTo>
                  <a:pt x="2910459" y="528967"/>
                </a:lnTo>
                <a:close/>
              </a:path>
              <a:path w="2942590" h="648970">
                <a:moveTo>
                  <a:pt x="2917812" y="507834"/>
                </a:moveTo>
                <a:lnTo>
                  <a:pt x="2914497" y="504151"/>
                </a:lnTo>
                <a:lnTo>
                  <a:pt x="2908617" y="499859"/>
                </a:lnTo>
                <a:lnTo>
                  <a:pt x="2902191" y="502094"/>
                </a:lnTo>
                <a:lnTo>
                  <a:pt x="2908820" y="505802"/>
                </a:lnTo>
                <a:lnTo>
                  <a:pt x="2906014" y="506628"/>
                </a:lnTo>
                <a:lnTo>
                  <a:pt x="2913926" y="510641"/>
                </a:lnTo>
                <a:lnTo>
                  <a:pt x="2914688" y="513740"/>
                </a:lnTo>
                <a:lnTo>
                  <a:pt x="2911602" y="515988"/>
                </a:lnTo>
                <a:lnTo>
                  <a:pt x="2909049" y="515429"/>
                </a:lnTo>
                <a:lnTo>
                  <a:pt x="2910814" y="516559"/>
                </a:lnTo>
                <a:lnTo>
                  <a:pt x="2907423" y="520204"/>
                </a:lnTo>
                <a:lnTo>
                  <a:pt x="2911779" y="521944"/>
                </a:lnTo>
                <a:lnTo>
                  <a:pt x="2917240" y="518020"/>
                </a:lnTo>
                <a:lnTo>
                  <a:pt x="2917545" y="512927"/>
                </a:lnTo>
                <a:lnTo>
                  <a:pt x="2913189" y="507530"/>
                </a:lnTo>
                <a:lnTo>
                  <a:pt x="2914739" y="506412"/>
                </a:lnTo>
                <a:lnTo>
                  <a:pt x="2916529" y="507555"/>
                </a:lnTo>
                <a:lnTo>
                  <a:pt x="2917812" y="507834"/>
                </a:lnTo>
                <a:close/>
              </a:path>
              <a:path w="2942590" h="648970">
                <a:moveTo>
                  <a:pt x="2921317" y="533768"/>
                </a:moveTo>
                <a:lnTo>
                  <a:pt x="2919476" y="530402"/>
                </a:lnTo>
                <a:lnTo>
                  <a:pt x="2919018" y="531368"/>
                </a:lnTo>
                <a:lnTo>
                  <a:pt x="2921317" y="533768"/>
                </a:lnTo>
                <a:close/>
              </a:path>
              <a:path w="2942590" h="648970">
                <a:moveTo>
                  <a:pt x="2933941" y="206184"/>
                </a:moveTo>
                <a:lnTo>
                  <a:pt x="2933077" y="208114"/>
                </a:lnTo>
                <a:lnTo>
                  <a:pt x="2933547" y="207594"/>
                </a:lnTo>
                <a:lnTo>
                  <a:pt x="2933814" y="206933"/>
                </a:lnTo>
                <a:lnTo>
                  <a:pt x="2933941" y="206184"/>
                </a:lnTo>
                <a:close/>
              </a:path>
              <a:path w="2942590" h="648970">
                <a:moveTo>
                  <a:pt x="2936214" y="201231"/>
                </a:moveTo>
                <a:lnTo>
                  <a:pt x="2933954" y="200837"/>
                </a:lnTo>
                <a:lnTo>
                  <a:pt x="2934487" y="203771"/>
                </a:lnTo>
                <a:lnTo>
                  <a:pt x="2933941" y="206184"/>
                </a:lnTo>
                <a:lnTo>
                  <a:pt x="2936214" y="201231"/>
                </a:lnTo>
                <a:close/>
              </a:path>
              <a:path w="2942590" h="648970">
                <a:moveTo>
                  <a:pt x="2938411" y="350583"/>
                </a:moveTo>
                <a:lnTo>
                  <a:pt x="2932506" y="349986"/>
                </a:lnTo>
                <a:lnTo>
                  <a:pt x="2929928" y="349389"/>
                </a:lnTo>
                <a:lnTo>
                  <a:pt x="2932353" y="350240"/>
                </a:lnTo>
                <a:lnTo>
                  <a:pt x="2933496" y="351320"/>
                </a:lnTo>
                <a:lnTo>
                  <a:pt x="2933928" y="352590"/>
                </a:lnTo>
                <a:lnTo>
                  <a:pt x="2935046" y="352640"/>
                </a:lnTo>
                <a:lnTo>
                  <a:pt x="2936405" y="352463"/>
                </a:lnTo>
                <a:lnTo>
                  <a:pt x="2938132" y="352018"/>
                </a:lnTo>
                <a:lnTo>
                  <a:pt x="2938411" y="350583"/>
                </a:lnTo>
                <a:close/>
              </a:path>
              <a:path w="2942590" h="648970">
                <a:moveTo>
                  <a:pt x="2940964" y="291566"/>
                </a:moveTo>
                <a:lnTo>
                  <a:pt x="2938157" y="288734"/>
                </a:lnTo>
                <a:lnTo>
                  <a:pt x="2938145" y="290258"/>
                </a:lnTo>
                <a:lnTo>
                  <a:pt x="2938932" y="290715"/>
                </a:lnTo>
                <a:lnTo>
                  <a:pt x="2939885" y="291160"/>
                </a:lnTo>
                <a:lnTo>
                  <a:pt x="2940964" y="291566"/>
                </a:lnTo>
                <a:close/>
              </a:path>
              <a:path w="2942590" h="648970">
                <a:moveTo>
                  <a:pt x="2942361" y="242925"/>
                </a:moveTo>
                <a:lnTo>
                  <a:pt x="2941612" y="242925"/>
                </a:lnTo>
                <a:lnTo>
                  <a:pt x="2940901" y="243128"/>
                </a:lnTo>
                <a:lnTo>
                  <a:pt x="2940240" y="243471"/>
                </a:lnTo>
                <a:lnTo>
                  <a:pt x="2941116" y="243370"/>
                </a:lnTo>
                <a:lnTo>
                  <a:pt x="2941891" y="243154"/>
                </a:lnTo>
                <a:lnTo>
                  <a:pt x="2942361" y="24292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3818197" y="6085420"/>
            <a:ext cx="1410970" cy="652780"/>
          </a:xfrm>
          <a:custGeom>
            <a:avLst/>
            <a:gdLst/>
            <a:ahLst/>
            <a:cxnLst/>
            <a:rect l="l" t="t" r="r" b="b"/>
            <a:pathLst>
              <a:path w="1410969" h="652779">
                <a:moveTo>
                  <a:pt x="29768" y="555472"/>
                </a:moveTo>
                <a:lnTo>
                  <a:pt x="28117" y="553110"/>
                </a:lnTo>
                <a:lnTo>
                  <a:pt x="24295" y="552208"/>
                </a:lnTo>
                <a:lnTo>
                  <a:pt x="29768" y="555472"/>
                </a:lnTo>
                <a:close/>
              </a:path>
              <a:path w="1410969" h="652779">
                <a:moveTo>
                  <a:pt x="47879" y="95262"/>
                </a:moveTo>
                <a:lnTo>
                  <a:pt x="47777" y="90855"/>
                </a:lnTo>
                <a:lnTo>
                  <a:pt x="47459" y="91440"/>
                </a:lnTo>
                <a:lnTo>
                  <a:pt x="47879" y="95262"/>
                </a:lnTo>
                <a:close/>
              </a:path>
              <a:path w="1410969" h="652779">
                <a:moveTo>
                  <a:pt x="54140" y="74930"/>
                </a:moveTo>
                <a:lnTo>
                  <a:pt x="50800" y="78740"/>
                </a:lnTo>
                <a:lnTo>
                  <a:pt x="43307" y="86360"/>
                </a:lnTo>
                <a:lnTo>
                  <a:pt x="44399" y="91440"/>
                </a:lnTo>
                <a:lnTo>
                  <a:pt x="45186" y="88900"/>
                </a:lnTo>
                <a:lnTo>
                  <a:pt x="45478" y="86360"/>
                </a:lnTo>
                <a:lnTo>
                  <a:pt x="47663" y="86360"/>
                </a:lnTo>
                <a:lnTo>
                  <a:pt x="47777" y="90855"/>
                </a:lnTo>
                <a:lnTo>
                  <a:pt x="50228" y="86360"/>
                </a:lnTo>
                <a:lnTo>
                  <a:pt x="52311" y="82550"/>
                </a:lnTo>
                <a:lnTo>
                  <a:pt x="54140" y="74930"/>
                </a:lnTo>
                <a:close/>
              </a:path>
              <a:path w="1410969" h="652779">
                <a:moveTo>
                  <a:pt x="54876" y="466090"/>
                </a:moveTo>
                <a:lnTo>
                  <a:pt x="54063" y="462280"/>
                </a:lnTo>
                <a:lnTo>
                  <a:pt x="52298" y="462927"/>
                </a:lnTo>
                <a:lnTo>
                  <a:pt x="54876" y="466090"/>
                </a:lnTo>
                <a:close/>
              </a:path>
              <a:path w="1410969" h="652779">
                <a:moveTo>
                  <a:pt x="57480" y="461010"/>
                </a:moveTo>
                <a:lnTo>
                  <a:pt x="53251" y="458470"/>
                </a:lnTo>
                <a:lnTo>
                  <a:pt x="54063" y="462280"/>
                </a:lnTo>
                <a:lnTo>
                  <a:pt x="57480" y="461010"/>
                </a:lnTo>
                <a:close/>
              </a:path>
              <a:path w="1410969" h="652779">
                <a:moveTo>
                  <a:pt x="61696" y="146050"/>
                </a:moveTo>
                <a:lnTo>
                  <a:pt x="60515" y="146050"/>
                </a:lnTo>
                <a:lnTo>
                  <a:pt x="61531" y="147320"/>
                </a:lnTo>
                <a:lnTo>
                  <a:pt x="61696" y="146050"/>
                </a:lnTo>
                <a:close/>
              </a:path>
              <a:path w="1410969" h="652779">
                <a:moveTo>
                  <a:pt x="63550" y="514794"/>
                </a:moveTo>
                <a:lnTo>
                  <a:pt x="62191" y="513524"/>
                </a:lnTo>
                <a:lnTo>
                  <a:pt x="61556" y="514350"/>
                </a:lnTo>
                <a:lnTo>
                  <a:pt x="63550" y="514794"/>
                </a:lnTo>
                <a:close/>
              </a:path>
              <a:path w="1410969" h="652779">
                <a:moveTo>
                  <a:pt x="64909" y="143510"/>
                </a:moveTo>
                <a:lnTo>
                  <a:pt x="62001" y="143510"/>
                </a:lnTo>
                <a:lnTo>
                  <a:pt x="61696" y="146050"/>
                </a:lnTo>
                <a:lnTo>
                  <a:pt x="64046" y="146050"/>
                </a:lnTo>
                <a:lnTo>
                  <a:pt x="64909" y="143510"/>
                </a:lnTo>
                <a:close/>
              </a:path>
              <a:path w="1410969" h="652779">
                <a:moveTo>
                  <a:pt x="67310" y="515620"/>
                </a:moveTo>
                <a:lnTo>
                  <a:pt x="63550" y="514794"/>
                </a:lnTo>
                <a:lnTo>
                  <a:pt x="64452" y="515620"/>
                </a:lnTo>
                <a:lnTo>
                  <a:pt x="67310" y="515620"/>
                </a:lnTo>
                <a:close/>
              </a:path>
              <a:path w="1410969" h="652779">
                <a:moveTo>
                  <a:pt x="70751" y="66027"/>
                </a:moveTo>
                <a:lnTo>
                  <a:pt x="67195" y="64808"/>
                </a:lnTo>
                <a:lnTo>
                  <a:pt x="62433" y="66382"/>
                </a:lnTo>
                <a:lnTo>
                  <a:pt x="62636" y="70662"/>
                </a:lnTo>
                <a:lnTo>
                  <a:pt x="65595" y="68503"/>
                </a:lnTo>
                <a:lnTo>
                  <a:pt x="70002" y="67906"/>
                </a:lnTo>
                <a:lnTo>
                  <a:pt x="70751" y="66027"/>
                </a:lnTo>
                <a:close/>
              </a:path>
              <a:path w="1410969" h="652779">
                <a:moveTo>
                  <a:pt x="83921" y="538607"/>
                </a:moveTo>
                <a:lnTo>
                  <a:pt x="83515" y="537946"/>
                </a:lnTo>
                <a:lnTo>
                  <a:pt x="82918" y="537552"/>
                </a:lnTo>
                <a:lnTo>
                  <a:pt x="82067" y="537616"/>
                </a:lnTo>
                <a:lnTo>
                  <a:pt x="83921" y="538607"/>
                </a:lnTo>
                <a:close/>
              </a:path>
              <a:path w="1410969" h="652779">
                <a:moveTo>
                  <a:pt x="97129" y="550100"/>
                </a:moveTo>
                <a:lnTo>
                  <a:pt x="96304" y="548919"/>
                </a:lnTo>
                <a:lnTo>
                  <a:pt x="95211" y="549960"/>
                </a:lnTo>
                <a:lnTo>
                  <a:pt x="97129" y="550100"/>
                </a:lnTo>
                <a:close/>
              </a:path>
              <a:path w="1410969" h="652779">
                <a:moveTo>
                  <a:pt x="109347" y="36830"/>
                </a:moveTo>
                <a:lnTo>
                  <a:pt x="104343" y="34290"/>
                </a:lnTo>
                <a:lnTo>
                  <a:pt x="101892" y="38100"/>
                </a:lnTo>
                <a:lnTo>
                  <a:pt x="107543" y="39636"/>
                </a:lnTo>
                <a:lnTo>
                  <a:pt x="106667" y="36830"/>
                </a:lnTo>
                <a:lnTo>
                  <a:pt x="109347" y="36830"/>
                </a:lnTo>
                <a:close/>
              </a:path>
              <a:path w="1410969" h="652779">
                <a:moveTo>
                  <a:pt x="109626" y="40208"/>
                </a:moveTo>
                <a:lnTo>
                  <a:pt x="107543" y="39636"/>
                </a:lnTo>
                <a:lnTo>
                  <a:pt x="108254" y="41910"/>
                </a:lnTo>
                <a:lnTo>
                  <a:pt x="109626" y="40208"/>
                </a:lnTo>
                <a:close/>
              </a:path>
              <a:path w="1410969" h="652779">
                <a:moveTo>
                  <a:pt x="193484" y="19050"/>
                </a:moveTo>
                <a:lnTo>
                  <a:pt x="192112" y="17780"/>
                </a:lnTo>
                <a:lnTo>
                  <a:pt x="192544" y="19050"/>
                </a:lnTo>
                <a:lnTo>
                  <a:pt x="193484" y="19050"/>
                </a:lnTo>
                <a:close/>
              </a:path>
              <a:path w="1410969" h="652779">
                <a:moveTo>
                  <a:pt x="196227" y="62230"/>
                </a:moveTo>
                <a:lnTo>
                  <a:pt x="195986" y="61544"/>
                </a:lnTo>
                <a:lnTo>
                  <a:pt x="193497" y="63500"/>
                </a:lnTo>
                <a:lnTo>
                  <a:pt x="196227" y="62230"/>
                </a:lnTo>
                <a:close/>
              </a:path>
              <a:path w="1410969" h="652779">
                <a:moveTo>
                  <a:pt x="208521" y="63500"/>
                </a:moveTo>
                <a:lnTo>
                  <a:pt x="207556" y="61544"/>
                </a:lnTo>
                <a:lnTo>
                  <a:pt x="199415" y="61544"/>
                </a:lnTo>
                <a:lnTo>
                  <a:pt x="208521" y="63500"/>
                </a:lnTo>
                <a:close/>
              </a:path>
              <a:path w="1410969" h="652779">
                <a:moveTo>
                  <a:pt x="215125" y="638556"/>
                </a:moveTo>
                <a:lnTo>
                  <a:pt x="212318" y="637540"/>
                </a:lnTo>
                <a:lnTo>
                  <a:pt x="215099" y="638810"/>
                </a:lnTo>
                <a:lnTo>
                  <a:pt x="215125" y="638556"/>
                </a:lnTo>
                <a:close/>
              </a:path>
              <a:path w="1410969" h="652779">
                <a:moveTo>
                  <a:pt x="230009" y="9105"/>
                </a:moveTo>
                <a:lnTo>
                  <a:pt x="225412" y="11150"/>
                </a:lnTo>
                <a:lnTo>
                  <a:pt x="226720" y="17767"/>
                </a:lnTo>
                <a:lnTo>
                  <a:pt x="229476" y="16560"/>
                </a:lnTo>
                <a:lnTo>
                  <a:pt x="230009" y="9105"/>
                </a:lnTo>
                <a:close/>
              </a:path>
              <a:path w="1410969" h="652779">
                <a:moveTo>
                  <a:pt x="230263" y="594360"/>
                </a:moveTo>
                <a:lnTo>
                  <a:pt x="223888" y="591820"/>
                </a:lnTo>
                <a:lnTo>
                  <a:pt x="229958" y="598170"/>
                </a:lnTo>
                <a:lnTo>
                  <a:pt x="228701" y="595630"/>
                </a:lnTo>
                <a:lnTo>
                  <a:pt x="230263" y="594360"/>
                </a:lnTo>
                <a:close/>
              </a:path>
              <a:path w="1410969" h="652779">
                <a:moveTo>
                  <a:pt x="234035" y="63017"/>
                </a:moveTo>
                <a:lnTo>
                  <a:pt x="232473" y="60947"/>
                </a:lnTo>
                <a:lnTo>
                  <a:pt x="230835" y="59740"/>
                </a:lnTo>
                <a:lnTo>
                  <a:pt x="229146" y="58966"/>
                </a:lnTo>
                <a:lnTo>
                  <a:pt x="228790" y="59436"/>
                </a:lnTo>
                <a:lnTo>
                  <a:pt x="228396" y="59817"/>
                </a:lnTo>
                <a:lnTo>
                  <a:pt x="228155" y="60502"/>
                </a:lnTo>
                <a:lnTo>
                  <a:pt x="234035" y="63017"/>
                </a:lnTo>
                <a:close/>
              </a:path>
              <a:path w="1410969" h="652779">
                <a:moveTo>
                  <a:pt x="260883" y="19050"/>
                </a:moveTo>
                <a:lnTo>
                  <a:pt x="260426" y="20320"/>
                </a:lnTo>
                <a:lnTo>
                  <a:pt x="260883" y="21590"/>
                </a:lnTo>
                <a:lnTo>
                  <a:pt x="260883" y="19050"/>
                </a:lnTo>
                <a:close/>
              </a:path>
              <a:path w="1410969" h="652779">
                <a:moveTo>
                  <a:pt x="268198" y="62750"/>
                </a:moveTo>
                <a:lnTo>
                  <a:pt x="259575" y="61937"/>
                </a:lnTo>
                <a:lnTo>
                  <a:pt x="261988" y="62496"/>
                </a:lnTo>
                <a:lnTo>
                  <a:pt x="265125" y="62763"/>
                </a:lnTo>
                <a:lnTo>
                  <a:pt x="268198" y="62750"/>
                </a:lnTo>
                <a:close/>
              </a:path>
              <a:path w="1410969" h="652779">
                <a:moveTo>
                  <a:pt x="269151" y="62738"/>
                </a:moveTo>
                <a:lnTo>
                  <a:pt x="268198" y="62750"/>
                </a:lnTo>
                <a:lnTo>
                  <a:pt x="269138" y="62839"/>
                </a:lnTo>
                <a:close/>
              </a:path>
              <a:path w="1410969" h="652779">
                <a:moveTo>
                  <a:pt x="270027" y="16002"/>
                </a:moveTo>
                <a:lnTo>
                  <a:pt x="268490" y="15074"/>
                </a:lnTo>
                <a:lnTo>
                  <a:pt x="268617" y="15455"/>
                </a:lnTo>
                <a:lnTo>
                  <a:pt x="270027" y="16002"/>
                </a:lnTo>
                <a:close/>
              </a:path>
              <a:path w="1410969" h="652779">
                <a:moveTo>
                  <a:pt x="323456" y="9804"/>
                </a:moveTo>
                <a:lnTo>
                  <a:pt x="323380" y="9194"/>
                </a:lnTo>
                <a:lnTo>
                  <a:pt x="323075" y="8458"/>
                </a:lnTo>
                <a:lnTo>
                  <a:pt x="322059" y="7226"/>
                </a:lnTo>
                <a:lnTo>
                  <a:pt x="322338" y="8280"/>
                </a:lnTo>
                <a:lnTo>
                  <a:pt x="322884" y="9067"/>
                </a:lnTo>
                <a:lnTo>
                  <a:pt x="323456" y="9804"/>
                </a:lnTo>
                <a:close/>
              </a:path>
              <a:path w="1410969" h="652779">
                <a:moveTo>
                  <a:pt x="336054" y="601980"/>
                </a:moveTo>
                <a:lnTo>
                  <a:pt x="335534" y="599706"/>
                </a:lnTo>
                <a:lnTo>
                  <a:pt x="334289" y="601980"/>
                </a:lnTo>
                <a:lnTo>
                  <a:pt x="336054" y="601980"/>
                </a:lnTo>
                <a:close/>
              </a:path>
              <a:path w="1410969" h="652779">
                <a:moveTo>
                  <a:pt x="343192" y="599440"/>
                </a:moveTo>
                <a:lnTo>
                  <a:pt x="341464" y="598170"/>
                </a:lnTo>
                <a:lnTo>
                  <a:pt x="333717" y="591820"/>
                </a:lnTo>
                <a:lnTo>
                  <a:pt x="335534" y="599706"/>
                </a:lnTo>
                <a:lnTo>
                  <a:pt x="336372" y="598170"/>
                </a:lnTo>
                <a:lnTo>
                  <a:pt x="343192" y="599440"/>
                </a:lnTo>
                <a:close/>
              </a:path>
              <a:path w="1410969" h="652779">
                <a:moveTo>
                  <a:pt x="372656" y="637540"/>
                </a:moveTo>
                <a:lnTo>
                  <a:pt x="370370" y="637540"/>
                </a:lnTo>
                <a:lnTo>
                  <a:pt x="369341" y="638810"/>
                </a:lnTo>
                <a:lnTo>
                  <a:pt x="372656" y="637540"/>
                </a:lnTo>
                <a:close/>
              </a:path>
              <a:path w="1410969" h="652779">
                <a:moveTo>
                  <a:pt x="387477" y="18376"/>
                </a:moveTo>
                <a:lnTo>
                  <a:pt x="387121" y="17780"/>
                </a:lnTo>
                <a:lnTo>
                  <a:pt x="386664" y="19050"/>
                </a:lnTo>
                <a:lnTo>
                  <a:pt x="387477" y="18376"/>
                </a:lnTo>
                <a:close/>
              </a:path>
              <a:path w="1410969" h="652779">
                <a:moveTo>
                  <a:pt x="417245" y="17780"/>
                </a:moveTo>
                <a:lnTo>
                  <a:pt x="416267" y="17780"/>
                </a:lnTo>
                <a:lnTo>
                  <a:pt x="416356" y="18288"/>
                </a:lnTo>
                <a:lnTo>
                  <a:pt x="417245" y="17780"/>
                </a:lnTo>
                <a:close/>
              </a:path>
              <a:path w="1410969" h="652779">
                <a:moveTo>
                  <a:pt x="417360" y="603846"/>
                </a:moveTo>
                <a:lnTo>
                  <a:pt x="414147" y="601980"/>
                </a:lnTo>
                <a:lnTo>
                  <a:pt x="415328" y="604545"/>
                </a:lnTo>
                <a:lnTo>
                  <a:pt x="417360" y="603846"/>
                </a:lnTo>
                <a:close/>
              </a:path>
              <a:path w="1410969" h="652779">
                <a:moveTo>
                  <a:pt x="421271" y="17780"/>
                </a:moveTo>
                <a:lnTo>
                  <a:pt x="419468" y="16510"/>
                </a:lnTo>
                <a:lnTo>
                  <a:pt x="417245" y="17780"/>
                </a:lnTo>
                <a:lnTo>
                  <a:pt x="421271" y="17780"/>
                </a:lnTo>
                <a:close/>
              </a:path>
              <a:path w="1410969" h="652779">
                <a:moveTo>
                  <a:pt x="422440" y="14846"/>
                </a:moveTo>
                <a:lnTo>
                  <a:pt x="419950" y="14071"/>
                </a:lnTo>
                <a:lnTo>
                  <a:pt x="420928" y="14605"/>
                </a:lnTo>
                <a:lnTo>
                  <a:pt x="421728" y="14795"/>
                </a:lnTo>
                <a:lnTo>
                  <a:pt x="422440" y="14846"/>
                </a:lnTo>
                <a:close/>
              </a:path>
              <a:path w="1410969" h="652779">
                <a:moveTo>
                  <a:pt x="422910" y="607060"/>
                </a:moveTo>
                <a:lnTo>
                  <a:pt x="422871" y="601980"/>
                </a:lnTo>
                <a:lnTo>
                  <a:pt x="417360" y="603846"/>
                </a:lnTo>
                <a:lnTo>
                  <a:pt x="422910" y="607060"/>
                </a:lnTo>
                <a:close/>
              </a:path>
              <a:path w="1410969" h="652779">
                <a:moveTo>
                  <a:pt x="424776" y="54483"/>
                </a:moveTo>
                <a:lnTo>
                  <a:pt x="424383" y="54508"/>
                </a:lnTo>
                <a:lnTo>
                  <a:pt x="423989" y="54597"/>
                </a:lnTo>
                <a:lnTo>
                  <a:pt x="420992" y="55918"/>
                </a:lnTo>
                <a:lnTo>
                  <a:pt x="422795" y="55448"/>
                </a:lnTo>
                <a:lnTo>
                  <a:pt x="424776" y="54483"/>
                </a:lnTo>
                <a:close/>
              </a:path>
              <a:path w="1410969" h="652779">
                <a:moveTo>
                  <a:pt x="432117" y="595287"/>
                </a:moveTo>
                <a:lnTo>
                  <a:pt x="422490" y="595744"/>
                </a:lnTo>
                <a:lnTo>
                  <a:pt x="423697" y="597408"/>
                </a:lnTo>
                <a:lnTo>
                  <a:pt x="424446" y="599236"/>
                </a:lnTo>
                <a:lnTo>
                  <a:pt x="425030" y="601040"/>
                </a:lnTo>
                <a:lnTo>
                  <a:pt x="424167" y="596836"/>
                </a:lnTo>
                <a:lnTo>
                  <a:pt x="432117" y="595287"/>
                </a:lnTo>
                <a:close/>
              </a:path>
              <a:path w="1410969" h="652779">
                <a:moveTo>
                  <a:pt x="439877" y="3810"/>
                </a:moveTo>
                <a:lnTo>
                  <a:pt x="437845" y="2540"/>
                </a:lnTo>
                <a:lnTo>
                  <a:pt x="436016" y="3810"/>
                </a:lnTo>
                <a:lnTo>
                  <a:pt x="439877" y="3810"/>
                </a:lnTo>
                <a:close/>
              </a:path>
              <a:path w="1410969" h="652779">
                <a:moveTo>
                  <a:pt x="440550" y="3810"/>
                </a:moveTo>
                <a:lnTo>
                  <a:pt x="439877" y="3810"/>
                </a:lnTo>
                <a:lnTo>
                  <a:pt x="440397" y="4140"/>
                </a:lnTo>
                <a:lnTo>
                  <a:pt x="440550" y="3810"/>
                </a:lnTo>
                <a:close/>
              </a:path>
              <a:path w="1410969" h="652779">
                <a:moveTo>
                  <a:pt x="462432" y="3810"/>
                </a:moveTo>
                <a:lnTo>
                  <a:pt x="460565" y="5080"/>
                </a:lnTo>
                <a:lnTo>
                  <a:pt x="462432" y="3810"/>
                </a:lnTo>
                <a:close/>
              </a:path>
              <a:path w="1410969" h="652779">
                <a:moveTo>
                  <a:pt x="477075" y="591781"/>
                </a:moveTo>
                <a:lnTo>
                  <a:pt x="475373" y="588835"/>
                </a:lnTo>
                <a:lnTo>
                  <a:pt x="474535" y="589280"/>
                </a:lnTo>
                <a:lnTo>
                  <a:pt x="477075" y="591781"/>
                </a:lnTo>
                <a:close/>
              </a:path>
              <a:path w="1410969" h="652779">
                <a:moveTo>
                  <a:pt x="481076" y="49530"/>
                </a:moveTo>
                <a:lnTo>
                  <a:pt x="480872" y="48958"/>
                </a:lnTo>
                <a:lnTo>
                  <a:pt x="478777" y="49530"/>
                </a:lnTo>
                <a:lnTo>
                  <a:pt x="481076" y="49530"/>
                </a:lnTo>
                <a:close/>
              </a:path>
              <a:path w="1410969" h="652779">
                <a:moveTo>
                  <a:pt x="481685" y="585470"/>
                </a:moveTo>
                <a:lnTo>
                  <a:pt x="473430" y="585470"/>
                </a:lnTo>
                <a:lnTo>
                  <a:pt x="475373" y="588835"/>
                </a:lnTo>
                <a:lnTo>
                  <a:pt x="481685" y="585470"/>
                </a:lnTo>
                <a:close/>
              </a:path>
              <a:path w="1410969" h="652779">
                <a:moveTo>
                  <a:pt x="511086" y="591781"/>
                </a:moveTo>
                <a:lnTo>
                  <a:pt x="510514" y="588010"/>
                </a:lnTo>
                <a:lnTo>
                  <a:pt x="510400" y="591820"/>
                </a:lnTo>
                <a:lnTo>
                  <a:pt x="511073" y="592404"/>
                </a:lnTo>
                <a:lnTo>
                  <a:pt x="511086" y="591781"/>
                </a:lnTo>
                <a:close/>
              </a:path>
              <a:path w="1410969" h="652779">
                <a:moveTo>
                  <a:pt x="511886" y="593090"/>
                </a:moveTo>
                <a:lnTo>
                  <a:pt x="511073" y="592404"/>
                </a:lnTo>
                <a:lnTo>
                  <a:pt x="511060" y="593382"/>
                </a:lnTo>
                <a:lnTo>
                  <a:pt x="511886" y="593090"/>
                </a:lnTo>
                <a:close/>
              </a:path>
              <a:path w="1410969" h="652779">
                <a:moveTo>
                  <a:pt x="542607" y="62687"/>
                </a:moveTo>
                <a:lnTo>
                  <a:pt x="541388" y="61023"/>
                </a:lnTo>
                <a:lnTo>
                  <a:pt x="540029" y="58940"/>
                </a:lnTo>
                <a:lnTo>
                  <a:pt x="537908" y="58229"/>
                </a:lnTo>
                <a:lnTo>
                  <a:pt x="538937" y="60769"/>
                </a:lnTo>
                <a:lnTo>
                  <a:pt x="540639" y="61988"/>
                </a:lnTo>
                <a:lnTo>
                  <a:pt x="542607" y="62687"/>
                </a:lnTo>
                <a:close/>
              </a:path>
              <a:path w="1410969" h="652779">
                <a:moveTo>
                  <a:pt x="547801" y="63652"/>
                </a:moveTo>
                <a:lnTo>
                  <a:pt x="544207" y="63246"/>
                </a:lnTo>
                <a:lnTo>
                  <a:pt x="542607" y="62687"/>
                </a:lnTo>
                <a:lnTo>
                  <a:pt x="544131" y="64693"/>
                </a:lnTo>
                <a:lnTo>
                  <a:pt x="545465" y="66090"/>
                </a:lnTo>
                <a:lnTo>
                  <a:pt x="547801" y="63652"/>
                </a:lnTo>
                <a:close/>
              </a:path>
              <a:path w="1410969" h="652779">
                <a:moveTo>
                  <a:pt x="567499" y="535940"/>
                </a:moveTo>
                <a:lnTo>
                  <a:pt x="567004" y="537210"/>
                </a:lnTo>
                <a:lnTo>
                  <a:pt x="567194" y="538162"/>
                </a:lnTo>
                <a:lnTo>
                  <a:pt x="567499" y="535940"/>
                </a:lnTo>
                <a:close/>
              </a:path>
              <a:path w="1410969" h="652779">
                <a:moveTo>
                  <a:pt x="577850" y="531710"/>
                </a:moveTo>
                <a:lnTo>
                  <a:pt x="576668" y="530860"/>
                </a:lnTo>
                <a:lnTo>
                  <a:pt x="577176" y="525780"/>
                </a:lnTo>
                <a:lnTo>
                  <a:pt x="571728" y="528320"/>
                </a:lnTo>
                <a:lnTo>
                  <a:pt x="572236" y="533400"/>
                </a:lnTo>
                <a:lnTo>
                  <a:pt x="577850" y="531710"/>
                </a:lnTo>
                <a:close/>
              </a:path>
              <a:path w="1410969" h="652779">
                <a:moveTo>
                  <a:pt x="580136" y="532612"/>
                </a:moveTo>
                <a:lnTo>
                  <a:pt x="579996" y="531063"/>
                </a:lnTo>
                <a:lnTo>
                  <a:pt x="577850" y="531710"/>
                </a:lnTo>
                <a:lnTo>
                  <a:pt x="579945" y="533222"/>
                </a:lnTo>
                <a:lnTo>
                  <a:pt x="580136" y="532612"/>
                </a:lnTo>
                <a:close/>
              </a:path>
              <a:path w="1410969" h="652779">
                <a:moveTo>
                  <a:pt x="594144" y="111442"/>
                </a:moveTo>
                <a:lnTo>
                  <a:pt x="588695" y="108610"/>
                </a:lnTo>
                <a:lnTo>
                  <a:pt x="589394" y="113779"/>
                </a:lnTo>
                <a:lnTo>
                  <a:pt x="594144" y="111442"/>
                </a:lnTo>
                <a:close/>
              </a:path>
              <a:path w="1410969" h="652779">
                <a:moveTo>
                  <a:pt x="598017" y="63969"/>
                </a:moveTo>
                <a:lnTo>
                  <a:pt x="591654" y="60769"/>
                </a:lnTo>
                <a:lnTo>
                  <a:pt x="596188" y="63334"/>
                </a:lnTo>
                <a:lnTo>
                  <a:pt x="598017" y="63969"/>
                </a:lnTo>
                <a:close/>
              </a:path>
              <a:path w="1410969" h="652779">
                <a:moveTo>
                  <a:pt x="598462" y="442175"/>
                </a:moveTo>
                <a:lnTo>
                  <a:pt x="598030" y="440829"/>
                </a:lnTo>
                <a:lnTo>
                  <a:pt x="597255" y="441452"/>
                </a:lnTo>
                <a:lnTo>
                  <a:pt x="598462" y="442175"/>
                </a:lnTo>
                <a:close/>
              </a:path>
              <a:path w="1410969" h="652779">
                <a:moveTo>
                  <a:pt x="599821" y="484390"/>
                </a:moveTo>
                <a:lnTo>
                  <a:pt x="599135" y="482803"/>
                </a:lnTo>
                <a:lnTo>
                  <a:pt x="598868" y="484212"/>
                </a:lnTo>
                <a:lnTo>
                  <a:pt x="599262" y="484200"/>
                </a:lnTo>
                <a:lnTo>
                  <a:pt x="599579" y="484276"/>
                </a:lnTo>
                <a:lnTo>
                  <a:pt x="599821" y="484390"/>
                </a:lnTo>
                <a:close/>
              </a:path>
              <a:path w="1410969" h="652779">
                <a:moveTo>
                  <a:pt x="600417" y="443357"/>
                </a:moveTo>
                <a:lnTo>
                  <a:pt x="598462" y="442175"/>
                </a:lnTo>
                <a:lnTo>
                  <a:pt x="598716" y="442950"/>
                </a:lnTo>
                <a:lnTo>
                  <a:pt x="600417" y="443357"/>
                </a:lnTo>
                <a:close/>
              </a:path>
              <a:path w="1410969" h="652779">
                <a:moveTo>
                  <a:pt x="600494" y="485254"/>
                </a:moveTo>
                <a:lnTo>
                  <a:pt x="600468" y="484632"/>
                </a:lnTo>
                <a:lnTo>
                  <a:pt x="599821" y="484390"/>
                </a:lnTo>
                <a:lnTo>
                  <a:pt x="600481" y="485990"/>
                </a:lnTo>
                <a:lnTo>
                  <a:pt x="600494" y="485254"/>
                </a:lnTo>
                <a:close/>
              </a:path>
              <a:path w="1410969" h="652779">
                <a:moveTo>
                  <a:pt x="601776" y="379222"/>
                </a:moveTo>
                <a:lnTo>
                  <a:pt x="598728" y="378460"/>
                </a:lnTo>
                <a:lnTo>
                  <a:pt x="600240" y="384810"/>
                </a:lnTo>
                <a:lnTo>
                  <a:pt x="601776" y="379222"/>
                </a:lnTo>
                <a:close/>
              </a:path>
              <a:path w="1410969" h="652779">
                <a:moveTo>
                  <a:pt x="601916" y="489331"/>
                </a:moveTo>
                <a:lnTo>
                  <a:pt x="600481" y="485990"/>
                </a:lnTo>
                <a:lnTo>
                  <a:pt x="600456" y="487133"/>
                </a:lnTo>
                <a:lnTo>
                  <a:pt x="600240" y="488543"/>
                </a:lnTo>
                <a:lnTo>
                  <a:pt x="601916" y="489331"/>
                </a:lnTo>
                <a:close/>
              </a:path>
              <a:path w="1410969" h="652779">
                <a:moveTo>
                  <a:pt x="602538" y="443839"/>
                </a:moveTo>
                <a:lnTo>
                  <a:pt x="600405" y="443369"/>
                </a:lnTo>
                <a:lnTo>
                  <a:pt x="600837" y="443611"/>
                </a:lnTo>
                <a:lnTo>
                  <a:pt x="601548" y="443776"/>
                </a:lnTo>
                <a:lnTo>
                  <a:pt x="602538" y="443839"/>
                </a:lnTo>
                <a:close/>
              </a:path>
              <a:path w="1410969" h="652779">
                <a:moveTo>
                  <a:pt x="603478" y="456565"/>
                </a:moveTo>
                <a:lnTo>
                  <a:pt x="601980" y="456209"/>
                </a:lnTo>
                <a:lnTo>
                  <a:pt x="601256" y="455739"/>
                </a:lnTo>
                <a:lnTo>
                  <a:pt x="600951" y="454914"/>
                </a:lnTo>
                <a:lnTo>
                  <a:pt x="601243" y="456717"/>
                </a:lnTo>
                <a:lnTo>
                  <a:pt x="602107" y="456895"/>
                </a:lnTo>
                <a:lnTo>
                  <a:pt x="602945" y="456933"/>
                </a:lnTo>
                <a:lnTo>
                  <a:pt x="603478" y="456565"/>
                </a:lnTo>
                <a:close/>
              </a:path>
              <a:path w="1410969" h="652779">
                <a:moveTo>
                  <a:pt x="603567" y="479374"/>
                </a:moveTo>
                <a:lnTo>
                  <a:pt x="603186" y="477050"/>
                </a:lnTo>
                <a:lnTo>
                  <a:pt x="601980" y="477520"/>
                </a:lnTo>
                <a:lnTo>
                  <a:pt x="603567" y="479374"/>
                </a:lnTo>
                <a:close/>
              </a:path>
              <a:path w="1410969" h="652779">
                <a:moveTo>
                  <a:pt x="603859" y="379730"/>
                </a:moveTo>
                <a:lnTo>
                  <a:pt x="602780" y="377418"/>
                </a:lnTo>
                <a:lnTo>
                  <a:pt x="602322" y="377190"/>
                </a:lnTo>
                <a:lnTo>
                  <a:pt x="601776" y="379222"/>
                </a:lnTo>
                <a:lnTo>
                  <a:pt x="603859" y="379730"/>
                </a:lnTo>
                <a:close/>
              </a:path>
              <a:path w="1410969" h="652779">
                <a:moveTo>
                  <a:pt x="605561" y="476110"/>
                </a:moveTo>
                <a:lnTo>
                  <a:pt x="603846" y="471170"/>
                </a:lnTo>
                <a:lnTo>
                  <a:pt x="601548" y="469900"/>
                </a:lnTo>
                <a:lnTo>
                  <a:pt x="603021" y="476110"/>
                </a:lnTo>
                <a:lnTo>
                  <a:pt x="603186" y="477050"/>
                </a:lnTo>
                <a:lnTo>
                  <a:pt x="605561" y="476110"/>
                </a:lnTo>
                <a:close/>
              </a:path>
              <a:path w="1410969" h="652779">
                <a:moveTo>
                  <a:pt x="605713" y="434721"/>
                </a:moveTo>
                <a:lnTo>
                  <a:pt x="602145" y="431965"/>
                </a:lnTo>
                <a:lnTo>
                  <a:pt x="601599" y="434784"/>
                </a:lnTo>
                <a:lnTo>
                  <a:pt x="597433" y="438975"/>
                </a:lnTo>
                <a:lnTo>
                  <a:pt x="598030" y="440829"/>
                </a:lnTo>
                <a:lnTo>
                  <a:pt x="605713" y="434721"/>
                </a:lnTo>
                <a:close/>
              </a:path>
              <a:path w="1410969" h="652779">
                <a:moveTo>
                  <a:pt x="607999" y="153670"/>
                </a:moveTo>
                <a:lnTo>
                  <a:pt x="606767" y="153670"/>
                </a:lnTo>
                <a:lnTo>
                  <a:pt x="607987" y="153962"/>
                </a:lnTo>
                <a:lnTo>
                  <a:pt x="607999" y="153670"/>
                </a:lnTo>
                <a:close/>
              </a:path>
              <a:path w="1410969" h="652779">
                <a:moveTo>
                  <a:pt x="609231" y="474980"/>
                </a:moveTo>
                <a:lnTo>
                  <a:pt x="608444" y="474980"/>
                </a:lnTo>
                <a:lnTo>
                  <a:pt x="605561" y="476110"/>
                </a:lnTo>
                <a:lnTo>
                  <a:pt x="605612" y="476250"/>
                </a:lnTo>
                <a:lnTo>
                  <a:pt x="609231" y="474980"/>
                </a:lnTo>
                <a:close/>
              </a:path>
              <a:path w="1410969" h="652779">
                <a:moveTo>
                  <a:pt x="609485" y="287439"/>
                </a:moveTo>
                <a:lnTo>
                  <a:pt x="608965" y="287591"/>
                </a:lnTo>
                <a:lnTo>
                  <a:pt x="608418" y="287921"/>
                </a:lnTo>
                <a:lnTo>
                  <a:pt x="607961" y="288569"/>
                </a:lnTo>
                <a:lnTo>
                  <a:pt x="608342" y="288531"/>
                </a:lnTo>
                <a:lnTo>
                  <a:pt x="608888" y="288036"/>
                </a:lnTo>
                <a:lnTo>
                  <a:pt x="609485" y="287439"/>
                </a:lnTo>
                <a:close/>
              </a:path>
              <a:path w="1410969" h="652779">
                <a:moveTo>
                  <a:pt x="611035" y="486054"/>
                </a:moveTo>
                <a:lnTo>
                  <a:pt x="607339" y="485140"/>
                </a:lnTo>
                <a:lnTo>
                  <a:pt x="606348" y="482600"/>
                </a:lnTo>
                <a:lnTo>
                  <a:pt x="603567" y="479374"/>
                </a:lnTo>
                <a:lnTo>
                  <a:pt x="604507" y="485140"/>
                </a:lnTo>
                <a:lnTo>
                  <a:pt x="610146" y="487680"/>
                </a:lnTo>
                <a:lnTo>
                  <a:pt x="611035" y="486054"/>
                </a:lnTo>
                <a:close/>
              </a:path>
              <a:path w="1410969" h="652779">
                <a:moveTo>
                  <a:pt x="612457" y="486410"/>
                </a:moveTo>
                <a:lnTo>
                  <a:pt x="612228" y="483870"/>
                </a:lnTo>
                <a:lnTo>
                  <a:pt x="611035" y="486054"/>
                </a:lnTo>
                <a:lnTo>
                  <a:pt x="612457" y="486410"/>
                </a:lnTo>
                <a:close/>
              </a:path>
              <a:path w="1410969" h="652779">
                <a:moveTo>
                  <a:pt x="613244" y="457200"/>
                </a:moveTo>
                <a:lnTo>
                  <a:pt x="611314" y="457555"/>
                </a:lnTo>
                <a:lnTo>
                  <a:pt x="611873" y="459981"/>
                </a:lnTo>
                <a:lnTo>
                  <a:pt x="613244" y="457200"/>
                </a:lnTo>
                <a:close/>
              </a:path>
              <a:path w="1410969" h="652779">
                <a:moveTo>
                  <a:pt x="613879" y="312229"/>
                </a:moveTo>
                <a:lnTo>
                  <a:pt x="613613" y="312064"/>
                </a:lnTo>
                <a:lnTo>
                  <a:pt x="613448" y="312420"/>
                </a:lnTo>
                <a:lnTo>
                  <a:pt x="613879" y="312229"/>
                </a:lnTo>
                <a:close/>
              </a:path>
              <a:path w="1410969" h="652779">
                <a:moveTo>
                  <a:pt x="616546" y="306070"/>
                </a:moveTo>
                <a:lnTo>
                  <a:pt x="611911" y="306070"/>
                </a:lnTo>
                <a:lnTo>
                  <a:pt x="612140" y="311150"/>
                </a:lnTo>
                <a:lnTo>
                  <a:pt x="613613" y="312064"/>
                </a:lnTo>
                <a:lnTo>
                  <a:pt x="616546" y="306070"/>
                </a:lnTo>
                <a:close/>
              </a:path>
              <a:path w="1410969" h="652779">
                <a:moveTo>
                  <a:pt x="616623" y="474980"/>
                </a:moveTo>
                <a:lnTo>
                  <a:pt x="615581" y="468630"/>
                </a:lnTo>
                <a:lnTo>
                  <a:pt x="613041" y="463550"/>
                </a:lnTo>
                <a:lnTo>
                  <a:pt x="612406" y="462280"/>
                </a:lnTo>
                <a:lnTo>
                  <a:pt x="611873" y="459981"/>
                </a:lnTo>
                <a:lnTo>
                  <a:pt x="610108" y="463550"/>
                </a:lnTo>
                <a:lnTo>
                  <a:pt x="607822" y="462280"/>
                </a:lnTo>
                <a:lnTo>
                  <a:pt x="604189" y="461010"/>
                </a:lnTo>
                <a:lnTo>
                  <a:pt x="601929" y="458470"/>
                </a:lnTo>
                <a:lnTo>
                  <a:pt x="603719" y="463550"/>
                </a:lnTo>
                <a:lnTo>
                  <a:pt x="607479" y="469900"/>
                </a:lnTo>
                <a:lnTo>
                  <a:pt x="609231" y="474980"/>
                </a:lnTo>
                <a:lnTo>
                  <a:pt x="610501" y="474980"/>
                </a:lnTo>
                <a:lnTo>
                  <a:pt x="611759" y="478790"/>
                </a:lnTo>
                <a:lnTo>
                  <a:pt x="616623" y="474980"/>
                </a:lnTo>
                <a:close/>
              </a:path>
              <a:path w="1410969" h="652779">
                <a:moveTo>
                  <a:pt x="623912" y="381000"/>
                </a:moveTo>
                <a:lnTo>
                  <a:pt x="623519" y="376834"/>
                </a:lnTo>
                <a:lnTo>
                  <a:pt x="623074" y="377190"/>
                </a:lnTo>
                <a:lnTo>
                  <a:pt x="622858" y="378548"/>
                </a:lnTo>
                <a:lnTo>
                  <a:pt x="623912" y="381000"/>
                </a:lnTo>
                <a:close/>
              </a:path>
              <a:path w="1410969" h="652779">
                <a:moveTo>
                  <a:pt x="625386" y="247637"/>
                </a:moveTo>
                <a:lnTo>
                  <a:pt x="624624" y="245110"/>
                </a:lnTo>
                <a:lnTo>
                  <a:pt x="623608" y="245376"/>
                </a:lnTo>
                <a:lnTo>
                  <a:pt x="625386" y="247637"/>
                </a:lnTo>
                <a:close/>
              </a:path>
              <a:path w="1410969" h="652779">
                <a:moveTo>
                  <a:pt x="626008" y="244894"/>
                </a:moveTo>
                <a:lnTo>
                  <a:pt x="625538" y="244513"/>
                </a:lnTo>
                <a:lnTo>
                  <a:pt x="625449" y="245110"/>
                </a:lnTo>
                <a:lnTo>
                  <a:pt x="626008" y="244894"/>
                </a:lnTo>
                <a:close/>
              </a:path>
              <a:path w="1410969" h="652779">
                <a:moveTo>
                  <a:pt x="626325" y="525780"/>
                </a:moveTo>
                <a:lnTo>
                  <a:pt x="623265" y="525780"/>
                </a:lnTo>
                <a:lnTo>
                  <a:pt x="621626" y="527050"/>
                </a:lnTo>
                <a:lnTo>
                  <a:pt x="617855" y="528320"/>
                </a:lnTo>
                <a:lnTo>
                  <a:pt x="615264" y="525780"/>
                </a:lnTo>
                <a:lnTo>
                  <a:pt x="617435" y="521970"/>
                </a:lnTo>
                <a:lnTo>
                  <a:pt x="615530" y="519430"/>
                </a:lnTo>
                <a:lnTo>
                  <a:pt x="612660" y="515620"/>
                </a:lnTo>
                <a:lnTo>
                  <a:pt x="607580" y="510540"/>
                </a:lnTo>
                <a:lnTo>
                  <a:pt x="601205" y="508000"/>
                </a:lnTo>
                <a:lnTo>
                  <a:pt x="592543" y="509270"/>
                </a:lnTo>
                <a:lnTo>
                  <a:pt x="591070" y="519430"/>
                </a:lnTo>
                <a:lnTo>
                  <a:pt x="585647" y="518160"/>
                </a:lnTo>
                <a:lnTo>
                  <a:pt x="590397" y="513080"/>
                </a:lnTo>
                <a:lnTo>
                  <a:pt x="584288" y="513080"/>
                </a:lnTo>
                <a:lnTo>
                  <a:pt x="585431" y="516890"/>
                </a:lnTo>
                <a:lnTo>
                  <a:pt x="585431" y="521970"/>
                </a:lnTo>
                <a:lnTo>
                  <a:pt x="583082" y="520700"/>
                </a:lnTo>
                <a:lnTo>
                  <a:pt x="580948" y="519430"/>
                </a:lnTo>
                <a:lnTo>
                  <a:pt x="579081" y="520700"/>
                </a:lnTo>
                <a:lnTo>
                  <a:pt x="579983" y="530860"/>
                </a:lnTo>
                <a:lnTo>
                  <a:pt x="580682" y="530860"/>
                </a:lnTo>
                <a:lnTo>
                  <a:pt x="626021" y="530860"/>
                </a:lnTo>
                <a:lnTo>
                  <a:pt x="626173" y="528320"/>
                </a:lnTo>
                <a:lnTo>
                  <a:pt x="626325" y="525780"/>
                </a:lnTo>
                <a:close/>
              </a:path>
              <a:path w="1410969" h="652779">
                <a:moveTo>
                  <a:pt x="626846" y="396240"/>
                </a:moveTo>
                <a:lnTo>
                  <a:pt x="622541" y="391160"/>
                </a:lnTo>
                <a:lnTo>
                  <a:pt x="624027" y="397497"/>
                </a:lnTo>
                <a:lnTo>
                  <a:pt x="624281" y="396240"/>
                </a:lnTo>
                <a:lnTo>
                  <a:pt x="626846" y="396240"/>
                </a:lnTo>
                <a:close/>
              </a:path>
              <a:path w="1410969" h="652779">
                <a:moveTo>
                  <a:pt x="628103" y="435610"/>
                </a:moveTo>
                <a:lnTo>
                  <a:pt x="627354" y="436041"/>
                </a:lnTo>
                <a:lnTo>
                  <a:pt x="626770" y="439420"/>
                </a:lnTo>
                <a:lnTo>
                  <a:pt x="628103" y="435610"/>
                </a:lnTo>
                <a:close/>
              </a:path>
              <a:path w="1410969" h="652779">
                <a:moveTo>
                  <a:pt x="632320" y="242900"/>
                </a:moveTo>
                <a:lnTo>
                  <a:pt x="631596" y="242900"/>
                </a:lnTo>
                <a:lnTo>
                  <a:pt x="630923" y="242900"/>
                </a:lnTo>
                <a:lnTo>
                  <a:pt x="626008" y="244894"/>
                </a:lnTo>
                <a:lnTo>
                  <a:pt x="629513" y="247650"/>
                </a:lnTo>
                <a:lnTo>
                  <a:pt x="631431" y="243293"/>
                </a:lnTo>
                <a:lnTo>
                  <a:pt x="632117" y="243840"/>
                </a:lnTo>
                <a:lnTo>
                  <a:pt x="632320" y="242900"/>
                </a:lnTo>
                <a:close/>
              </a:path>
              <a:path w="1410969" h="652779">
                <a:moveTo>
                  <a:pt x="635749" y="388416"/>
                </a:moveTo>
                <a:lnTo>
                  <a:pt x="633768" y="388442"/>
                </a:lnTo>
                <a:lnTo>
                  <a:pt x="630682" y="388340"/>
                </a:lnTo>
                <a:lnTo>
                  <a:pt x="629539" y="382968"/>
                </a:lnTo>
                <a:lnTo>
                  <a:pt x="627659" y="392874"/>
                </a:lnTo>
                <a:lnTo>
                  <a:pt x="629970" y="391172"/>
                </a:lnTo>
                <a:lnTo>
                  <a:pt x="633095" y="388950"/>
                </a:lnTo>
                <a:lnTo>
                  <a:pt x="633552" y="393471"/>
                </a:lnTo>
                <a:lnTo>
                  <a:pt x="635749" y="388416"/>
                </a:lnTo>
                <a:close/>
              </a:path>
              <a:path w="1410969" h="652779">
                <a:moveTo>
                  <a:pt x="638009" y="352539"/>
                </a:moveTo>
                <a:lnTo>
                  <a:pt x="635977" y="349097"/>
                </a:lnTo>
                <a:lnTo>
                  <a:pt x="635469" y="348284"/>
                </a:lnTo>
                <a:lnTo>
                  <a:pt x="633399" y="352234"/>
                </a:lnTo>
                <a:lnTo>
                  <a:pt x="634365" y="357593"/>
                </a:lnTo>
                <a:lnTo>
                  <a:pt x="636727" y="352234"/>
                </a:lnTo>
                <a:lnTo>
                  <a:pt x="638009" y="352539"/>
                </a:lnTo>
                <a:close/>
              </a:path>
              <a:path w="1410969" h="652779">
                <a:moveTo>
                  <a:pt x="640054" y="215900"/>
                </a:moveTo>
                <a:lnTo>
                  <a:pt x="633844" y="215900"/>
                </a:lnTo>
                <a:lnTo>
                  <a:pt x="633920" y="214630"/>
                </a:lnTo>
                <a:lnTo>
                  <a:pt x="636828" y="213360"/>
                </a:lnTo>
                <a:lnTo>
                  <a:pt x="638530" y="213360"/>
                </a:lnTo>
                <a:lnTo>
                  <a:pt x="637222" y="208280"/>
                </a:lnTo>
                <a:lnTo>
                  <a:pt x="636460" y="201930"/>
                </a:lnTo>
                <a:lnTo>
                  <a:pt x="635444" y="199390"/>
                </a:lnTo>
                <a:lnTo>
                  <a:pt x="634936" y="198120"/>
                </a:lnTo>
                <a:lnTo>
                  <a:pt x="631367" y="198120"/>
                </a:lnTo>
                <a:lnTo>
                  <a:pt x="630974" y="199212"/>
                </a:lnTo>
                <a:lnTo>
                  <a:pt x="630923" y="199390"/>
                </a:lnTo>
                <a:lnTo>
                  <a:pt x="630732" y="199390"/>
                </a:lnTo>
                <a:lnTo>
                  <a:pt x="630948" y="199301"/>
                </a:lnTo>
                <a:lnTo>
                  <a:pt x="630694" y="199390"/>
                </a:lnTo>
                <a:lnTo>
                  <a:pt x="628726" y="189230"/>
                </a:lnTo>
                <a:lnTo>
                  <a:pt x="630110" y="179070"/>
                </a:lnTo>
                <a:lnTo>
                  <a:pt x="632155" y="168910"/>
                </a:lnTo>
                <a:lnTo>
                  <a:pt x="632206" y="158750"/>
                </a:lnTo>
                <a:lnTo>
                  <a:pt x="634301" y="158750"/>
                </a:lnTo>
                <a:lnTo>
                  <a:pt x="633552" y="156210"/>
                </a:lnTo>
                <a:lnTo>
                  <a:pt x="632053" y="151130"/>
                </a:lnTo>
                <a:lnTo>
                  <a:pt x="633196" y="140970"/>
                </a:lnTo>
                <a:lnTo>
                  <a:pt x="631012" y="138430"/>
                </a:lnTo>
                <a:lnTo>
                  <a:pt x="628815" y="135890"/>
                </a:lnTo>
                <a:lnTo>
                  <a:pt x="628878" y="133350"/>
                </a:lnTo>
                <a:lnTo>
                  <a:pt x="632739" y="128270"/>
                </a:lnTo>
                <a:lnTo>
                  <a:pt x="635203" y="129540"/>
                </a:lnTo>
                <a:lnTo>
                  <a:pt x="634987" y="128270"/>
                </a:lnTo>
                <a:lnTo>
                  <a:pt x="634123" y="123190"/>
                </a:lnTo>
                <a:lnTo>
                  <a:pt x="632510" y="121920"/>
                </a:lnTo>
                <a:lnTo>
                  <a:pt x="633387" y="116840"/>
                </a:lnTo>
                <a:lnTo>
                  <a:pt x="632383" y="115570"/>
                </a:lnTo>
                <a:lnTo>
                  <a:pt x="631342" y="114300"/>
                </a:lnTo>
                <a:lnTo>
                  <a:pt x="630072" y="111760"/>
                </a:lnTo>
                <a:lnTo>
                  <a:pt x="634149" y="113030"/>
                </a:lnTo>
                <a:lnTo>
                  <a:pt x="635000" y="111760"/>
                </a:lnTo>
                <a:lnTo>
                  <a:pt x="635292" y="111760"/>
                </a:lnTo>
                <a:lnTo>
                  <a:pt x="637743" y="114300"/>
                </a:lnTo>
                <a:lnTo>
                  <a:pt x="637628" y="116840"/>
                </a:lnTo>
                <a:lnTo>
                  <a:pt x="637971" y="114300"/>
                </a:lnTo>
                <a:lnTo>
                  <a:pt x="636003" y="111760"/>
                </a:lnTo>
                <a:lnTo>
                  <a:pt x="633056" y="107950"/>
                </a:lnTo>
                <a:lnTo>
                  <a:pt x="631532" y="102870"/>
                </a:lnTo>
                <a:lnTo>
                  <a:pt x="620471" y="100330"/>
                </a:lnTo>
                <a:lnTo>
                  <a:pt x="626160" y="97790"/>
                </a:lnTo>
                <a:lnTo>
                  <a:pt x="625068" y="96520"/>
                </a:lnTo>
                <a:lnTo>
                  <a:pt x="620737" y="91440"/>
                </a:lnTo>
                <a:lnTo>
                  <a:pt x="616940" y="90170"/>
                </a:lnTo>
                <a:lnTo>
                  <a:pt x="618350" y="96520"/>
                </a:lnTo>
                <a:lnTo>
                  <a:pt x="614794" y="93980"/>
                </a:lnTo>
                <a:lnTo>
                  <a:pt x="611238" y="90170"/>
                </a:lnTo>
                <a:lnTo>
                  <a:pt x="610057" y="88900"/>
                </a:lnTo>
                <a:lnTo>
                  <a:pt x="616267" y="85090"/>
                </a:lnTo>
                <a:lnTo>
                  <a:pt x="608977" y="76200"/>
                </a:lnTo>
                <a:lnTo>
                  <a:pt x="598741" y="71120"/>
                </a:lnTo>
                <a:lnTo>
                  <a:pt x="589762" y="67310"/>
                </a:lnTo>
                <a:lnTo>
                  <a:pt x="586232" y="57150"/>
                </a:lnTo>
                <a:lnTo>
                  <a:pt x="584060" y="58420"/>
                </a:lnTo>
                <a:lnTo>
                  <a:pt x="585000" y="62230"/>
                </a:lnTo>
                <a:lnTo>
                  <a:pt x="585901" y="64770"/>
                </a:lnTo>
                <a:lnTo>
                  <a:pt x="583590" y="67310"/>
                </a:lnTo>
                <a:lnTo>
                  <a:pt x="578866" y="62230"/>
                </a:lnTo>
                <a:lnTo>
                  <a:pt x="580097" y="49530"/>
                </a:lnTo>
                <a:lnTo>
                  <a:pt x="578916" y="48260"/>
                </a:lnTo>
                <a:lnTo>
                  <a:pt x="574205" y="43180"/>
                </a:lnTo>
                <a:lnTo>
                  <a:pt x="563664" y="43180"/>
                </a:lnTo>
                <a:lnTo>
                  <a:pt x="558774" y="39370"/>
                </a:lnTo>
                <a:lnTo>
                  <a:pt x="558063" y="43180"/>
                </a:lnTo>
                <a:lnTo>
                  <a:pt x="554482" y="48260"/>
                </a:lnTo>
                <a:lnTo>
                  <a:pt x="547141" y="44450"/>
                </a:lnTo>
                <a:lnTo>
                  <a:pt x="544766" y="41910"/>
                </a:lnTo>
                <a:lnTo>
                  <a:pt x="542404" y="39370"/>
                </a:lnTo>
                <a:lnTo>
                  <a:pt x="544652" y="35560"/>
                </a:lnTo>
                <a:lnTo>
                  <a:pt x="547662" y="30480"/>
                </a:lnTo>
                <a:lnTo>
                  <a:pt x="552386" y="33020"/>
                </a:lnTo>
                <a:lnTo>
                  <a:pt x="553821" y="34290"/>
                </a:lnTo>
                <a:lnTo>
                  <a:pt x="553275" y="35560"/>
                </a:lnTo>
                <a:lnTo>
                  <a:pt x="555625" y="36830"/>
                </a:lnTo>
                <a:lnTo>
                  <a:pt x="558622" y="38100"/>
                </a:lnTo>
                <a:lnTo>
                  <a:pt x="558431" y="35560"/>
                </a:lnTo>
                <a:lnTo>
                  <a:pt x="558330" y="34290"/>
                </a:lnTo>
                <a:lnTo>
                  <a:pt x="555955" y="35560"/>
                </a:lnTo>
                <a:lnTo>
                  <a:pt x="555028" y="30480"/>
                </a:lnTo>
                <a:lnTo>
                  <a:pt x="552005" y="27940"/>
                </a:lnTo>
                <a:lnTo>
                  <a:pt x="547471" y="24130"/>
                </a:lnTo>
                <a:lnTo>
                  <a:pt x="551980" y="22860"/>
                </a:lnTo>
                <a:lnTo>
                  <a:pt x="548652" y="21590"/>
                </a:lnTo>
                <a:lnTo>
                  <a:pt x="546709" y="20320"/>
                </a:lnTo>
                <a:lnTo>
                  <a:pt x="547382" y="24130"/>
                </a:lnTo>
                <a:lnTo>
                  <a:pt x="546023" y="22860"/>
                </a:lnTo>
                <a:lnTo>
                  <a:pt x="544703" y="21590"/>
                </a:lnTo>
                <a:lnTo>
                  <a:pt x="543369" y="20320"/>
                </a:lnTo>
                <a:lnTo>
                  <a:pt x="542048" y="19050"/>
                </a:lnTo>
                <a:lnTo>
                  <a:pt x="533069" y="10160"/>
                </a:lnTo>
                <a:lnTo>
                  <a:pt x="520357" y="10160"/>
                </a:lnTo>
                <a:lnTo>
                  <a:pt x="522655" y="11430"/>
                </a:lnTo>
                <a:lnTo>
                  <a:pt x="524065" y="13970"/>
                </a:lnTo>
                <a:lnTo>
                  <a:pt x="521817" y="13970"/>
                </a:lnTo>
                <a:lnTo>
                  <a:pt x="516775" y="12700"/>
                </a:lnTo>
                <a:lnTo>
                  <a:pt x="513219" y="12700"/>
                </a:lnTo>
                <a:lnTo>
                  <a:pt x="511467" y="13970"/>
                </a:lnTo>
                <a:lnTo>
                  <a:pt x="509447" y="13970"/>
                </a:lnTo>
                <a:lnTo>
                  <a:pt x="508000" y="16510"/>
                </a:lnTo>
                <a:lnTo>
                  <a:pt x="507593" y="19050"/>
                </a:lnTo>
                <a:lnTo>
                  <a:pt x="502831" y="20320"/>
                </a:lnTo>
                <a:lnTo>
                  <a:pt x="501383" y="17780"/>
                </a:lnTo>
                <a:lnTo>
                  <a:pt x="500672" y="16510"/>
                </a:lnTo>
                <a:lnTo>
                  <a:pt x="500595" y="15240"/>
                </a:lnTo>
                <a:lnTo>
                  <a:pt x="500519" y="13970"/>
                </a:lnTo>
                <a:lnTo>
                  <a:pt x="499592" y="12700"/>
                </a:lnTo>
                <a:lnTo>
                  <a:pt x="495109" y="13970"/>
                </a:lnTo>
                <a:lnTo>
                  <a:pt x="489216" y="11430"/>
                </a:lnTo>
                <a:lnTo>
                  <a:pt x="494753" y="6350"/>
                </a:lnTo>
                <a:lnTo>
                  <a:pt x="496138" y="5080"/>
                </a:lnTo>
                <a:lnTo>
                  <a:pt x="489813" y="6350"/>
                </a:lnTo>
                <a:lnTo>
                  <a:pt x="484035" y="5080"/>
                </a:lnTo>
                <a:lnTo>
                  <a:pt x="478955" y="2540"/>
                </a:lnTo>
                <a:lnTo>
                  <a:pt x="474726" y="1270"/>
                </a:lnTo>
                <a:lnTo>
                  <a:pt x="479323" y="0"/>
                </a:lnTo>
                <a:lnTo>
                  <a:pt x="472008" y="0"/>
                </a:lnTo>
                <a:lnTo>
                  <a:pt x="474687" y="5080"/>
                </a:lnTo>
                <a:lnTo>
                  <a:pt x="469684" y="5080"/>
                </a:lnTo>
                <a:lnTo>
                  <a:pt x="469709" y="2540"/>
                </a:lnTo>
                <a:lnTo>
                  <a:pt x="466940" y="6350"/>
                </a:lnTo>
                <a:lnTo>
                  <a:pt x="471919" y="11430"/>
                </a:lnTo>
                <a:lnTo>
                  <a:pt x="466407" y="15240"/>
                </a:lnTo>
                <a:lnTo>
                  <a:pt x="462788" y="12700"/>
                </a:lnTo>
                <a:lnTo>
                  <a:pt x="455447" y="17780"/>
                </a:lnTo>
                <a:lnTo>
                  <a:pt x="454393" y="12700"/>
                </a:lnTo>
                <a:lnTo>
                  <a:pt x="454139" y="11430"/>
                </a:lnTo>
                <a:lnTo>
                  <a:pt x="458889" y="11430"/>
                </a:lnTo>
                <a:lnTo>
                  <a:pt x="458952" y="8890"/>
                </a:lnTo>
                <a:lnTo>
                  <a:pt x="458685" y="6350"/>
                </a:lnTo>
                <a:lnTo>
                  <a:pt x="460565" y="5080"/>
                </a:lnTo>
                <a:lnTo>
                  <a:pt x="458330" y="5080"/>
                </a:lnTo>
                <a:lnTo>
                  <a:pt x="455599" y="3810"/>
                </a:lnTo>
                <a:lnTo>
                  <a:pt x="455193" y="2540"/>
                </a:lnTo>
                <a:lnTo>
                  <a:pt x="456717" y="2540"/>
                </a:lnTo>
                <a:lnTo>
                  <a:pt x="451167" y="1270"/>
                </a:lnTo>
                <a:lnTo>
                  <a:pt x="448754" y="3810"/>
                </a:lnTo>
                <a:lnTo>
                  <a:pt x="446265" y="7620"/>
                </a:lnTo>
                <a:lnTo>
                  <a:pt x="440524" y="8890"/>
                </a:lnTo>
                <a:lnTo>
                  <a:pt x="441921" y="5080"/>
                </a:lnTo>
                <a:lnTo>
                  <a:pt x="440397" y="4140"/>
                </a:lnTo>
                <a:lnTo>
                  <a:pt x="438238" y="8890"/>
                </a:lnTo>
                <a:lnTo>
                  <a:pt x="434086" y="12700"/>
                </a:lnTo>
                <a:lnTo>
                  <a:pt x="426834" y="8890"/>
                </a:lnTo>
                <a:lnTo>
                  <a:pt x="426250" y="13970"/>
                </a:lnTo>
                <a:lnTo>
                  <a:pt x="422465" y="13970"/>
                </a:lnTo>
                <a:lnTo>
                  <a:pt x="426783" y="15240"/>
                </a:lnTo>
                <a:lnTo>
                  <a:pt x="425361" y="19050"/>
                </a:lnTo>
                <a:lnTo>
                  <a:pt x="421741" y="19050"/>
                </a:lnTo>
                <a:lnTo>
                  <a:pt x="416712" y="20320"/>
                </a:lnTo>
                <a:lnTo>
                  <a:pt x="416483" y="19050"/>
                </a:lnTo>
                <a:lnTo>
                  <a:pt x="416356" y="18288"/>
                </a:lnTo>
                <a:lnTo>
                  <a:pt x="415023" y="19050"/>
                </a:lnTo>
                <a:lnTo>
                  <a:pt x="410070" y="16510"/>
                </a:lnTo>
                <a:lnTo>
                  <a:pt x="404710" y="13970"/>
                </a:lnTo>
                <a:lnTo>
                  <a:pt x="399008" y="13970"/>
                </a:lnTo>
                <a:lnTo>
                  <a:pt x="395389" y="11430"/>
                </a:lnTo>
                <a:lnTo>
                  <a:pt x="397535" y="8890"/>
                </a:lnTo>
                <a:lnTo>
                  <a:pt x="398614" y="7620"/>
                </a:lnTo>
                <a:lnTo>
                  <a:pt x="395427" y="6350"/>
                </a:lnTo>
                <a:lnTo>
                  <a:pt x="390131" y="7620"/>
                </a:lnTo>
                <a:lnTo>
                  <a:pt x="386270" y="5080"/>
                </a:lnTo>
                <a:lnTo>
                  <a:pt x="382320" y="3810"/>
                </a:lnTo>
                <a:lnTo>
                  <a:pt x="376770" y="5080"/>
                </a:lnTo>
                <a:lnTo>
                  <a:pt x="379107" y="9525"/>
                </a:lnTo>
                <a:lnTo>
                  <a:pt x="373481" y="13970"/>
                </a:lnTo>
                <a:lnTo>
                  <a:pt x="388543" y="10160"/>
                </a:lnTo>
                <a:lnTo>
                  <a:pt x="378917" y="17780"/>
                </a:lnTo>
                <a:lnTo>
                  <a:pt x="383476" y="17780"/>
                </a:lnTo>
                <a:lnTo>
                  <a:pt x="388505" y="13970"/>
                </a:lnTo>
                <a:lnTo>
                  <a:pt x="391248" y="15240"/>
                </a:lnTo>
                <a:lnTo>
                  <a:pt x="387477" y="18376"/>
                </a:lnTo>
                <a:lnTo>
                  <a:pt x="389343" y="21590"/>
                </a:lnTo>
                <a:lnTo>
                  <a:pt x="384644" y="19050"/>
                </a:lnTo>
                <a:lnTo>
                  <a:pt x="379907" y="20320"/>
                </a:lnTo>
                <a:lnTo>
                  <a:pt x="375005" y="22860"/>
                </a:lnTo>
                <a:lnTo>
                  <a:pt x="369773" y="21590"/>
                </a:lnTo>
                <a:lnTo>
                  <a:pt x="369798" y="19050"/>
                </a:lnTo>
                <a:lnTo>
                  <a:pt x="369887" y="8890"/>
                </a:lnTo>
                <a:lnTo>
                  <a:pt x="362077" y="7620"/>
                </a:lnTo>
                <a:lnTo>
                  <a:pt x="354444" y="10160"/>
                </a:lnTo>
                <a:lnTo>
                  <a:pt x="346214" y="12700"/>
                </a:lnTo>
                <a:lnTo>
                  <a:pt x="336588" y="12700"/>
                </a:lnTo>
                <a:lnTo>
                  <a:pt x="341134" y="13970"/>
                </a:lnTo>
                <a:lnTo>
                  <a:pt x="339293" y="19050"/>
                </a:lnTo>
                <a:lnTo>
                  <a:pt x="337007" y="17780"/>
                </a:lnTo>
                <a:lnTo>
                  <a:pt x="332447" y="15240"/>
                </a:lnTo>
                <a:lnTo>
                  <a:pt x="327914" y="17780"/>
                </a:lnTo>
                <a:lnTo>
                  <a:pt x="328320" y="12700"/>
                </a:lnTo>
                <a:lnTo>
                  <a:pt x="325462" y="11430"/>
                </a:lnTo>
                <a:lnTo>
                  <a:pt x="323494" y="8890"/>
                </a:lnTo>
                <a:lnTo>
                  <a:pt x="323748" y="12700"/>
                </a:lnTo>
                <a:lnTo>
                  <a:pt x="313182" y="8890"/>
                </a:lnTo>
                <a:lnTo>
                  <a:pt x="311975" y="17780"/>
                </a:lnTo>
                <a:lnTo>
                  <a:pt x="305638" y="11430"/>
                </a:lnTo>
                <a:lnTo>
                  <a:pt x="298665" y="12700"/>
                </a:lnTo>
                <a:lnTo>
                  <a:pt x="293573" y="16510"/>
                </a:lnTo>
                <a:lnTo>
                  <a:pt x="288569" y="21590"/>
                </a:lnTo>
                <a:lnTo>
                  <a:pt x="281838" y="22860"/>
                </a:lnTo>
                <a:lnTo>
                  <a:pt x="284276" y="19050"/>
                </a:lnTo>
                <a:lnTo>
                  <a:pt x="285089" y="17780"/>
                </a:lnTo>
                <a:lnTo>
                  <a:pt x="280111" y="15240"/>
                </a:lnTo>
                <a:lnTo>
                  <a:pt x="282536" y="13970"/>
                </a:lnTo>
                <a:lnTo>
                  <a:pt x="287401" y="11430"/>
                </a:lnTo>
                <a:lnTo>
                  <a:pt x="280454" y="11430"/>
                </a:lnTo>
                <a:lnTo>
                  <a:pt x="280428" y="13970"/>
                </a:lnTo>
                <a:lnTo>
                  <a:pt x="278269" y="11430"/>
                </a:lnTo>
                <a:lnTo>
                  <a:pt x="270357" y="19050"/>
                </a:lnTo>
                <a:lnTo>
                  <a:pt x="267385" y="15722"/>
                </a:lnTo>
                <a:lnTo>
                  <a:pt x="267601" y="15455"/>
                </a:lnTo>
                <a:lnTo>
                  <a:pt x="268414" y="15100"/>
                </a:lnTo>
                <a:lnTo>
                  <a:pt x="268211" y="14744"/>
                </a:lnTo>
                <a:lnTo>
                  <a:pt x="266992" y="15290"/>
                </a:lnTo>
                <a:lnTo>
                  <a:pt x="266369" y="15557"/>
                </a:lnTo>
                <a:lnTo>
                  <a:pt x="266547" y="15849"/>
                </a:lnTo>
                <a:lnTo>
                  <a:pt x="265442" y="17780"/>
                </a:lnTo>
                <a:lnTo>
                  <a:pt x="264972" y="21590"/>
                </a:lnTo>
                <a:lnTo>
                  <a:pt x="260883" y="21590"/>
                </a:lnTo>
                <a:lnTo>
                  <a:pt x="254482" y="22860"/>
                </a:lnTo>
                <a:lnTo>
                  <a:pt x="258102" y="26670"/>
                </a:lnTo>
                <a:lnTo>
                  <a:pt x="248259" y="21590"/>
                </a:lnTo>
                <a:lnTo>
                  <a:pt x="225856" y="21590"/>
                </a:lnTo>
                <a:lnTo>
                  <a:pt x="223608" y="20320"/>
                </a:lnTo>
                <a:lnTo>
                  <a:pt x="218351" y="17373"/>
                </a:lnTo>
                <a:lnTo>
                  <a:pt x="218554" y="17322"/>
                </a:lnTo>
                <a:lnTo>
                  <a:pt x="217944" y="17145"/>
                </a:lnTo>
                <a:lnTo>
                  <a:pt x="216839" y="16510"/>
                </a:lnTo>
                <a:lnTo>
                  <a:pt x="216395" y="16662"/>
                </a:lnTo>
                <a:lnTo>
                  <a:pt x="215823" y="16471"/>
                </a:lnTo>
                <a:lnTo>
                  <a:pt x="216014" y="16776"/>
                </a:lnTo>
                <a:lnTo>
                  <a:pt x="208889" y="19050"/>
                </a:lnTo>
                <a:lnTo>
                  <a:pt x="199313" y="20320"/>
                </a:lnTo>
                <a:lnTo>
                  <a:pt x="192100" y="20320"/>
                </a:lnTo>
                <a:lnTo>
                  <a:pt x="192544" y="19050"/>
                </a:lnTo>
                <a:lnTo>
                  <a:pt x="188137" y="19050"/>
                </a:lnTo>
                <a:lnTo>
                  <a:pt x="185293" y="22860"/>
                </a:lnTo>
                <a:lnTo>
                  <a:pt x="182181" y="26670"/>
                </a:lnTo>
                <a:lnTo>
                  <a:pt x="176072" y="26670"/>
                </a:lnTo>
                <a:lnTo>
                  <a:pt x="170230" y="19050"/>
                </a:lnTo>
                <a:lnTo>
                  <a:pt x="182067" y="22860"/>
                </a:lnTo>
                <a:lnTo>
                  <a:pt x="178435" y="20320"/>
                </a:lnTo>
                <a:lnTo>
                  <a:pt x="177838" y="19050"/>
                </a:lnTo>
                <a:lnTo>
                  <a:pt x="177253" y="17780"/>
                </a:lnTo>
                <a:lnTo>
                  <a:pt x="176657" y="16510"/>
                </a:lnTo>
                <a:lnTo>
                  <a:pt x="175463" y="13970"/>
                </a:lnTo>
                <a:lnTo>
                  <a:pt x="170002" y="15240"/>
                </a:lnTo>
                <a:lnTo>
                  <a:pt x="163410" y="16510"/>
                </a:lnTo>
                <a:lnTo>
                  <a:pt x="157060" y="13970"/>
                </a:lnTo>
                <a:lnTo>
                  <a:pt x="158902" y="13970"/>
                </a:lnTo>
                <a:lnTo>
                  <a:pt x="155968" y="11430"/>
                </a:lnTo>
                <a:lnTo>
                  <a:pt x="152412" y="12700"/>
                </a:lnTo>
                <a:lnTo>
                  <a:pt x="148412" y="13970"/>
                </a:lnTo>
                <a:lnTo>
                  <a:pt x="144360" y="16510"/>
                </a:lnTo>
                <a:lnTo>
                  <a:pt x="140614" y="17780"/>
                </a:lnTo>
                <a:lnTo>
                  <a:pt x="132791" y="17780"/>
                </a:lnTo>
                <a:lnTo>
                  <a:pt x="133286" y="16510"/>
                </a:lnTo>
                <a:lnTo>
                  <a:pt x="132537" y="15240"/>
                </a:lnTo>
                <a:lnTo>
                  <a:pt x="129603" y="17780"/>
                </a:lnTo>
                <a:lnTo>
                  <a:pt x="126047" y="20320"/>
                </a:lnTo>
                <a:lnTo>
                  <a:pt x="122237" y="21590"/>
                </a:lnTo>
                <a:lnTo>
                  <a:pt x="117386" y="30480"/>
                </a:lnTo>
                <a:lnTo>
                  <a:pt x="109626" y="40208"/>
                </a:lnTo>
                <a:lnTo>
                  <a:pt x="111226" y="40640"/>
                </a:lnTo>
                <a:lnTo>
                  <a:pt x="106299" y="46990"/>
                </a:lnTo>
                <a:lnTo>
                  <a:pt x="102336" y="46990"/>
                </a:lnTo>
                <a:lnTo>
                  <a:pt x="96278" y="48260"/>
                </a:lnTo>
                <a:lnTo>
                  <a:pt x="91732" y="45720"/>
                </a:lnTo>
                <a:lnTo>
                  <a:pt x="97142" y="39370"/>
                </a:lnTo>
                <a:lnTo>
                  <a:pt x="89103" y="36830"/>
                </a:lnTo>
                <a:lnTo>
                  <a:pt x="90043" y="46990"/>
                </a:lnTo>
                <a:lnTo>
                  <a:pt x="86169" y="48260"/>
                </a:lnTo>
                <a:lnTo>
                  <a:pt x="84289" y="45720"/>
                </a:lnTo>
                <a:lnTo>
                  <a:pt x="80441" y="52070"/>
                </a:lnTo>
                <a:lnTo>
                  <a:pt x="78955" y="57150"/>
                </a:lnTo>
                <a:lnTo>
                  <a:pt x="77127" y="63500"/>
                </a:lnTo>
                <a:lnTo>
                  <a:pt x="72275" y="68580"/>
                </a:lnTo>
                <a:lnTo>
                  <a:pt x="74930" y="69850"/>
                </a:lnTo>
                <a:lnTo>
                  <a:pt x="74002" y="74930"/>
                </a:lnTo>
                <a:lnTo>
                  <a:pt x="71323" y="74930"/>
                </a:lnTo>
                <a:lnTo>
                  <a:pt x="68389" y="76200"/>
                </a:lnTo>
                <a:lnTo>
                  <a:pt x="66649" y="80010"/>
                </a:lnTo>
                <a:lnTo>
                  <a:pt x="59410" y="74930"/>
                </a:lnTo>
                <a:lnTo>
                  <a:pt x="57531" y="80010"/>
                </a:lnTo>
                <a:lnTo>
                  <a:pt x="54965" y="86360"/>
                </a:lnTo>
                <a:lnTo>
                  <a:pt x="51828" y="92710"/>
                </a:lnTo>
                <a:lnTo>
                  <a:pt x="48298" y="99060"/>
                </a:lnTo>
                <a:lnTo>
                  <a:pt x="47879" y="95262"/>
                </a:lnTo>
                <a:lnTo>
                  <a:pt x="45377" y="101600"/>
                </a:lnTo>
                <a:lnTo>
                  <a:pt x="37782" y="107950"/>
                </a:lnTo>
                <a:lnTo>
                  <a:pt x="33731" y="105410"/>
                </a:lnTo>
                <a:lnTo>
                  <a:pt x="29083" y="106680"/>
                </a:lnTo>
                <a:lnTo>
                  <a:pt x="23888" y="109220"/>
                </a:lnTo>
                <a:lnTo>
                  <a:pt x="18211" y="114300"/>
                </a:lnTo>
                <a:lnTo>
                  <a:pt x="17741" y="121920"/>
                </a:lnTo>
                <a:lnTo>
                  <a:pt x="16840" y="129540"/>
                </a:lnTo>
                <a:lnTo>
                  <a:pt x="14871" y="135890"/>
                </a:lnTo>
                <a:lnTo>
                  <a:pt x="11137" y="139700"/>
                </a:lnTo>
                <a:lnTo>
                  <a:pt x="13233" y="151130"/>
                </a:lnTo>
                <a:lnTo>
                  <a:pt x="12141" y="163830"/>
                </a:lnTo>
                <a:lnTo>
                  <a:pt x="10121" y="176530"/>
                </a:lnTo>
                <a:lnTo>
                  <a:pt x="9398" y="190500"/>
                </a:lnTo>
                <a:lnTo>
                  <a:pt x="14947" y="187960"/>
                </a:lnTo>
                <a:lnTo>
                  <a:pt x="15887" y="190500"/>
                </a:lnTo>
                <a:lnTo>
                  <a:pt x="16878" y="193040"/>
                </a:lnTo>
                <a:lnTo>
                  <a:pt x="22618" y="194310"/>
                </a:lnTo>
                <a:lnTo>
                  <a:pt x="23418" y="199390"/>
                </a:lnTo>
                <a:lnTo>
                  <a:pt x="23215" y="200660"/>
                </a:lnTo>
                <a:lnTo>
                  <a:pt x="22377" y="200660"/>
                </a:lnTo>
                <a:lnTo>
                  <a:pt x="14630" y="214630"/>
                </a:lnTo>
                <a:lnTo>
                  <a:pt x="10871" y="217170"/>
                </a:lnTo>
                <a:lnTo>
                  <a:pt x="11811" y="209550"/>
                </a:lnTo>
                <a:lnTo>
                  <a:pt x="8915" y="210820"/>
                </a:lnTo>
                <a:lnTo>
                  <a:pt x="7899" y="219710"/>
                </a:lnTo>
                <a:lnTo>
                  <a:pt x="3454" y="214630"/>
                </a:lnTo>
                <a:lnTo>
                  <a:pt x="0" y="220980"/>
                </a:lnTo>
                <a:lnTo>
                  <a:pt x="4622" y="219710"/>
                </a:lnTo>
                <a:lnTo>
                  <a:pt x="6591" y="223520"/>
                </a:lnTo>
                <a:lnTo>
                  <a:pt x="4813" y="229870"/>
                </a:lnTo>
                <a:lnTo>
                  <a:pt x="10795" y="222250"/>
                </a:lnTo>
                <a:lnTo>
                  <a:pt x="12077" y="229870"/>
                </a:lnTo>
                <a:lnTo>
                  <a:pt x="5448" y="238760"/>
                </a:lnTo>
                <a:lnTo>
                  <a:pt x="6692" y="246380"/>
                </a:lnTo>
                <a:lnTo>
                  <a:pt x="2654" y="242570"/>
                </a:lnTo>
                <a:lnTo>
                  <a:pt x="3797" y="248920"/>
                </a:lnTo>
                <a:lnTo>
                  <a:pt x="4762" y="259080"/>
                </a:lnTo>
                <a:lnTo>
                  <a:pt x="7213" y="267970"/>
                </a:lnTo>
                <a:lnTo>
                  <a:pt x="12827" y="274320"/>
                </a:lnTo>
                <a:lnTo>
                  <a:pt x="11341" y="275590"/>
                </a:lnTo>
                <a:lnTo>
                  <a:pt x="7797" y="276860"/>
                </a:lnTo>
                <a:lnTo>
                  <a:pt x="6883" y="274320"/>
                </a:lnTo>
                <a:lnTo>
                  <a:pt x="7810" y="287020"/>
                </a:lnTo>
                <a:lnTo>
                  <a:pt x="10934" y="300990"/>
                </a:lnTo>
                <a:lnTo>
                  <a:pt x="13157" y="313690"/>
                </a:lnTo>
                <a:lnTo>
                  <a:pt x="11379" y="323850"/>
                </a:lnTo>
                <a:lnTo>
                  <a:pt x="8242" y="322580"/>
                </a:lnTo>
                <a:lnTo>
                  <a:pt x="9144" y="325120"/>
                </a:lnTo>
                <a:lnTo>
                  <a:pt x="14147" y="327660"/>
                </a:lnTo>
                <a:lnTo>
                  <a:pt x="10960" y="331470"/>
                </a:lnTo>
                <a:lnTo>
                  <a:pt x="9664" y="331470"/>
                </a:lnTo>
                <a:lnTo>
                  <a:pt x="7823" y="330200"/>
                </a:lnTo>
                <a:lnTo>
                  <a:pt x="7645" y="331470"/>
                </a:lnTo>
                <a:lnTo>
                  <a:pt x="13131" y="340360"/>
                </a:lnTo>
                <a:lnTo>
                  <a:pt x="11277" y="344170"/>
                </a:lnTo>
                <a:lnTo>
                  <a:pt x="7759" y="340360"/>
                </a:lnTo>
                <a:lnTo>
                  <a:pt x="7366" y="351790"/>
                </a:lnTo>
                <a:lnTo>
                  <a:pt x="10744" y="360680"/>
                </a:lnTo>
                <a:lnTo>
                  <a:pt x="15290" y="369570"/>
                </a:lnTo>
                <a:lnTo>
                  <a:pt x="18440" y="378460"/>
                </a:lnTo>
                <a:lnTo>
                  <a:pt x="9169" y="378460"/>
                </a:lnTo>
                <a:lnTo>
                  <a:pt x="4597" y="397510"/>
                </a:lnTo>
                <a:lnTo>
                  <a:pt x="3276" y="397510"/>
                </a:lnTo>
                <a:lnTo>
                  <a:pt x="4013" y="410210"/>
                </a:lnTo>
                <a:lnTo>
                  <a:pt x="7073" y="422910"/>
                </a:lnTo>
                <a:lnTo>
                  <a:pt x="11036" y="434340"/>
                </a:lnTo>
                <a:lnTo>
                  <a:pt x="14465" y="447040"/>
                </a:lnTo>
                <a:lnTo>
                  <a:pt x="9436" y="457200"/>
                </a:lnTo>
                <a:lnTo>
                  <a:pt x="7797" y="471170"/>
                </a:lnTo>
                <a:lnTo>
                  <a:pt x="6985" y="486410"/>
                </a:lnTo>
                <a:lnTo>
                  <a:pt x="4432" y="500380"/>
                </a:lnTo>
                <a:lnTo>
                  <a:pt x="6134" y="497840"/>
                </a:lnTo>
                <a:lnTo>
                  <a:pt x="11671" y="500380"/>
                </a:lnTo>
                <a:lnTo>
                  <a:pt x="12585" y="504190"/>
                </a:lnTo>
                <a:lnTo>
                  <a:pt x="11645" y="505460"/>
                </a:lnTo>
                <a:lnTo>
                  <a:pt x="14008" y="514350"/>
                </a:lnTo>
                <a:lnTo>
                  <a:pt x="14782" y="516890"/>
                </a:lnTo>
                <a:lnTo>
                  <a:pt x="14719" y="519430"/>
                </a:lnTo>
                <a:lnTo>
                  <a:pt x="10464" y="520700"/>
                </a:lnTo>
                <a:lnTo>
                  <a:pt x="10629" y="518160"/>
                </a:lnTo>
                <a:lnTo>
                  <a:pt x="7239" y="520700"/>
                </a:lnTo>
                <a:lnTo>
                  <a:pt x="5588" y="524510"/>
                </a:lnTo>
                <a:lnTo>
                  <a:pt x="4787" y="529590"/>
                </a:lnTo>
                <a:lnTo>
                  <a:pt x="8204" y="535940"/>
                </a:lnTo>
                <a:lnTo>
                  <a:pt x="14579" y="541020"/>
                </a:lnTo>
                <a:lnTo>
                  <a:pt x="19265" y="547370"/>
                </a:lnTo>
                <a:lnTo>
                  <a:pt x="28854" y="541020"/>
                </a:lnTo>
                <a:lnTo>
                  <a:pt x="33997" y="554990"/>
                </a:lnTo>
                <a:lnTo>
                  <a:pt x="45377" y="566420"/>
                </a:lnTo>
                <a:lnTo>
                  <a:pt x="56007" y="575310"/>
                </a:lnTo>
                <a:lnTo>
                  <a:pt x="58877" y="586740"/>
                </a:lnTo>
                <a:lnTo>
                  <a:pt x="63690" y="588010"/>
                </a:lnTo>
                <a:lnTo>
                  <a:pt x="67094" y="591820"/>
                </a:lnTo>
                <a:lnTo>
                  <a:pt x="71894" y="593090"/>
                </a:lnTo>
                <a:lnTo>
                  <a:pt x="67335" y="596900"/>
                </a:lnTo>
                <a:lnTo>
                  <a:pt x="71793" y="603250"/>
                </a:lnTo>
                <a:lnTo>
                  <a:pt x="76022" y="608330"/>
                </a:lnTo>
                <a:lnTo>
                  <a:pt x="80987" y="613410"/>
                </a:lnTo>
                <a:lnTo>
                  <a:pt x="87680" y="619760"/>
                </a:lnTo>
                <a:lnTo>
                  <a:pt x="82588" y="621030"/>
                </a:lnTo>
                <a:lnTo>
                  <a:pt x="87884" y="622300"/>
                </a:lnTo>
                <a:lnTo>
                  <a:pt x="101942" y="619760"/>
                </a:lnTo>
                <a:lnTo>
                  <a:pt x="107696" y="622300"/>
                </a:lnTo>
                <a:lnTo>
                  <a:pt x="105702" y="626110"/>
                </a:lnTo>
                <a:lnTo>
                  <a:pt x="103898" y="631190"/>
                </a:lnTo>
                <a:lnTo>
                  <a:pt x="108216" y="636270"/>
                </a:lnTo>
                <a:lnTo>
                  <a:pt x="112191" y="641350"/>
                </a:lnTo>
                <a:lnTo>
                  <a:pt x="116332" y="646430"/>
                </a:lnTo>
                <a:lnTo>
                  <a:pt x="122605" y="647700"/>
                </a:lnTo>
                <a:lnTo>
                  <a:pt x="129057" y="647700"/>
                </a:lnTo>
                <a:lnTo>
                  <a:pt x="135636" y="648970"/>
                </a:lnTo>
                <a:lnTo>
                  <a:pt x="147523" y="648970"/>
                </a:lnTo>
                <a:lnTo>
                  <a:pt x="152412" y="647700"/>
                </a:lnTo>
                <a:lnTo>
                  <a:pt x="157391" y="645160"/>
                </a:lnTo>
                <a:lnTo>
                  <a:pt x="156768" y="648970"/>
                </a:lnTo>
                <a:lnTo>
                  <a:pt x="154546" y="648970"/>
                </a:lnTo>
                <a:lnTo>
                  <a:pt x="161201" y="650240"/>
                </a:lnTo>
                <a:lnTo>
                  <a:pt x="169316" y="650240"/>
                </a:lnTo>
                <a:lnTo>
                  <a:pt x="175742" y="648970"/>
                </a:lnTo>
                <a:lnTo>
                  <a:pt x="176707" y="645160"/>
                </a:lnTo>
                <a:lnTo>
                  <a:pt x="177342" y="642620"/>
                </a:lnTo>
                <a:lnTo>
                  <a:pt x="179793" y="646430"/>
                </a:lnTo>
                <a:lnTo>
                  <a:pt x="185508" y="645160"/>
                </a:lnTo>
                <a:lnTo>
                  <a:pt x="192595" y="642620"/>
                </a:lnTo>
                <a:lnTo>
                  <a:pt x="199110" y="640080"/>
                </a:lnTo>
                <a:lnTo>
                  <a:pt x="197993" y="645160"/>
                </a:lnTo>
                <a:lnTo>
                  <a:pt x="202996" y="640080"/>
                </a:lnTo>
                <a:lnTo>
                  <a:pt x="204254" y="638810"/>
                </a:lnTo>
                <a:lnTo>
                  <a:pt x="204431" y="636270"/>
                </a:lnTo>
                <a:lnTo>
                  <a:pt x="213245" y="633730"/>
                </a:lnTo>
                <a:lnTo>
                  <a:pt x="215341" y="635000"/>
                </a:lnTo>
                <a:lnTo>
                  <a:pt x="215125" y="638556"/>
                </a:lnTo>
                <a:lnTo>
                  <a:pt x="219303" y="640080"/>
                </a:lnTo>
                <a:lnTo>
                  <a:pt x="218160" y="633730"/>
                </a:lnTo>
                <a:lnTo>
                  <a:pt x="217716" y="631190"/>
                </a:lnTo>
                <a:lnTo>
                  <a:pt x="226174" y="635000"/>
                </a:lnTo>
                <a:lnTo>
                  <a:pt x="223050" y="638810"/>
                </a:lnTo>
                <a:lnTo>
                  <a:pt x="230238" y="638810"/>
                </a:lnTo>
                <a:lnTo>
                  <a:pt x="229654" y="636270"/>
                </a:lnTo>
                <a:lnTo>
                  <a:pt x="233565" y="632460"/>
                </a:lnTo>
                <a:lnTo>
                  <a:pt x="235800" y="631190"/>
                </a:lnTo>
                <a:lnTo>
                  <a:pt x="238048" y="629920"/>
                </a:lnTo>
                <a:lnTo>
                  <a:pt x="247167" y="633730"/>
                </a:lnTo>
                <a:lnTo>
                  <a:pt x="248259" y="638810"/>
                </a:lnTo>
                <a:lnTo>
                  <a:pt x="249199" y="636270"/>
                </a:lnTo>
                <a:lnTo>
                  <a:pt x="253098" y="631190"/>
                </a:lnTo>
                <a:lnTo>
                  <a:pt x="257327" y="632460"/>
                </a:lnTo>
                <a:lnTo>
                  <a:pt x="257911" y="635000"/>
                </a:lnTo>
                <a:lnTo>
                  <a:pt x="255612" y="636270"/>
                </a:lnTo>
                <a:lnTo>
                  <a:pt x="263588" y="637540"/>
                </a:lnTo>
                <a:lnTo>
                  <a:pt x="270040" y="635000"/>
                </a:lnTo>
                <a:lnTo>
                  <a:pt x="275793" y="633730"/>
                </a:lnTo>
                <a:lnTo>
                  <a:pt x="281660" y="635000"/>
                </a:lnTo>
                <a:lnTo>
                  <a:pt x="281851" y="637540"/>
                </a:lnTo>
                <a:lnTo>
                  <a:pt x="282397" y="638810"/>
                </a:lnTo>
                <a:lnTo>
                  <a:pt x="266611" y="638810"/>
                </a:lnTo>
                <a:lnTo>
                  <a:pt x="266649" y="643890"/>
                </a:lnTo>
                <a:lnTo>
                  <a:pt x="274345" y="645160"/>
                </a:lnTo>
                <a:lnTo>
                  <a:pt x="268287" y="652780"/>
                </a:lnTo>
                <a:lnTo>
                  <a:pt x="273583" y="648970"/>
                </a:lnTo>
                <a:lnTo>
                  <a:pt x="279831" y="643890"/>
                </a:lnTo>
                <a:lnTo>
                  <a:pt x="286346" y="641350"/>
                </a:lnTo>
                <a:lnTo>
                  <a:pt x="292430" y="641350"/>
                </a:lnTo>
                <a:lnTo>
                  <a:pt x="293154" y="642620"/>
                </a:lnTo>
                <a:lnTo>
                  <a:pt x="293433" y="643890"/>
                </a:lnTo>
                <a:lnTo>
                  <a:pt x="292658" y="643890"/>
                </a:lnTo>
                <a:lnTo>
                  <a:pt x="294386" y="645160"/>
                </a:lnTo>
                <a:lnTo>
                  <a:pt x="295935" y="643890"/>
                </a:lnTo>
                <a:lnTo>
                  <a:pt x="297383" y="642620"/>
                </a:lnTo>
                <a:lnTo>
                  <a:pt x="299796" y="643890"/>
                </a:lnTo>
                <a:lnTo>
                  <a:pt x="301307" y="645160"/>
                </a:lnTo>
                <a:lnTo>
                  <a:pt x="303606" y="645160"/>
                </a:lnTo>
                <a:lnTo>
                  <a:pt x="304520" y="648970"/>
                </a:lnTo>
                <a:lnTo>
                  <a:pt x="312432" y="647700"/>
                </a:lnTo>
                <a:lnTo>
                  <a:pt x="316280" y="647700"/>
                </a:lnTo>
                <a:lnTo>
                  <a:pt x="316064" y="643890"/>
                </a:lnTo>
                <a:lnTo>
                  <a:pt x="315988" y="642620"/>
                </a:lnTo>
                <a:lnTo>
                  <a:pt x="315925" y="641350"/>
                </a:lnTo>
                <a:lnTo>
                  <a:pt x="320954" y="642620"/>
                </a:lnTo>
                <a:lnTo>
                  <a:pt x="319760" y="641350"/>
                </a:lnTo>
                <a:lnTo>
                  <a:pt x="316217" y="637540"/>
                </a:lnTo>
                <a:lnTo>
                  <a:pt x="315480" y="637540"/>
                </a:lnTo>
                <a:lnTo>
                  <a:pt x="313728" y="638416"/>
                </a:lnTo>
                <a:lnTo>
                  <a:pt x="313436" y="638136"/>
                </a:lnTo>
                <a:lnTo>
                  <a:pt x="312940" y="637692"/>
                </a:lnTo>
                <a:lnTo>
                  <a:pt x="312445" y="637336"/>
                </a:lnTo>
                <a:lnTo>
                  <a:pt x="311721" y="638810"/>
                </a:lnTo>
                <a:lnTo>
                  <a:pt x="309143" y="638810"/>
                </a:lnTo>
                <a:lnTo>
                  <a:pt x="309143" y="643890"/>
                </a:lnTo>
                <a:lnTo>
                  <a:pt x="308876" y="645160"/>
                </a:lnTo>
                <a:lnTo>
                  <a:pt x="308394" y="646430"/>
                </a:lnTo>
                <a:lnTo>
                  <a:pt x="305854" y="647700"/>
                </a:lnTo>
                <a:lnTo>
                  <a:pt x="304990" y="646430"/>
                </a:lnTo>
                <a:lnTo>
                  <a:pt x="304634" y="645160"/>
                </a:lnTo>
                <a:lnTo>
                  <a:pt x="305841" y="645160"/>
                </a:lnTo>
                <a:lnTo>
                  <a:pt x="307238" y="643890"/>
                </a:lnTo>
                <a:lnTo>
                  <a:pt x="309143" y="643890"/>
                </a:lnTo>
                <a:lnTo>
                  <a:pt x="309143" y="638810"/>
                </a:lnTo>
                <a:lnTo>
                  <a:pt x="302044" y="638810"/>
                </a:lnTo>
                <a:lnTo>
                  <a:pt x="305041" y="636270"/>
                </a:lnTo>
                <a:lnTo>
                  <a:pt x="308178" y="633730"/>
                </a:lnTo>
                <a:lnTo>
                  <a:pt x="312458" y="636270"/>
                </a:lnTo>
                <a:lnTo>
                  <a:pt x="313740" y="633730"/>
                </a:lnTo>
                <a:lnTo>
                  <a:pt x="314388" y="632460"/>
                </a:lnTo>
                <a:lnTo>
                  <a:pt x="315099" y="631190"/>
                </a:lnTo>
                <a:lnTo>
                  <a:pt x="315810" y="629920"/>
                </a:lnTo>
                <a:lnTo>
                  <a:pt x="316522" y="628650"/>
                </a:lnTo>
                <a:lnTo>
                  <a:pt x="317728" y="627380"/>
                </a:lnTo>
                <a:lnTo>
                  <a:pt x="323024" y="635000"/>
                </a:lnTo>
                <a:lnTo>
                  <a:pt x="333184" y="640080"/>
                </a:lnTo>
                <a:lnTo>
                  <a:pt x="334619" y="645160"/>
                </a:lnTo>
                <a:lnTo>
                  <a:pt x="343966" y="642620"/>
                </a:lnTo>
                <a:lnTo>
                  <a:pt x="353695" y="641350"/>
                </a:lnTo>
                <a:lnTo>
                  <a:pt x="362597" y="637540"/>
                </a:lnTo>
                <a:lnTo>
                  <a:pt x="369468" y="631190"/>
                </a:lnTo>
                <a:lnTo>
                  <a:pt x="372795" y="629920"/>
                </a:lnTo>
                <a:lnTo>
                  <a:pt x="373316" y="633730"/>
                </a:lnTo>
                <a:lnTo>
                  <a:pt x="374573" y="636270"/>
                </a:lnTo>
                <a:lnTo>
                  <a:pt x="375970" y="636270"/>
                </a:lnTo>
                <a:lnTo>
                  <a:pt x="389305" y="636270"/>
                </a:lnTo>
                <a:lnTo>
                  <a:pt x="390588" y="629920"/>
                </a:lnTo>
                <a:lnTo>
                  <a:pt x="393585" y="632460"/>
                </a:lnTo>
                <a:lnTo>
                  <a:pt x="392836" y="633730"/>
                </a:lnTo>
                <a:lnTo>
                  <a:pt x="392684" y="635000"/>
                </a:lnTo>
                <a:lnTo>
                  <a:pt x="397433" y="635000"/>
                </a:lnTo>
                <a:lnTo>
                  <a:pt x="395884" y="637540"/>
                </a:lnTo>
                <a:lnTo>
                  <a:pt x="411632" y="640080"/>
                </a:lnTo>
                <a:lnTo>
                  <a:pt x="425945" y="635000"/>
                </a:lnTo>
                <a:lnTo>
                  <a:pt x="437769" y="629920"/>
                </a:lnTo>
                <a:lnTo>
                  <a:pt x="440728" y="628650"/>
                </a:lnTo>
                <a:lnTo>
                  <a:pt x="457860" y="633730"/>
                </a:lnTo>
                <a:lnTo>
                  <a:pt x="456107" y="632460"/>
                </a:lnTo>
                <a:lnTo>
                  <a:pt x="455231" y="632460"/>
                </a:lnTo>
                <a:lnTo>
                  <a:pt x="454875" y="631190"/>
                </a:lnTo>
                <a:lnTo>
                  <a:pt x="463588" y="632460"/>
                </a:lnTo>
                <a:lnTo>
                  <a:pt x="490067" y="632460"/>
                </a:lnTo>
                <a:lnTo>
                  <a:pt x="498944" y="631190"/>
                </a:lnTo>
                <a:lnTo>
                  <a:pt x="507822" y="629920"/>
                </a:lnTo>
                <a:lnTo>
                  <a:pt x="522782" y="629920"/>
                </a:lnTo>
                <a:lnTo>
                  <a:pt x="530466" y="631190"/>
                </a:lnTo>
                <a:lnTo>
                  <a:pt x="531749" y="629920"/>
                </a:lnTo>
                <a:lnTo>
                  <a:pt x="533031" y="628650"/>
                </a:lnTo>
                <a:lnTo>
                  <a:pt x="534314" y="627380"/>
                </a:lnTo>
                <a:lnTo>
                  <a:pt x="535597" y="626110"/>
                </a:lnTo>
                <a:lnTo>
                  <a:pt x="542226" y="621030"/>
                </a:lnTo>
                <a:lnTo>
                  <a:pt x="544207" y="619760"/>
                </a:lnTo>
                <a:lnTo>
                  <a:pt x="548157" y="617220"/>
                </a:lnTo>
                <a:lnTo>
                  <a:pt x="550532" y="615950"/>
                </a:lnTo>
                <a:lnTo>
                  <a:pt x="555256" y="613410"/>
                </a:lnTo>
                <a:lnTo>
                  <a:pt x="552183" y="609600"/>
                </a:lnTo>
                <a:lnTo>
                  <a:pt x="552488" y="605790"/>
                </a:lnTo>
                <a:lnTo>
                  <a:pt x="552704" y="603250"/>
                </a:lnTo>
                <a:lnTo>
                  <a:pt x="558558" y="605790"/>
                </a:lnTo>
                <a:lnTo>
                  <a:pt x="558622" y="603250"/>
                </a:lnTo>
                <a:lnTo>
                  <a:pt x="558774" y="595630"/>
                </a:lnTo>
                <a:lnTo>
                  <a:pt x="558800" y="594360"/>
                </a:lnTo>
                <a:lnTo>
                  <a:pt x="564527" y="588010"/>
                </a:lnTo>
                <a:lnTo>
                  <a:pt x="573366" y="585470"/>
                </a:lnTo>
                <a:lnTo>
                  <a:pt x="581952" y="581660"/>
                </a:lnTo>
                <a:lnTo>
                  <a:pt x="586270" y="572770"/>
                </a:lnTo>
                <a:lnTo>
                  <a:pt x="586892" y="571500"/>
                </a:lnTo>
                <a:lnTo>
                  <a:pt x="582422" y="570230"/>
                </a:lnTo>
                <a:lnTo>
                  <a:pt x="584542" y="568960"/>
                </a:lnTo>
                <a:lnTo>
                  <a:pt x="586663" y="567690"/>
                </a:lnTo>
                <a:lnTo>
                  <a:pt x="589089" y="562610"/>
                </a:lnTo>
                <a:lnTo>
                  <a:pt x="592124" y="556260"/>
                </a:lnTo>
                <a:lnTo>
                  <a:pt x="595147" y="560070"/>
                </a:lnTo>
                <a:lnTo>
                  <a:pt x="594944" y="558800"/>
                </a:lnTo>
                <a:lnTo>
                  <a:pt x="593064" y="556260"/>
                </a:lnTo>
                <a:lnTo>
                  <a:pt x="596138" y="556260"/>
                </a:lnTo>
                <a:lnTo>
                  <a:pt x="598703" y="557530"/>
                </a:lnTo>
                <a:lnTo>
                  <a:pt x="599173" y="556260"/>
                </a:lnTo>
                <a:lnTo>
                  <a:pt x="603465" y="544830"/>
                </a:lnTo>
                <a:lnTo>
                  <a:pt x="608660" y="543560"/>
                </a:lnTo>
                <a:lnTo>
                  <a:pt x="612394" y="546100"/>
                </a:lnTo>
                <a:lnTo>
                  <a:pt x="616470" y="547370"/>
                </a:lnTo>
                <a:lnTo>
                  <a:pt x="622744" y="543560"/>
                </a:lnTo>
                <a:lnTo>
                  <a:pt x="624154" y="541020"/>
                </a:lnTo>
                <a:lnTo>
                  <a:pt x="625563" y="538480"/>
                </a:lnTo>
                <a:lnTo>
                  <a:pt x="625868" y="533400"/>
                </a:lnTo>
                <a:lnTo>
                  <a:pt x="626008" y="531063"/>
                </a:lnTo>
                <a:lnTo>
                  <a:pt x="580618" y="531063"/>
                </a:lnTo>
                <a:lnTo>
                  <a:pt x="580136" y="532612"/>
                </a:lnTo>
                <a:lnTo>
                  <a:pt x="580199" y="533400"/>
                </a:lnTo>
                <a:lnTo>
                  <a:pt x="579945" y="533222"/>
                </a:lnTo>
                <a:lnTo>
                  <a:pt x="578294" y="538480"/>
                </a:lnTo>
                <a:lnTo>
                  <a:pt x="572198" y="538480"/>
                </a:lnTo>
                <a:lnTo>
                  <a:pt x="570331" y="534670"/>
                </a:lnTo>
                <a:lnTo>
                  <a:pt x="569823" y="541020"/>
                </a:lnTo>
                <a:lnTo>
                  <a:pt x="567499" y="539750"/>
                </a:lnTo>
                <a:lnTo>
                  <a:pt x="567194" y="538162"/>
                </a:lnTo>
                <a:lnTo>
                  <a:pt x="566801" y="541020"/>
                </a:lnTo>
                <a:lnTo>
                  <a:pt x="560654" y="544830"/>
                </a:lnTo>
                <a:lnTo>
                  <a:pt x="562978" y="549910"/>
                </a:lnTo>
                <a:lnTo>
                  <a:pt x="555980" y="549910"/>
                </a:lnTo>
                <a:lnTo>
                  <a:pt x="554088" y="562610"/>
                </a:lnTo>
                <a:lnTo>
                  <a:pt x="547522" y="554990"/>
                </a:lnTo>
                <a:lnTo>
                  <a:pt x="548246" y="557530"/>
                </a:lnTo>
                <a:lnTo>
                  <a:pt x="547712" y="566420"/>
                </a:lnTo>
                <a:lnTo>
                  <a:pt x="545287" y="568960"/>
                </a:lnTo>
                <a:lnTo>
                  <a:pt x="542137" y="565150"/>
                </a:lnTo>
                <a:lnTo>
                  <a:pt x="537832" y="568960"/>
                </a:lnTo>
                <a:lnTo>
                  <a:pt x="532714" y="572770"/>
                </a:lnTo>
                <a:lnTo>
                  <a:pt x="527189" y="570230"/>
                </a:lnTo>
                <a:lnTo>
                  <a:pt x="529056" y="575310"/>
                </a:lnTo>
                <a:lnTo>
                  <a:pt x="526567" y="580390"/>
                </a:lnTo>
                <a:lnTo>
                  <a:pt x="521690" y="586740"/>
                </a:lnTo>
                <a:lnTo>
                  <a:pt x="519861" y="589280"/>
                </a:lnTo>
                <a:lnTo>
                  <a:pt x="518337" y="591781"/>
                </a:lnTo>
                <a:lnTo>
                  <a:pt x="517042" y="593090"/>
                </a:lnTo>
                <a:lnTo>
                  <a:pt x="516623" y="593090"/>
                </a:lnTo>
                <a:lnTo>
                  <a:pt x="516775" y="593344"/>
                </a:lnTo>
                <a:lnTo>
                  <a:pt x="517105" y="593090"/>
                </a:lnTo>
                <a:lnTo>
                  <a:pt x="517740" y="593090"/>
                </a:lnTo>
                <a:lnTo>
                  <a:pt x="517753" y="595630"/>
                </a:lnTo>
                <a:lnTo>
                  <a:pt x="517423" y="594360"/>
                </a:lnTo>
                <a:lnTo>
                  <a:pt x="516775" y="593344"/>
                </a:lnTo>
                <a:lnTo>
                  <a:pt x="515416" y="594360"/>
                </a:lnTo>
                <a:lnTo>
                  <a:pt x="512381" y="590550"/>
                </a:lnTo>
                <a:lnTo>
                  <a:pt x="516229" y="598170"/>
                </a:lnTo>
                <a:lnTo>
                  <a:pt x="513638" y="600710"/>
                </a:lnTo>
                <a:lnTo>
                  <a:pt x="511136" y="605790"/>
                </a:lnTo>
                <a:lnTo>
                  <a:pt x="508711" y="601980"/>
                </a:lnTo>
                <a:lnTo>
                  <a:pt x="509079" y="600710"/>
                </a:lnTo>
                <a:lnTo>
                  <a:pt x="509460" y="599440"/>
                </a:lnTo>
                <a:lnTo>
                  <a:pt x="510501" y="596900"/>
                </a:lnTo>
                <a:lnTo>
                  <a:pt x="511035" y="594360"/>
                </a:lnTo>
                <a:lnTo>
                  <a:pt x="511060" y="593382"/>
                </a:lnTo>
                <a:lnTo>
                  <a:pt x="508203" y="594360"/>
                </a:lnTo>
                <a:lnTo>
                  <a:pt x="503186" y="596900"/>
                </a:lnTo>
                <a:lnTo>
                  <a:pt x="504329" y="600710"/>
                </a:lnTo>
                <a:lnTo>
                  <a:pt x="503059" y="599440"/>
                </a:lnTo>
                <a:lnTo>
                  <a:pt x="501777" y="598170"/>
                </a:lnTo>
                <a:lnTo>
                  <a:pt x="499224" y="595630"/>
                </a:lnTo>
                <a:lnTo>
                  <a:pt x="499948" y="598170"/>
                </a:lnTo>
                <a:lnTo>
                  <a:pt x="497281" y="590550"/>
                </a:lnTo>
                <a:lnTo>
                  <a:pt x="496138" y="595630"/>
                </a:lnTo>
                <a:lnTo>
                  <a:pt x="494093" y="596900"/>
                </a:lnTo>
                <a:lnTo>
                  <a:pt x="491439" y="596900"/>
                </a:lnTo>
                <a:lnTo>
                  <a:pt x="488416" y="599440"/>
                </a:lnTo>
                <a:lnTo>
                  <a:pt x="481025" y="594360"/>
                </a:lnTo>
                <a:lnTo>
                  <a:pt x="482384" y="593090"/>
                </a:lnTo>
                <a:lnTo>
                  <a:pt x="486448" y="589280"/>
                </a:lnTo>
                <a:lnTo>
                  <a:pt x="478409" y="593090"/>
                </a:lnTo>
                <a:lnTo>
                  <a:pt x="477075" y="591781"/>
                </a:lnTo>
                <a:lnTo>
                  <a:pt x="477837" y="593090"/>
                </a:lnTo>
                <a:lnTo>
                  <a:pt x="476135" y="598170"/>
                </a:lnTo>
                <a:lnTo>
                  <a:pt x="466356" y="600710"/>
                </a:lnTo>
                <a:lnTo>
                  <a:pt x="471563" y="593090"/>
                </a:lnTo>
                <a:lnTo>
                  <a:pt x="468198" y="588010"/>
                </a:lnTo>
                <a:lnTo>
                  <a:pt x="462102" y="590550"/>
                </a:lnTo>
                <a:lnTo>
                  <a:pt x="457466" y="598170"/>
                </a:lnTo>
                <a:lnTo>
                  <a:pt x="452894" y="598170"/>
                </a:lnTo>
                <a:lnTo>
                  <a:pt x="452551" y="595630"/>
                </a:lnTo>
                <a:lnTo>
                  <a:pt x="451662" y="595630"/>
                </a:lnTo>
                <a:lnTo>
                  <a:pt x="452691" y="594360"/>
                </a:lnTo>
                <a:lnTo>
                  <a:pt x="446862" y="596900"/>
                </a:lnTo>
                <a:lnTo>
                  <a:pt x="439750" y="598170"/>
                </a:lnTo>
                <a:lnTo>
                  <a:pt x="432435" y="598170"/>
                </a:lnTo>
                <a:lnTo>
                  <a:pt x="426021" y="601980"/>
                </a:lnTo>
                <a:lnTo>
                  <a:pt x="425462" y="601980"/>
                </a:lnTo>
                <a:lnTo>
                  <a:pt x="425170" y="600710"/>
                </a:lnTo>
                <a:lnTo>
                  <a:pt x="425030" y="600710"/>
                </a:lnTo>
                <a:lnTo>
                  <a:pt x="426275" y="604520"/>
                </a:lnTo>
                <a:lnTo>
                  <a:pt x="426415" y="607060"/>
                </a:lnTo>
                <a:lnTo>
                  <a:pt x="426377" y="609600"/>
                </a:lnTo>
                <a:lnTo>
                  <a:pt x="426262" y="610870"/>
                </a:lnTo>
                <a:lnTo>
                  <a:pt x="422579" y="610870"/>
                </a:lnTo>
                <a:lnTo>
                  <a:pt x="419468" y="615950"/>
                </a:lnTo>
                <a:lnTo>
                  <a:pt x="418045" y="610870"/>
                </a:lnTo>
                <a:lnTo>
                  <a:pt x="420306" y="610870"/>
                </a:lnTo>
                <a:lnTo>
                  <a:pt x="420458" y="609600"/>
                </a:lnTo>
                <a:lnTo>
                  <a:pt x="421513" y="607060"/>
                </a:lnTo>
                <a:lnTo>
                  <a:pt x="417664" y="609600"/>
                </a:lnTo>
                <a:lnTo>
                  <a:pt x="415328" y="604545"/>
                </a:lnTo>
                <a:lnTo>
                  <a:pt x="406654" y="610870"/>
                </a:lnTo>
                <a:lnTo>
                  <a:pt x="403771" y="609600"/>
                </a:lnTo>
                <a:lnTo>
                  <a:pt x="400888" y="608330"/>
                </a:lnTo>
                <a:lnTo>
                  <a:pt x="402336" y="604520"/>
                </a:lnTo>
                <a:lnTo>
                  <a:pt x="406171" y="603250"/>
                </a:lnTo>
                <a:lnTo>
                  <a:pt x="408787" y="601980"/>
                </a:lnTo>
                <a:lnTo>
                  <a:pt x="406603" y="599440"/>
                </a:lnTo>
                <a:lnTo>
                  <a:pt x="415544" y="601980"/>
                </a:lnTo>
                <a:lnTo>
                  <a:pt x="414464" y="599440"/>
                </a:lnTo>
                <a:lnTo>
                  <a:pt x="413372" y="596900"/>
                </a:lnTo>
                <a:lnTo>
                  <a:pt x="414870" y="596900"/>
                </a:lnTo>
                <a:lnTo>
                  <a:pt x="416458" y="595630"/>
                </a:lnTo>
                <a:lnTo>
                  <a:pt x="414616" y="590550"/>
                </a:lnTo>
                <a:lnTo>
                  <a:pt x="407428" y="590550"/>
                </a:lnTo>
                <a:lnTo>
                  <a:pt x="396976" y="593090"/>
                </a:lnTo>
                <a:lnTo>
                  <a:pt x="389813" y="593090"/>
                </a:lnTo>
                <a:lnTo>
                  <a:pt x="387197" y="596900"/>
                </a:lnTo>
                <a:lnTo>
                  <a:pt x="390728" y="598170"/>
                </a:lnTo>
                <a:lnTo>
                  <a:pt x="388124" y="601980"/>
                </a:lnTo>
                <a:lnTo>
                  <a:pt x="378866" y="603250"/>
                </a:lnTo>
                <a:lnTo>
                  <a:pt x="373761" y="598170"/>
                </a:lnTo>
                <a:lnTo>
                  <a:pt x="369493" y="593090"/>
                </a:lnTo>
                <a:lnTo>
                  <a:pt x="362737" y="594360"/>
                </a:lnTo>
                <a:lnTo>
                  <a:pt x="359600" y="599440"/>
                </a:lnTo>
                <a:lnTo>
                  <a:pt x="358432" y="608330"/>
                </a:lnTo>
                <a:lnTo>
                  <a:pt x="351878" y="604520"/>
                </a:lnTo>
                <a:lnTo>
                  <a:pt x="349694" y="603250"/>
                </a:lnTo>
                <a:lnTo>
                  <a:pt x="352615" y="595630"/>
                </a:lnTo>
                <a:lnTo>
                  <a:pt x="346633" y="596900"/>
                </a:lnTo>
                <a:lnTo>
                  <a:pt x="343662" y="600710"/>
                </a:lnTo>
                <a:lnTo>
                  <a:pt x="340588" y="603250"/>
                </a:lnTo>
                <a:lnTo>
                  <a:pt x="334289" y="601980"/>
                </a:lnTo>
                <a:lnTo>
                  <a:pt x="330123" y="601980"/>
                </a:lnTo>
                <a:lnTo>
                  <a:pt x="328841" y="595630"/>
                </a:lnTo>
                <a:lnTo>
                  <a:pt x="319582" y="596900"/>
                </a:lnTo>
                <a:lnTo>
                  <a:pt x="300101" y="601980"/>
                </a:lnTo>
                <a:lnTo>
                  <a:pt x="294068" y="602754"/>
                </a:lnTo>
                <a:lnTo>
                  <a:pt x="294068" y="604520"/>
                </a:lnTo>
                <a:lnTo>
                  <a:pt x="290118" y="605790"/>
                </a:lnTo>
                <a:lnTo>
                  <a:pt x="290118" y="604520"/>
                </a:lnTo>
                <a:lnTo>
                  <a:pt x="294068" y="604520"/>
                </a:lnTo>
                <a:lnTo>
                  <a:pt x="294068" y="602754"/>
                </a:lnTo>
                <a:lnTo>
                  <a:pt x="290106" y="603250"/>
                </a:lnTo>
                <a:lnTo>
                  <a:pt x="290842" y="600710"/>
                </a:lnTo>
                <a:lnTo>
                  <a:pt x="293116" y="599440"/>
                </a:lnTo>
                <a:lnTo>
                  <a:pt x="291541" y="598170"/>
                </a:lnTo>
                <a:lnTo>
                  <a:pt x="289953" y="596900"/>
                </a:lnTo>
                <a:lnTo>
                  <a:pt x="281584" y="597725"/>
                </a:lnTo>
                <a:lnTo>
                  <a:pt x="281584" y="607060"/>
                </a:lnTo>
                <a:lnTo>
                  <a:pt x="280987" y="609600"/>
                </a:lnTo>
                <a:lnTo>
                  <a:pt x="279361" y="609600"/>
                </a:lnTo>
                <a:lnTo>
                  <a:pt x="280238" y="608330"/>
                </a:lnTo>
                <a:lnTo>
                  <a:pt x="276428" y="607060"/>
                </a:lnTo>
                <a:lnTo>
                  <a:pt x="274015" y="605790"/>
                </a:lnTo>
                <a:lnTo>
                  <a:pt x="281000" y="605790"/>
                </a:lnTo>
                <a:lnTo>
                  <a:pt x="281584" y="607060"/>
                </a:lnTo>
                <a:lnTo>
                  <a:pt x="281584" y="597725"/>
                </a:lnTo>
                <a:lnTo>
                  <a:pt x="276961" y="598170"/>
                </a:lnTo>
                <a:lnTo>
                  <a:pt x="250291" y="595630"/>
                </a:lnTo>
                <a:lnTo>
                  <a:pt x="237591" y="591820"/>
                </a:lnTo>
                <a:lnTo>
                  <a:pt x="231406" y="598170"/>
                </a:lnTo>
                <a:lnTo>
                  <a:pt x="229971" y="598170"/>
                </a:lnTo>
                <a:lnTo>
                  <a:pt x="226923" y="600710"/>
                </a:lnTo>
                <a:lnTo>
                  <a:pt x="223304" y="600710"/>
                </a:lnTo>
                <a:lnTo>
                  <a:pt x="222123" y="596900"/>
                </a:lnTo>
                <a:lnTo>
                  <a:pt x="224396" y="595630"/>
                </a:lnTo>
                <a:lnTo>
                  <a:pt x="214528" y="599440"/>
                </a:lnTo>
                <a:lnTo>
                  <a:pt x="202806" y="601980"/>
                </a:lnTo>
                <a:lnTo>
                  <a:pt x="190957" y="603250"/>
                </a:lnTo>
                <a:lnTo>
                  <a:pt x="180708" y="600710"/>
                </a:lnTo>
                <a:lnTo>
                  <a:pt x="182994" y="598170"/>
                </a:lnTo>
                <a:lnTo>
                  <a:pt x="177368" y="599440"/>
                </a:lnTo>
                <a:lnTo>
                  <a:pt x="173329" y="603250"/>
                </a:lnTo>
                <a:lnTo>
                  <a:pt x="169418" y="605790"/>
                </a:lnTo>
                <a:lnTo>
                  <a:pt x="164147" y="605790"/>
                </a:lnTo>
                <a:lnTo>
                  <a:pt x="165773" y="604520"/>
                </a:lnTo>
                <a:lnTo>
                  <a:pt x="159321" y="603250"/>
                </a:lnTo>
                <a:lnTo>
                  <a:pt x="135255" y="603250"/>
                </a:lnTo>
                <a:lnTo>
                  <a:pt x="134366" y="601980"/>
                </a:lnTo>
                <a:lnTo>
                  <a:pt x="133642" y="600710"/>
                </a:lnTo>
                <a:lnTo>
                  <a:pt x="133019" y="596900"/>
                </a:lnTo>
                <a:lnTo>
                  <a:pt x="133553" y="595630"/>
                </a:lnTo>
                <a:lnTo>
                  <a:pt x="132448" y="593090"/>
                </a:lnTo>
                <a:lnTo>
                  <a:pt x="127063" y="591820"/>
                </a:lnTo>
                <a:lnTo>
                  <a:pt x="122809" y="586740"/>
                </a:lnTo>
                <a:lnTo>
                  <a:pt x="119392" y="582930"/>
                </a:lnTo>
                <a:lnTo>
                  <a:pt x="118262" y="581660"/>
                </a:lnTo>
                <a:lnTo>
                  <a:pt x="112026" y="582930"/>
                </a:lnTo>
                <a:lnTo>
                  <a:pt x="110718" y="575310"/>
                </a:lnTo>
                <a:lnTo>
                  <a:pt x="110261" y="570230"/>
                </a:lnTo>
                <a:lnTo>
                  <a:pt x="108940" y="565150"/>
                </a:lnTo>
                <a:lnTo>
                  <a:pt x="105587" y="557530"/>
                </a:lnTo>
                <a:lnTo>
                  <a:pt x="105029" y="556260"/>
                </a:lnTo>
                <a:lnTo>
                  <a:pt x="102565" y="552450"/>
                </a:lnTo>
                <a:lnTo>
                  <a:pt x="94983" y="557530"/>
                </a:lnTo>
                <a:lnTo>
                  <a:pt x="90462" y="553720"/>
                </a:lnTo>
                <a:lnTo>
                  <a:pt x="95186" y="549910"/>
                </a:lnTo>
                <a:lnTo>
                  <a:pt x="85305" y="548640"/>
                </a:lnTo>
                <a:lnTo>
                  <a:pt x="87414" y="543560"/>
                </a:lnTo>
                <a:lnTo>
                  <a:pt x="88468" y="541020"/>
                </a:lnTo>
                <a:lnTo>
                  <a:pt x="83896" y="538480"/>
                </a:lnTo>
                <a:lnTo>
                  <a:pt x="84937" y="539750"/>
                </a:lnTo>
                <a:lnTo>
                  <a:pt x="84569" y="543560"/>
                </a:lnTo>
                <a:lnTo>
                  <a:pt x="82981" y="543560"/>
                </a:lnTo>
                <a:lnTo>
                  <a:pt x="75577" y="541020"/>
                </a:lnTo>
                <a:lnTo>
                  <a:pt x="73596" y="527050"/>
                </a:lnTo>
                <a:lnTo>
                  <a:pt x="75920" y="524510"/>
                </a:lnTo>
                <a:lnTo>
                  <a:pt x="69761" y="520700"/>
                </a:lnTo>
                <a:lnTo>
                  <a:pt x="59499" y="514350"/>
                </a:lnTo>
                <a:lnTo>
                  <a:pt x="61709" y="513080"/>
                </a:lnTo>
                <a:lnTo>
                  <a:pt x="62191" y="513524"/>
                </a:lnTo>
                <a:lnTo>
                  <a:pt x="62522" y="513080"/>
                </a:lnTo>
                <a:lnTo>
                  <a:pt x="63614" y="511810"/>
                </a:lnTo>
                <a:lnTo>
                  <a:pt x="64833" y="510540"/>
                </a:lnTo>
                <a:lnTo>
                  <a:pt x="65138" y="508000"/>
                </a:lnTo>
                <a:lnTo>
                  <a:pt x="62636" y="509270"/>
                </a:lnTo>
                <a:lnTo>
                  <a:pt x="61620" y="510540"/>
                </a:lnTo>
                <a:lnTo>
                  <a:pt x="59423" y="511810"/>
                </a:lnTo>
                <a:lnTo>
                  <a:pt x="58254" y="511810"/>
                </a:lnTo>
                <a:lnTo>
                  <a:pt x="59258" y="510540"/>
                </a:lnTo>
                <a:lnTo>
                  <a:pt x="59639" y="509270"/>
                </a:lnTo>
                <a:lnTo>
                  <a:pt x="59474" y="509270"/>
                </a:lnTo>
                <a:lnTo>
                  <a:pt x="59956" y="508000"/>
                </a:lnTo>
                <a:lnTo>
                  <a:pt x="59550" y="506730"/>
                </a:lnTo>
                <a:lnTo>
                  <a:pt x="63131" y="506730"/>
                </a:lnTo>
                <a:lnTo>
                  <a:pt x="63157" y="505460"/>
                </a:lnTo>
                <a:lnTo>
                  <a:pt x="63284" y="497840"/>
                </a:lnTo>
                <a:lnTo>
                  <a:pt x="63309" y="496570"/>
                </a:lnTo>
                <a:lnTo>
                  <a:pt x="62661" y="487680"/>
                </a:lnTo>
                <a:lnTo>
                  <a:pt x="61620" y="474980"/>
                </a:lnTo>
                <a:lnTo>
                  <a:pt x="61391" y="468630"/>
                </a:lnTo>
                <a:lnTo>
                  <a:pt x="61201" y="463550"/>
                </a:lnTo>
                <a:lnTo>
                  <a:pt x="59093" y="468630"/>
                </a:lnTo>
                <a:lnTo>
                  <a:pt x="51333" y="467360"/>
                </a:lnTo>
                <a:lnTo>
                  <a:pt x="50609" y="463550"/>
                </a:lnTo>
                <a:lnTo>
                  <a:pt x="52298" y="462927"/>
                </a:lnTo>
                <a:lnTo>
                  <a:pt x="49695" y="459740"/>
                </a:lnTo>
                <a:lnTo>
                  <a:pt x="50507" y="454660"/>
                </a:lnTo>
                <a:lnTo>
                  <a:pt x="57505" y="455930"/>
                </a:lnTo>
                <a:lnTo>
                  <a:pt x="59740" y="459740"/>
                </a:lnTo>
                <a:lnTo>
                  <a:pt x="58166" y="454660"/>
                </a:lnTo>
                <a:lnTo>
                  <a:pt x="57378" y="452120"/>
                </a:lnTo>
                <a:lnTo>
                  <a:pt x="59423" y="452120"/>
                </a:lnTo>
                <a:lnTo>
                  <a:pt x="60490" y="453390"/>
                </a:lnTo>
                <a:lnTo>
                  <a:pt x="63106" y="454660"/>
                </a:lnTo>
                <a:lnTo>
                  <a:pt x="62560" y="452120"/>
                </a:lnTo>
                <a:lnTo>
                  <a:pt x="62280" y="450850"/>
                </a:lnTo>
                <a:lnTo>
                  <a:pt x="64046" y="447040"/>
                </a:lnTo>
                <a:lnTo>
                  <a:pt x="65239" y="441960"/>
                </a:lnTo>
                <a:lnTo>
                  <a:pt x="62636" y="438150"/>
                </a:lnTo>
                <a:lnTo>
                  <a:pt x="64693" y="438150"/>
                </a:lnTo>
                <a:lnTo>
                  <a:pt x="64376" y="427990"/>
                </a:lnTo>
                <a:lnTo>
                  <a:pt x="63576" y="419100"/>
                </a:lnTo>
                <a:lnTo>
                  <a:pt x="62687" y="411480"/>
                </a:lnTo>
                <a:lnTo>
                  <a:pt x="62153" y="402590"/>
                </a:lnTo>
                <a:lnTo>
                  <a:pt x="56222" y="402590"/>
                </a:lnTo>
                <a:lnTo>
                  <a:pt x="57543" y="397510"/>
                </a:lnTo>
                <a:lnTo>
                  <a:pt x="52768" y="393700"/>
                </a:lnTo>
                <a:lnTo>
                  <a:pt x="54610" y="387350"/>
                </a:lnTo>
                <a:lnTo>
                  <a:pt x="56730" y="379730"/>
                </a:lnTo>
                <a:lnTo>
                  <a:pt x="58420" y="372110"/>
                </a:lnTo>
                <a:lnTo>
                  <a:pt x="58902" y="364490"/>
                </a:lnTo>
                <a:lnTo>
                  <a:pt x="58064" y="361950"/>
                </a:lnTo>
                <a:lnTo>
                  <a:pt x="56819" y="358140"/>
                </a:lnTo>
                <a:lnTo>
                  <a:pt x="55981" y="355600"/>
                </a:lnTo>
                <a:lnTo>
                  <a:pt x="55702" y="356425"/>
                </a:lnTo>
                <a:lnTo>
                  <a:pt x="55295" y="346710"/>
                </a:lnTo>
                <a:lnTo>
                  <a:pt x="59169" y="351790"/>
                </a:lnTo>
                <a:lnTo>
                  <a:pt x="58788" y="346710"/>
                </a:lnTo>
                <a:lnTo>
                  <a:pt x="58585" y="344170"/>
                </a:lnTo>
                <a:lnTo>
                  <a:pt x="57797" y="336550"/>
                </a:lnTo>
                <a:lnTo>
                  <a:pt x="56845" y="331470"/>
                </a:lnTo>
                <a:lnTo>
                  <a:pt x="56362" y="328930"/>
                </a:lnTo>
                <a:lnTo>
                  <a:pt x="55130" y="324053"/>
                </a:lnTo>
                <a:lnTo>
                  <a:pt x="55130" y="358140"/>
                </a:lnTo>
                <a:lnTo>
                  <a:pt x="53886" y="361950"/>
                </a:lnTo>
                <a:lnTo>
                  <a:pt x="50380" y="358140"/>
                </a:lnTo>
                <a:lnTo>
                  <a:pt x="55130" y="358140"/>
                </a:lnTo>
                <a:lnTo>
                  <a:pt x="55130" y="324053"/>
                </a:lnTo>
                <a:lnTo>
                  <a:pt x="55079" y="323850"/>
                </a:lnTo>
                <a:lnTo>
                  <a:pt x="54762" y="322580"/>
                </a:lnTo>
                <a:lnTo>
                  <a:pt x="53809" y="318770"/>
                </a:lnTo>
                <a:lnTo>
                  <a:pt x="51587" y="320040"/>
                </a:lnTo>
                <a:lnTo>
                  <a:pt x="50622" y="322580"/>
                </a:lnTo>
                <a:lnTo>
                  <a:pt x="48780" y="321310"/>
                </a:lnTo>
                <a:lnTo>
                  <a:pt x="47917" y="318770"/>
                </a:lnTo>
                <a:lnTo>
                  <a:pt x="51066" y="314960"/>
                </a:lnTo>
                <a:lnTo>
                  <a:pt x="53670" y="314960"/>
                </a:lnTo>
                <a:lnTo>
                  <a:pt x="54216" y="316230"/>
                </a:lnTo>
                <a:lnTo>
                  <a:pt x="54127" y="314960"/>
                </a:lnTo>
                <a:lnTo>
                  <a:pt x="53136" y="300990"/>
                </a:lnTo>
                <a:lnTo>
                  <a:pt x="57734" y="285750"/>
                </a:lnTo>
                <a:lnTo>
                  <a:pt x="60071" y="276860"/>
                </a:lnTo>
                <a:lnTo>
                  <a:pt x="61747" y="270510"/>
                </a:lnTo>
                <a:lnTo>
                  <a:pt x="58877" y="257810"/>
                </a:lnTo>
                <a:lnTo>
                  <a:pt x="59436" y="257810"/>
                </a:lnTo>
                <a:lnTo>
                  <a:pt x="55067" y="246380"/>
                </a:lnTo>
                <a:lnTo>
                  <a:pt x="53606" y="242570"/>
                </a:lnTo>
                <a:lnTo>
                  <a:pt x="54571" y="236220"/>
                </a:lnTo>
                <a:lnTo>
                  <a:pt x="57658" y="247650"/>
                </a:lnTo>
                <a:lnTo>
                  <a:pt x="61023" y="241300"/>
                </a:lnTo>
                <a:lnTo>
                  <a:pt x="59397" y="236220"/>
                </a:lnTo>
                <a:lnTo>
                  <a:pt x="57365" y="229870"/>
                </a:lnTo>
                <a:lnTo>
                  <a:pt x="57569" y="222250"/>
                </a:lnTo>
                <a:lnTo>
                  <a:pt x="57607" y="220980"/>
                </a:lnTo>
                <a:lnTo>
                  <a:pt x="57912" y="217170"/>
                </a:lnTo>
                <a:lnTo>
                  <a:pt x="58407" y="210820"/>
                </a:lnTo>
                <a:lnTo>
                  <a:pt x="56438" y="201930"/>
                </a:lnTo>
                <a:lnTo>
                  <a:pt x="63182" y="190500"/>
                </a:lnTo>
                <a:lnTo>
                  <a:pt x="63182" y="187960"/>
                </a:lnTo>
                <a:lnTo>
                  <a:pt x="63195" y="176530"/>
                </a:lnTo>
                <a:lnTo>
                  <a:pt x="62141" y="162560"/>
                </a:lnTo>
                <a:lnTo>
                  <a:pt x="65646" y="149860"/>
                </a:lnTo>
                <a:lnTo>
                  <a:pt x="61899" y="149860"/>
                </a:lnTo>
                <a:lnTo>
                  <a:pt x="58229" y="146050"/>
                </a:lnTo>
                <a:lnTo>
                  <a:pt x="60515" y="146050"/>
                </a:lnTo>
                <a:lnTo>
                  <a:pt x="59499" y="144780"/>
                </a:lnTo>
                <a:lnTo>
                  <a:pt x="58483" y="134620"/>
                </a:lnTo>
                <a:lnTo>
                  <a:pt x="58331" y="133350"/>
                </a:lnTo>
                <a:lnTo>
                  <a:pt x="58356" y="132080"/>
                </a:lnTo>
                <a:lnTo>
                  <a:pt x="58534" y="130810"/>
                </a:lnTo>
                <a:lnTo>
                  <a:pt x="60134" y="130810"/>
                </a:lnTo>
                <a:lnTo>
                  <a:pt x="60960" y="129540"/>
                </a:lnTo>
                <a:lnTo>
                  <a:pt x="62458" y="129540"/>
                </a:lnTo>
                <a:lnTo>
                  <a:pt x="64414" y="128270"/>
                </a:lnTo>
                <a:lnTo>
                  <a:pt x="80772" y="116840"/>
                </a:lnTo>
                <a:lnTo>
                  <a:pt x="88544" y="111760"/>
                </a:lnTo>
                <a:lnTo>
                  <a:pt x="93192" y="107950"/>
                </a:lnTo>
                <a:lnTo>
                  <a:pt x="96291" y="105410"/>
                </a:lnTo>
                <a:lnTo>
                  <a:pt x="103924" y="100330"/>
                </a:lnTo>
                <a:lnTo>
                  <a:pt x="105778" y="99060"/>
                </a:lnTo>
                <a:lnTo>
                  <a:pt x="111328" y="95262"/>
                </a:lnTo>
                <a:lnTo>
                  <a:pt x="114211" y="88900"/>
                </a:lnTo>
                <a:lnTo>
                  <a:pt x="112725" y="82550"/>
                </a:lnTo>
                <a:lnTo>
                  <a:pt x="112712" y="80010"/>
                </a:lnTo>
                <a:lnTo>
                  <a:pt x="112699" y="76200"/>
                </a:lnTo>
                <a:lnTo>
                  <a:pt x="119888" y="72390"/>
                </a:lnTo>
                <a:lnTo>
                  <a:pt x="121589" y="81280"/>
                </a:lnTo>
                <a:lnTo>
                  <a:pt x="124523" y="74930"/>
                </a:lnTo>
                <a:lnTo>
                  <a:pt x="126365" y="72390"/>
                </a:lnTo>
                <a:lnTo>
                  <a:pt x="128206" y="69850"/>
                </a:lnTo>
                <a:lnTo>
                  <a:pt x="132295" y="66040"/>
                </a:lnTo>
                <a:lnTo>
                  <a:pt x="136283" y="60960"/>
                </a:lnTo>
                <a:lnTo>
                  <a:pt x="137769" y="59690"/>
                </a:lnTo>
                <a:lnTo>
                  <a:pt x="151307" y="59690"/>
                </a:lnTo>
                <a:lnTo>
                  <a:pt x="163017" y="57150"/>
                </a:lnTo>
                <a:lnTo>
                  <a:pt x="161632" y="58420"/>
                </a:lnTo>
                <a:lnTo>
                  <a:pt x="161607" y="60960"/>
                </a:lnTo>
                <a:lnTo>
                  <a:pt x="159334" y="60960"/>
                </a:lnTo>
                <a:lnTo>
                  <a:pt x="164312" y="66040"/>
                </a:lnTo>
                <a:lnTo>
                  <a:pt x="177571" y="60960"/>
                </a:lnTo>
                <a:lnTo>
                  <a:pt x="177622" y="57150"/>
                </a:lnTo>
                <a:lnTo>
                  <a:pt x="181254" y="57150"/>
                </a:lnTo>
                <a:lnTo>
                  <a:pt x="178485" y="60960"/>
                </a:lnTo>
                <a:lnTo>
                  <a:pt x="180746" y="62230"/>
                </a:lnTo>
                <a:lnTo>
                  <a:pt x="185712" y="66040"/>
                </a:lnTo>
                <a:lnTo>
                  <a:pt x="192176" y="57150"/>
                </a:lnTo>
                <a:lnTo>
                  <a:pt x="193103" y="55880"/>
                </a:lnTo>
                <a:lnTo>
                  <a:pt x="195783" y="60960"/>
                </a:lnTo>
                <a:lnTo>
                  <a:pt x="196710" y="60960"/>
                </a:lnTo>
                <a:lnTo>
                  <a:pt x="207264" y="60960"/>
                </a:lnTo>
                <a:lnTo>
                  <a:pt x="205397" y="57150"/>
                </a:lnTo>
                <a:lnTo>
                  <a:pt x="211823" y="58420"/>
                </a:lnTo>
                <a:lnTo>
                  <a:pt x="217932" y="57150"/>
                </a:lnTo>
                <a:lnTo>
                  <a:pt x="223710" y="57150"/>
                </a:lnTo>
                <a:lnTo>
                  <a:pt x="229146" y="58420"/>
                </a:lnTo>
                <a:lnTo>
                  <a:pt x="231279" y="57150"/>
                </a:lnTo>
                <a:lnTo>
                  <a:pt x="233413" y="55880"/>
                </a:lnTo>
                <a:lnTo>
                  <a:pt x="243027" y="55880"/>
                </a:lnTo>
                <a:lnTo>
                  <a:pt x="245529" y="52070"/>
                </a:lnTo>
                <a:lnTo>
                  <a:pt x="247789" y="57150"/>
                </a:lnTo>
                <a:lnTo>
                  <a:pt x="253720" y="58420"/>
                </a:lnTo>
                <a:lnTo>
                  <a:pt x="260781" y="58420"/>
                </a:lnTo>
                <a:lnTo>
                  <a:pt x="266446" y="54610"/>
                </a:lnTo>
                <a:lnTo>
                  <a:pt x="264617" y="58420"/>
                </a:lnTo>
                <a:lnTo>
                  <a:pt x="271284" y="58420"/>
                </a:lnTo>
                <a:lnTo>
                  <a:pt x="269151" y="62230"/>
                </a:lnTo>
                <a:lnTo>
                  <a:pt x="275463" y="62230"/>
                </a:lnTo>
                <a:lnTo>
                  <a:pt x="281254" y="59690"/>
                </a:lnTo>
                <a:lnTo>
                  <a:pt x="280111" y="55880"/>
                </a:lnTo>
                <a:lnTo>
                  <a:pt x="288798" y="58420"/>
                </a:lnTo>
                <a:lnTo>
                  <a:pt x="297002" y="57150"/>
                </a:lnTo>
                <a:lnTo>
                  <a:pt x="300634" y="55880"/>
                </a:lnTo>
                <a:lnTo>
                  <a:pt x="304253" y="54610"/>
                </a:lnTo>
                <a:lnTo>
                  <a:pt x="310108" y="60960"/>
                </a:lnTo>
                <a:lnTo>
                  <a:pt x="332828" y="54610"/>
                </a:lnTo>
                <a:lnTo>
                  <a:pt x="337286" y="53340"/>
                </a:lnTo>
                <a:lnTo>
                  <a:pt x="343801" y="52070"/>
                </a:lnTo>
                <a:lnTo>
                  <a:pt x="350304" y="50800"/>
                </a:lnTo>
                <a:lnTo>
                  <a:pt x="363067" y="49530"/>
                </a:lnTo>
                <a:lnTo>
                  <a:pt x="359943" y="53340"/>
                </a:lnTo>
                <a:lnTo>
                  <a:pt x="347586" y="55880"/>
                </a:lnTo>
                <a:lnTo>
                  <a:pt x="345211" y="59690"/>
                </a:lnTo>
                <a:lnTo>
                  <a:pt x="356133" y="57150"/>
                </a:lnTo>
                <a:lnTo>
                  <a:pt x="365785" y="53340"/>
                </a:lnTo>
                <a:lnTo>
                  <a:pt x="375412" y="50800"/>
                </a:lnTo>
                <a:lnTo>
                  <a:pt x="390410" y="50800"/>
                </a:lnTo>
                <a:lnTo>
                  <a:pt x="383971" y="54610"/>
                </a:lnTo>
                <a:lnTo>
                  <a:pt x="382600" y="55880"/>
                </a:lnTo>
                <a:lnTo>
                  <a:pt x="394398" y="54610"/>
                </a:lnTo>
                <a:lnTo>
                  <a:pt x="405841" y="54610"/>
                </a:lnTo>
                <a:lnTo>
                  <a:pt x="416966" y="53340"/>
                </a:lnTo>
                <a:lnTo>
                  <a:pt x="427761" y="50800"/>
                </a:lnTo>
                <a:lnTo>
                  <a:pt x="427736" y="52070"/>
                </a:lnTo>
                <a:lnTo>
                  <a:pt x="426212" y="53340"/>
                </a:lnTo>
                <a:lnTo>
                  <a:pt x="427558" y="53340"/>
                </a:lnTo>
                <a:lnTo>
                  <a:pt x="431292" y="54610"/>
                </a:lnTo>
                <a:lnTo>
                  <a:pt x="431063" y="52070"/>
                </a:lnTo>
                <a:lnTo>
                  <a:pt x="430949" y="50800"/>
                </a:lnTo>
                <a:lnTo>
                  <a:pt x="428218" y="52070"/>
                </a:lnTo>
                <a:lnTo>
                  <a:pt x="428167" y="50800"/>
                </a:lnTo>
                <a:lnTo>
                  <a:pt x="428129" y="49530"/>
                </a:lnTo>
                <a:lnTo>
                  <a:pt x="428078" y="48260"/>
                </a:lnTo>
                <a:lnTo>
                  <a:pt x="428040" y="46990"/>
                </a:lnTo>
                <a:lnTo>
                  <a:pt x="432092" y="43180"/>
                </a:lnTo>
                <a:lnTo>
                  <a:pt x="437095" y="38100"/>
                </a:lnTo>
                <a:lnTo>
                  <a:pt x="439737" y="35560"/>
                </a:lnTo>
                <a:lnTo>
                  <a:pt x="439851" y="41910"/>
                </a:lnTo>
                <a:lnTo>
                  <a:pt x="444106" y="43180"/>
                </a:lnTo>
                <a:lnTo>
                  <a:pt x="447827" y="46990"/>
                </a:lnTo>
                <a:lnTo>
                  <a:pt x="446379" y="54610"/>
                </a:lnTo>
                <a:lnTo>
                  <a:pt x="448221" y="53340"/>
                </a:lnTo>
                <a:lnTo>
                  <a:pt x="450532" y="50800"/>
                </a:lnTo>
                <a:lnTo>
                  <a:pt x="450075" y="48260"/>
                </a:lnTo>
                <a:lnTo>
                  <a:pt x="452831" y="49530"/>
                </a:lnTo>
                <a:lnTo>
                  <a:pt x="453707" y="50800"/>
                </a:lnTo>
                <a:lnTo>
                  <a:pt x="450964" y="54610"/>
                </a:lnTo>
                <a:lnTo>
                  <a:pt x="460997" y="52070"/>
                </a:lnTo>
                <a:lnTo>
                  <a:pt x="458292" y="48260"/>
                </a:lnTo>
                <a:lnTo>
                  <a:pt x="457390" y="46990"/>
                </a:lnTo>
                <a:lnTo>
                  <a:pt x="466509" y="46990"/>
                </a:lnTo>
                <a:lnTo>
                  <a:pt x="466483" y="49530"/>
                </a:lnTo>
                <a:lnTo>
                  <a:pt x="464654" y="50800"/>
                </a:lnTo>
                <a:lnTo>
                  <a:pt x="463727" y="53340"/>
                </a:lnTo>
                <a:lnTo>
                  <a:pt x="470281" y="46990"/>
                </a:lnTo>
                <a:lnTo>
                  <a:pt x="472897" y="44450"/>
                </a:lnTo>
                <a:lnTo>
                  <a:pt x="480618" y="45720"/>
                </a:lnTo>
                <a:lnTo>
                  <a:pt x="480161" y="46990"/>
                </a:lnTo>
                <a:lnTo>
                  <a:pt x="480872" y="48958"/>
                </a:lnTo>
                <a:lnTo>
                  <a:pt x="488010" y="46990"/>
                </a:lnTo>
                <a:lnTo>
                  <a:pt x="493928" y="44450"/>
                </a:lnTo>
                <a:lnTo>
                  <a:pt x="496887" y="43180"/>
                </a:lnTo>
                <a:lnTo>
                  <a:pt x="505637" y="41910"/>
                </a:lnTo>
                <a:lnTo>
                  <a:pt x="514489" y="41910"/>
                </a:lnTo>
                <a:lnTo>
                  <a:pt x="513473" y="45720"/>
                </a:lnTo>
                <a:lnTo>
                  <a:pt x="514350" y="48260"/>
                </a:lnTo>
                <a:lnTo>
                  <a:pt x="515505" y="49530"/>
                </a:lnTo>
                <a:lnTo>
                  <a:pt x="515327" y="53340"/>
                </a:lnTo>
                <a:lnTo>
                  <a:pt x="517144" y="52070"/>
                </a:lnTo>
                <a:lnTo>
                  <a:pt x="518769" y="52070"/>
                </a:lnTo>
                <a:lnTo>
                  <a:pt x="519353" y="46990"/>
                </a:lnTo>
                <a:lnTo>
                  <a:pt x="521728" y="49530"/>
                </a:lnTo>
                <a:lnTo>
                  <a:pt x="527316" y="46990"/>
                </a:lnTo>
                <a:lnTo>
                  <a:pt x="530771" y="53340"/>
                </a:lnTo>
                <a:lnTo>
                  <a:pt x="524840" y="52070"/>
                </a:lnTo>
                <a:lnTo>
                  <a:pt x="535279" y="59690"/>
                </a:lnTo>
                <a:lnTo>
                  <a:pt x="532498" y="53340"/>
                </a:lnTo>
                <a:lnTo>
                  <a:pt x="531952" y="52070"/>
                </a:lnTo>
                <a:lnTo>
                  <a:pt x="539800" y="54610"/>
                </a:lnTo>
                <a:lnTo>
                  <a:pt x="539381" y="52070"/>
                </a:lnTo>
                <a:lnTo>
                  <a:pt x="538556" y="46990"/>
                </a:lnTo>
                <a:lnTo>
                  <a:pt x="538149" y="44450"/>
                </a:lnTo>
                <a:lnTo>
                  <a:pt x="543356" y="52070"/>
                </a:lnTo>
                <a:lnTo>
                  <a:pt x="541451" y="52070"/>
                </a:lnTo>
                <a:lnTo>
                  <a:pt x="548335" y="57150"/>
                </a:lnTo>
                <a:lnTo>
                  <a:pt x="547814" y="63500"/>
                </a:lnTo>
                <a:lnTo>
                  <a:pt x="556310" y="63500"/>
                </a:lnTo>
                <a:lnTo>
                  <a:pt x="558723" y="68580"/>
                </a:lnTo>
                <a:lnTo>
                  <a:pt x="557987" y="71120"/>
                </a:lnTo>
                <a:lnTo>
                  <a:pt x="552056" y="74930"/>
                </a:lnTo>
                <a:lnTo>
                  <a:pt x="551548" y="76200"/>
                </a:lnTo>
                <a:lnTo>
                  <a:pt x="556628" y="76200"/>
                </a:lnTo>
                <a:lnTo>
                  <a:pt x="561632" y="80010"/>
                </a:lnTo>
                <a:lnTo>
                  <a:pt x="566813" y="82550"/>
                </a:lnTo>
                <a:lnTo>
                  <a:pt x="572414" y="83820"/>
                </a:lnTo>
                <a:lnTo>
                  <a:pt x="570268" y="83820"/>
                </a:lnTo>
                <a:lnTo>
                  <a:pt x="567423" y="86360"/>
                </a:lnTo>
                <a:lnTo>
                  <a:pt x="567194" y="87630"/>
                </a:lnTo>
                <a:lnTo>
                  <a:pt x="572871" y="85090"/>
                </a:lnTo>
                <a:lnTo>
                  <a:pt x="574052" y="88900"/>
                </a:lnTo>
                <a:lnTo>
                  <a:pt x="573824" y="90170"/>
                </a:lnTo>
                <a:lnTo>
                  <a:pt x="571220" y="91440"/>
                </a:lnTo>
                <a:lnTo>
                  <a:pt x="574687" y="93980"/>
                </a:lnTo>
                <a:lnTo>
                  <a:pt x="576541" y="91440"/>
                </a:lnTo>
                <a:lnTo>
                  <a:pt x="578205" y="90170"/>
                </a:lnTo>
                <a:lnTo>
                  <a:pt x="580174" y="92710"/>
                </a:lnTo>
                <a:lnTo>
                  <a:pt x="579983" y="93980"/>
                </a:lnTo>
                <a:lnTo>
                  <a:pt x="578065" y="92710"/>
                </a:lnTo>
                <a:lnTo>
                  <a:pt x="583920" y="99060"/>
                </a:lnTo>
                <a:lnTo>
                  <a:pt x="590588" y="104140"/>
                </a:lnTo>
                <a:lnTo>
                  <a:pt x="597077" y="109220"/>
                </a:lnTo>
                <a:lnTo>
                  <a:pt x="602411" y="114300"/>
                </a:lnTo>
                <a:lnTo>
                  <a:pt x="599821" y="116840"/>
                </a:lnTo>
                <a:lnTo>
                  <a:pt x="597001" y="115570"/>
                </a:lnTo>
                <a:lnTo>
                  <a:pt x="594398" y="114300"/>
                </a:lnTo>
                <a:lnTo>
                  <a:pt x="592455" y="116840"/>
                </a:lnTo>
                <a:lnTo>
                  <a:pt x="595426" y="119380"/>
                </a:lnTo>
                <a:lnTo>
                  <a:pt x="600430" y="123190"/>
                </a:lnTo>
                <a:lnTo>
                  <a:pt x="602576" y="123190"/>
                </a:lnTo>
                <a:lnTo>
                  <a:pt x="605002" y="124460"/>
                </a:lnTo>
                <a:lnTo>
                  <a:pt x="607885" y="124460"/>
                </a:lnTo>
                <a:lnTo>
                  <a:pt x="610895" y="127000"/>
                </a:lnTo>
                <a:lnTo>
                  <a:pt x="611670" y="128270"/>
                </a:lnTo>
                <a:lnTo>
                  <a:pt x="612330" y="130810"/>
                </a:lnTo>
                <a:lnTo>
                  <a:pt x="612851" y="133350"/>
                </a:lnTo>
                <a:lnTo>
                  <a:pt x="612825" y="139700"/>
                </a:lnTo>
                <a:lnTo>
                  <a:pt x="612584" y="140970"/>
                </a:lnTo>
                <a:lnTo>
                  <a:pt x="613498" y="138430"/>
                </a:lnTo>
                <a:lnTo>
                  <a:pt x="617385" y="140970"/>
                </a:lnTo>
                <a:lnTo>
                  <a:pt x="615467" y="144780"/>
                </a:lnTo>
                <a:lnTo>
                  <a:pt x="612419" y="151130"/>
                </a:lnTo>
                <a:lnTo>
                  <a:pt x="612927" y="156210"/>
                </a:lnTo>
                <a:lnTo>
                  <a:pt x="612127" y="154940"/>
                </a:lnTo>
                <a:lnTo>
                  <a:pt x="607987" y="153962"/>
                </a:lnTo>
                <a:lnTo>
                  <a:pt x="607606" y="161290"/>
                </a:lnTo>
                <a:lnTo>
                  <a:pt x="608876" y="170180"/>
                </a:lnTo>
                <a:lnTo>
                  <a:pt x="611124" y="179070"/>
                </a:lnTo>
                <a:lnTo>
                  <a:pt x="613638" y="189230"/>
                </a:lnTo>
                <a:lnTo>
                  <a:pt x="610806" y="187960"/>
                </a:lnTo>
                <a:lnTo>
                  <a:pt x="608152" y="194310"/>
                </a:lnTo>
                <a:lnTo>
                  <a:pt x="609066" y="203200"/>
                </a:lnTo>
                <a:lnTo>
                  <a:pt x="607644" y="209550"/>
                </a:lnTo>
                <a:lnTo>
                  <a:pt x="610476" y="212090"/>
                </a:lnTo>
                <a:lnTo>
                  <a:pt x="609942" y="214630"/>
                </a:lnTo>
                <a:lnTo>
                  <a:pt x="614159" y="213360"/>
                </a:lnTo>
                <a:lnTo>
                  <a:pt x="608177" y="227330"/>
                </a:lnTo>
                <a:lnTo>
                  <a:pt x="610222" y="241300"/>
                </a:lnTo>
                <a:lnTo>
                  <a:pt x="612800" y="255270"/>
                </a:lnTo>
                <a:lnTo>
                  <a:pt x="608368" y="267970"/>
                </a:lnTo>
                <a:lnTo>
                  <a:pt x="608368" y="265430"/>
                </a:lnTo>
                <a:lnTo>
                  <a:pt x="605929" y="262890"/>
                </a:lnTo>
                <a:lnTo>
                  <a:pt x="605891" y="264160"/>
                </a:lnTo>
                <a:lnTo>
                  <a:pt x="608279" y="279400"/>
                </a:lnTo>
                <a:lnTo>
                  <a:pt x="613181" y="278130"/>
                </a:lnTo>
                <a:lnTo>
                  <a:pt x="611263" y="276860"/>
                </a:lnTo>
                <a:lnTo>
                  <a:pt x="615111" y="274320"/>
                </a:lnTo>
                <a:lnTo>
                  <a:pt x="617969" y="275590"/>
                </a:lnTo>
                <a:lnTo>
                  <a:pt x="620128" y="280670"/>
                </a:lnTo>
                <a:lnTo>
                  <a:pt x="620064" y="284480"/>
                </a:lnTo>
                <a:lnTo>
                  <a:pt x="616953" y="276860"/>
                </a:lnTo>
                <a:lnTo>
                  <a:pt x="612241" y="284480"/>
                </a:lnTo>
                <a:lnTo>
                  <a:pt x="610870" y="285750"/>
                </a:lnTo>
                <a:lnTo>
                  <a:pt x="609485" y="287020"/>
                </a:lnTo>
                <a:lnTo>
                  <a:pt x="610984" y="285750"/>
                </a:lnTo>
                <a:lnTo>
                  <a:pt x="612609" y="287020"/>
                </a:lnTo>
                <a:lnTo>
                  <a:pt x="614133" y="287020"/>
                </a:lnTo>
                <a:lnTo>
                  <a:pt x="611847" y="290830"/>
                </a:lnTo>
                <a:lnTo>
                  <a:pt x="614959" y="292100"/>
                </a:lnTo>
                <a:lnTo>
                  <a:pt x="618604" y="293370"/>
                </a:lnTo>
                <a:lnTo>
                  <a:pt x="617880" y="298450"/>
                </a:lnTo>
                <a:lnTo>
                  <a:pt x="615340" y="298450"/>
                </a:lnTo>
                <a:lnTo>
                  <a:pt x="616585" y="302260"/>
                </a:lnTo>
                <a:lnTo>
                  <a:pt x="619899" y="306070"/>
                </a:lnTo>
                <a:lnTo>
                  <a:pt x="619099" y="309880"/>
                </a:lnTo>
                <a:lnTo>
                  <a:pt x="613879" y="312229"/>
                </a:lnTo>
                <a:lnTo>
                  <a:pt x="622376" y="317500"/>
                </a:lnTo>
                <a:lnTo>
                  <a:pt x="616673" y="322580"/>
                </a:lnTo>
                <a:lnTo>
                  <a:pt x="615149" y="320040"/>
                </a:lnTo>
                <a:lnTo>
                  <a:pt x="615188" y="316230"/>
                </a:lnTo>
                <a:lnTo>
                  <a:pt x="613676" y="313690"/>
                </a:lnTo>
                <a:lnTo>
                  <a:pt x="606958" y="320040"/>
                </a:lnTo>
                <a:lnTo>
                  <a:pt x="608622" y="321310"/>
                </a:lnTo>
                <a:lnTo>
                  <a:pt x="607504" y="325120"/>
                </a:lnTo>
                <a:lnTo>
                  <a:pt x="607656" y="325120"/>
                </a:lnTo>
                <a:lnTo>
                  <a:pt x="607377" y="325983"/>
                </a:lnTo>
                <a:lnTo>
                  <a:pt x="605282" y="331114"/>
                </a:lnTo>
                <a:lnTo>
                  <a:pt x="606488" y="328853"/>
                </a:lnTo>
                <a:lnTo>
                  <a:pt x="604494" y="335280"/>
                </a:lnTo>
                <a:lnTo>
                  <a:pt x="606323" y="332740"/>
                </a:lnTo>
                <a:lnTo>
                  <a:pt x="612990" y="337820"/>
                </a:lnTo>
                <a:lnTo>
                  <a:pt x="614172" y="344170"/>
                </a:lnTo>
                <a:lnTo>
                  <a:pt x="614400" y="350520"/>
                </a:lnTo>
                <a:lnTo>
                  <a:pt x="618197" y="358140"/>
                </a:lnTo>
                <a:lnTo>
                  <a:pt x="613498" y="353060"/>
                </a:lnTo>
                <a:lnTo>
                  <a:pt x="611428" y="353060"/>
                </a:lnTo>
                <a:lnTo>
                  <a:pt x="609828" y="354330"/>
                </a:lnTo>
                <a:lnTo>
                  <a:pt x="606577" y="355600"/>
                </a:lnTo>
                <a:lnTo>
                  <a:pt x="604050" y="355142"/>
                </a:lnTo>
                <a:lnTo>
                  <a:pt x="605078" y="355523"/>
                </a:lnTo>
                <a:lnTo>
                  <a:pt x="605853" y="355663"/>
                </a:lnTo>
                <a:lnTo>
                  <a:pt x="606463" y="355752"/>
                </a:lnTo>
                <a:lnTo>
                  <a:pt x="604761" y="358140"/>
                </a:lnTo>
                <a:lnTo>
                  <a:pt x="602703" y="361950"/>
                </a:lnTo>
                <a:lnTo>
                  <a:pt x="600925" y="360680"/>
                </a:lnTo>
                <a:lnTo>
                  <a:pt x="602526" y="363220"/>
                </a:lnTo>
                <a:lnTo>
                  <a:pt x="601662" y="367030"/>
                </a:lnTo>
                <a:lnTo>
                  <a:pt x="601230" y="370840"/>
                </a:lnTo>
                <a:lnTo>
                  <a:pt x="604151" y="374650"/>
                </a:lnTo>
                <a:lnTo>
                  <a:pt x="602081" y="375920"/>
                </a:lnTo>
                <a:lnTo>
                  <a:pt x="602780" y="377418"/>
                </a:lnTo>
                <a:lnTo>
                  <a:pt x="604888" y="378460"/>
                </a:lnTo>
                <a:lnTo>
                  <a:pt x="606539" y="386080"/>
                </a:lnTo>
                <a:lnTo>
                  <a:pt x="604189" y="394970"/>
                </a:lnTo>
                <a:lnTo>
                  <a:pt x="602310" y="403860"/>
                </a:lnTo>
                <a:lnTo>
                  <a:pt x="605383" y="414020"/>
                </a:lnTo>
                <a:lnTo>
                  <a:pt x="608685" y="421640"/>
                </a:lnTo>
                <a:lnTo>
                  <a:pt x="616280" y="433070"/>
                </a:lnTo>
                <a:lnTo>
                  <a:pt x="619290" y="439420"/>
                </a:lnTo>
                <a:lnTo>
                  <a:pt x="615950" y="443230"/>
                </a:lnTo>
                <a:lnTo>
                  <a:pt x="611860" y="436880"/>
                </a:lnTo>
                <a:lnTo>
                  <a:pt x="608723" y="441960"/>
                </a:lnTo>
                <a:lnTo>
                  <a:pt x="609206" y="447040"/>
                </a:lnTo>
                <a:lnTo>
                  <a:pt x="611466" y="452120"/>
                </a:lnTo>
                <a:lnTo>
                  <a:pt x="609688" y="450850"/>
                </a:lnTo>
                <a:lnTo>
                  <a:pt x="608152" y="452120"/>
                </a:lnTo>
                <a:lnTo>
                  <a:pt x="605815" y="454660"/>
                </a:lnTo>
                <a:lnTo>
                  <a:pt x="606259" y="458470"/>
                </a:lnTo>
                <a:lnTo>
                  <a:pt x="611314" y="457555"/>
                </a:lnTo>
                <a:lnTo>
                  <a:pt x="610933" y="455930"/>
                </a:lnTo>
                <a:lnTo>
                  <a:pt x="619645" y="458470"/>
                </a:lnTo>
                <a:lnTo>
                  <a:pt x="617270" y="455930"/>
                </a:lnTo>
                <a:lnTo>
                  <a:pt x="613702" y="452120"/>
                </a:lnTo>
                <a:lnTo>
                  <a:pt x="612508" y="450850"/>
                </a:lnTo>
                <a:lnTo>
                  <a:pt x="614832" y="449580"/>
                </a:lnTo>
                <a:lnTo>
                  <a:pt x="619734" y="448310"/>
                </a:lnTo>
                <a:lnTo>
                  <a:pt x="620979" y="452120"/>
                </a:lnTo>
                <a:lnTo>
                  <a:pt x="623646" y="448310"/>
                </a:lnTo>
                <a:lnTo>
                  <a:pt x="624522" y="447040"/>
                </a:lnTo>
                <a:lnTo>
                  <a:pt x="625411" y="445770"/>
                </a:lnTo>
                <a:lnTo>
                  <a:pt x="617969" y="447040"/>
                </a:lnTo>
                <a:lnTo>
                  <a:pt x="621652" y="443230"/>
                </a:lnTo>
                <a:lnTo>
                  <a:pt x="622871" y="441960"/>
                </a:lnTo>
                <a:lnTo>
                  <a:pt x="624408" y="441960"/>
                </a:lnTo>
                <a:lnTo>
                  <a:pt x="621893" y="436880"/>
                </a:lnTo>
                <a:lnTo>
                  <a:pt x="623709" y="438150"/>
                </a:lnTo>
                <a:lnTo>
                  <a:pt x="625906" y="436880"/>
                </a:lnTo>
                <a:lnTo>
                  <a:pt x="627354" y="436041"/>
                </a:lnTo>
                <a:lnTo>
                  <a:pt x="628091" y="431800"/>
                </a:lnTo>
                <a:lnTo>
                  <a:pt x="626427" y="426720"/>
                </a:lnTo>
                <a:lnTo>
                  <a:pt x="625030" y="422910"/>
                </a:lnTo>
                <a:lnTo>
                  <a:pt x="627176" y="419100"/>
                </a:lnTo>
                <a:lnTo>
                  <a:pt x="627697" y="420370"/>
                </a:lnTo>
                <a:lnTo>
                  <a:pt x="627253" y="419100"/>
                </a:lnTo>
                <a:lnTo>
                  <a:pt x="625436" y="414020"/>
                </a:lnTo>
                <a:lnTo>
                  <a:pt x="622554" y="412750"/>
                </a:lnTo>
                <a:lnTo>
                  <a:pt x="618807" y="412750"/>
                </a:lnTo>
                <a:lnTo>
                  <a:pt x="613918" y="407670"/>
                </a:lnTo>
                <a:lnTo>
                  <a:pt x="629907" y="401320"/>
                </a:lnTo>
                <a:lnTo>
                  <a:pt x="623493" y="400050"/>
                </a:lnTo>
                <a:lnTo>
                  <a:pt x="624027" y="397510"/>
                </a:lnTo>
                <a:lnTo>
                  <a:pt x="619937" y="393700"/>
                </a:lnTo>
                <a:lnTo>
                  <a:pt x="622249" y="388620"/>
                </a:lnTo>
                <a:lnTo>
                  <a:pt x="622261" y="382270"/>
                </a:lnTo>
                <a:lnTo>
                  <a:pt x="622757" y="379222"/>
                </a:lnTo>
                <a:lnTo>
                  <a:pt x="622820" y="378460"/>
                </a:lnTo>
                <a:lnTo>
                  <a:pt x="620636" y="373380"/>
                </a:lnTo>
                <a:lnTo>
                  <a:pt x="623062" y="372008"/>
                </a:lnTo>
                <a:lnTo>
                  <a:pt x="623519" y="376834"/>
                </a:lnTo>
                <a:lnTo>
                  <a:pt x="627799" y="373380"/>
                </a:lnTo>
                <a:lnTo>
                  <a:pt x="624078" y="371436"/>
                </a:lnTo>
                <a:lnTo>
                  <a:pt x="625119" y="370840"/>
                </a:lnTo>
                <a:lnTo>
                  <a:pt x="624573" y="367030"/>
                </a:lnTo>
                <a:lnTo>
                  <a:pt x="622909" y="363220"/>
                </a:lnTo>
                <a:lnTo>
                  <a:pt x="623201" y="361950"/>
                </a:lnTo>
                <a:lnTo>
                  <a:pt x="624065" y="358140"/>
                </a:lnTo>
                <a:lnTo>
                  <a:pt x="629742" y="360680"/>
                </a:lnTo>
                <a:lnTo>
                  <a:pt x="626605" y="365760"/>
                </a:lnTo>
                <a:lnTo>
                  <a:pt x="631799" y="360680"/>
                </a:lnTo>
                <a:lnTo>
                  <a:pt x="628103" y="356870"/>
                </a:lnTo>
                <a:lnTo>
                  <a:pt x="629158" y="351790"/>
                </a:lnTo>
                <a:lnTo>
                  <a:pt x="631672" y="346710"/>
                </a:lnTo>
                <a:lnTo>
                  <a:pt x="632371" y="342900"/>
                </a:lnTo>
                <a:lnTo>
                  <a:pt x="624725" y="341630"/>
                </a:lnTo>
                <a:lnTo>
                  <a:pt x="628789" y="332740"/>
                </a:lnTo>
                <a:lnTo>
                  <a:pt x="629373" y="331470"/>
                </a:lnTo>
                <a:lnTo>
                  <a:pt x="626986" y="322580"/>
                </a:lnTo>
                <a:lnTo>
                  <a:pt x="628815" y="320040"/>
                </a:lnTo>
                <a:lnTo>
                  <a:pt x="630555" y="313690"/>
                </a:lnTo>
                <a:lnTo>
                  <a:pt x="632371" y="304800"/>
                </a:lnTo>
                <a:lnTo>
                  <a:pt x="634390" y="297180"/>
                </a:lnTo>
                <a:lnTo>
                  <a:pt x="635673" y="297180"/>
                </a:lnTo>
                <a:lnTo>
                  <a:pt x="627951" y="295910"/>
                </a:lnTo>
                <a:lnTo>
                  <a:pt x="629564" y="287020"/>
                </a:lnTo>
                <a:lnTo>
                  <a:pt x="628967" y="284480"/>
                </a:lnTo>
                <a:lnTo>
                  <a:pt x="628078" y="280670"/>
                </a:lnTo>
                <a:lnTo>
                  <a:pt x="632701" y="281940"/>
                </a:lnTo>
                <a:lnTo>
                  <a:pt x="634504" y="283210"/>
                </a:lnTo>
                <a:lnTo>
                  <a:pt x="636524" y="285750"/>
                </a:lnTo>
                <a:lnTo>
                  <a:pt x="636587" y="280670"/>
                </a:lnTo>
                <a:lnTo>
                  <a:pt x="634123" y="279400"/>
                </a:lnTo>
                <a:lnTo>
                  <a:pt x="632866" y="276860"/>
                </a:lnTo>
                <a:lnTo>
                  <a:pt x="632307" y="274320"/>
                </a:lnTo>
                <a:lnTo>
                  <a:pt x="632040" y="273050"/>
                </a:lnTo>
                <a:lnTo>
                  <a:pt x="637781" y="274320"/>
                </a:lnTo>
                <a:lnTo>
                  <a:pt x="637527" y="273050"/>
                </a:lnTo>
                <a:lnTo>
                  <a:pt x="636739" y="269240"/>
                </a:lnTo>
                <a:lnTo>
                  <a:pt x="636384" y="267970"/>
                </a:lnTo>
                <a:lnTo>
                  <a:pt x="634949" y="262890"/>
                </a:lnTo>
                <a:lnTo>
                  <a:pt x="633945" y="256540"/>
                </a:lnTo>
                <a:lnTo>
                  <a:pt x="634834" y="251460"/>
                </a:lnTo>
                <a:lnTo>
                  <a:pt x="635279" y="248920"/>
                </a:lnTo>
                <a:lnTo>
                  <a:pt x="630593" y="250190"/>
                </a:lnTo>
                <a:lnTo>
                  <a:pt x="625259" y="251460"/>
                </a:lnTo>
                <a:lnTo>
                  <a:pt x="620293" y="251460"/>
                </a:lnTo>
                <a:lnTo>
                  <a:pt x="616699" y="246380"/>
                </a:lnTo>
                <a:lnTo>
                  <a:pt x="619633" y="246380"/>
                </a:lnTo>
                <a:lnTo>
                  <a:pt x="623608" y="245376"/>
                </a:lnTo>
                <a:lnTo>
                  <a:pt x="623404" y="245110"/>
                </a:lnTo>
                <a:lnTo>
                  <a:pt x="624687" y="243840"/>
                </a:lnTo>
                <a:lnTo>
                  <a:pt x="625538" y="244513"/>
                </a:lnTo>
                <a:lnTo>
                  <a:pt x="625627" y="243840"/>
                </a:lnTo>
                <a:lnTo>
                  <a:pt x="625970" y="241300"/>
                </a:lnTo>
                <a:lnTo>
                  <a:pt x="630135" y="241300"/>
                </a:lnTo>
                <a:lnTo>
                  <a:pt x="628980" y="238760"/>
                </a:lnTo>
                <a:lnTo>
                  <a:pt x="632282" y="240030"/>
                </a:lnTo>
                <a:lnTo>
                  <a:pt x="632675" y="240030"/>
                </a:lnTo>
                <a:lnTo>
                  <a:pt x="630504" y="242570"/>
                </a:lnTo>
                <a:lnTo>
                  <a:pt x="631748" y="242570"/>
                </a:lnTo>
                <a:lnTo>
                  <a:pt x="632383" y="242570"/>
                </a:lnTo>
                <a:lnTo>
                  <a:pt x="632929" y="240030"/>
                </a:lnTo>
                <a:lnTo>
                  <a:pt x="633564" y="238760"/>
                </a:lnTo>
                <a:lnTo>
                  <a:pt x="635482" y="234950"/>
                </a:lnTo>
                <a:lnTo>
                  <a:pt x="638657" y="233680"/>
                </a:lnTo>
                <a:lnTo>
                  <a:pt x="633056" y="233680"/>
                </a:lnTo>
                <a:lnTo>
                  <a:pt x="632574" y="229870"/>
                </a:lnTo>
                <a:lnTo>
                  <a:pt x="632409" y="222250"/>
                </a:lnTo>
                <a:lnTo>
                  <a:pt x="637628" y="227330"/>
                </a:lnTo>
                <a:lnTo>
                  <a:pt x="639838" y="223520"/>
                </a:lnTo>
                <a:lnTo>
                  <a:pt x="638416" y="222250"/>
                </a:lnTo>
                <a:lnTo>
                  <a:pt x="636981" y="220980"/>
                </a:lnTo>
                <a:lnTo>
                  <a:pt x="640054" y="215900"/>
                </a:lnTo>
                <a:close/>
              </a:path>
              <a:path w="1410969" h="652779">
                <a:moveTo>
                  <a:pt x="640702" y="126580"/>
                </a:moveTo>
                <a:lnTo>
                  <a:pt x="637336" y="126733"/>
                </a:lnTo>
                <a:lnTo>
                  <a:pt x="640638" y="126911"/>
                </a:lnTo>
                <a:lnTo>
                  <a:pt x="640702" y="126580"/>
                </a:lnTo>
                <a:close/>
              </a:path>
              <a:path w="1410969" h="652779">
                <a:moveTo>
                  <a:pt x="642734" y="126492"/>
                </a:moveTo>
                <a:lnTo>
                  <a:pt x="642073" y="120307"/>
                </a:lnTo>
                <a:lnTo>
                  <a:pt x="640702" y="126580"/>
                </a:lnTo>
                <a:lnTo>
                  <a:pt x="642734" y="126492"/>
                </a:lnTo>
                <a:close/>
              </a:path>
              <a:path w="1410969" h="652779">
                <a:moveTo>
                  <a:pt x="788060" y="204317"/>
                </a:moveTo>
                <a:lnTo>
                  <a:pt x="785787" y="205257"/>
                </a:lnTo>
                <a:lnTo>
                  <a:pt x="778497" y="196430"/>
                </a:lnTo>
                <a:lnTo>
                  <a:pt x="775360" y="204101"/>
                </a:lnTo>
                <a:lnTo>
                  <a:pt x="778700" y="202806"/>
                </a:lnTo>
                <a:lnTo>
                  <a:pt x="781545" y="205371"/>
                </a:lnTo>
                <a:lnTo>
                  <a:pt x="784479" y="207352"/>
                </a:lnTo>
                <a:lnTo>
                  <a:pt x="788060" y="204317"/>
                </a:lnTo>
                <a:close/>
              </a:path>
              <a:path w="1410969" h="652779">
                <a:moveTo>
                  <a:pt x="824877" y="147548"/>
                </a:moveTo>
                <a:lnTo>
                  <a:pt x="824306" y="147675"/>
                </a:lnTo>
                <a:lnTo>
                  <a:pt x="824826" y="148285"/>
                </a:lnTo>
                <a:lnTo>
                  <a:pt x="824877" y="147548"/>
                </a:lnTo>
                <a:close/>
              </a:path>
              <a:path w="1410969" h="652779">
                <a:moveTo>
                  <a:pt x="828027" y="144475"/>
                </a:moveTo>
                <a:lnTo>
                  <a:pt x="825131" y="144475"/>
                </a:lnTo>
                <a:lnTo>
                  <a:pt x="824877" y="147548"/>
                </a:lnTo>
                <a:lnTo>
                  <a:pt x="827290" y="147015"/>
                </a:lnTo>
                <a:lnTo>
                  <a:pt x="828027" y="144475"/>
                </a:lnTo>
                <a:close/>
              </a:path>
              <a:path w="1410969" h="652779">
                <a:moveTo>
                  <a:pt x="832396" y="465785"/>
                </a:moveTo>
                <a:lnTo>
                  <a:pt x="831405" y="461975"/>
                </a:lnTo>
                <a:lnTo>
                  <a:pt x="829195" y="462800"/>
                </a:lnTo>
                <a:lnTo>
                  <a:pt x="832396" y="465785"/>
                </a:lnTo>
                <a:close/>
              </a:path>
              <a:path w="1410969" h="652779">
                <a:moveTo>
                  <a:pt x="834783" y="460705"/>
                </a:moveTo>
                <a:lnTo>
                  <a:pt x="830427" y="458165"/>
                </a:lnTo>
                <a:lnTo>
                  <a:pt x="831405" y="461975"/>
                </a:lnTo>
                <a:lnTo>
                  <a:pt x="834783" y="460705"/>
                </a:lnTo>
                <a:close/>
              </a:path>
              <a:path w="1410969" h="652779">
                <a:moveTo>
                  <a:pt x="843711" y="514489"/>
                </a:moveTo>
                <a:lnTo>
                  <a:pt x="842340" y="513219"/>
                </a:lnTo>
                <a:lnTo>
                  <a:pt x="841743" y="514045"/>
                </a:lnTo>
                <a:lnTo>
                  <a:pt x="843711" y="514489"/>
                </a:lnTo>
                <a:close/>
              </a:path>
              <a:path w="1410969" h="652779">
                <a:moveTo>
                  <a:pt x="847509" y="515315"/>
                </a:moveTo>
                <a:lnTo>
                  <a:pt x="843711" y="514489"/>
                </a:lnTo>
                <a:lnTo>
                  <a:pt x="844626" y="515315"/>
                </a:lnTo>
                <a:lnTo>
                  <a:pt x="847509" y="515315"/>
                </a:lnTo>
                <a:close/>
              </a:path>
              <a:path w="1410969" h="652779">
                <a:moveTo>
                  <a:pt x="864654" y="537641"/>
                </a:moveTo>
                <a:lnTo>
                  <a:pt x="864235" y="537006"/>
                </a:lnTo>
                <a:lnTo>
                  <a:pt x="863612" y="536625"/>
                </a:lnTo>
                <a:lnTo>
                  <a:pt x="862774" y="536714"/>
                </a:lnTo>
                <a:lnTo>
                  <a:pt x="864654" y="537641"/>
                </a:lnTo>
                <a:close/>
              </a:path>
              <a:path w="1410969" h="652779">
                <a:moveTo>
                  <a:pt x="876084" y="46685"/>
                </a:moveTo>
                <a:lnTo>
                  <a:pt x="874509" y="45415"/>
                </a:lnTo>
                <a:lnTo>
                  <a:pt x="871359" y="42875"/>
                </a:lnTo>
                <a:lnTo>
                  <a:pt x="868616" y="46685"/>
                </a:lnTo>
                <a:lnTo>
                  <a:pt x="874102" y="48221"/>
                </a:lnTo>
                <a:lnTo>
                  <a:pt x="873493" y="45415"/>
                </a:lnTo>
                <a:lnTo>
                  <a:pt x="876084" y="46685"/>
                </a:lnTo>
                <a:close/>
              </a:path>
              <a:path w="1410969" h="652779">
                <a:moveTo>
                  <a:pt x="876477" y="48882"/>
                </a:moveTo>
                <a:lnTo>
                  <a:pt x="874102" y="48221"/>
                </a:lnTo>
                <a:lnTo>
                  <a:pt x="874585" y="50495"/>
                </a:lnTo>
                <a:lnTo>
                  <a:pt x="876477" y="48882"/>
                </a:lnTo>
                <a:close/>
              </a:path>
              <a:path w="1410969" h="652779">
                <a:moveTo>
                  <a:pt x="878116" y="548728"/>
                </a:moveTo>
                <a:lnTo>
                  <a:pt x="877265" y="547573"/>
                </a:lnTo>
                <a:lnTo>
                  <a:pt x="876198" y="548640"/>
                </a:lnTo>
                <a:lnTo>
                  <a:pt x="878116" y="548728"/>
                </a:lnTo>
                <a:close/>
              </a:path>
              <a:path w="1410969" h="652779">
                <a:moveTo>
                  <a:pt x="960983" y="67005"/>
                </a:moveTo>
                <a:lnTo>
                  <a:pt x="960729" y="66319"/>
                </a:lnTo>
                <a:lnTo>
                  <a:pt x="958265" y="68275"/>
                </a:lnTo>
                <a:lnTo>
                  <a:pt x="960983" y="67005"/>
                </a:lnTo>
                <a:close/>
              </a:path>
              <a:path w="1410969" h="652779">
                <a:moveTo>
                  <a:pt x="998664" y="68097"/>
                </a:moveTo>
                <a:lnTo>
                  <a:pt x="997127" y="66027"/>
                </a:lnTo>
                <a:lnTo>
                  <a:pt x="995489" y="64820"/>
                </a:lnTo>
                <a:lnTo>
                  <a:pt x="993800" y="64046"/>
                </a:lnTo>
                <a:lnTo>
                  <a:pt x="993444" y="64516"/>
                </a:lnTo>
                <a:lnTo>
                  <a:pt x="993038" y="64897"/>
                </a:lnTo>
                <a:lnTo>
                  <a:pt x="992822" y="65582"/>
                </a:lnTo>
                <a:lnTo>
                  <a:pt x="998664" y="68097"/>
                </a:lnTo>
                <a:close/>
              </a:path>
              <a:path w="1410969" h="652779">
                <a:moveTo>
                  <a:pt x="1000709" y="630643"/>
                </a:moveTo>
                <a:lnTo>
                  <a:pt x="997978" y="629615"/>
                </a:lnTo>
                <a:lnTo>
                  <a:pt x="1000683" y="630885"/>
                </a:lnTo>
                <a:lnTo>
                  <a:pt x="1000709" y="630643"/>
                </a:lnTo>
                <a:close/>
              </a:path>
              <a:path w="1410969" h="652779">
                <a:moveTo>
                  <a:pt x="1017549" y="587705"/>
                </a:moveTo>
                <a:lnTo>
                  <a:pt x="1011313" y="585165"/>
                </a:lnTo>
                <a:lnTo>
                  <a:pt x="1017104" y="591515"/>
                </a:lnTo>
                <a:lnTo>
                  <a:pt x="1015961" y="587705"/>
                </a:lnTo>
                <a:lnTo>
                  <a:pt x="1017549" y="587705"/>
                </a:lnTo>
                <a:close/>
              </a:path>
              <a:path w="1410969" h="652779">
                <a:moveTo>
                  <a:pt x="1025385" y="25095"/>
                </a:moveTo>
                <a:lnTo>
                  <a:pt x="1024928" y="26365"/>
                </a:lnTo>
                <a:lnTo>
                  <a:pt x="1025385" y="26365"/>
                </a:lnTo>
                <a:lnTo>
                  <a:pt x="1025385" y="25095"/>
                </a:lnTo>
                <a:close/>
              </a:path>
              <a:path w="1410969" h="652779">
                <a:moveTo>
                  <a:pt x="1032713" y="67779"/>
                </a:moveTo>
                <a:lnTo>
                  <a:pt x="1024128" y="66979"/>
                </a:lnTo>
                <a:lnTo>
                  <a:pt x="1026528" y="67538"/>
                </a:lnTo>
                <a:lnTo>
                  <a:pt x="1029652" y="67805"/>
                </a:lnTo>
                <a:lnTo>
                  <a:pt x="1032713" y="67779"/>
                </a:lnTo>
                <a:close/>
              </a:path>
              <a:path w="1410969" h="652779">
                <a:moveTo>
                  <a:pt x="1033665" y="67779"/>
                </a:moveTo>
                <a:lnTo>
                  <a:pt x="1032713" y="67779"/>
                </a:lnTo>
                <a:lnTo>
                  <a:pt x="1033653" y="67868"/>
                </a:lnTo>
                <a:close/>
              </a:path>
              <a:path w="1410969" h="652779">
                <a:moveTo>
                  <a:pt x="1034478" y="21031"/>
                </a:moveTo>
                <a:lnTo>
                  <a:pt x="1032941" y="20104"/>
                </a:lnTo>
                <a:lnTo>
                  <a:pt x="1033145" y="20586"/>
                </a:lnTo>
                <a:lnTo>
                  <a:pt x="1034478" y="21031"/>
                </a:lnTo>
                <a:close/>
              </a:path>
              <a:path w="1410969" h="652779">
                <a:moveTo>
                  <a:pt x="1051941" y="632155"/>
                </a:moveTo>
                <a:lnTo>
                  <a:pt x="1051217" y="633425"/>
                </a:lnTo>
                <a:lnTo>
                  <a:pt x="1051902" y="633425"/>
                </a:lnTo>
                <a:lnTo>
                  <a:pt x="1051941" y="632155"/>
                </a:lnTo>
                <a:close/>
              </a:path>
              <a:path w="1410969" h="652779">
                <a:moveTo>
                  <a:pt x="1087678" y="14782"/>
                </a:moveTo>
                <a:lnTo>
                  <a:pt x="1087628" y="14173"/>
                </a:lnTo>
                <a:lnTo>
                  <a:pt x="1087310" y="13436"/>
                </a:lnTo>
                <a:lnTo>
                  <a:pt x="1086281" y="12204"/>
                </a:lnTo>
                <a:lnTo>
                  <a:pt x="1086573" y="13246"/>
                </a:lnTo>
                <a:lnTo>
                  <a:pt x="1087107" y="14033"/>
                </a:lnTo>
                <a:lnTo>
                  <a:pt x="1087678" y="14782"/>
                </a:lnTo>
                <a:close/>
              </a:path>
              <a:path w="1410969" h="652779">
                <a:moveTo>
                  <a:pt x="1122514" y="599135"/>
                </a:moveTo>
                <a:lnTo>
                  <a:pt x="1122095" y="596900"/>
                </a:lnTo>
                <a:lnTo>
                  <a:pt x="1120800" y="599135"/>
                </a:lnTo>
                <a:lnTo>
                  <a:pt x="1122514" y="599135"/>
                </a:lnTo>
                <a:close/>
              </a:path>
              <a:path w="1410969" h="652779">
                <a:moveTo>
                  <a:pt x="1129766" y="596595"/>
                </a:moveTo>
                <a:lnTo>
                  <a:pt x="1128102" y="595325"/>
                </a:lnTo>
                <a:lnTo>
                  <a:pt x="1120622" y="588975"/>
                </a:lnTo>
                <a:lnTo>
                  <a:pt x="1122095" y="596900"/>
                </a:lnTo>
                <a:lnTo>
                  <a:pt x="1122997" y="595325"/>
                </a:lnTo>
                <a:lnTo>
                  <a:pt x="1129766" y="596595"/>
                </a:lnTo>
                <a:close/>
              </a:path>
              <a:path w="1410969" h="652779">
                <a:moveTo>
                  <a:pt x="1151470" y="23152"/>
                </a:moveTo>
                <a:lnTo>
                  <a:pt x="1151128" y="22555"/>
                </a:lnTo>
                <a:lnTo>
                  <a:pt x="1150658" y="23825"/>
                </a:lnTo>
                <a:lnTo>
                  <a:pt x="1151470" y="23152"/>
                </a:lnTo>
                <a:close/>
              </a:path>
              <a:path w="1410969" h="652779">
                <a:moveTo>
                  <a:pt x="1157566" y="635965"/>
                </a:moveTo>
                <a:lnTo>
                  <a:pt x="1155293" y="635965"/>
                </a:lnTo>
                <a:lnTo>
                  <a:pt x="1154201" y="637235"/>
                </a:lnTo>
                <a:lnTo>
                  <a:pt x="1157566" y="635965"/>
                </a:lnTo>
                <a:close/>
              </a:path>
              <a:path w="1410969" h="652779">
                <a:moveTo>
                  <a:pt x="1181138" y="22555"/>
                </a:moveTo>
                <a:lnTo>
                  <a:pt x="1180160" y="22555"/>
                </a:lnTo>
                <a:lnTo>
                  <a:pt x="1180249" y="23075"/>
                </a:lnTo>
                <a:lnTo>
                  <a:pt x="1181138" y="22555"/>
                </a:lnTo>
                <a:close/>
              </a:path>
              <a:path w="1410969" h="652779">
                <a:moveTo>
                  <a:pt x="1185164" y="22555"/>
                </a:moveTo>
                <a:lnTo>
                  <a:pt x="1183347" y="21285"/>
                </a:lnTo>
                <a:lnTo>
                  <a:pt x="1181138" y="22555"/>
                </a:lnTo>
                <a:lnTo>
                  <a:pt x="1185164" y="22555"/>
                </a:lnTo>
                <a:close/>
              </a:path>
              <a:path w="1410969" h="652779">
                <a:moveTo>
                  <a:pt x="1186268" y="19710"/>
                </a:moveTo>
                <a:lnTo>
                  <a:pt x="1183792" y="18948"/>
                </a:lnTo>
                <a:lnTo>
                  <a:pt x="1184770" y="19469"/>
                </a:lnTo>
                <a:lnTo>
                  <a:pt x="1185570" y="19646"/>
                </a:lnTo>
                <a:lnTo>
                  <a:pt x="1186268" y="19710"/>
                </a:lnTo>
                <a:close/>
              </a:path>
              <a:path w="1410969" h="652779">
                <a:moveTo>
                  <a:pt x="1188643" y="59334"/>
                </a:moveTo>
                <a:lnTo>
                  <a:pt x="1188262" y="59372"/>
                </a:lnTo>
                <a:lnTo>
                  <a:pt x="1187856" y="59448"/>
                </a:lnTo>
                <a:lnTo>
                  <a:pt x="1187513" y="59613"/>
                </a:lnTo>
                <a:lnTo>
                  <a:pt x="1184884" y="60782"/>
                </a:lnTo>
                <a:lnTo>
                  <a:pt x="1186675" y="60312"/>
                </a:lnTo>
                <a:lnTo>
                  <a:pt x="1188643" y="59334"/>
                </a:lnTo>
                <a:close/>
              </a:path>
              <a:path w="1410969" h="652779">
                <a:moveTo>
                  <a:pt x="1190142" y="19862"/>
                </a:moveTo>
                <a:lnTo>
                  <a:pt x="1186345" y="18745"/>
                </a:lnTo>
                <a:lnTo>
                  <a:pt x="1190117" y="20015"/>
                </a:lnTo>
                <a:lnTo>
                  <a:pt x="1190142" y="19862"/>
                </a:lnTo>
                <a:close/>
              </a:path>
              <a:path w="1410969" h="652779">
                <a:moveTo>
                  <a:pt x="1202182" y="604088"/>
                </a:moveTo>
                <a:lnTo>
                  <a:pt x="1200251" y="602945"/>
                </a:lnTo>
                <a:lnTo>
                  <a:pt x="1200937" y="604558"/>
                </a:lnTo>
                <a:lnTo>
                  <a:pt x="1201407" y="604215"/>
                </a:lnTo>
                <a:lnTo>
                  <a:pt x="1202182" y="604088"/>
                </a:lnTo>
                <a:close/>
              </a:path>
              <a:path w="1410969" h="652779">
                <a:moveTo>
                  <a:pt x="1202994" y="8585"/>
                </a:moveTo>
                <a:lnTo>
                  <a:pt x="1201635" y="7315"/>
                </a:lnTo>
                <a:lnTo>
                  <a:pt x="1199819" y="8585"/>
                </a:lnTo>
                <a:lnTo>
                  <a:pt x="1202994" y="8585"/>
                </a:lnTo>
                <a:close/>
              </a:path>
              <a:path w="1410969" h="652779">
                <a:moveTo>
                  <a:pt x="1204341" y="8585"/>
                </a:moveTo>
                <a:lnTo>
                  <a:pt x="1202994" y="8585"/>
                </a:lnTo>
                <a:lnTo>
                  <a:pt x="1203934" y="9474"/>
                </a:lnTo>
                <a:lnTo>
                  <a:pt x="1204341" y="8585"/>
                </a:lnTo>
                <a:close/>
              </a:path>
              <a:path w="1410969" h="652779">
                <a:moveTo>
                  <a:pt x="1208963" y="602945"/>
                </a:moveTo>
                <a:lnTo>
                  <a:pt x="1202182" y="604088"/>
                </a:lnTo>
                <a:lnTo>
                  <a:pt x="1208798" y="608025"/>
                </a:lnTo>
                <a:lnTo>
                  <a:pt x="1208963" y="602945"/>
                </a:lnTo>
                <a:close/>
              </a:path>
              <a:path w="1410969" h="652779">
                <a:moveTo>
                  <a:pt x="1218438" y="596099"/>
                </a:moveTo>
                <a:lnTo>
                  <a:pt x="1208836" y="596188"/>
                </a:lnTo>
                <a:lnTo>
                  <a:pt x="1209967" y="597890"/>
                </a:lnTo>
                <a:lnTo>
                  <a:pt x="1210640" y="599744"/>
                </a:lnTo>
                <a:lnTo>
                  <a:pt x="1211148" y="601586"/>
                </a:lnTo>
                <a:lnTo>
                  <a:pt x="1210449" y="597344"/>
                </a:lnTo>
                <a:lnTo>
                  <a:pt x="1218438" y="596099"/>
                </a:lnTo>
                <a:close/>
              </a:path>
              <a:path w="1410969" h="652779">
                <a:moveTo>
                  <a:pt x="1222146" y="6845"/>
                </a:moveTo>
                <a:lnTo>
                  <a:pt x="1221282" y="6959"/>
                </a:lnTo>
                <a:lnTo>
                  <a:pt x="1220368" y="7416"/>
                </a:lnTo>
                <a:lnTo>
                  <a:pt x="1220609" y="7531"/>
                </a:lnTo>
                <a:lnTo>
                  <a:pt x="1222146" y="6845"/>
                </a:lnTo>
                <a:close/>
              </a:path>
              <a:path w="1410969" h="652779">
                <a:moveTo>
                  <a:pt x="1226146" y="8585"/>
                </a:moveTo>
                <a:lnTo>
                  <a:pt x="1224280" y="9855"/>
                </a:lnTo>
                <a:lnTo>
                  <a:pt x="1226146" y="8585"/>
                </a:lnTo>
                <a:close/>
              </a:path>
              <a:path w="1410969" h="652779">
                <a:moveTo>
                  <a:pt x="1244714" y="54305"/>
                </a:moveTo>
                <a:lnTo>
                  <a:pt x="1244511" y="53733"/>
                </a:lnTo>
                <a:lnTo>
                  <a:pt x="1242428" y="54305"/>
                </a:lnTo>
                <a:lnTo>
                  <a:pt x="1244714" y="54305"/>
                </a:lnTo>
                <a:close/>
              </a:path>
              <a:path w="1410969" h="652779">
                <a:moveTo>
                  <a:pt x="1262583" y="593966"/>
                </a:moveTo>
                <a:lnTo>
                  <a:pt x="1261706" y="592340"/>
                </a:lnTo>
                <a:lnTo>
                  <a:pt x="1260843" y="592785"/>
                </a:lnTo>
                <a:lnTo>
                  <a:pt x="1262583" y="593966"/>
                </a:lnTo>
                <a:close/>
              </a:path>
              <a:path w="1410969" h="652779">
                <a:moveTo>
                  <a:pt x="1268107" y="588975"/>
                </a:moveTo>
                <a:lnTo>
                  <a:pt x="1259903" y="588975"/>
                </a:lnTo>
                <a:lnTo>
                  <a:pt x="1261706" y="592340"/>
                </a:lnTo>
                <a:lnTo>
                  <a:pt x="1268107" y="588975"/>
                </a:lnTo>
                <a:close/>
              </a:path>
              <a:path w="1410969" h="652779">
                <a:moveTo>
                  <a:pt x="1280528" y="14922"/>
                </a:moveTo>
                <a:lnTo>
                  <a:pt x="1279791" y="14287"/>
                </a:lnTo>
                <a:lnTo>
                  <a:pt x="1279080" y="13944"/>
                </a:lnTo>
                <a:lnTo>
                  <a:pt x="1278636" y="14478"/>
                </a:lnTo>
                <a:lnTo>
                  <a:pt x="1279347" y="14643"/>
                </a:lnTo>
                <a:lnTo>
                  <a:pt x="1280528" y="14922"/>
                </a:lnTo>
                <a:close/>
              </a:path>
              <a:path w="1410969" h="652779">
                <a:moveTo>
                  <a:pt x="1284935" y="56845"/>
                </a:moveTo>
                <a:lnTo>
                  <a:pt x="1284770" y="56845"/>
                </a:lnTo>
                <a:lnTo>
                  <a:pt x="1284935" y="56845"/>
                </a:lnTo>
                <a:close/>
              </a:path>
              <a:path w="1410969" h="652779">
                <a:moveTo>
                  <a:pt x="1297508" y="591515"/>
                </a:moveTo>
                <a:lnTo>
                  <a:pt x="1296555" y="591515"/>
                </a:lnTo>
                <a:lnTo>
                  <a:pt x="1296670" y="592010"/>
                </a:lnTo>
                <a:lnTo>
                  <a:pt x="1297508" y="591515"/>
                </a:lnTo>
                <a:close/>
              </a:path>
              <a:path w="1410969" h="652779">
                <a:moveTo>
                  <a:pt x="1300302" y="56845"/>
                </a:moveTo>
                <a:lnTo>
                  <a:pt x="1299641" y="56197"/>
                </a:lnTo>
                <a:lnTo>
                  <a:pt x="1299794" y="56845"/>
                </a:lnTo>
                <a:lnTo>
                  <a:pt x="1300302" y="56845"/>
                </a:lnTo>
                <a:close/>
              </a:path>
              <a:path w="1410969" h="652779">
                <a:moveTo>
                  <a:pt x="1310043" y="18567"/>
                </a:moveTo>
                <a:lnTo>
                  <a:pt x="1309268" y="17475"/>
                </a:lnTo>
                <a:lnTo>
                  <a:pt x="1309801" y="18338"/>
                </a:lnTo>
                <a:lnTo>
                  <a:pt x="1310043" y="18567"/>
                </a:lnTo>
                <a:close/>
              </a:path>
              <a:path w="1410969" h="652779">
                <a:moveTo>
                  <a:pt x="1312659" y="61887"/>
                </a:moveTo>
                <a:lnTo>
                  <a:pt x="1309090" y="61302"/>
                </a:lnTo>
                <a:lnTo>
                  <a:pt x="1307528" y="60693"/>
                </a:lnTo>
                <a:lnTo>
                  <a:pt x="1308950" y="62750"/>
                </a:lnTo>
                <a:lnTo>
                  <a:pt x="1310220" y="64198"/>
                </a:lnTo>
                <a:lnTo>
                  <a:pt x="1312659" y="61887"/>
                </a:lnTo>
                <a:close/>
              </a:path>
              <a:path w="1410969" h="652779">
                <a:moveTo>
                  <a:pt x="1313700" y="16205"/>
                </a:moveTo>
                <a:lnTo>
                  <a:pt x="1306093" y="11125"/>
                </a:lnTo>
                <a:lnTo>
                  <a:pt x="1309230" y="17399"/>
                </a:lnTo>
                <a:lnTo>
                  <a:pt x="1313700" y="16205"/>
                </a:lnTo>
                <a:close/>
              </a:path>
              <a:path w="1410969" h="652779">
                <a:moveTo>
                  <a:pt x="1319174" y="34366"/>
                </a:moveTo>
                <a:lnTo>
                  <a:pt x="1317523" y="33350"/>
                </a:lnTo>
                <a:lnTo>
                  <a:pt x="1316164" y="32600"/>
                </a:lnTo>
                <a:lnTo>
                  <a:pt x="1316088" y="33375"/>
                </a:lnTo>
                <a:lnTo>
                  <a:pt x="1317586" y="34645"/>
                </a:lnTo>
                <a:lnTo>
                  <a:pt x="1318666" y="34747"/>
                </a:lnTo>
                <a:lnTo>
                  <a:pt x="1319174" y="34366"/>
                </a:lnTo>
                <a:close/>
              </a:path>
              <a:path w="1410969" h="652779">
                <a:moveTo>
                  <a:pt x="1331175" y="85979"/>
                </a:moveTo>
                <a:lnTo>
                  <a:pt x="1330794" y="86055"/>
                </a:lnTo>
                <a:lnTo>
                  <a:pt x="1331074" y="86055"/>
                </a:lnTo>
                <a:close/>
              </a:path>
              <a:path w="1410969" h="652779">
                <a:moveTo>
                  <a:pt x="1331239" y="553288"/>
                </a:moveTo>
                <a:lnTo>
                  <a:pt x="1331061" y="552615"/>
                </a:lnTo>
                <a:lnTo>
                  <a:pt x="1330833" y="552234"/>
                </a:lnTo>
                <a:lnTo>
                  <a:pt x="1330477" y="552551"/>
                </a:lnTo>
                <a:lnTo>
                  <a:pt x="1330782" y="552843"/>
                </a:lnTo>
                <a:lnTo>
                  <a:pt x="1330972" y="553034"/>
                </a:lnTo>
                <a:lnTo>
                  <a:pt x="1331239" y="553288"/>
                </a:lnTo>
                <a:close/>
              </a:path>
              <a:path w="1410969" h="652779">
                <a:moveTo>
                  <a:pt x="1351864" y="533095"/>
                </a:moveTo>
                <a:lnTo>
                  <a:pt x="1351292" y="535635"/>
                </a:lnTo>
                <a:lnTo>
                  <a:pt x="1351407" y="536346"/>
                </a:lnTo>
                <a:lnTo>
                  <a:pt x="1351864" y="533095"/>
                </a:lnTo>
                <a:close/>
              </a:path>
              <a:path w="1410969" h="652779">
                <a:moveTo>
                  <a:pt x="1353693" y="64846"/>
                </a:moveTo>
                <a:lnTo>
                  <a:pt x="1351292" y="56845"/>
                </a:lnTo>
                <a:lnTo>
                  <a:pt x="1344866" y="58115"/>
                </a:lnTo>
                <a:lnTo>
                  <a:pt x="1353693" y="64846"/>
                </a:lnTo>
                <a:close/>
              </a:path>
              <a:path w="1410969" h="652779">
                <a:moveTo>
                  <a:pt x="1354874" y="65735"/>
                </a:moveTo>
                <a:lnTo>
                  <a:pt x="1353693" y="64846"/>
                </a:lnTo>
                <a:lnTo>
                  <a:pt x="1354010" y="65900"/>
                </a:lnTo>
                <a:lnTo>
                  <a:pt x="1354874" y="65735"/>
                </a:lnTo>
                <a:close/>
              </a:path>
              <a:path w="1410969" h="652779">
                <a:moveTo>
                  <a:pt x="1362303" y="530136"/>
                </a:moveTo>
                <a:lnTo>
                  <a:pt x="1361147" y="529285"/>
                </a:lnTo>
                <a:lnTo>
                  <a:pt x="1361859" y="524205"/>
                </a:lnTo>
                <a:lnTo>
                  <a:pt x="1356334" y="526745"/>
                </a:lnTo>
                <a:lnTo>
                  <a:pt x="1356639" y="531825"/>
                </a:lnTo>
                <a:lnTo>
                  <a:pt x="1362303" y="530136"/>
                </a:lnTo>
                <a:close/>
              </a:path>
              <a:path w="1410969" h="652779">
                <a:moveTo>
                  <a:pt x="1364564" y="531050"/>
                </a:moveTo>
                <a:lnTo>
                  <a:pt x="1364475" y="529488"/>
                </a:lnTo>
                <a:lnTo>
                  <a:pt x="1362303" y="530136"/>
                </a:lnTo>
                <a:lnTo>
                  <a:pt x="1364361" y="531647"/>
                </a:lnTo>
                <a:lnTo>
                  <a:pt x="1364564" y="531050"/>
                </a:lnTo>
                <a:close/>
              </a:path>
              <a:path w="1410969" h="652779">
                <a:moveTo>
                  <a:pt x="1378102" y="381457"/>
                </a:moveTo>
                <a:lnTo>
                  <a:pt x="1375029" y="380695"/>
                </a:lnTo>
                <a:lnTo>
                  <a:pt x="1376908" y="387045"/>
                </a:lnTo>
                <a:lnTo>
                  <a:pt x="1378102" y="381457"/>
                </a:lnTo>
                <a:close/>
              </a:path>
              <a:path w="1410969" h="652779">
                <a:moveTo>
                  <a:pt x="1380236" y="381965"/>
                </a:moveTo>
                <a:lnTo>
                  <a:pt x="1379194" y="379425"/>
                </a:lnTo>
                <a:lnTo>
                  <a:pt x="1378546" y="379425"/>
                </a:lnTo>
                <a:lnTo>
                  <a:pt x="1378102" y="381457"/>
                </a:lnTo>
                <a:lnTo>
                  <a:pt x="1380236" y="381965"/>
                </a:lnTo>
                <a:close/>
              </a:path>
              <a:path w="1410969" h="652779">
                <a:moveTo>
                  <a:pt x="1381823" y="456260"/>
                </a:moveTo>
                <a:lnTo>
                  <a:pt x="1381721" y="455409"/>
                </a:lnTo>
                <a:lnTo>
                  <a:pt x="1381645" y="454545"/>
                </a:lnTo>
                <a:lnTo>
                  <a:pt x="1381658" y="453669"/>
                </a:lnTo>
                <a:lnTo>
                  <a:pt x="1381506" y="454875"/>
                </a:lnTo>
                <a:lnTo>
                  <a:pt x="1381556" y="455650"/>
                </a:lnTo>
                <a:lnTo>
                  <a:pt x="1381823" y="456260"/>
                </a:lnTo>
                <a:close/>
              </a:path>
              <a:path w="1410969" h="652779">
                <a:moveTo>
                  <a:pt x="1384452" y="457758"/>
                </a:moveTo>
                <a:lnTo>
                  <a:pt x="1382941" y="457504"/>
                </a:lnTo>
                <a:lnTo>
                  <a:pt x="1382179" y="457073"/>
                </a:lnTo>
                <a:lnTo>
                  <a:pt x="1381823" y="456272"/>
                </a:lnTo>
                <a:lnTo>
                  <a:pt x="1382217" y="458038"/>
                </a:lnTo>
                <a:lnTo>
                  <a:pt x="1381125" y="457911"/>
                </a:lnTo>
                <a:lnTo>
                  <a:pt x="1381506" y="458939"/>
                </a:lnTo>
                <a:lnTo>
                  <a:pt x="1382179" y="459778"/>
                </a:lnTo>
                <a:lnTo>
                  <a:pt x="1383080" y="460540"/>
                </a:lnTo>
                <a:lnTo>
                  <a:pt x="1382725" y="459701"/>
                </a:lnTo>
                <a:lnTo>
                  <a:pt x="1382445" y="458876"/>
                </a:lnTo>
                <a:lnTo>
                  <a:pt x="1382229" y="458063"/>
                </a:lnTo>
                <a:lnTo>
                  <a:pt x="1383106" y="458152"/>
                </a:lnTo>
                <a:lnTo>
                  <a:pt x="1383944" y="458152"/>
                </a:lnTo>
                <a:lnTo>
                  <a:pt x="1384452" y="457758"/>
                </a:lnTo>
                <a:close/>
              </a:path>
              <a:path w="1410969" h="652779">
                <a:moveTo>
                  <a:pt x="1385925" y="480288"/>
                </a:moveTo>
                <a:lnTo>
                  <a:pt x="1385404" y="478028"/>
                </a:lnTo>
                <a:lnTo>
                  <a:pt x="1384274" y="478485"/>
                </a:lnTo>
                <a:lnTo>
                  <a:pt x="1385925" y="480288"/>
                </a:lnTo>
                <a:close/>
              </a:path>
              <a:path w="1410969" h="652779">
                <a:moveTo>
                  <a:pt x="1387754" y="477088"/>
                </a:moveTo>
                <a:lnTo>
                  <a:pt x="1385747" y="472135"/>
                </a:lnTo>
                <a:lnTo>
                  <a:pt x="1383334" y="470865"/>
                </a:lnTo>
                <a:lnTo>
                  <a:pt x="1385176" y="477088"/>
                </a:lnTo>
                <a:lnTo>
                  <a:pt x="1385404" y="478028"/>
                </a:lnTo>
                <a:lnTo>
                  <a:pt x="1387754" y="477088"/>
                </a:lnTo>
                <a:close/>
              </a:path>
              <a:path w="1410969" h="652779">
                <a:moveTo>
                  <a:pt x="1391323" y="475945"/>
                </a:moveTo>
                <a:lnTo>
                  <a:pt x="1390573" y="475945"/>
                </a:lnTo>
                <a:lnTo>
                  <a:pt x="1387754" y="477088"/>
                </a:lnTo>
                <a:lnTo>
                  <a:pt x="1387805" y="477215"/>
                </a:lnTo>
                <a:lnTo>
                  <a:pt x="1391323" y="475945"/>
                </a:lnTo>
                <a:close/>
              </a:path>
              <a:path w="1410969" h="652779">
                <a:moveTo>
                  <a:pt x="1393139" y="247904"/>
                </a:moveTo>
                <a:lnTo>
                  <a:pt x="1392847" y="247345"/>
                </a:lnTo>
                <a:lnTo>
                  <a:pt x="1392669" y="247345"/>
                </a:lnTo>
                <a:lnTo>
                  <a:pt x="1393139" y="247904"/>
                </a:lnTo>
                <a:close/>
              </a:path>
              <a:path w="1410969" h="652779">
                <a:moveTo>
                  <a:pt x="1393939" y="486105"/>
                </a:moveTo>
                <a:lnTo>
                  <a:pt x="1390040" y="486105"/>
                </a:lnTo>
                <a:lnTo>
                  <a:pt x="1388935" y="483565"/>
                </a:lnTo>
                <a:lnTo>
                  <a:pt x="1385925" y="480288"/>
                </a:lnTo>
                <a:lnTo>
                  <a:pt x="1387271" y="486105"/>
                </a:lnTo>
                <a:lnTo>
                  <a:pt x="1393012" y="488645"/>
                </a:lnTo>
                <a:lnTo>
                  <a:pt x="1393939" y="486105"/>
                </a:lnTo>
                <a:close/>
              </a:path>
              <a:path w="1410969" h="652779">
                <a:moveTo>
                  <a:pt x="1394167" y="249885"/>
                </a:moveTo>
                <a:lnTo>
                  <a:pt x="1393748" y="248615"/>
                </a:lnTo>
                <a:lnTo>
                  <a:pt x="1393139" y="247904"/>
                </a:lnTo>
                <a:lnTo>
                  <a:pt x="1394167" y="249885"/>
                </a:lnTo>
                <a:close/>
              </a:path>
              <a:path w="1410969" h="652779">
                <a:moveTo>
                  <a:pt x="1394180" y="245872"/>
                </a:moveTo>
                <a:lnTo>
                  <a:pt x="1393710" y="245516"/>
                </a:lnTo>
                <a:lnTo>
                  <a:pt x="1393659" y="246075"/>
                </a:lnTo>
                <a:lnTo>
                  <a:pt x="1394180" y="245872"/>
                </a:lnTo>
                <a:close/>
              </a:path>
              <a:path w="1410969" h="652779">
                <a:moveTo>
                  <a:pt x="1394256" y="458165"/>
                </a:moveTo>
                <a:lnTo>
                  <a:pt x="1392682" y="458457"/>
                </a:lnTo>
                <a:lnTo>
                  <a:pt x="1393266" y="460438"/>
                </a:lnTo>
                <a:lnTo>
                  <a:pt x="1394256" y="458165"/>
                </a:lnTo>
                <a:close/>
              </a:path>
              <a:path w="1410969" h="652779">
                <a:moveTo>
                  <a:pt x="1395234" y="486105"/>
                </a:moveTo>
                <a:lnTo>
                  <a:pt x="1394853" y="483565"/>
                </a:lnTo>
                <a:lnTo>
                  <a:pt x="1393939" y="486105"/>
                </a:lnTo>
                <a:lnTo>
                  <a:pt x="1395234" y="486105"/>
                </a:lnTo>
                <a:close/>
              </a:path>
              <a:path w="1410969" h="652779">
                <a:moveTo>
                  <a:pt x="1398714" y="474675"/>
                </a:moveTo>
                <a:lnTo>
                  <a:pt x="1397292" y="469595"/>
                </a:lnTo>
                <a:lnTo>
                  <a:pt x="1394917" y="464515"/>
                </a:lnTo>
                <a:lnTo>
                  <a:pt x="1393723" y="461975"/>
                </a:lnTo>
                <a:lnTo>
                  <a:pt x="1393266" y="460438"/>
                </a:lnTo>
                <a:lnTo>
                  <a:pt x="1391500" y="464515"/>
                </a:lnTo>
                <a:lnTo>
                  <a:pt x="1389151" y="463245"/>
                </a:lnTo>
                <a:lnTo>
                  <a:pt x="1385430" y="461975"/>
                </a:lnTo>
                <a:lnTo>
                  <a:pt x="1383055" y="459435"/>
                </a:lnTo>
                <a:lnTo>
                  <a:pt x="1385176" y="464515"/>
                </a:lnTo>
                <a:lnTo>
                  <a:pt x="1389227" y="469595"/>
                </a:lnTo>
                <a:lnTo>
                  <a:pt x="1391323" y="475945"/>
                </a:lnTo>
                <a:lnTo>
                  <a:pt x="1392631" y="475945"/>
                </a:lnTo>
                <a:lnTo>
                  <a:pt x="1394117" y="479755"/>
                </a:lnTo>
                <a:lnTo>
                  <a:pt x="1398714" y="474675"/>
                </a:lnTo>
                <a:close/>
              </a:path>
              <a:path w="1410969" h="652779">
                <a:moveTo>
                  <a:pt x="1399540" y="192697"/>
                </a:moveTo>
                <a:lnTo>
                  <a:pt x="1397254" y="192443"/>
                </a:lnTo>
                <a:lnTo>
                  <a:pt x="1397965" y="195313"/>
                </a:lnTo>
                <a:lnTo>
                  <a:pt x="1397571" y="197764"/>
                </a:lnTo>
                <a:lnTo>
                  <a:pt x="1399540" y="192697"/>
                </a:lnTo>
                <a:close/>
              </a:path>
              <a:path w="1410969" h="652779">
                <a:moveTo>
                  <a:pt x="1399768" y="116535"/>
                </a:moveTo>
                <a:lnTo>
                  <a:pt x="1398778" y="115316"/>
                </a:lnTo>
                <a:lnTo>
                  <a:pt x="1398638" y="115963"/>
                </a:lnTo>
                <a:lnTo>
                  <a:pt x="1399768" y="116535"/>
                </a:lnTo>
                <a:close/>
              </a:path>
              <a:path w="1410969" h="652779">
                <a:moveTo>
                  <a:pt x="1400251" y="380695"/>
                </a:moveTo>
                <a:lnTo>
                  <a:pt x="1399565" y="376682"/>
                </a:lnTo>
                <a:lnTo>
                  <a:pt x="1399184" y="376885"/>
                </a:lnTo>
                <a:lnTo>
                  <a:pt x="1399057" y="378256"/>
                </a:lnTo>
                <a:lnTo>
                  <a:pt x="1400251" y="380695"/>
                </a:lnTo>
                <a:close/>
              </a:path>
              <a:path w="1410969" h="652779">
                <a:moveTo>
                  <a:pt x="1400378" y="243878"/>
                </a:moveTo>
                <a:lnTo>
                  <a:pt x="1399679" y="243878"/>
                </a:lnTo>
                <a:lnTo>
                  <a:pt x="1398993" y="243878"/>
                </a:lnTo>
                <a:lnTo>
                  <a:pt x="1394180" y="245872"/>
                </a:lnTo>
                <a:lnTo>
                  <a:pt x="1397850" y="248615"/>
                </a:lnTo>
                <a:lnTo>
                  <a:pt x="1399527" y="244284"/>
                </a:lnTo>
                <a:lnTo>
                  <a:pt x="1400238" y="244805"/>
                </a:lnTo>
                <a:lnTo>
                  <a:pt x="1400378" y="243878"/>
                </a:lnTo>
                <a:close/>
              </a:path>
              <a:path w="1410969" h="652779">
                <a:moveTo>
                  <a:pt x="1403731" y="374345"/>
                </a:moveTo>
                <a:lnTo>
                  <a:pt x="1398739" y="371805"/>
                </a:lnTo>
                <a:lnTo>
                  <a:pt x="1399565" y="376682"/>
                </a:lnTo>
                <a:lnTo>
                  <a:pt x="1403731" y="374345"/>
                </a:lnTo>
                <a:close/>
              </a:path>
              <a:path w="1410969" h="652779">
                <a:moveTo>
                  <a:pt x="1404353" y="524471"/>
                </a:moveTo>
                <a:lnTo>
                  <a:pt x="1402613" y="521042"/>
                </a:lnTo>
                <a:lnTo>
                  <a:pt x="1402130" y="521995"/>
                </a:lnTo>
                <a:lnTo>
                  <a:pt x="1404353" y="524471"/>
                </a:lnTo>
                <a:close/>
              </a:path>
              <a:path w="1410969" h="652779">
                <a:moveTo>
                  <a:pt x="1407769" y="435305"/>
                </a:moveTo>
                <a:lnTo>
                  <a:pt x="1407147" y="435673"/>
                </a:lnTo>
                <a:lnTo>
                  <a:pt x="1406652" y="439115"/>
                </a:lnTo>
                <a:lnTo>
                  <a:pt x="1407769" y="435305"/>
                </a:lnTo>
                <a:close/>
              </a:path>
              <a:path w="1410969" h="652779">
                <a:moveTo>
                  <a:pt x="1408188" y="233768"/>
                </a:moveTo>
                <a:lnTo>
                  <a:pt x="1407452" y="233807"/>
                </a:lnTo>
                <a:lnTo>
                  <a:pt x="1406753" y="234073"/>
                </a:lnTo>
                <a:lnTo>
                  <a:pt x="1406093" y="234442"/>
                </a:lnTo>
                <a:lnTo>
                  <a:pt x="1406956" y="234289"/>
                </a:lnTo>
                <a:lnTo>
                  <a:pt x="1407731" y="234035"/>
                </a:lnTo>
                <a:lnTo>
                  <a:pt x="1408188" y="233768"/>
                </a:lnTo>
                <a:close/>
              </a:path>
              <a:path w="1410969" h="652779">
                <a:moveTo>
                  <a:pt x="1410868" y="525475"/>
                </a:moveTo>
                <a:lnTo>
                  <a:pt x="1407820" y="525475"/>
                </a:lnTo>
                <a:lnTo>
                  <a:pt x="1406118" y="526745"/>
                </a:lnTo>
                <a:lnTo>
                  <a:pt x="1402321" y="528015"/>
                </a:lnTo>
                <a:lnTo>
                  <a:pt x="1399819" y="526745"/>
                </a:lnTo>
                <a:lnTo>
                  <a:pt x="1402156" y="521665"/>
                </a:lnTo>
                <a:lnTo>
                  <a:pt x="1401241" y="520395"/>
                </a:lnTo>
                <a:lnTo>
                  <a:pt x="1400327" y="519125"/>
                </a:lnTo>
                <a:lnTo>
                  <a:pt x="1397584" y="515315"/>
                </a:lnTo>
                <a:lnTo>
                  <a:pt x="1394993" y="512635"/>
                </a:lnTo>
                <a:lnTo>
                  <a:pt x="1399781" y="508762"/>
                </a:lnTo>
                <a:lnTo>
                  <a:pt x="1399781" y="503682"/>
                </a:lnTo>
                <a:lnTo>
                  <a:pt x="1395082" y="498576"/>
                </a:lnTo>
                <a:lnTo>
                  <a:pt x="1396555" y="497382"/>
                </a:lnTo>
                <a:lnTo>
                  <a:pt x="1398422" y="498411"/>
                </a:lnTo>
                <a:lnTo>
                  <a:pt x="1399730" y="498614"/>
                </a:lnTo>
                <a:lnTo>
                  <a:pt x="1396187" y="495147"/>
                </a:lnTo>
                <a:lnTo>
                  <a:pt x="1390065" y="491248"/>
                </a:lnTo>
                <a:lnTo>
                  <a:pt x="1383779" y="493852"/>
                </a:lnTo>
                <a:lnTo>
                  <a:pt x="1390624" y="497154"/>
                </a:lnTo>
                <a:lnTo>
                  <a:pt x="1387881" y="498119"/>
                </a:lnTo>
                <a:lnTo>
                  <a:pt x="1396022" y="501624"/>
                </a:lnTo>
                <a:lnTo>
                  <a:pt x="1396961" y="504672"/>
                </a:lnTo>
                <a:lnTo>
                  <a:pt x="1394002" y="507098"/>
                </a:lnTo>
                <a:lnTo>
                  <a:pt x="1391424" y="506679"/>
                </a:lnTo>
                <a:lnTo>
                  <a:pt x="1393266" y="507695"/>
                </a:lnTo>
                <a:lnTo>
                  <a:pt x="1391551" y="509790"/>
                </a:lnTo>
                <a:lnTo>
                  <a:pt x="1386420" y="507695"/>
                </a:lnTo>
                <a:lnTo>
                  <a:pt x="1377746" y="507695"/>
                </a:lnTo>
                <a:lnTo>
                  <a:pt x="1375905" y="519125"/>
                </a:lnTo>
                <a:lnTo>
                  <a:pt x="1370545" y="516585"/>
                </a:lnTo>
                <a:lnTo>
                  <a:pt x="1375473" y="511505"/>
                </a:lnTo>
                <a:lnTo>
                  <a:pt x="1369364" y="511505"/>
                </a:lnTo>
                <a:lnTo>
                  <a:pt x="1370330" y="516585"/>
                </a:lnTo>
                <a:lnTo>
                  <a:pt x="1370203" y="520395"/>
                </a:lnTo>
                <a:lnTo>
                  <a:pt x="1367917" y="519125"/>
                </a:lnTo>
                <a:lnTo>
                  <a:pt x="1363916" y="519125"/>
                </a:lnTo>
                <a:lnTo>
                  <a:pt x="1364475" y="529488"/>
                </a:lnTo>
                <a:lnTo>
                  <a:pt x="1365161" y="529285"/>
                </a:lnTo>
                <a:lnTo>
                  <a:pt x="1364564" y="531050"/>
                </a:lnTo>
                <a:lnTo>
                  <a:pt x="1364602" y="531825"/>
                </a:lnTo>
                <a:lnTo>
                  <a:pt x="1364361" y="531647"/>
                </a:lnTo>
                <a:lnTo>
                  <a:pt x="1362557" y="536905"/>
                </a:lnTo>
                <a:lnTo>
                  <a:pt x="1356461" y="535635"/>
                </a:lnTo>
                <a:lnTo>
                  <a:pt x="1354709" y="533095"/>
                </a:lnTo>
                <a:lnTo>
                  <a:pt x="1354010" y="539445"/>
                </a:lnTo>
                <a:lnTo>
                  <a:pt x="1351711" y="538175"/>
                </a:lnTo>
                <a:lnTo>
                  <a:pt x="1351407" y="536346"/>
                </a:lnTo>
                <a:lnTo>
                  <a:pt x="1350975" y="539445"/>
                </a:lnTo>
                <a:lnTo>
                  <a:pt x="1344701" y="543255"/>
                </a:lnTo>
                <a:lnTo>
                  <a:pt x="1346835" y="548335"/>
                </a:lnTo>
                <a:lnTo>
                  <a:pt x="1339862" y="547065"/>
                </a:lnTo>
                <a:lnTo>
                  <a:pt x="1337551" y="559765"/>
                </a:lnTo>
                <a:lnTo>
                  <a:pt x="1331239" y="552145"/>
                </a:lnTo>
                <a:lnTo>
                  <a:pt x="1331861" y="554685"/>
                </a:lnTo>
                <a:lnTo>
                  <a:pt x="1331061" y="563575"/>
                </a:lnTo>
                <a:lnTo>
                  <a:pt x="1328534" y="566115"/>
                </a:lnTo>
                <a:lnTo>
                  <a:pt x="1325524" y="562305"/>
                </a:lnTo>
                <a:lnTo>
                  <a:pt x="1321117" y="564845"/>
                </a:lnTo>
                <a:lnTo>
                  <a:pt x="1315885" y="568655"/>
                </a:lnTo>
                <a:lnTo>
                  <a:pt x="1310436" y="567385"/>
                </a:lnTo>
                <a:lnTo>
                  <a:pt x="1310144" y="573735"/>
                </a:lnTo>
                <a:lnTo>
                  <a:pt x="1306068" y="581355"/>
                </a:lnTo>
                <a:lnTo>
                  <a:pt x="1300861" y="587705"/>
                </a:lnTo>
                <a:lnTo>
                  <a:pt x="1297152" y="594055"/>
                </a:lnTo>
                <a:lnTo>
                  <a:pt x="1296670" y="592010"/>
                </a:lnTo>
                <a:lnTo>
                  <a:pt x="1295323" y="592785"/>
                </a:lnTo>
                <a:lnTo>
                  <a:pt x="1293418" y="594055"/>
                </a:lnTo>
                <a:lnTo>
                  <a:pt x="1289735" y="594055"/>
                </a:lnTo>
                <a:lnTo>
                  <a:pt x="1289316" y="592785"/>
                </a:lnTo>
                <a:lnTo>
                  <a:pt x="1288364" y="592785"/>
                </a:lnTo>
                <a:lnTo>
                  <a:pt x="1292860" y="597865"/>
                </a:lnTo>
                <a:lnTo>
                  <a:pt x="1292783" y="601675"/>
                </a:lnTo>
                <a:lnTo>
                  <a:pt x="1292542" y="606755"/>
                </a:lnTo>
                <a:lnTo>
                  <a:pt x="1292021" y="609295"/>
                </a:lnTo>
                <a:lnTo>
                  <a:pt x="1288935" y="604215"/>
                </a:lnTo>
                <a:lnTo>
                  <a:pt x="1286637" y="600405"/>
                </a:lnTo>
                <a:lnTo>
                  <a:pt x="1290510" y="599135"/>
                </a:lnTo>
                <a:lnTo>
                  <a:pt x="1286357" y="591515"/>
                </a:lnTo>
                <a:lnTo>
                  <a:pt x="1289469" y="597865"/>
                </a:lnTo>
                <a:lnTo>
                  <a:pt x="1285887" y="597865"/>
                </a:lnTo>
                <a:lnTo>
                  <a:pt x="1287106" y="604215"/>
                </a:lnTo>
                <a:lnTo>
                  <a:pt x="1286408" y="602945"/>
                </a:lnTo>
                <a:lnTo>
                  <a:pt x="1284312" y="599135"/>
                </a:lnTo>
                <a:lnTo>
                  <a:pt x="1286141" y="601675"/>
                </a:lnTo>
                <a:lnTo>
                  <a:pt x="1285227" y="599135"/>
                </a:lnTo>
                <a:lnTo>
                  <a:pt x="1283411" y="594055"/>
                </a:lnTo>
                <a:lnTo>
                  <a:pt x="1282090" y="599135"/>
                </a:lnTo>
                <a:lnTo>
                  <a:pt x="1280020" y="600405"/>
                </a:lnTo>
                <a:lnTo>
                  <a:pt x="1277378" y="600405"/>
                </a:lnTo>
                <a:lnTo>
                  <a:pt x="1274267" y="602945"/>
                </a:lnTo>
                <a:lnTo>
                  <a:pt x="1267117" y="596595"/>
                </a:lnTo>
                <a:lnTo>
                  <a:pt x="1268984" y="595325"/>
                </a:lnTo>
                <a:lnTo>
                  <a:pt x="1272692" y="592785"/>
                </a:lnTo>
                <a:lnTo>
                  <a:pt x="1264564" y="595325"/>
                </a:lnTo>
                <a:lnTo>
                  <a:pt x="1262583" y="593966"/>
                </a:lnTo>
                <a:lnTo>
                  <a:pt x="1263980" y="596595"/>
                </a:lnTo>
                <a:lnTo>
                  <a:pt x="1262113" y="600405"/>
                </a:lnTo>
                <a:lnTo>
                  <a:pt x="1252296" y="602945"/>
                </a:lnTo>
                <a:lnTo>
                  <a:pt x="1257782" y="595325"/>
                </a:lnTo>
                <a:lnTo>
                  <a:pt x="1254594" y="590245"/>
                </a:lnTo>
                <a:lnTo>
                  <a:pt x="1248435" y="592785"/>
                </a:lnTo>
                <a:lnTo>
                  <a:pt x="1243545" y="599135"/>
                </a:lnTo>
                <a:lnTo>
                  <a:pt x="1239012" y="599135"/>
                </a:lnTo>
                <a:lnTo>
                  <a:pt x="1238707" y="597865"/>
                </a:lnTo>
                <a:lnTo>
                  <a:pt x="1237843" y="597865"/>
                </a:lnTo>
                <a:lnTo>
                  <a:pt x="1238935" y="595325"/>
                </a:lnTo>
                <a:lnTo>
                  <a:pt x="1233017" y="597865"/>
                </a:lnTo>
                <a:lnTo>
                  <a:pt x="1225918" y="599135"/>
                </a:lnTo>
                <a:lnTo>
                  <a:pt x="1218603" y="599135"/>
                </a:lnTo>
                <a:lnTo>
                  <a:pt x="1212062" y="602945"/>
                </a:lnTo>
                <a:lnTo>
                  <a:pt x="1211529" y="602945"/>
                </a:lnTo>
                <a:lnTo>
                  <a:pt x="1211275" y="601675"/>
                </a:lnTo>
                <a:lnTo>
                  <a:pt x="1211148" y="601675"/>
                </a:lnTo>
                <a:lnTo>
                  <a:pt x="1212240" y="605485"/>
                </a:lnTo>
                <a:lnTo>
                  <a:pt x="1212138" y="610565"/>
                </a:lnTo>
                <a:lnTo>
                  <a:pt x="1211961" y="611835"/>
                </a:lnTo>
                <a:lnTo>
                  <a:pt x="1208303" y="611835"/>
                </a:lnTo>
                <a:lnTo>
                  <a:pt x="1205001" y="616915"/>
                </a:lnTo>
                <a:lnTo>
                  <a:pt x="1203794" y="611835"/>
                </a:lnTo>
                <a:lnTo>
                  <a:pt x="1206030" y="611835"/>
                </a:lnTo>
                <a:lnTo>
                  <a:pt x="1206157" y="610565"/>
                </a:lnTo>
                <a:lnTo>
                  <a:pt x="1206284" y="609295"/>
                </a:lnTo>
                <a:lnTo>
                  <a:pt x="1207389" y="608025"/>
                </a:lnTo>
                <a:lnTo>
                  <a:pt x="1203477" y="610565"/>
                </a:lnTo>
                <a:lnTo>
                  <a:pt x="1200937" y="604558"/>
                </a:lnTo>
                <a:lnTo>
                  <a:pt x="1192491" y="610565"/>
                </a:lnTo>
                <a:lnTo>
                  <a:pt x="1186827" y="608025"/>
                </a:lnTo>
                <a:lnTo>
                  <a:pt x="1187881" y="605485"/>
                </a:lnTo>
                <a:lnTo>
                  <a:pt x="1188402" y="604215"/>
                </a:lnTo>
                <a:lnTo>
                  <a:pt x="1192276" y="602945"/>
                </a:lnTo>
                <a:lnTo>
                  <a:pt x="1194930" y="602945"/>
                </a:lnTo>
                <a:lnTo>
                  <a:pt x="1194231" y="601675"/>
                </a:lnTo>
                <a:lnTo>
                  <a:pt x="1192860" y="599135"/>
                </a:lnTo>
                <a:lnTo>
                  <a:pt x="1201648" y="602945"/>
                </a:lnTo>
                <a:lnTo>
                  <a:pt x="1200175" y="599135"/>
                </a:lnTo>
                <a:lnTo>
                  <a:pt x="1199692" y="597865"/>
                </a:lnTo>
                <a:lnTo>
                  <a:pt x="1201191" y="596595"/>
                </a:lnTo>
                <a:lnTo>
                  <a:pt x="1202804" y="596595"/>
                </a:lnTo>
                <a:lnTo>
                  <a:pt x="1201585" y="592785"/>
                </a:lnTo>
                <a:lnTo>
                  <a:pt x="1201178" y="591515"/>
                </a:lnTo>
                <a:lnTo>
                  <a:pt x="1194041" y="590245"/>
                </a:lnTo>
                <a:lnTo>
                  <a:pt x="1183538" y="592785"/>
                </a:lnTo>
                <a:lnTo>
                  <a:pt x="1176413" y="591515"/>
                </a:lnTo>
                <a:lnTo>
                  <a:pt x="1173657" y="595325"/>
                </a:lnTo>
                <a:lnTo>
                  <a:pt x="1177086" y="597865"/>
                </a:lnTo>
                <a:lnTo>
                  <a:pt x="1174330" y="601675"/>
                </a:lnTo>
                <a:lnTo>
                  <a:pt x="1165110" y="601675"/>
                </a:lnTo>
                <a:lnTo>
                  <a:pt x="1160246" y="596595"/>
                </a:lnTo>
                <a:lnTo>
                  <a:pt x="1156195" y="591515"/>
                </a:lnTo>
                <a:lnTo>
                  <a:pt x="1149400" y="592785"/>
                </a:lnTo>
                <a:lnTo>
                  <a:pt x="1146098" y="596595"/>
                </a:lnTo>
                <a:lnTo>
                  <a:pt x="1144587" y="605485"/>
                </a:lnTo>
                <a:lnTo>
                  <a:pt x="1142453" y="604215"/>
                </a:lnTo>
                <a:lnTo>
                  <a:pt x="1136078" y="600405"/>
                </a:lnTo>
                <a:lnTo>
                  <a:pt x="1139291" y="592785"/>
                </a:lnTo>
                <a:lnTo>
                  <a:pt x="1133284" y="594055"/>
                </a:lnTo>
                <a:lnTo>
                  <a:pt x="1130185" y="597865"/>
                </a:lnTo>
                <a:lnTo>
                  <a:pt x="1127023" y="600405"/>
                </a:lnTo>
                <a:lnTo>
                  <a:pt x="1120800" y="599135"/>
                </a:lnTo>
                <a:lnTo>
                  <a:pt x="1116622" y="599135"/>
                </a:lnTo>
                <a:lnTo>
                  <a:pt x="1115631" y="592785"/>
                </a:lnTo>
                <a:lnTo>
                  <a:pt x="1106347" y="592785"/>
                </a:lnTo>
                <a:lnTo>
                  <a:pt x="1086777" y="597865"/>
                </a:lnTo>
                <a:lnTo>
                  <a:pt x="1076756" y="599135"/>
                </a:lnTo>
                <a:lnTo>
                  <a:pt x="1077569" y="596595"/>
                </a:lnTo>
                <a:lnTo>
                  <a:pt x="1079931" y="594055"/>
                </a:lnTo>
                <a:lnTo>
                  <a:pt x="1078407" y="592785"/>
                </a:lnTo>
                <a:lnTo>
                  <a:pt x="1076883" y="591515"/>
                </a:lnTo>
                <a:lnTo>
                  <a:pt x="1068108" y="592378"/>
                </a:lnTo>
                <a:lnTo>
                  <a:pt x="1068108" y="602945"/>
                </a:lnTo>
                <a:lnTo>
                  <a:pt x="1067422" y="604215"/>
                </a:lnTo>
                <a:lnTo>
                  <a:pt x="1065809" y="604215"/>
                </a:lnTo>
                <a:lnTo>
                  <a:pt x="1066736" y="602945"/>
                </a:lnTo>
                <a:lnTo>
                  <a:pt x="1062990" y="601675"/>
                </a:lnTo>
                <a:lnTo>
                  <a:pt x="1060653" y="600405"/>
                </a:lnTo>
                <a:lnTo>
                  <a:pt x="1067612" y="600405"/>
                </a:lnTo>
                <a:lnTo>
                  <a:pt x="1068108" y="602945"/>
                </a:lnTo>
                <a:lnTo>
                  <a:pt x="1068108" y="592378"/>
                </a:lnTo>
                <a:lnTo>
                  <a:pt x="1063879" y="592785"/>
                </a:lnTo>
                <a:lnTo>
                  <a:pt x="1050582" y="591515"/>
                </a:lnTo>
                <a:lnTo>
                  <a:pt x="1037450" y="588975"/>
                </a:lnTo>
                <a:lnTo>
                  <a:pt x="1024940" y="585165"/>
                </a:lnTo>
                <a:lnTo>
                  <a:pt x="1018540" y="591515"/>
                </a:lnTo>
                <a:lnTo>
                  <a:pt x="1017104" y="591515"/>
                </a:lnTo>
                <a:lnTo>
                  <a:pt x="1013993" y="592785"/>
                </a:lnTo>
                <a:lnTo>
                  <a:pt x="1010373" y="594055"/>
                </a:lnTo>
                <a:lnTo>
                  <a:pt x="1009345" y="590245"/>
                </a:lnTo>
                <a:lnTo>
                  <a:pt x="1011694" y="587705"/>
                </a:lnTo>
                <a:lnTo>
                  <a:pt x="1001712" y="591515"/>
                </a:lnTo>
                <a:lnTo>
                  <a:pt x="989926" y="594055"/>
                </a:lnTo>
                <a:lnTo>
                  <a:pt x="978115" y="594055"/>
                </a:lnTo>
                <a:lnTo>
                  <a:pt x="968019" y="591515"/>
                </a:lnTo>
                <a:lnTo>
                  <a:pt x="970368" y="588975"/>
                </a:lnTo>
                <a:lnTo>
                  <a:pt x="964730" y="590245"/>
                </a:lnTo>
                <a:lnTo>
                  <a:pt x="960564" y="594055"/>
                </a:lnTo>
                <a:lnTo>
                  <a:pt x="956525" y="596595"/>
                </a:lnTo>
                <a:lnTo>
                  <a:pt x="951331" y="595325"/>
                </a:lnTo>
                <a:lnTo>
                  <a:pt x="952982" y="594055"/>
                </a:lnTo>
                <a:lnTo>
                  <a:pt x="946327" y="594055"/>
                </a:lnTo>
                <a:lnTo>
                  <a:pt x="939584" y="592785"/>
                </a:lnTo>
                <a:lnTo>
                  <a:pt x="916165" y="592785"/>
                </a:lnTo>
                <a:lnTo>
                  <a:pt x="912520" y="591515"/>
                </a:lnTo>
                <a:lnTo>
                  <a:pt x="910958" y="590245"/>
                </a:lnTo>
                <a:lnTo>
                  <a:pt x="910209" y="588975"/>
                </a:lnTo>
                <a:lnTo>
                  <a:pt x="910018" y="587705"/>
                </a:lnTo>
                <a:lnTo>
                  <a:pt x="910018" y="586435"/>
                </a:lnTo>
                <a:lnTo>
                  <a:pt x="910247" y="585165"/>
                </a:lnTo>
                <a:lnTo>
                  <a:pt x="908875" y="587705"/>
                </a:lnTo>
                <a:lnTo>
                  <a:pt x="907948" y="587705"/>
                </a:lnTo>
                <a:lnTo>
                  <a:pt x="906475" y="586435"/>
                </a:lnTo>
                <a:lnTo>
                  <a:pt x="904633" y="583895"/>
                </a:lnTo>
                <a:lnTo>
                  <a:pt x="902716" y="581355"/>
                </a:lnTo>
                <a:lnTo>
                  <a:pt x="901763" y="580085"/>
                </a:lnTo>
                <a:lnTo>
                  <a:pt x="898715" y="577545"/>
                </a:lnTo>
                <a:lnTo>
                  <a:pt x="893787" y="581355"/>
                </a:lnTo>
                <a:lnTo>
                  <a:pt x="892289" y="573735"/>
                </a:lnTo>
                <a:lnTo>
                  <a:pt x="883602" y="550875"/>
                </a:lnTo>
                <a:lnTo>
                  <a:pt x="876147" y="555955"/>
                </a:lnTo>
                <a:lnTo>
                  <a:pt x="871562" y="552145"/>
                </a:lnTo>
                <a:lnTo>
                  <a:pt x="876147" y="548335"/>
                </a:lnTo>
                <a:lnTo>
                  <a:pt x="866279" y="547065"/>
                </a:lnTo>
                <a:lnTo>
                  <a:pt x="867765" y="543255"/>
                </a:lnTo>
                <a:lnTo>
                  <a:pt x="869238" y="539445"/>
                </a:lnTo>
                <a:lnTo>
                  <a:pt x="864616" y="536905"/>
                </a:lnTo>
                <a:lnTo>
                  <a:pt x="865695" y="538175"/>
                </a:lnTo>
                <a:lnTo>
                  <a:pt x="865416" y="541985"/>
                </a:lnTo>
                <a:lnTo>
                  <a:pt x="863854" y="543255"/>
                </a:lnTo>
                <a:lnTo>
                  <a:pt x="861364" y="541985"/>
                </a:lnTo>
                <a:lnTo>
                  <a:pt x="856373" y="539445"/>
                </a:lnTo>
                <a:lnTo>
                  <a:pt x="854062" y="526745"/>
                </a:lnTo>
                <a:lnTo>
                  <a:pt x="856335" y="524205"/>
                </a:lnTo>
                <a:lnTo>
                  <a:pt x="854252" y="522935"/>
                </a:lnTo>
                <a:lnTo>
                  <a:pt x="839698" y="514045"/>
                </a:lnTo>
                <a:lnTo>
                  <a:pt x="841857" y="512775"/>
                </a:lnTo>
                <a:lnTo>
                  <a:pt x="842340" y="513219"/>
                </a:lnTo>
                <a:lnTo>
                  <a:pt x="842670" y="512775"/>
                </a:lnTo>
                <a:lnTo>
                  <a:pt x="843457" y="511505"/>
                </a:lnTo>
                <a:lnTo>
                  <a:pt x="844245" y="510235"/>
                </a:lnTo>
                <a:lnTo>
                  <a:pt x="844804" y="510235"/>
                </a:lnTo>
                <a:lnTo>
                  <a:pt x="844435" y="508965"/>
                </a:lnTo>
                <a:lnTo>
                  <a:pt x="844118" y="507695"/>
                </a:lnTo>
                <a:lnTo>
                  <a:pt x="842860" y="507695"/>
                </a:lnTo>
                <a:lnTo>
                  <a:pt x="842111" y="508965"/>
                </a:lnTo>
                <a:lnTo>
                  <a:pt x="841159" y="510235"/>
                </a:lnTo>
                <a:lnTo>
                  <a:pt x="839038" y="511505"/>
                </a:lnTo>
                <a:lnTo>
                  <a:pt x="837920" y="511505"/>
                </a:lnTo>
                <a:lnTo>
                  <a:pt x="838923" y="510235"/>
                </a:lnTo>
                <a:lnTo>
                  <a:pt x="839241" y="508965"/>
                </a:lnTo>
                <a:lnTo>
                  <a:pt x="838962" y="507695"/>
                </a:lnTo>
                <a:lnTo>
                  <a:pt x="839266" y="506425"/>
                </a:lnTo>
                <a:lnTo>
                  <a:pt x="838822" y="506425"/>
                </a:lnTo>
                <a:lnTo>
                  <a:pt x="837933" y="505155"/>
                </a:lnTo>
                <a:lnTo>
                  <a:pt x="842581" y="505155"/>
                </a:lnTo>
                <a:lnTo>
                  <a:pt x="842530" y="502615"/>
                </a:lnTo>
                <a:lnTo>
                  <a:pt x="838873" y="470865"/>
                </a:lnTo>
                <a:lnTo>
                  <a:pt x="838771" y="468325"/>
                </a:lnTo>
                <a:lnTo>
                  <a:pt x="838593" y="463245"/>
                </a:lnTo>
                <a:lnTo>
                  <a:pt x="836726" y="468325"/>
                </a:lnTo>
                <a:lnTo>
                  <a:pt x="828916" y="468325"/>
                </a:lnTo>
                <a:lnTo>
                  <a:pt x="827989" y="463245"/>
                </a:lnTo>
                <a:lnTo>
                  <a:pt x="829195" y="462800"/>
                </a:lnTo>
                <a:lnTo>
                  <a:pt x="826947" y="460705"/>
                </a:lnTo>
                <a:lnTo>
                  <a:pt x="827506" y="454355"/>
                </a:lnTo>
                <a:lnTo>
                  <a:pt x="834593" y="455625"/>
                </a:lnTo>
                <a:lnTo>
                  <a:pt x="836968" y="459435"/>
                </a:lnTo>
                <a:lnTo>
                  <a:pt x="834834" y="454355"/>
                </a:lnTo>
                <a:lnTo>
                  <a:pt x="834288" y="453085"/>
                </a:lnTo>
                <a:lnTo>
                  <a:pt x="836320" y="451815"/>
                </a:lnTo>
                <a:lnTo>
                  <a:pt x="837463" y="453085"/>
                </a:lnTo>
                <a:lnTo>
                  <a:pt x="840092" y="454355"/>
                </a:lnTo>
                <a:lnTo>
                  <a:pt x="839444" y="451815"/>
                </a:lnTo>
                <a:lnTo>
                  <a:pt x="839114" y="450545"/>
                </a:lnTo>
                <a:lnTo>
                  <a:pt x="840689" y="446735"/>
                </a:lnTo>
                <a:lnTo>
                  <a:pt x="841667" y="441655"/>
                </a:lnTo>
                <a:lnTo>
                  <a:pt x="838911" y="437845"/>
                </a:lnTo>
                <a:lnTo>
                  <a:pt x="840930" y="437845"/>
                </a:lnTo>
                <a:lnTo>
                  <a:pt x="840168" y="427685"/>
                </a:lnTo>
                <a:lnTo>
                  <a:pt x="839000" y="418795"/>
                </a:lnTo>
                <a:lnTo>
                  <a:pt x="837768" y="411175"/>
                </a:lnTo>
                <a:lnTo>
                  <a:pt x="836841" y="403555"/>
                </a:lnTo>
                <a:lnTo>
                  <a:pt x="830910" y="403555"/>
                </a:lnTo>
                <a:lnTo>
                  <a:pt x="831469" y="401015"/>
                </a:lnTo>
                <a:lnTo>
                  <a:pt x="832015" y="398475"/>
                </a:lnTo>
                <a:lnTo>
                  <a:pt x="827087" y="394665"/>
                </a:lnTo>
                <a:lnTo>
                  <a:pt x="828611" y="387045"/>
                </a:lnTo>
                <a:lnTo>
                  <a:pt x="830402" y="380695"/>
                </a:lnTo>
                <a:lnTo>
                  <a:pt x="831748" y="371805"/>
                </a:lnTo>
                <a:lnTo>
                  <a:pt x="831875" y="364185"/>
                </a:lnTo>
                <a:lnTo>
                  <a:pt x="830783" y="361645"/>
                </a:lnTo>
                <a:lnTo>
                  <a:pt x="828598" y="356565"/>
                </a:lnTo>
                <a:lnTo>
                  <a:pt x="828395" y="357124"/>
                </a:lnTo>
                <a:lnTo>
                  <a:pt x="828103" y="354025"/>
                </a:lnTo>
                <a:lnTo>
                  <a:pt x="828103" y="357924"/>
                </a:lnTo>
                <a:lnTo>
                  <a:pt x="826757" y="361645"/>
                </a:lnTo>
                <a:lnTo>
                  <a:pt x="823099" y="359105"/>
                </a:lnTo>
                <a:lnTo>
                  <a:pt x="828103" y="357924"/>
                </a:lnTo>
                <a:lnTo>
                  <a:pt x="828103" y="354025"/>
                </a:lnTo>
                <a:lnTo>
                  <a:pt x="827506" y="347675"/>
                </a:lnTo>
                <a:lnTo>
                  <a:pt x="831621" y="352755"/>
                </a:lnTo>
                <a:lnTo>
                  <a:pt x="831075" y="347675"/>
                </a:lnTo>
                <a:lnTo>
                  <a:pt x="830935" y="346405"/>
                </a:lnTo>
                <a:lnTo>
                  <a:pt x="830656" y="343865"/>
                </a:lnTo>
                <a:lnTo>
                  <a:pt x="829564" y="337515"/>
                </a:lnTo>
                <a:lnTo>
                  <a:pt x="828967" y="334975"/>
                </a:lnTo>
                <a:lnTo>
                  <a:pt x="827773" y="329895"/>
                </a:lnTo>
                <a:lnTo>
                  <a:pt x="825893" y="323545"/>
                </a:lnTo>
                <a:lnTo>
                  <a:pt x="824776" y="319735"/>
                </a:lnTo>
                <a:lnTo>
                  <a:pt x="822642" y="321005"/>
                </a:lnTo>
                <a:lnTo>
                  <a:pt x="821766" y="323545"/>
                </a:lnTo>
                <a:lnTo>
                  <a:pt x="819873" y="322275"/>
                </a:lnTo>
                <a:lnTo>
                  <a:pt x="818870" y="319735"/>
                </a:lnTo>
                <a:lnTo>
                  <a:pt x="821855" y="315925"/>
                </a:lnTo>
                <a:lnTo>
                  <a:pt x="825055" y="315925"/>
                </a:lnTo>
                <a:lnTo>
                  <a:pt x="823302" y="301955"/>
                </a:lnTo>
                <a:lnTo>
                  <a:pt x="828421" y="280365"/>
                </a:lnTo>
                <a:lnTo>
                  <a:pt x="830541" y="271475"/>
                </a:lnTo>
                <a:lnTo>
                  <a:pt x="827112" y="258775"/>
                </a:lnTo>
                <a:lnTo>
                  <a:pt x="827697" y="258775"/>
                </a:lnTo>
                <a:lnTo>
                  <a:pt x="823899" y="249885"/>
                </a:lnTo>
                <a:lnTo>
                  <a:pt x="821194" y="243535"/>
                </a:lnTo>
                <a:lnTo>
                  <a:pt x="821817" y="237185"/>
                </a:lnTo>
                <a:lnTo>
                  <a:pt x="825423" y="248615"/>
                </a:lnTo>
                <a:lnTo>
                  <a:pt x="828535" y="242265"/>
                </a:lnTo>
                <a:lnTo>
                  <a:pt x="826681" y="237185"/>
                </a:lnTo>
                <a:lnTo>
                  <a:pt x="824369" y="230835"/>
                </a:lnTo>
                <a:lnTo>
                  <a:pt x="824242" y="224485"/>
                </a:lnTo>
                <a:lnTo>
                  <a:pt x="824242" y="220675"/>
                </a:lnTo>
                <a:lnTo>
                  <a:pt x="824572" y="213055"/>
                </a:lnTo>
                <a:lnTo>
                  <a:pt x="822172" y="202895"/>
                </a:lnTo>
                <a:lnTo>
                  <a:pt x="828421" y="191465"/>
                </a:lnTo>
                <a:lnTo>
                  <a:pt x="827824" y="177495"/>
                </a:lnTo>
                <a:lnTo>
                  <a:pt x="826109" y="163525"/>
                </a:lnTo>
                <a:lnTo>
                  <a:pt x="828751" y="152095"/>
                </a:lnTo>
                <a:lnTo>
                  <a:pt x="829043" y="150825"/>
                </a:lnTo>
                <a:lnTo>
                  <a:pt x="825334" y="152095"/>
                </a:lnTo>
                <a:lnTo>
                  <a:pt x="821499" y="148285"/>
                </a:lnTo>
                <a:lnTo>
                  <a:pt x="824306" y="147675"/>
                </a:lnTo>
                <a:lnTo>
                  <a:pt x="822693" y="145745"/>
                </a:lnTo>
                <a:lnTo>
                  <a:pt x="821169" y="135585"/>
                </a:lnTo>
                <a:lnTo>
                  <a:pt x="820991" y="134353"/>
                </a:lnTo>
                <a:lnTo>
                  <a:pt x="820864" y="135585"/>
                </a:lnTo>
                <a:lnTo>
                  <a:pt x="821245" y="131775"/>
                </a:lnTo>
                <a:lnTo>
                  <a:pt x="822960" y="131775"/>
                </a:lnTo>
                <a:lnTo>
                  <a:pt x="824598" y="130505"/>
                </a:lnTo>
                <a:lnTo>
                  <a:pt x="826389" y="130505"/>
                </a:lnTo>
                <a:lnTo>
                  <a:pt x="841997" y="121615"/>
                </a:lnTo>
                <a:lnTo>
                  <a:pt x="849871" y="117805"/>
                </a:lnTo>
                <a:lnTo>
                  <a:pt x="857719" y="112725"/>
                </a:lnTo>
                <a:lnTo>
                  <a:pt x="860298" y="111455"/>
                </a:lnTo>
                <a:lnTo>
                  <a:pt x="865454" y="108915"/>
                </a:lnTo>
                <a:lnTo>
                  <a:pt x="873010" y="103835"/>
                </a:lnTo>
                <a:lnTo>
                  <a:pt x="873683" y="102565"/>
                </a:lnTo>
                <a:lnTo>
                  <a:pt x="876376" y="97485"/>
                </a:lnTo>
                <a:lnTo>
                  <a:pt x="875474" y="91135"/>
                </a:lnTo>
                <a:lnTo>
                  <a:pt x="875944" y="86055"/>
                </a:lnTo>
                <a:lnTo>
                  <a:pt x="878433" y="84785"/>
                </a:lnTo>
                <a:lnTo>
                  <a:pt x="883437" y="82245"/>
                </a:lnTo>
                <a:lnTo>
                  <a:pt x="884428" y="89865"/>
                </a:lnTo>
                <a:lnTo>
                  <a:pt x="888631" y="83515"/>
                </a:lnTo>
                <a:lnTo>
                  <a:pt x="889952" y="82245"/>
                </a:lnTo>
                <a:lnTo>
                  <a:pt x="893914" y="78435"/>
                </a:lnTo>
                <a:lnTo>
                  <a:pt x="902385" y="70815"/>
                </a:lnTo>
                <a:lnTo>
                  <a:pt x="905700" y="68275"/>
                </a:lnTo>
                <a:lnTo>
                  <a:pt x="908189" y="67005"/>
                </a:lnTo>
                <a:lnTo>
                  <a:pt x="910196" y="65735"/>
                </a:lnTo>
                <a:lnTo>
                  <a:pt x="911491" y="65735"/>
                </a:lnTo>
                <a:lnTo>
                  <a:pt x="914577" y="64465"/>
                </a:lnTo>
                <a:lnTo>
                  <a:pt x="919060" y="64465"/>
                </a:lnTo>
                <a:lnTo>
                  <a:pt x="927887" y="61925"/>
                </a:lnTo>
                <a:lnTo>
                  <a:pt x="926515" y="63195"/>
                </a:lnTo>
                <a:lnTo>
                  <a:pt x="926503" y="65735"/>
                </a:lnTo>
                <a:lnTo>
                  <a:pt x="924229" y="65735"/>
                </a:lnTo>
                <a:lnTo>
                  <a:pt x="929195" y="70815"/>
                </a:lnTo>
                <a:lnTo>
                  <a:pt x="942403" y="65735"/>
                </a:lnTo>
                <a:lnTo>
                  <a:pt x="942441" y="61925"/>
                </a:lnTo>
                <a:lnTo>
                  <a:pt x="946073" y="61925"/>
                </a:lnTo>
                <a:lnTo>
                  <a:pt x="943317" y="65735"/>
                </a:lnTo>
                <a:lnTo>
                  <a:pt x="945565" y="68275"/>
                </a:lnTo>
                <a:lnTo>
                  <a:pt x="950518" y="70815"/>
                </a:lnTo>
                <a:lnTo>
                  <a:pt x="956945" y="61925"/>
                </a:lnTo>
                <a:lnTo>
                  <a:pt x="957872" y="60655"/>
                </a:lnTo>
                <a:lnTo>
                  <a:pt x="960526" y="65735"/>
                </a:lnTo>
                <a:lnTo>
                  <a:pt x="960729" y="66319"/>
                </a:lnTo>
                <a:lnTo>
                  <a:pt x="961453" y="65735"/>
                </a:lnTo>
                <a:lnTo>
                  <a:pt x="973226" y="68275"/>
                </a:lnTo>
                <a:lnTo>
                  <a:pt x="971664" y="65735"/>
                </a:lnTo>
                <a:lnTo>
                  <a:pt x="970102" y="63195"/>
                </a:lnTo>
                <a:lnTo>
                  <a:pt x="982586" y="63195"/>
                </a:lnTo>
                <a:lnTo>
                  <a:pt x="988339" y="61925"/>
                </a:lnTo>
                <a:lnTo>
                  <a:pt x="993762" y="63195"/>
                </a:lnTo>
                <a:lnTo>
                  <a:pt x="995883" y="61925"/>
                </a:lnTo>
                <a:lnTo>
                  <a:pt x="998004" y="60655"/>
                </a:lnTo>
                <a:lnTo>
                  <a:pt x="1003084" y="61925"/>
                </a:lnTo>
                <a:lnTo>
                  <a:pt x="1007579" y="60655"/>
                </a:lnTo>
                <a:lnTo>
                  <a:pt x="1010081" y="56845"/>
                </a:lnTo>
                <a:lnTo>
                  <a:pt x="1012342" y="61925"/>
                </a:lnTo>
                <a:lnTo>
                  <a:pt x="1018247" y="64465"/>
                </a:lnTo>
                <a:lnTo>
                  <a:pt x="1025283" y="63195"/>
                </a:lnTo>
                <a:lnTo>
                  <a:pt x="1030935" y="60655"/>
                </a:lnTo>
                <a:lnTo>
                  <a:pt x="1029106" y="63195"/>
                </a:lnTo>
                <a:lnTo>
                  <a:pt x="1035761" y="63195"/>
                </a:lnTo>
                <a:lnTo>
                  <a:pt x="1033627" y="67005"/>
                </a:lnTo>
                <a:lnTo>
                  <a:pt x="1039926" y="67005"/>
                </a:lnTo>
                <a:lnTo>
                  <a:pt x="1045679" y="65735"/>
                </a:lnTo>
                <a:lnTo>
                  <a:pt x="1044536" y="60655"/>
                </a:lnTo>
                <a:lnTo>
                  <a:pt x="1053211" y="63195"/>
                </a:lnTo>
                <a:lnTo>
                  <a:pt x="1061377" y="61925"/>
                </a:lnTo>
                <a:lnTo>
                  <a:pt x="1068590" y="60655"/>
                </a:lnTo>
                <a:lnTo>
                  <a:pt x="1074432" y="65735"/>
                </a:lnTo>
                <a:lnTo>
                  <a:pt x="1092619" y="60655"/>
                </a:lnTo>
                <a:lnTo>
                  <a:pt x="1101496" y="58115"/>
                </a:lnTo>
                <a:lnTo>
                  <a:pt x="1114463" y="55575"/>
                </a:lnTo>
                <a:lnTo>
                  <a:pt x="1127163" y="54305"/>
                </a:lnTo>
                <a:lnTo>
                  <a:pt x="1124051" y="58115"/>
                </a:lnTo>
                <a:lnTo>
                  <a:pt x="1111745" y="60655"/>
                </a:lnTo>
                <a:lnTo>
                  <a:pt x="1109383" y="65735"/>
                </a:lnTo>
                <a:lnTo>
                  <a:pt x="1120267" y="61925"/>
                </a:lnTo>
                <a:lnTo>
                  <a:pt x="1129868" y="58115"/>
                </a:lnTo>
                <a:lnTo>
                  <a:pt x="1139456" y="55575"/>
                </a:lnTo>
                <a:lnTo>
                  <a:pt x="1150289" y="55575"/>
                </a:lnTo>
                <a:lnTo>
                  <a:pt x="1154404" y="56845"/>
                </a:lnTo>
                <a:lnTo>
                  <a:pt x="1148003" y="59385"/>
                </a:lnTo>
                <a:lnTo>
                  <a:pt x="1146632" y="60655"/>
                </a:lnTo>
                <a:lnTo>
                  <a:pt x="1158379" y="59385"/>
                </a:lnTo>
                <a:lnTo>
                  <a:pt x="1169784" y="59385"/>
                </a:lnTo>
                <a:lnTo>
                  <a:pt x="1180858" y="58115"/>
                </a:lnTo>
                <a:lnTo>
                  <a:pt x="1191615" y="55575"/>
                </a:lnTo>
                <a:lnTo>
                  <a:pt x="1191577" y="56845"/>
                </a:lnTo>
                <a:lnTo>
                  <a:pt x="1190053" y="58115"/>
                </a:lnTo>
                <a:lnTo>
                  <a:pt x="1191412" y="58115"/>
                </a:lnTo>
                <a:lnTo>
                  <a:pt x="1195133" y="60655"/>
                </a:lnTo>
                <a:lnTo>
                  <a:pt x="1194866" y="56845"/>
                </a:lnTo>
                <a:lnTo>
                  <a:pt x="1194777" y="55575"/>
                </a:lnTo>
                <a:lnTo>
                  <a:pt x="1192060" y="56845"/>
                </a:lnTo>
                <a:lnTo>
                  <a:pt x="1192022" y="55575"/>
                </a:lnTo>
                <a:lnTo>
                  <a:pt x="1191971" y="54305"/>
                </a:lnTo>
                <a:lnTo>
                  <a:pt x="1191882" y="51765"/>
                </a:lnTo>
                <a:lnTo>
                  <a:pt x="1195920" y="47955"/>
                </a:lnTo>
                <a:lnTo>
                  <a:pt x="1200899" y="44145"/>
                </a:lnTo>
                <a:lnTo>
                  <a:pt x="1203528" y="40335"/>
                </a:lnTo>
                <a:lnTo>
                  <a:pt x="1203642" y="46685"/>
                </a:lnTo>
                <a:lnTo>
                  <a:pt x="1207871" y="47955"/>
                </a:lnTo>
                <a:lnTo>
                  <a:pt x="1211592" y="51765"/>
                </a:lnTo>
                <a:lnTo>
                  <a:pt x="1210157" y="59385"/>
                </a:lnTo>
                <a:lnTo>
                  <a:pt x="1212011" y="58115"/>
                </a:lnTo>
                <a:lnTo>
                  <a:pt x="1214297" y="56845"/>
                </a:lnTo>
                <a:lnTo>
                  <a:pt x="1213840" y="53035"/>
                </a:lnTo>
                <a:lnTo>
                  <a:pt x="1216583" y="54305"/>
                </a:lnTo>
                <a:lnTo>
                  <a:pt x="1217460" y="55575"/>
                </a:lnTo>
                <a:lnTo>
                  <a:pt x="1214729" y="59385"/>
                </a:lnTo>
                <a:lnTo>
                  <a:pt x="1224711" y="56845"/>
                </a:lnTo>
                <a:lnTo>
                  <a:pt x="1222019" y="53035"/>
                </a:lnTo>
                <a:lnTo>
                  <a:pt x="1221117" y="51765"/>
                </a:lnTo>
                <a:lnTo>
                  <a:pt x="1230185" y="51765"/>
                </a:lnTo>
                <a:lnTo>
                  <a:pt x="1230172" y="54305"/>
                </a:lnTo>
                <a:lnTo>
                  <a:pt x="1228356" y="55575"/>
                </a:lnTo>
                <a:lnTo>
                  <a:pt x="1227442" y="58115"/>
                </a:lnTo>
                <a:lnTo>
                  <a:pt x="1233957" y="51765"/>
                </a:lnTo>
                <a:lnTo>
                  <a:pt x="1236573" y="49225"/>
                </a:lnTo>
                <a:lnTo>
                  <a:pt x="1244257" y="50495"/>
                </a:lnTo>
                <a:lnTo>
                  <a:pt x="1243812" y="51765"/>
                </a:lnTo>
                <a:lnTo>
                  <a:pt x="1244511" y="53733"/>
                </a:lnTo>
                <a:lnTo>
                  <a:pt x="1251686" y="51765"/>
                </a:lnTo>
                <a:lnTo>
                  <a:pt x="1257452" y="49225"/>
                </a:lnTo>
                <a:lnTo>
                  <a:pt x="1260335" y="47955"/>
                </a:lnTo>
                <a:lnTo>
                  <a:pt x="1269238" y="46685"/>
                </a:lnTo>
                <a:lnTo>
                  <a:pt x="1279245" y="46685"/>
                </a:lnTo>
                <a:lnTo>
                  <a:pt x="1278267" y="50495"/>
                </a:lnTo>
                <a:lnTo>
                  <a:pt x="1280261" y="53035"/>
                </a:lnTo>
                <a:lnTo>
                  <a:pt x="1283182" y="54305"/>
                </a:lnTo>
                <a:lnTo>
                  <a:pt x="1284897" y="56794"/>
                </a:lnTo>
                <a:lnTo>
                  <a:pt x="1287970" y="55575"/>
                </a:lnTo>
                <a:lnTo>
                  <a:pt x="1288135" y="55575"/>
                </a:lnTo>
                <a:lnTo>
                  <a:pt x="1287335" y="51765"/>
                </a:lnTo>
                <a:lnTo>
                  <a:pt x="1289062" y="51765"/>
                </a:lnTo>
                <a:lnTo>
                  <a:pt x="1291056" y="50495"/>
                </a:lnTo>
                <a:lnTo>
                  <a:pt x="1293368" y="49225"/>
                </a:lnTo>
                <a:lnTo>
                  <a:pt x="1297051" y="49225"/>
                </a:lnTo>
                <a:lnTo>
                  <a:pt x="1297559" y="51765"/>
                </a:lnTo>
                <a:lnTo>
                  <a:pt x="1293685" y="53035"/>
                </a:lnTo>
                <a:lnTo>
                  <a:pt x="1298994" y="55575"/>
                </a:lnTo>
                <a:lnTo>
                  <a:pt x="1299641" y="56197"/>
                </a:lnTo>
                <a:lnTo>
                  <a:pt x="1298536" y="51765"/>
                </a:lnTo>
                <a:lnTo>
                  <a:pt x="1304696" y="51765"/>
                </a:lnTo>
                <a:lnTo>
                  <a:pt x="1304556" y="49225"/>
                </a:lnTo>
                <a:lnTo>
                  <a:pt x="1304417" y="46685"/>
                </a:lnTo>
                <a:lnTo>
                  <a:pt x="1304213" y="42875"/>
                </a:lnTo>
                <a:lnTo>
                  <a:pt x="1308722" y="50495"/>
                </a:lnTo>
                <a:lnTo>
                  <a:pt x="1306855" y="50495"/>
                </a:lnTo>
                <a:lnTo>
                  <a:pt x="1313459" y="55575"/>
                </a:lnTo>
                <a:lnTo>
                  <a:pt x="1312659" y="60655"/>
                </a:lnTo>
                <a:lnTo>
                  <a:pt x="1316774" y="61925"/>
                </a:lnTo>
                <a:lnTo>
                  <a:pt x="1321104" y="61925"/>
                </a:lnTo>
                <a:lnTo>
                  <a:pt x="1323251" y="67005"/>
                </a:lnTo>
                <a:lnTo>
                  <a:pt x="1322387" y="69545"/>
                </a:lnTo>
                <a:lnTo>
                  <a:pt x="1316342" y="73355"/>
                </a:lnTo>
                <a:lnTo>
                  <a:pt x="1315758" y="74625"/>
                </a:lnTo>
                <a:lnTo>
                  <a:pt x="1320800" y="74625"/>
                </a:lnTo>
                <a:lnTo>
                  <a:pt x="1325638" y="78435"/>
                </a:lnTo>
                <a:lnTo>
                  <a:pt x="1330655" y="82245"/>
                </a:lnTo>
                <a:lnTo>
                  <a:pt x="1336205" y="82245"/>
                </a:lnTo>
                <a:lnTo>
                  <a:pt x="1334058" y="83515"/>
                </a:lnTo>
                <a:lnTo>
                  <a:pt x="1331175" y="85979"/>
                </a:lnTo>
                <a:lnTo>
                  <a:pt x="1336560" y="84785"/>
                </a:lnTo>
                <a:lnTo>
                  <a:pt x="1337551" y="88595"/>
                </a:lnTo>
                <a:lnTo>
                  <a:pt x="1337297" y="88595"/>
                </a:lnTo>
                <a:lnTo>
                  <a:pt x="1334604" y="91135"/>
                </a:lnTo>
                <a:lnTo>
                  <a:pt x="1337983" y="93675"/>
                </a:lnTo>
                <a:lnTo>
                  <a:pt x="1339938" y="91135"/>
                </a:lnTo>
                <a:lnTo>
                  <a:pt x="1341691" y="88595"/>
                </a:lnTo>
                <a:lnTo>
                  <a:pt x="1344447" y="92405"/>
                </a:lnTo>
                <a:lnTo>
                  <a:pt x="1343507" y="92405"/>
                </a:lnTo>
                <a:lnTo>
                  <a:pt x="1343228" y="93675"/>
                </a:lnTo>
                <a:lnTo>
                  <a:pt x="1341374" y="92405"/>
                </a:lnTo>
                <a:lnTo>
                  <a:pt x="1346923" y="98755"/>
                </a:lnTo>
                <a:lnTo>
                  <a:pt x="1353324" y="103835"/>
                </a:lnTo>
                <a:lnTo>
                  <a:pt x="1359573" y="108915"/>
                </a:lnTo>
                <a:lnTo>
                  <a:pt x="1364602" y="115265"/>
                </a:lnTo>
                <a:lnTo>
                  <a:pt x="1361884" y="117805"/>
                </a:lnTo>
                <a:lnTo>
                  <a:pt x="1359128" y="116535"/>
                </a:lnTo>
                <a:lnTo>
                  <a:pt x="1356601" y="115265"/>
                </a:lnTo>
                <a:lnTo>
                  <a:pt x="1354556" y="117805"/>
                </a:lnTo>
                <a:lnTo>
                  <a:pt x="1357363" y="119075"/>
                </a:lnTo>
                <a:lnTo>
                  <a:pt x="1361325" y="122885"/>
                </a:lnTo>
                <a:lnTo>
                  <a:pt x="1363967" y="124155"/>
                </a:lnTo>
                <a:lnTo>
                  <a:pt x="1366139" y="124155"/>
                </a:lnTo>
                <a:lnTo>
                  <a:pt x="1368691" y="125425"/>
                </a:lnTo>
                <a:lnTo>
                  <a:pt x="1371371" y="126695"/>
                </a:lnTo>
                <a:lnTo>
                  <a:pt x="1372387" y="129235"/>
                </a:lnTo>
                <a:lnTo>
                  <a:pt x="1373301" y="130505"/>
                </a:lnTo>
                <a:lnTo>
                  <a:pt x="1374444" y="135585"/>
                </a:lnTo>
                <a:lnTo>
                  <a:pt x="1374686" y="139395"/>
                </a:lnTo>
                <a:lnTo>
                  <a:pt x="1374609" y="141935"/>
                </a:lnTo>
                <a:lnTo>
                  <a:pt x="1374457" y="143205"/>
                </a:lnTo>
                <a:lnTo>
                  <a:pt x="1375219" y="140665"/>
                </a:lnTo>
                <a:lnTo>
                  <a:pt x="1379258" y="143205"/>
                </a:lnTo>
                <a:lnTo>
                  <a:pt x="1377607" y="147015"/>
                </a:lnTo>
                <a:lnTo>
                  <a:pt x="1374889" y="153365"/>
                </a:lnTo>
                <a:lnTo>
                  <a:pt x="1375740" y="158445"/>
                </a:lnTo>
                <a:lnTo>
                  <a:pt x="1374825" y="157175"/>
                </a:lnTo>
                <a:lnTo>
                  <a:pt x="1370711" y="157175"/>
                </a:lnTo>
                <a:lnTo>
                  <a:pt x="1370761" y="164795"/>
                </a:lnTo>
                <a:lnTo>
                  <a:pt x="1372527" y="172415"/>
                </a:lnTo>
                <a:lnTo>
                  <a:pt x="1375321" y="181305"/>
                </a:lnTo>
                <a:lnTo>
                  <a:pt x="1378483" y="191465"/>
                </a:lnTo>
                <a:lnTo>
                  <a:pt x="1375537" y="190195"/>
                </a:lnTo>
                <a:lnTo>
                  <a:pt x="1373238" y="196545"/>
                </a:lnTo>
                <a:lnTo>
                  <a:pt x="1374736" y="205435"/>
                </a:lnTo>
                <a:lnTo>
                  <a:pt x="1373695" y="211785"/>
                </a:lnTo>
                <a:lnTo>
                  <a:pt x="1376641" y="214325"/>
                </a:lnTo>
                <a:lnTo>
                  <a:pt x="1376337" y="216865"/>
                </a:lnTo>
                <a:lnTo>
                  <a:pt x="1380401" y="215595"/>
                </a:lnTo>
                <a:lnTo>
                  <a:pt x="1375283" y="229565"/>
                </a:lnTo>
                <a:lnTo>
                  <a:pt x="1378165" y="243535"/>
                </a:lnTo>
                <a:lnTo>
                  <a:pt x="1381556" y="256235"/>
                </a:lnTo>
                <a:lnTo>
                  <a:pt x="1377911" y="270205"/>
                </a:lnTo>
                <a:lnTo>
                  <a:pt x="1377797" y="267665"/>
                </a:lnTo>
                <a:lnTo>
                  <a:pt x="1375206" y="265125"/>
                </a:lnTo>
                <a:lnTo>
                  <a:pt x="1375257" y="266395"/>
                </a:lnTo>
                <a:lnTo>
                  <a:pt x="1378546" y="281635"/>
                </a:lnTo>
                <a:lnTo>
                  <a:pt x="1383360" y="280365"/>
                </a:lnTo>
                <a:lnTo>
                  <a:pt x="1381404" y="279095"/>
                </a:lnTo>
                <a:lnTo>
                  <a:pt x="1385062" y="275285"/>
                </a:lnTo>
                <a:lnTo>
                  <a:pt x="1388033" y="277825"/>
                </a:lnTo>
                <a:lnTo>
                  <a:pt x="1390446" y="281635"/>
                </a:lnTo>
                <a:lnTo>
                  <a:pt x="1390599" y="285445"/>
                </a:lnTo>
                <a:lnTo>
                  <a:pt x="1387094" y="279095"/>
                </a:lnTo>
                <a:lnTo>
                  <a:pt x="1380197" y="289255"/>
                </a:lnTo>
                <a:lnTo>
                  <a:pt x="1379715" y="289433"/>
                </a:lnTo>
                <a:lnTo>
                  <a:pt x="1379181" y="289788"/>
                </a:lnTo>
                <a:lnTo>
                  <a:pt x="1378750" y="290474"/>
                </a:lnTo>
                <a:lnTo>
                  <a:pt x="1379143" y="290398"/>
                </a:lnTo>
                <a:lnTo>
                  <a:pt x="1379639" y="289864"/>
                </a:lnTo>
                <a:lnTo>
                  <a:pt x="1380223" y="289242"/>
                </a:lnTo>
                <a:lnTo>
                  <a:pt x="1381671" y="287985"/>
                </a:lnTo>
                <a:lnTo>
                  <a:pt x="1383360" y="289255"/>
                </a:lnTo>
                <a:lnTo>
                  <a:pt x="1384858" y="289255"/>
                </a:lnTo>
                <a:lnTo>
                  <a:pt x="1382801" y="291795"/>
                </a:lnTo>
                <a:lnTo>
                  <a:pt x="1385989" y="293065"/>
                </a:lnTo>
                <a:lnTo>
                  <a:pt x="1389722" y="295605"/>
                </a:lnTo>
                <a:lnTo>
                  <a:pt x="1389329" y="300685"/>
                </a:lnTo>
                <a:lnTo>
                  <a:pt x="1386751" y="299415"/>
                </a:lnTo>
                <a:lnTo>
                  <a:pt x="1388224" y="303225"/>
                </a:lnTo>
                <a:lnTo>
                  <a:pt x="1391742" y="307035"/>
                </a:lnTo>
                <a:lnTo>
                  <a:pt x="1391196" y="310845"/>
                </a:lnTo>
                <a:lnTo>
                  <a:pt x="1385658" y="313385"/>
                </a:lnTo>
                <a:lnTo>
                  <a:pt x="1388389" y="307035"/>
                </a:lnTo>
                <a:lnTo>
                  <a:pt x="1383753" y="307035"/>
                </a:lnTo>
                <a:lnTo>
                  <a:pt x="1384338" y="313385"/>
                </a:lnTo>
                <a:lnTo>
                  <a:pt x="1394929" y="318465"/>
                </a:lnTo>
                <a:lnTo>
                  <a:pt x="1389557" y="324815"/>
                </a:lnTo>
                <a:lnTo>
                  <a:pt x="1387881" y="322275"/>
                </a:lnTo>
                <a:lnTo>
                  <a:pt x="1387690" y="318465"/>
                </a:lnTo>
                <a:lnTo>
                  <a:pt x="1386027" y="315925"/>
                </a:lnTo>
                <a:lnTo>
                  <a:pt x="1379677" y="322275"/>
                </a:lnTo>
                <a:lnTo>
                  <a:pt x="1381391" y="322275"/>
                </a:lnTo>
                <a:lnTo>
                  <a:pt x="1380528" y="327355"/>
                </a:lnTo>
                <a:lnTo>
                  <a:pt x="1380655" y="326085"/>
                </a:lnTo>
                <a:lnTo>
                  <a:pt x="1379651" y="330047"/>
                </a:lnTo>
                <a:lnTo>
                  <a:pt x="1378673" y="332917"/>
                </a:lnTo>
                <a:lnTo>
                  <a:pt x="1379245" y="331660"/>
                </a:lnTo>
                <a:lnTo>
                  <a:pt x="1378102" y="336245"/>
                </a:lnTo>
                <a:lnTo>
                  <a:pt x="1379791" y="333705"/>
                </a:lnTo>
                <a:lnTo>
                  <a:pt x="1386789" y="338785"/>
                </a:lnTo>
                <a:lnTo>
                  <a:pt x="1388338" y="345135"/>
                </a:lnTo>
                <a:lnTo>
                  <a:pt x="1388948" y="351485"/>
                </a:lnTo>
                <a:lnTo>
                  <a:pt x="1393164" y="359105"/>
                </a:lnTo>
                <a:lnTo>
                  <a:pt x="1388224" y="354025"/>
                </a:lnTo>
                <a:lnTo>
                  <a:pt x="1386141" y="354025"/>
                </a:lnTo>
                <a:lnTo>
                  <a:pt x="1384642" y="355295"/>
                </a:lnTo>
                <a:lnTo>
                  <a:pt x="1381442" y="356565"/>
                </a:lnTo>
                <a:lnTo>
                  <a:pt x="1381010" y="357212"/>
                </a:lnTo>
                <a:lnTo>
                  <a:pt x="1378877" y="356882"/>
                </a:lnTo>
                <a:lnTo>
                  <a:pt x="1379918" y="357212"/>
                </a:lnTo>
                <a:lnTo>
                  <a:pt x="1380947" y="357314"/>
                </a:lnTo>
                <a:lnTo>
                  <a:pt x="1379778" y="359105"/>
                </a:lnTo>
                <a:lnTo>
                  <a:pt x="1377950" y="362915"/>
                </a:lnTo>
                <a:lnTo>
                  <a:pt x="1376121" y="362915"/>
                </a:lnTo>
                <a:lnTo>
                  <a:pt x="1377911" y="365455"/>
                </a:lnTo>
                <a:lnTo>
                  <a:pt x="1377238" y="369265"/>
                </a:lnTo>
                <a:lnTo>
                  <a:pt x="1377035" y="373075"/>
                </a:lnTo>
                <a:lnTo>
                  <a:pt x="1380223" y="376885"/>
                </a:lnTo>
                <a:lnTo>
                  <a:pt x="1378165" y="376885"/>
                </a:lnTo>
                <a:lnTo>
                  <a:pt x="1379194" y="379425"/>
                </a:lnTo>
                <a:lnTo>
                  <a:pt x="1381137" y="379425"/>
                </a:lnTo>
                <a:lnTo>
                  <a:pt x="1383245" y="387045"/>
                </a:lnTo>
                <a:lnTo>
                  <a:pt x="1381429" y="395935"/>
                </a:lnTo>
                <a:lnTo>
                  <a:pt x="1380121" y="406095"/>
                </a:lnTo>
                <a:lnTo>
                  <a:pt x="1383804" y="416255"/>
                </a:lnTo>
                <a:lnTo>
                  <a:pt x="1387551" y="422605"/>
                </a:lnTo>
                <a:lnTo>
                  <a:pt x="1395793" y="432765"/>
                </a:lnTo>
                <a:lnTo>
                  <a:pt x="1399222" y="440385"/>
                </a:lnTo>
                <a:lnTo>
                  <a:pt x="1396098" y="444195"/>
                </a:lnTo>
                <a:lnTo>
                  <a:pt x="1391615" y="437845"/>
                </a:lnTo>
                <a:lnTo>
                  <a:pt x="1388859" y="442925"/>
                </a:lnTo>
                <a:lnTo>
                  <a:pt x="1389608" y="448005"/>
                </a:lnTo>
                <a:lnTo>
                  <a:pt x="1392199" y="453085"/>
                </a:lnTo>
                <a:lnTo>
                  <a:pt x="1390345" y="451815"/>
                </a:lnTo>
                <a:lnTo>
                  <a:pt x="1388884" y="453085"/>
                </a:lnTo>
                <a:lnTo>
                  <a:pt x="1386649" y="455625"/>
                </a:lnTo>
                <a:lnTo>
                  <a:pt x="1387386" y="459435"/>
                </a:lnTo>
                <a:lnTo>
                  <a:pt x="1392682" y="458457"/>
                </a:lnTo>
                <a:lnTo>
                  <a:pt x="1391856" y="455625"/>
                </a:lnTo>
                <a:lnTo>
                  <a:pt x="1400746" y="459435"/>
                </a:lnTo>
                <a:lnTo>
                  <a:pt x="1396936" y="455625"/>
                </a:lnTo>
                <a:lnTo>
                  <a:pt x="1394396" y="453085"/>
                </a:lnTo>
                <a:lnTo>
                  <a:pt x="1393126" y="451815"/>
                </a:lnTo>
                <a:lnTo>
                  <a:pt x="1395336" y="449275"/>
                </a:lnTo>
                <a:lnTo>
                  <a:pt x="1400175" y="448005"/>
                </a:lnTo>
                <a:lnTo>
                  <a:pt x="1401660" y="451815"/>
                </a:lnTo>
                <a:lnTo>
                  <a:pt x="1404721" y="448005"/>
                </a:lnTo>
                <a:lnTo>
                  <a:pt x="1405737" y="446735"/>
                </a:lnTo>
                <a:lnTo>
                  <a:pt x="1398333" y="446735"/>
                </a:lnTo>
                <a:lnTo>
                  <a:pt x="1400632" y="444195"/>
                </a:lnTo>
                <a:lnTo>
                  <a:pt x="1402943" y="441655"/>
                </a:lnTo>
                <a:lnTo>
                  <a:pt x="1404480" y="441655"/>
                </a:lnTo>
                <a:lnTo>
                  <a:pt x="1401622" y="436575"/>
                </a:lnTo>
                <a:lnTo>
                  <a:pt x="1403515" y="437845"/>
                </a:lnTo>
                <a:lnTo>
                  <a:pt x="1405648" y="436575"/>
                </a:lnTo>
                <a:lnTo>
                  <a:pt x="1407147" y="435673"/>
                </a:lnTo>
                <a:lnTo>
                  <a:pt x="1407579" y="432765"/>
                </a:lnTo>
                <a:lnTo>
                  <a:pt x="1405572" y="426415"/>
                </a:lnTo>
                <a:lnTo>
                  <a:pt x="1403908" y="422605"/>
                </a:lnTo>
                <a:lnTo>
                  <a:pt x="1405864" y="418795"/>
                </a:lnTo>
                <a:lnTo>
                  <a:pt x="1406448" y="420065"/>
                </a:lnTo>
                <a:lnTo>
                  <a:pt x="1405915" y="418795"/>
                </a:lnTo>
                <a:lnTo>
                  <a:pt x="1403807" y="413715"/>
                </a:lnTo>
                <a:lnTo>
                  <a:pt x="1397101" y="413715"/>
                </a:lnTo>
                <a:lnTo>
                  <a:pt x="1391958" y="408635"/>
                </a:lnTo>
                <a:lnTo>
                  <a:pt x="1407515" y="401015"/>
                </a:lnTo>
                <a:lnTo>
                  <a:pt x="1401038" y="401015"/>
                </a:lnTo>
                <a:lnTo>
                  <a:pt x="1401445" y="397205"/>
                </a:lnTo>
                <a:lnTo>
                  <a:pt x="1401572" y="395935"/>
                </a:lnTo>
                <a:lnTo>
                  <a:pt x="1404162" y="395935"/>
                </a:lnTo>
                <a:lnTo>
                  <a:pt x="1399527" y="390855"/>
                </a:lnTo>
                <a:lnTo>
                  <a:pt x="1401406" y="397205"/>
                </a:lnTo>
                <a:lnTo>
                  <a:pt x="1397114" y="394665"/>
                </a:lnTo>
                <a:lnTo>
                  <a:pt x="1399070" y="388315"/>
                </a:lnTo>
                <a:lnTo>
                  <a:pt x="1398689" y="381965"/>
                </a:lnTo>
                <a:lnTo>
                  <a:pt x="1399057" y="378256"/>
                </a:lnTo>
                <a:lnTo>
                  <a:pt x="1396530" y="373075"/>
                </a:lnTo>
                <a:lnTo>
                  <a:pt x="1400873" y="370535"/>
                </a:lnTo>
                <a:lnTo>
                  <a:pt x="1400111" y="367995"/>
                </a:lnTo>
                <a:lnTo>
                  <a:pt x="1398193" y="362915"/>
                </a:lnTo>
                <a:lnTo>
                  <a:pt x="1399070" y="359105"/>
                </a:lnTo>
                <a:lnTo>
                  <a:pt x="1404835" y="360375"/>
                </a:lnTo>
                <a:lnTo>
                  <a:pt x="1402080" y="366725"/>
                </a:lnTo>
                <a:lnTo>
                  <a:pt x="1406880" y="360375"/>
                </a:lnTo>
                <a:lnTo>
                  <a:pt x="1402981" y="356565"/>
                </a:lnTo>
                <a:lnTo>
                  <a:pt x="1403756" y="351485"/>
                </a:lnTo>
                <a:lnTo>
                  <a:pt x="1405978" y="347675"/>
                </a:lnTo>
                <a:lnTo>
                  <a:pt x="1406347" y="343192"/>
                </a:lnTo>
                <a:lnTo>
                  <a:pt x="1407528" y="343281"/>
                </a:lnTo>
                <a:lnTo>
                  <a:pt x="1408874" y="343027"/>
                </a:lnTo>
                <a:lnTo>
                  <a:pt x="1410563" y="342480"/>
                </a:lnTo>
                <a:lnTo>
                  <a:pt x="1410766" y="341045"/>
                </a:lnTo>
                <a:lnTo>
                  <a:pt x="1404823" y="340804"/>
                </a:lnTo>
                <a:lnTo>
                  <a:pt x="1402219" y="340360"/>
                </a:lnTo>
                <a:lnTo>
                  <a:pt x="1404683" y="341071"/>
                </a:lnTo>
                <a:lnTo>
                  <a:pt x="1405902" y="342074"/>
                </a:lnTo>
                <a:lnTo>
                  <a:pt x="1406105" y="342595"/>
                </a:lnTo>
                <a:lnTo>
                  <a:pt x="1398739" y="342595"/>
                </a:lnTo>
                <a:lnTo>
                  <a:pt x="1401838" y="333705"/>
                </a:lnTo>
                <a:lnTo>
                  <a:pt x="1402715" y="331165"/>
                </a:lnTo>
                <a:lnTo>
                  <a:pt x="1401470" y="327355"/>
                </a:lnTo>
                <a:lnTo>
                  <a:pt x="1400632" y="324815"/>
                </a:lnTo>
                <a:lnTo>
                  <a:pt x="1399794" y="322275"/>
                </a:lnTo>
                <a:lnTo>
                  <a:pt x="1401470" y="319735"/>
                </a:lnTo>
                <a:lnTo>
                  <a:pt x="1402803" y="313385"/>
                </a:lnTo>
                <a:lnTo>
                  <a:pt x="1404112" y="304495"/>
                </a:lnTo>
                <a:lnTo>
                  <a:pt x="1405051" y="300685"/>
                </a:lnTo>
                <a:lnTo>
                  <a:pt x="1405686" y="298145"/>
                </a:lnTo>
                <a:lnTo>
                  <a:pt x="1406969" y="298145"/>
                </a:lnTo>
                <a:lnTo>
                  <a:pt x="1399184" y="296875"/>
                </a:lnTo>
                <a:lnTo>
                  <a:pt x="1400276" y="287985"/>
                </a:lnTo>
                <a:lnTo>
                  <a:pt x="1399527" y="285445"/>
                </a:lnTo>
                <a:lnTo>
                  <a:pt x="1398409" y="281635"/>
                </a:lnTo>
                <a:lnTo>
                  <a:pt x="1403032" y="281635"/>
                </a:lnTo>
                <a:lnTo>
                  <a:pt x="1404912" y="282905"/>
                </a:lnTo>
                <a:lnTo>
                  <a:pt x="1407134" y="286715"/>
                </a:lnTo>
                <a:lnTo>
                  <a:pt x="1406931" y="281635"/>
                </a:lnTo>
                <a:lnTo>
                  <a:pt x="1406906" y="281114"/>
                </a:lnTo>
                <a:lnTo>
                  <a:pt x="1407655" y="281495"/>
                </a:lnTo>
                <a:lnTo>
                  <a:pt x="1408633" y="281863"/>
                </a:lnTo>
                <a:lnTo>
                  <a:pt x="1409725" y="282206"/>
                </a:lnTo>
                <a:lnTo>
                  <a:pt x="1406779" y="279565"/>
                </a:lnTo>
                <a:lnTo>
                  <a:pt x="1406804" y="280339"/>
                </a:lnTo>
                <a:lnTo>
                  <a:pt x="1404353" y="279095"/>
                </a:lnTo>
                <a:lnTo>
                  <a:pt x="1402969" y="277825"/>
                </a:lnTo>
                <a:lnTo>
                  <a:pt x="1402270" y="275285"/>
                </a:lnTo>
                <a:lnTo>
                  <a:pt x="1401927" y="274015"/>
                </a:lnTo>
                <a:lnTo>
                  <a:pt x="1407756" y="275285"/>
                </a:lnTo>
                <a:lnTo>
                  <a:pt x="1407477" y="274015"/>
                </a:lnTo>
                <a:lnTo>
                  <a:pt x="1406652" y="270205"/>
                </a:lnTo>
                <a:lnTo>
                  <a:pt x="1406372" y="268935"/>
                </a:lnTo>
                <a:lnTo>
                  <a:pt x="1404213" y="262585"/>
                </a:lnTo>
                <a:lnTo>
                  <a:pt x="1402803" y="256235"/>
                </a:lnTo>
                <a:lnTo>
                  <a:pt x="1403350" y="252425"/>
                </a:lnTo>
                <a:lnTo>
                  <a:pt x="1403718" y="249885"/>
                </a:lnTo>
                <a:lnTo>
                  <a:pt x="1399070" y="251155"/>
                </a:lnTo>
                <a:lnTo>
                  <a:pt x="1393837" y="252425"/>
                </a:lnTo>
                <a:lnTo>
                  <a:pt x="1388859" y="252425"/>
                </a:lnTo>
                <a:lnTo>
                  <a:pt x="1384998" y="247345"/>
                </a:lnTo>
                <a:lnTo>
                  <a:pt x="1392669" y="247345"/>
                </a:lnTo>
                <a:lnTo>
                  <a:pt x="1391602" y="246075"/>
                </a:lnTo>
                <a:lnTo>
                  <a:pt x="1392770" y="244805"/>
                </a:lnTo>
                <a:lnTo>
                  <a:pt x="1393710" y="245516"/>
                </a:lnTo>
                <a:lnTo>
                  <a:pt x="1393761" y="244805"/>
                </a:lnTo>
                <a:lnTo>
                  <a:pt x="1393952" y="242265"/>
                </a:lnTo>
                <a:lnTo>
                  <a:pt x="1398117" y="242265"/>
                </a:lnTo>
                <a:lnTo>
                  <a:pt x="1396796" y="239725"/>
                </a:lnTo>
                <a:lnTo>
                  <a:pt x="1400124" y="239725"/>
                </a:lnTo>
                <a:lnTo>
                  <a:pt x="1400568" y="240995"/>
                </a:lnTo>
                <a:lnTo>
                  <a:pt x="1398549" y="243535"/>
                </a:lnTo>
                <a:lnTo>
                  <a:pt x="1399819" y="243535"/>
                </a:lnTo>
                <a:lnTo>
                  <a:pt x="1400429" y="243535"/>
                </a:lnTo>
                <a:lnTo>
                  <a:pt x="1400810" y="240995"/>
                </a:lnTo>
                <a:lnTo>
                  <a:pt x="1401368" y="239725"/>
                </a:lnTo>
                <a:lnTo>
                  <a:pt x="1403057" y="235915"/>
                </a:lnTo>
                <a:lnTo>
                  <a:pt x="1404594" y="234645"/>
                </a:lnTo>
                <a:lnTo>
                  <a:pt x="1406131" y="233375"/>
                </a:lnTo>
                <a:lnTo>
                  <a:pt x="1403781" y="234645"/>
                </a:lnTo>
                <a:lnTo>
                  <a:pt x="1400543" y="234645"/>
                </a:lnTo>
                <a:lnTo>
                  <a:pt x="1399870" y="230835"/>
                </a:lnTo>
                <a:lnTo>
                  <a:pt x="1399235" y="223215"/>
                </a:lnTo>
                <a:lnTo>
                  <a:pt x="1404759" y="228295"/>
                </a:lnTo>
                <a:lnTo>
                  <a:pt x="1406690" y="223215"/>
                </a:lnTo>
                <a:lnTo>
                  <a:pt x="1403731" y="221945"/>
                </a:lnTo>
                <a:lnTo>
                  <a:pt x="1406512" y="216865"/>
                </a:lnTo>
                <a:lnTo>
                  <a:pt x="1400289" y="216865"/>
                </a:lnTo>
                <a:lnTo>
                  <a:pt x="1400251" y="215595"/>
                </a:lnTo>
                <a:lnTo>
                  <a:pt x="1400213" y="214325"/>
                </a:lnTo>
                <a:lnTo>
                  <a:pt x="1403108" y="214325"/>
                </a:lnTo>
                <a:lnTo>
                  <a:pt x="1404747" y="213055"/>
                </a:lnTo>
                <a:lnTo>
                  <a:pt x="1403159" y="209245"/>
                </a:lnTo>
                <a:lnTo>
                  <a:pt x="1402054" y="202895"/>
                </a:lnTo>
                <a:lnTo>
                  <a:pt x="1400873" y="200355"/>
                </a:lnTo>
                <a:lnTo>
                  <a:pt x="1400276" y="199085"/>
                </a:lnTo>
                <a:lnTo>
                  <a:pt x="1397279" y="199085"/>
                </a:lnTo>
                <a:lnTo>
                  <a:pt x="1397482" y="198501"/>
                </a:lnTo>
                <a:lnTo>
                  <a:pt x="1397571" y="197764"/>
                </a:lnTo>
                <a:lnTo>
                  <a:pt x="1397063" y="199085"/>
                </a:lnTo>
                <a:lnTo>
                  <a:pt x="1396733" y="199085"/>
                </a:lnTo>
                <a:lnTo>
                  <a:pt x="1396377" y="200240"/>
                </a:lnTo>
                <a:lnTo>
                  <a:pt x="1396250" y="200355"/>
                </a:lnTo>
                <a:lnTo>
                  <a:pt x="1396047" y="200355"/>
                </a:lnTo>
                <a:lnTo>
                  <a:pt x="1393837" y="191465"/>
                </a:lnTo>
                <a:lnTo>
                  <a:pt x="1393520" y="190195"/>
                </a:lnTo>
                <a:lnTo>
                  <a:pt x="1394282" y="180035"/>
                </a:lnTo>
                <a:lnTo>
                  <a:pt x="1395717" y="169875"/>
                </a:lnTo>
                <a:lnTo>
                  <a:pt x="1395171" y="159715"/>
                </a:lnTo>
                <a:lnTo>
                  <a:pt x="1397254" y="159715"/>
                </a:lnTo>
                <a:lnTo>
                  <a:pt x="1396796" y="158445"/>
                </a:lnTo>
                <a:lnTo>
                  <a:pt x="1394536" y="152095"/>
                </a:lnTo>
                <a:lnTo>
                  <a:pt x="1395095" y="141935"/>
                </a:lnTo>
                <a:lnTo>
                  <a:pt x="1393926" y="140665"/>
                </a:lnTo>
                <a:lnTo>
                  <a:pt x="1390396" y="136855"/>
                </a:lnTo>
                <a:lnTo>
                  <a:pt x="1390307" y="135585"/>
                </a:lnTo>
                <a:lnTo>
                  <a:pt x="1393926" y="131775"/>
                </a:lnTo>
                <a:lnTo>
                  <a:pt x="1396453" y="131775"/>
                </a:lnTo>
                <a:lnTo>
                  <a:pt x="1394853" y="125425"/>
                </a:lnTo>
                <a:lnTo>
                  <a:pt x="1392961" y="124155"/>
                </a:lnTo>
                <a:lnTo>
                  <a:pt x="1393926" y="117805"/>
                </a:lnTo>
                <a:lnTo>
                  <a:pt x="1394117" y="116535"/>
                </a:lnTo>
                <a:lnTo>
                  <a:pt x="1392288" y="112725"/>
                </a:lnTo>
                <a:lnTo>
                  <a:pt x="1398181" y="115722"/>
                </a:lnTo>
                <a:lnTo>
                  <a:pt x="1398104" y="119075"/>
                </a:lnTo>
                <a:lnTo>
                  <a:pt x="1398308" y="117805"/>
                </a:lnTo>
                <a:lnTo>
                  <a:pt x="1398638" y="115963"/>
                </a:lnTo>
                <a:lnTo>
                  <a:pt x="1398727" y="115277"/>
                </a:lnTo>
                <a:lnTo>
                  <a:pt x="1396695" y="111455"/>
                </a:lnTo>
                <a:lnTo>
                  <a:pt x="1395298" y="108915"/>
                </a:lnTo>
                <a:lnTo>
                  <a:pt x="1392872" y="103835"/>
                </a:lnTo>
                <a:lnTo>
                  <a:pt x="1383372" y="101295"/>
                </a:lnTo>
                <a:lnTo>
                  <a:pt x="1389138" y="100025"/>
                </a:lnTo>
                <a:lnTo>
                  <a:pt x="1387449" y="97485"/>
                </a:lnTo>
                <a:lnTo>
                  <a:pt x="1384058" y="92405"/>
                </a:lnTo>
                <a:lnTo>
                  <a:pt x="1380350" y="91135"/>
                </a:lnTo>
                <a:lnTo>
                  <a:pt x="1381442" y="97485"/>
                </a:lnTo>
                <a:lnTo>
                  <a:pt x="1378000" y="94945"/>
                </a:lnTo>
                <a:lnTo>
                  <a:pt x="1376883" y="93675"/>
                </a:lnTo>
                <a:lnTo>
                  <a:pt x="1373543" y="89865"/>
                </a:lnTo>
                <a:lnTo>
                  <a:pt x="1379905" y="86055"/>
                </a:lnTo>
                <a:lnTo>
                  <a:pt x="1378940" y="84785"/>
                </a:lnTo>
                <a:lnTo>
                  <a:pt x="1373073" y="77165"/>
                </a:lnTo>
                <a:lnTo>
                  <a:pt x="1363078" y="72085"/>
                </a:lnTo>
                <a:lnTo>
                  <a:pt x="1354340" y="67005"/>
                </a:lnTo>
                <a:lnTo>
                  <a:pt x="1354010" y="65900"/>
                </a:lnTo>
                <a:lnTo>
                  <a:pt x="1348168" y="67005"/>
                </a:lnTo>
                <a:lnTo>
                  <a:pt x="1343736" y="61925"/>
                </a:lnTo>
                <a:lnTo>
                  <a:pt x="1345565" y="49225"/>
                </a:lnTo>
                <a:lnTo>
                  <a:pt x="1343317" y="46685"/>
                </a:lnTo>
                <a:lnTo>
                  <a:pt x="1339951" y="42875"/>
                </a:lnTo>
                <a:lnTo>
                  <a:pt x="1329448" y="42875"/>
                </a:lnTo>
                <a:lnTo>
                  <a:pt x="1324749" y="39065"/>
                </a:lnTo>
                <a:lnTo>
                  <a:pt x="1323911" y="41605"/>
                </a:lnTo>
                <a:lnTo>
                  <a:pt x="1320050" y="46685"/>
                </a:lnTo>
                <a:lnTo>
                  <a:pt x="1312913" y="42875"/>
                </a:lnTo>
                <a:lnTo>
                  <a:pt x="1310652" y="40335"/>
                </a:lnTo>
                <a:lnTo>
                  <a:pt x="1308404" y="37795"/>
                </a:lnTo>
                <a:lnTo>
                  <a:pt x="1310106" y="31445"/>
                </a:lnTo>
                <a:lnTo>
                  <a:pt x="1311122" y="27635"/>
                </a:lnTo>
                <a:lnTo>
                  <a:pt x="1311465" y="26365"/>
                </a:lnTo>
                <a:lnTo>
                  <a:pt x="1317599" y="30175"/>
                </a:lnTo>
                <a:lnTo>
                  <a:pt x="1319568" y="31445"/>
                </a:lnTo>
                <a:lnTo>
                  <a:pt x="1319911" y="32715"/>
                </a:lnTo>
                <a:lnTo>
                  <a:pt x="1319225" y="33985"/>
                </a:lnTo>
                <a:lnTo>
                  <a:pt x="1322006" y="35255"/>
                </a:lnTo>
                <a:lnTo>
                  <a:pt x="1324584" y="36525"/>
                </a:lnTo>
                <a:lnTo>
                  <a:pt x="1324597" y="33985"/>
                </a:lnTo>
                <a:lnTo>
                  <a:pt x="1324597" y="32715"/>
                </a:lnTo>
                <a:lnTo>
                  <a:pt x="1322171" y="33985"/>
                </a:lnTo>
                <a:lnTo>
                  <a:pt x="1320812" y="28905"/>
                </a:lnTo>
                <a:lnTo>
                  <a:pt x="1316837" y="25095"/>
                </a:lnTo>
                <a:lnTo>
                  <a:pt x="1314196" y="22555"/>
                </a:lnTo>
                <a:lnTo>
                  <a:pt x="1310043" y="18567"/>
                </a:lnTo>
                <a:lnTo>
                  <a:pt x="1311059" y="20015"/>
                </a:lnTo>
                <a:lnTo>
                  <a:pt x="1309801" y="18338"/>
                </a:lnTo>
                <a:lnTo>
                  <a:pt x="1308912" y="17475"/>
                </a:lnTo>
                <a:lnTo>
                  <a:pt x="1309116" y="17424"/>
                </a:lnTo>
                <a:lnTo>
                  <a:pt x="1307338" y="14935"/>
                </a:lnTo>
                <a:lnTo>
                  <a:pt x="1280579" y="14935"/>
                </a:lnTo>
                <a:lnTo>
                  <a:pt x="1282128" y="16205"/>
                </a:lnTo>
                <a:lnTo>
                  <a:pt x="1283550" y="18745"/>
                </a:lnTo>
                <a:lnTo>
                  <a:pt x="1274991" y="18745"/>
                </a:lnTo>
                <a:lnTo>
                  <a:pt x="1272501" y="20015"/>
                </a:lnTo>
                <a:lnTo>
                  <a:pt x="1270863" y="22555"/>
                </a:lnTo>
                <a:lnTo>
                  <a:pt x="1266393" y="25095"/>
                </a:lnTo>
                <a:lnTo>
                  <a:pt x="1264958" y="22555"/>
                </a:lnTo>
                <a:lnTo>
                  <a:pt x="1264234" y="21285"/>
                </a:lnTo>
                <a:lnTo>
                  <a:pt x="1264158" y="20015"/>
                </a:lnTo>
                <a:lnTo>
                  <a:pt x="1264094" y="18745"/>
                </a:lnTo>
                <a:lnTo>
                  <a:pt x="1263167" y="17475"/>
                </a:lnTo>
                <a:lnTo>
                  <a:pt x="1258709" y="18745"/>
                </a:lnTo>
                <a:lnTo>
                  <a:pt x="1252842" y="16205"/>
                </a:lnTo>
                <a:lnTo>
                  <a:pt x="1254213" y="14935"/>
                </a:lnTo>
                <a:lnTo>
                  <a:pt x="1259713" y="9855"/>
                </a:lnTo>
                <a:lnTo>
                  <a:pt x="1251026" y="14935"/>
                </a:lnTo>
                <a:lnTo>
                  <a:pt x="1245933" y="9855"/>
                </a:lnTo>
                <a:lnTo>
                  <a:pt x="1243380" y="7315"/>
                </a:lnTo>
                <a:lnTo>
                  <a:pt x="1238402" y="6045"/>
                </a:lnTo>
                <a:lnTo>
                  <a:pt x="1242974" y="4775"/>
                </a:lnTo>
                <a:lnTo>
                  <a:pt x="1235684" y="4775"/>
                </a:lnTo>
                <a:lnTo>
                  <a:pt x="1238351" y="9855"/>
                </a:lnTo>
                <a:lnTo>
                  <a:pt x="1233373" y="9855"/>
                </a:lnTo>
                <a:lnTo>
                  <a:pt x="1233398" y="7315"/>
                </a:lnTo>
                <a:lnTo>
                  <a:pt x="1230642" y="11125"/>
                </a:lnTo>
                <a:lnTo>
                  <a:pt x="1235608" y="16205"/>
                </a:lnTo>
                <a:lnTo>
                  <a:pt x="1230122" y="20015"/>
                </a:lnTo>
                <a:lnTo>
                  <a:pt x="1226502" y="17475"/>
                </a:lnTo>
                <a:lnTo>
                  <a:pt x="1219187" y="22555"/>
                </a:lnTo>
                <a:lnTo>
                  <a:pt x="1218145" y="17475"/>
                </a:lnTo>
                <a:lnTo>
                  <a:pt x="1217891" y="16205"/>
                </a:lnTo>
                <a:lnTo>
                  <a:pt x="1222616" y="16205"/>
                </a:lnTo>
                <a:lnTo>
                  <a:pt x="1222641" y="14935"/>
                </a:lnTo>
                <a:lnTo>
                  <a:pt x="1222679" y="13665"/>
                </a:lnTo>
                <a:lnTo>
                  <a:pt x="1222413" y="11125"/>
                </a:lnTo>
                <a:lnTo>
                  <a:pt x="1224280" y="9855"/>
                </a:lnTo>
                <a:lnTo>
                  <a:pt x="1222057" y="9855"/>
                </a:lnTo>
                <a:lnTo>
                  <a:pt x="1219339" y="8585"/>
                </a:lnTo>
                <a:lnTo>
                  <a:pt x="1218920" y="7315"/>
                </a:lnTo>
                <a:lnTo>
                  <a:pt x="1220444" y="7315"/>
                </a:lnTo>
                <a:lnTo>
                  <a:pt x="1214907" y="6045"/>
                </a:lnTo>
                <a:lnTo>
                  <a:pt x="1212507" y="8585"/>
                </a:lnTo>
                <a:lnTo>
                  <a:pt x="1210043" y="12395"/>
                </a:lnTo>
                <a:lnTo>
                  <a:pt x="1204315" y="14935"/>
                </a:lnTo>
                <a:lnTo>
                  <a:pt x="1205699" y="11125"/>
                </a:lnTo>
                <a:lnTo>
                  <a:pt x="1203934" y="9474"/>
                </a:lnTo>
                <a:lnTo>
                  <a:pt x="1202042" y="13665"/>
                </a:lnTo>
                <a:lnTo>
                  <a:pt x="1197914" y="17475"/>
                </a:lnTo>
                <a:lnTo>
                  <a:pt x="1190688" y="14935"/>
                </a:lnTo>
                <a:lnTo>
                  <a:pt x="1190142" y="19862"/>
                </a:lnTo>
                <a:lnTo>
                  <a:pt x="1190650" y="20015"/>
                </a:lnTo>
                <a:lnTo>
                  <a:pt x="1189228" y="23825"/>
                </a:lnTo>
                <a:lnTo>
                  <a:pt x="1185621" y="23825"/>
                </a:lnTo>
                <a:lnTo>
                  <a:pt x="1180630" y="25095"/>
                </a:lnTo>
                <a:lnTo>
                  <a:pt x="1180388" y="23825"/>
                </a:lnTo>
                <a:lnTo>
                  <a:pt x="1180249" y="23075"/>
                </a:lnTo>
                <a:lnTo>
                  <a:pt x="1178928" y="23825"/>
                </a:lnTo>
                <a:lnTo>
                  <a:pt x="1174000" y="21285"/>
                </a:lnTo>
                <a:lnTo>
                  <a:pt x="1171321" y="20015"/>
                </a:lnTo>
                <a:lnTo>
                  <a:pt x="1168641" y="18745"/>
                </a:lnTo>
                <a:lnTo>
                  <a:pt x="1162977" y="20015"/>
                </a:lnTo>
                <a:lnTo>
                  <a:pt x="1161161" y="18745"/>
                </a:lnTo>
                <a:lnTo>
                  <a:pt x="1159344" y="17475"/>
                </a:lnTo>
                <a:lnTo>
                  <a:pt x="1161757" y="13665"/>
                </a:lnTo>
                <a:lnTo>
                  <a:pt x="1162570" y="12395"/>
                </a:lnTo>
                <a:lnTo>
                  <a:pt x="1159383" y="11125"/>
                </a:lnTo>
                <a:lnTo>
                  <a:pt x="1154112" y="12395"/>
                </a:lnTo>
                <a:lnTo>
                  <a:pt x="1150264" y="11125"/>
                </a:lnTo>
                <a:lnTo>
                  <a:pt x="1146340" y="8585"/>
                </a:lnTo>
                <a:lnTo>
                  <a:pt x="1140802" y="9855"/>
                </a:lnTo>
                <a:lnTo>
                  <a:pt x="1143139" y="14300"/>
                </a:lnTo>
                <a:lnTo>
                  <a:pt x="1137539" y="18745"/>
                </a:lnTo>
                <a:lnTo>
                  <a:pt x="1152537" y="14935"/>
                </a:lnTo>
                <a:lnTo>
                  <a:pt x="1142949" y="22555"/>
                </a:lnTo>
                <a:lnTo>
                  <a:pt x="1147483" y="22555"/>
                </a:lnTo>
                <a:lnTo>
                  <a:pt x="1152499" y="18745"/>
                </a:lnTo>
                <a:lnTo>
                  <a:pt x="1155230" y="20015"/>
                </a:lnTo>
                <a:lnTo>
                  <a:pt x="1151470" y="23152"/>
                </a:lnTo>
                <a:lnTo>
                  <a:pt x="1153337" y="26365"/>
                </a:lnTo>
                <a:lnTo>
                  <a:pt x="1148651" y="23825"/>
                </a:lnTo>
                <a:lnTo>
                  <a:pt x="1143939" y="25095"/>
                </a:lnTo>
                <a:lnTo>
                  <a:pt x="1139050" y="27635"/>
                </a:lnTo>
                <a:lnTo>
                  <a:pt x="1133843" y="26365"/>
                </a:lnTo>
                <a:lnTo>
                  <a:pt x="1133843" y="25095"/>
                </a:lnTo>
                <a:lnTo>
                  <a:pt x="1133944" y="13665"/>
                </a:lnTo>
                <a:lnTo>
                  <a:pt x="1126172" y="12395"/>
                </a:lnTo>
                <a:lnTo>
                  <a:pt x="1118565" y="14935"/>
                </a:lnTo>
                <a:lnTo>
                  <a:pt x="1110373" y="17475"/>
                </a:lnTo>
                <a:lnTo>
                  <a:pt x="1100785" y="17475"/>
                </a:lnTo>
                <a:lnTo>
                  <a:pt x="1105306" y="20015"/>
                </a:lnTo>
                <a:lnTo>
                  <a:pt x="1103477" y="25095"/>
                </a:lnTo>
                <a:lnTo>
                  <a:pt x="1100074" y="22555"/>
                </a:lnTo>
                <a:lnTo>
                  <a:pt x="1096670" y="20015"/>
                </a:lnTo>
                <a:lnTo>
                  <a:pt x="1092149" y="22555"/>
                </a:lnTo>
                <a:lnTo>
                  <a:pt x="1092530" y="18745"/>
                </a:lnTo>
                <a:lnTo>
                  <a:pt x="1091107" y="17475"/>
                </a:lnTo>
                <a:lnTo>
                  <a:pt x="1089672" y="16205"/>
                </a:lnTo>
                <a:lnTo>
                  <a:pt x="1087716" y="13665"/>
                </a:lnTo>
                <a:lnTo>
                  <a:pt x="1087970" y="17475"/>
                </a:lnTo>
                <a:lnTo>
                  <a:pt x="1077455" y="13665"/>
                </a:lnTo>
                <a:lnTo>
                  <a:pt x="1076248" y="22555"/>
                </a:lnTo>
                <a:lnTo>
                  <a:pt x="1069949" y="17475"/>
                </a:lnTo>
                <a:lnTo>
                  <a:pt x="1063002" y="17475"/>
                </a:lnTo>
                <a:lnTo>
                  <a:pt x="1057935" y="21285"/>
                </a:lnTo>
                <a:lnTo>
                  <a:pt x="1052957" y="26365"/>
                </a:lnTo>
                <a:lnTo>
                  <a:pt x="1046251" y="27635"/>
                </a:lnTo>
                <a:lnTo>
                  <a:pt x="1047864" y="25095"/>
                </a:lnTo>
                <a:lnTo>
                  <a:pt x="1049477" y="22555"/>
                </a:lnTo>
                <a:lnTo>
                  <a:pt x="1044511" y="20015"/>
                </a:lnTo>
                <a:lnTo>
                  <a:pt x="1046924" y="18745"/>
                </a:lnTo>
                <a:lnTo>
                  <a:pt x="1051775" y="16205"/>
                </a:lnTo>
                <a:lnTo>
                  <a:pt x="1044854" y="16205"/>
                </a:lnTo>
                <a:lnTo>
                  <a:pt x="1044829" y="18745"/>
                </a:lnTo>
                <a:lnTo>
                  <a:pt x="1042682" y="16205"/>
                </a:lnTo>
                <a:lnTo>
                  <a:pt x="1034808" y="25095"/>
                </a:lnTo>
                <a:lnTo>
                  <a:pt x="1031430" y="21285"/>
                </a:lnTo>
                <a:lnTo>
                  <a:pt x="1032065" y="20485"/>
                </a:lnTo>
                <a:lnTo>
                  <a:pt x="1032865" y="20129"/>
                </a:lnTo>
                <a:lnTo>
                  <a:pt x="1032662" y="19786"/>
                </a:lnTo>
                <a:lnTo>
                  <a:pt x="1030833" y="20586"/>
                </a:lnTo>
                <a:lnTo>
                  <a:pt x="1031011" y="20878"/>
                </a:lnTo>
                <a:lnTo>
                  <a:pt x="1031125" y="21031"/>
                </a:lnTo>
                <a:lnTo>
                  <a:pt x="1031392" y="21310"/>
                </a:lnTo>
                <a:lnTo>
                  <a:pt x="1029919" y="22555"/>
                </a:lnTo>
                <a:lnTo>
                  <a:pt x="1029474" y="26365"/>
                </a:lnTo>
                <a:lnTo>
                  <a:pt x="1025385" y="26365"/>
                </a:lnTo>
                <a:lnTo>
                  <a:pt x="1019022" y="27635"/>
                </a:lnTo>
                <a:lnTo>
                  <a:pt x="1022629" y="31445"/>
                </a:lnTo>
                <a:lnTo>
                  <a:pt x="1012837" y="26365"/>
                </a:lnTo>
                <a:lnTo>
                  <a:pt x="990523" y="26365"/>
                </a:lnTo>
                <a:lnTo>
                  <a:pt x="987526" y="25095"/>
                </a:lnTo>
                <a:lnTo>
                  <a:pt x="981824" y="22682"/>
                </a:lnTo>
                <a:lnTo>
                  <a:pt x="983195" y="22415"/>
                </a:lnTo>
                <a:lnTo>
                  <a:pt x="980490" y="21564"/>
                </a:lnTo>
                <a:lnTo>
                  <a:pt x="980782" y="22009"/>
                </a:lnTo>
                <a:lnTo>
                  <a:pt x="981163" y="22352"/>
                </a:lnTo>
                <a:lnTo>
                  <a:pt x="981354" y="22593"/>
                </a:lnTo>
                <a:lnTo>
                  <a:pt x="973620" y="23825"/>
                </a:lnTo>
                <a:lnTo>
                  <a:pt x="964095" y="25095"/>
                </a:lnTo>
                <a:lnTo>
                  <a:pt x="956894" y="25095"/>
                </a:lnTo>
                <a:lnTo>
                  <a:pt x="957351" y="23825"/>
                </a:lnTo>
                <a:lnTo>
                  <a:pt x="952944" y="23825"/>
                </a:lnTo>
                <a:lnTo>
                  <a:pt x="950112" y="27635"/>
                </a:lnTo>
                <a:lnTo>
                  <a:pt x="947026" y="31445"/>
                </a:lnTo>
                <a:lnTo>
                  <a:pt x="940943" y="31445"/>
                </a:lnTo>
                <a:lnTo>
                  <a:pt x="935101" y="25095"/>
                </a:lnTo>
                <a:lnTo>
                  <a:pt x="946899" y="27635"/>
                </a:lnTo>
                <a:lnTo>
                  <a:pt x="943279" y="25095"/>
                </a:lnTo>
                <a:lnTo>
                  <a:pt x="942530" y="23825"/>
                </a:lnTo>
                <a:lnTo>
                  <a:pt x="941057" y="21285"/>
                </a:lnTo>
                <a:lnTo>
                  <a:pt x="940308" y="20015"/>
                </a:lnTo>
                <a:lnTo>
                  <a:pt x="934872" y="20015"/>
                </a:lnTo>
                <a:lnTo>
                  <a:pt x="928306" y="21285"/>
                </a:lnTo>
                <a:lnTo>
                  <a:pt x="921981" y="18745"/>
                </a:lnTo>
                <a:lnTo>
                  <a:pt x="923823" y="18745"/>
                </a:lnTo>
                <a:lnTo>
                  <a:pt x="920965" y="16205"/>
                </a:lnTo>
                <a:lnTo>
                  <a:pt x="917727" y="17399"/>
                </a:lnTo>
                <a:lnTo>
                  <a:pt x="913612" y="18745"/>
                </a:lnTo>
                <a:lnTo>
                  <a:pt x="908773" y="21285"/>
                </a:lnTo>
                <a:lnTo>
                  <a:pt x="901865" y="23825"/>
                </a:lnTo>
                <a:lnTo>
                  <a:pt x="895413" y="22555"/>
                </a:lnTo>
                <a:lnTo>
                  <a:pt x="894791" y="23825"/>
                </a:lnTo>
                <a:lnTo>
                  <a:pt x="894892" y="21285"/>
                </a:lnTo>
                <a:lnTo>
                  <a:pt x="894105" y="21285"/>
                </a:lnTo>
                <a:lnTo>
                  <a:pt x="891679" y="27635"/>
                </a:lnTo>
                <a:lnTo>
                  <a:pt x="887183" y="33985"/>
                </a:lnTo>
                <a:lnTo>
                  <a:pt x="884021" y="39065"/>
                </a:lnTo>
                <a:lnTo>
                  <a:pt x="881113" y="42875"/>
                </a:lnTo>
                <a:lnTo>
                  <a:pt x="877570" y="47955"/>
                </a:lnTo>
                <a:lnTo>
                  <a:pt x="876477" y="48882"/>
                </a:lnTo>
                <a:lnTo>
                  <a:pt x="877709" y="49225"/>
                </a:lnTo>
                <a:lnTo>
                  <a:pt x="872236" y="55575"/>
                </a:lnTo>
                <a:lnTo>
                  <a:pt x="868337" y="54305"/>
                </a:lnTo>
                <a:lnTo>
                  <a:pt x="862126" y="56845"/>
                </a:lnTo>
                <a:lnTo>
                  <a:pt x="861072" y="55575"/>
                </a:lnTo>
                <a:lnTo>
                  <a:pt x="857910" y="51765"/>
                </a:lnTo>
                <a:lnTo>
                  <a:pt x="863777" y="47955"/>
                </a:lnTo>
                <a:lnTo>
                  <a:pt x="856018" y="44145"/>
                </a:lnTo>
                <a:lnTo>
                  <a:pt x="856107" y="54305"/>
                </a:lnTo>
                <a:lnTo>
                  <a:pt x="852093" y="55575"/>
                </a:lnTo>
                <a:lnTo>
                  <a:pt x="850480" y="51765"/>
                </a:lnTo>
                <a:lnTo>
                  <a:pt x="846124" y="58115"/>
                </a:lnTo>
                <a:lnTo>
                  <a:pt x="844143" y="63195"/>
                </a:lnTo>
                <a:lnTo>
                  <a:pt x="841857" y="69545"/>
                </a:lnTo>
                <a:lnTo>
                  <a:pt x="836523" y="74625"/>
                </a:lnTo>
                <a:lnTo>
                  <a:pt x="839089" y="75895"/>
                </a:lnTo>
                <a:lnTo>
                  <a:pt x="837755" y="79705"/>
                </a:lnTo>
                <a:lnTo>
                  <a:pt x="835037" y="80975"/>
                </a:lnTo>
                <a:lnTo>
                  <a:pt x="832078" y="80975"/>
                </a:lnTo>
                <a:lnTo>
                  <a:pt x="830008" y="84785"/>
                </a:lnTo>
                <a:lnTo>
                  <a:pt x="823214" y="79705"/>
                </a:lnTo>
                <a:lnTo>
                  <a:pt x="820940" y="83515"/>
                </a:lnTo>
                <a:lnTo>
                  <a:pt x="817841" y="89865"/>
                </a:lnTo>
                <a:lnTo>
                  <a:pt x="814146" y="96215"/>
                </a:lnTo>
                <a:lnTo>
                  <a:pt x="810120" y="102565"/>
                </a:lnTo>
                <a:lnTo>
                  <a:pt x="809942" y="93675"/>
                </a:lnTo>
                <a:lnTo>
                  <a:pt x="813676" y="88595"/>
                </a:lnTo>
                <a:lnTo>
                  <a:pt x="815543" y="86055"/>
                </a:lnTo>
                <a:lnTo>
                  <a:pt x="817930" y="79705"/>
                </a:lnTo>
                <a:lnTo>
                  <a:pt x="814324" y="82245"/>
                </a:lnTo>
                <a:lnTo>
                  <a:pt x="806208" y="89865"/>
                </a:lnTo>
                <a:lnTo>
                  <a:pt x="806881" y="93675"/>
                </a:lnTo>
                <a:lnTo>
                  <a:pt x="807821" y="92405"/>
                </a:lnTo>
                <a:lnTo>
                  <a:pt x="808367" y="88595"/>
                </a:lnTo>
                <a:lnTo>
                  <a:pt x="810577" y="88595"/>
                </a:lnTo>
                <a:lnTo>
                  <a:pt x="809701" y="94945"/>
                </a:lnTo>
                <a:lnTo>
                  <a:pt x="807504" y="101295"/>
                </a:lnTo>
                <a:lnTo>
                  <a:pt x="803706" y="106375"/>
                </a:lnTo>
                <a:lnTo>
                  <a:pt x="797991" y="111455"/>
                </a:lnTo>
                <a:lnTo>
                  <a:pt x="793267" y="106375"/>
                </a:lnTo>
                <a:lnTo>
                  <a:pt x="787336" y="108915"/>
                </a:lnTo>
                <a:lnTo>
                  <a:pt x="780262" y="112725"/>
                </a:lnTo>
                <a:lnTo>
                  <a:pt x="780021" y="117805"/>
                </a:lnTo>
                <a:lnTo>
                  <a:pt x="780122" y="122885"/>
                </a:lnTo>
                <a:lnTo>
                  <a:pt x="780110" y="126695"/>
                </a:lnTo>
                <a:lnTo>
                  <a:pt x="774204" y="143205"/>
                </a:lnTo>
                <a:lnTo>
                  <a:pt x="776833" y="154635"/>
                </a:lnTo>
                <a:lnTo>
                  <a:pt x="776300" y="167335"/>
                </a:lnTo>
                <a:lnTo>
                  <a:pt x="774839" y="180035"/>
                </a:lnTo>
                <a:lnTo>
                  <a:pt x="774712" y="194005"/>
                </a:lnTo>
                <a:lnTo>
                  <a:pt x="780173" y="191465"/>
                </a:lnTo>
                <a:lnTo>
                  <a:pt x="781202" y="192735"/>
                </a:lnTo>
                <a:lnTo>
                  <a:pt x="782345" y="196545"/>
                </a:lnTo>
                <a:lnTo>
                  <a:pt x="788123" y="197815"/>
                </a:lnTo>
                <a:lnTo>
                  <a:pt x="789114" y="201625"/>
                </a:lnTo>
                <a:lnTo>
                  <a:pt x="788987" y="202895"/>
                </a:lnTo>
                <a:lnTo>
                  <a:pt x="788416" y="203746"/>
                </a:lnTo>
                <a:lnTo>
                  <a:pt x="788263" y="203987"/>
                </a:lnTo>
                <a:lnTo>
                  <a:pt x="788162" y="204165"/>
                </a:lnTo>
                <a:lnTo>
                  <a:pt x="788073" y="204317"/>
                </a:lnTo>
                <a:lnTo>
                  <a:pt x="781011" y="216865"/>
                </a:lnTo>
                <a:lnTo>
                  <a:pt x="777405" y="220675"/>
                </a:lnTo>
                <a:lnTo>
                  <a:pt x="778014" y="213055"/>
                </a:lnTo>
                <a:lnTo>
                  <a:pt x="775144" y="213055"/>
                </a:lnTo>
                <a:lnTo>
                  <a:pt x="774547" y="223215"/>
                </a:lnTo>
                <a:lnTo>
                  <a:pt x="769848" y="218135"/>
                </a:lnTo>
                <a:lnTo>
                  <a:pt x="766699" y="224485"/>
                </a:lnTo>
                <a:lnTo>
                  <a:pt x="771245" y="223215"/>
                </a:lnTo>
                <a:lnTo>
                  <a:pt x="773417" y="227025"/>
                </a:lnTo>
                <a:lnTo>
                  <a:pt x="771893" y="233375"/>
                </a:lnTo>
                <a:lnTo>
                  <a:pt x="777506" y="224485"/>
                </a:lnTo>
                <a:lnTo>
                  <a:pt x="779132" y="232105"/>
                </a:lnTo>
                <a:lnTo>
                  <a:pt x="772934" y="242265"/>
                </a:lnTo>
                <a:lnTo>
                  <a:pt x="774522" y="249885"/>
                </a:lnTo>
                <a:lnTo>
                  <a:pt x="770293" y="246075"/>
                </a:lnTo>
                <a:lnTo>
                  <a:pt x="771740" y="252425"/>
                </a:lnTo>
                <a:lnTo>
                  <a:pt x="773112" y="261315"/>
                </a:lnTo>
                <a:lnTo>
                  <a:pt x="775970" y="270205"/>
                </a:lnTo>
                <a:lnTo>
                  <a:pt x="781888" y="277825"/>
                </a:lnTo>
                <a:lnTo>
                  <a:pt x="780453" y="279095"/>
                </a:lnTo>
                <a:lnTo>
                  <a:pt x="777011" y="280365"/>
                </a:lnTo>
                <a:lnTo>
                  <a:pt x="775944" y="277825"/>
                </a:lnTo>
                <a:lnTo>
                  <a:pt x="777455" y="290525"/>
                </a:lnTo>
                <a:lnTo>
                  <a:pt x="781164" y="303225"/>
                </a:lnTo>
                <a:lnTo>
                  <a:pt x="783932" y="315925"/>
                </a:lnTo>
                <a:lnTo>
                  <a:pt x="782637" y="326085"/>
                </a:lnTo>
                <a:lnTo>
                  <a:pt x="779437" y="326085"/>
                </a:lnTo>
                <a:lnTo>
                  <a:pt x="780465" y="328625"/>
                </a:lnTo>
                <a:lnTo>
                  <a:pt x="785583" y="331165"/>
                </a:lnTo>
                <a:lnTo>
                  <a:pt x="782561" y="334975"/>
                </a:lnTo>
                <a:lnTo>
                  <a:pt x="781240" y="334975"/>
                </a:lnTo>
                <a:lnTo>
                  <a:pt x="779373" y="333705"/>
                </a:lnTo>
                <a:lnTo>
                  <a:pt x="779233" y="334975"/>
                </a:lnTo>
                <a:lnTo>
                  <a:pt x="785088" y="342595"/>
                </a:lnTo>
                <a:lnTo>
                  <a:pt x="783424" y="346405"/>
                </a:lnTo>
                <a:lnTo>
                  <a:pt x="779741" y="343865"/>
                </a:lnTo>
                <a:lnTo>
                  <a:pt x="779830" y="354025"/>
                </a:lnTo>
                <a:lnTo>
                  <a:pt x="783615" y="362915"/>
                </a:lnTo>
                <a:lnTo>
                  <a:pt x="788543" y="371805"/>
                </a:lnTo>
                <a:lnTo>
                  <a:pt x="792111" y="380695"/>
                </a:lnTo>
                <a:lnTo>
                  <a:pt x="782840" y="381965"/>
                </a:lnTo>
                <a:lnTo>
                  <a:pt x="779119" y="401015"/>
                </a:lnTo>
                <a:lnTo>
                  <a:pt x="777798" y="399745"/>
                </a:lnTo>
                <a:lnTo>
                  <a:pt x="779119" y="413715"/>
                </a:lnTo>
                <a:lnTo>
                  <a:pt x="782701" y="425145"/>
                </a:lnTo>
                <a:lnTo>
                  <a:pt x="787171" y="436575"/>
                </a:lnTo>
                <a:lnTo>
                  <a:pt x="791146" y="449275"/>
                </a:lnTo>
                <a:lnTo>
                  <a:pt x="786599" y="459435"/>
                </a:lnTo>
                <a:lnTo>
                  <a:pt x="785672" y="472135"/>
                </a:lnTo>
                <a:lnTo>
                  <a:pt x="785545" y="477215"/>
                </a:lnTo>
                <a:lnTo>
                  <a:pt x="785444" y="488645"/>
                </a:lnTo>
                <a:lnTo>
                  <a:pt x="783526" y="502615"/>
                </a:lnTo>
                <a:lnTo>
                  <a:pt x="785114" y="500075"/>
                </a:lnTo>
                <a:lnTo>
                  <a:pt x="790778" y="502615"/>
                </a:lnTo>
                <a:lnTo>
                  <a:pt x="791832" y="505155"/>
                </a:lnTo>
                <a:lnTo>
                  <a:pt x="790968" y="507695"/>
                </a:lnTo>
                <a:lnTo>
                  <a:pt x="792797" y="512775"/>
                </a:lnTo>
                <a:lnTo>
                  <a:pt x="793699" y="516585"/>
                </a:lnTo>
                <a:lnTo>
                  <a:pt x="794613" y="519125"/>
                </a:lnTo>
                <a:lnTo>
                  <a:pt x="794677" y="521665"/>
                </a:lnTo>
                <a:lnTo>
                  <a:pt x="790448" y="522935"/>
                </a:lnTo>
                <a:lnTo>
                  <a:pt x="790511" y="520395"/>
                </a:lnTo>
                <a:lnTo>
                  <a:pt x="787590" y="522935"/>
                </a:lnTo>
                <a:lnTo>
                  <a:pt x="786091" y="526745"/>
                </a:lnTo>
                <a:lnTo>
                  <a:pt x="785418" y="530555"/>
                </a:lnTo>
                <a:lnTo>
                  <a:pt x="788746" y="536905"/>
                </a:lnTo>
                <a:lnTo>
                  <a:pt x="795845" y="543255"/>
                </a:lnTo>
                <a:lnTo>
                  <a:pt x="801141" y="548335"/>
                </a:lnTo>
                <a:lnTo>
                  <a:pt x="809828" y="541985"/>
                </a:lnTo>
                <a:lnTo>
                  <a:pt x="815276" y="555955"/>
                </a:lnTo>
                <a:lnTo>
                  <a:pt x="826884" y="566115"/>
                </a:lnTo>
                <a:lnTo>
                  <a:pt x="837730" y="575005"/>
                </a:lnTo>
                <a:lnTo>
                  <a:pt x="840867" y="586435"/>
                </a:lnTo>
                <a:lnTo>
                  <a:pt x="845705" y="587705"/>
                </a:lnTo>
                <a:lnTo>
                  <a:pt x="849198" y="590245"/>
                </a:lnTo>
                <a:lnTo>
                  <a:pt x="854011" y="591515"/>
                </a:lnTo>
                <a:lnTo>
                  <a:pt x="849553" y="595325"/>
                </a:lnTo>
                <a:lnTo>
                  <a:pt x="854163" y="601675"/>
                </a:lnTo>
                <a:lnTo>
                  <a:pt x="858507" y="606755"/>
                </a:lnTo>
                <a:lnTo>
                  <a:pt x="863600" y="613105"/>
                </a:lnTo>
                <a:lnTo>
                  <a:pt x="870445" y="618185"/>
                </a:lnTo>
                <a:lnTo>
                  <a:pt x="865390" y="619455"/>
                </a:lnTo>
                <a:lnTo>
                  <a:pt x="867244" y="621995"/>
                </a:lnTo>
                <a:lnTo>
                  <a:pt x="874471" y="623265"/>
                </a:lnTo>
                <a:lnTo>
                  <a:pt x="879957" y="621995"/>
                </a:lnTo>
                <a:lnTo>
                  <a:pt x="885558" y="621995"/>
                </a:lnTo>
                <a:lnTo>
                  <a:pt x="890282" y="620725"/>
                </a:lnTo>
                <a:lnTo>
                  <a:pt x="893889" y="624535"/>
                </a:lnTo>
                <a:lnTo>
                  <a:pt x="893368" y="627075"/>
                </a:lnTo>
                <a:lnTo>
                  <a:pt x="893292" y="628345"/>
                </a:lnTo>
                <a:lnTo>
                  <a:pt x="893203" y="633425"/>
                </a:lnTo>
                <a:lnTo>
                  <a:pt x="899020" y="633425"/>
                </a:lnTo>
                <a:lnTo>
                  <a:pt x="904671" y="634695"/>
                </a:lnTo>
                <a:lnTo>
                  <a:pt x="910564" y="634695"/>
                </a:lnTo>
                <a:lnTo>
                  <a:pt x="914019" y="635965"/>
                </a:lnTo>
                <a:lnTo>
                  <a:pt x="917130" y="635965"/>
                </a:lnTo>
                <a:lnTo>
                  <a:pt x="922286" y="637235"/>
                </a:lnTo>
                <a:lnTo>
                  <a:pt x="929182" y="638505"/>
                </a:lnTo>
                <a:lnTo>
                  <a:pt x="936078" y="638505"/>
                </a:lnTo>
                <a:lnTo>
                  <a:pt x="943025" y="634695"/>
                </a:lnTo>
                <a:lnTo>
                  <a:pt x="942263" y="638505"/>
                </a:lnTo>
                <a:lnTo>
                  <a:pt x="940015" y="638505"/>
                </a:lnTo>
                <a:lnTo>
                  <a:pt x="946619" y="639775"/>
                </a:lnTo>
                <a:lnTo>
                  <a:pt x="954671" y="641045"/>
                </a:lnTo>
                <a:lnTo>
                  <a:pt x="961136" y="639775"/>
                </a:lnTo>
                <a:lnTo>
                  <a:pt x="962977" y="633425"/>
                </a:lnTo>
                <a:lnTo>
                  <a:pt x="965276" y="637235"/>
                </a:lnTo>
                <a:lnTo>
                  <a:pt x="970991" y="637235"/>
                </a:lnTo>
                <a:lnTo>
                  <a:pt x="978141" y="634695"/>
                </a:lnTo>
                <a:lnTo>
                  <a:pt x="984745" y="630885"/>
                </a:lnTo>
                <a:lnTo>
                  <a:pt x="983386" y="637235"/>
                </a:lnTo>
                <a:lnTo>
                  <a:pt x="988834" y="630885"/>
                </a:lnTo>
                <a:lnTo>
                  <a:pt x="989914" y="629615"/>
                </a:lnTo>
                <a:lnTo>
                  <a:pt x="990180" y="628345"/>
                </a:lnTo>
                <a:lnTo>
                  <a:pt x="999032" y="625805"/>
                </a:lnTo>
                <a:lnTo>
                  <a:pt x="1001077" y="627075"/>
                </a:lnTo>
                <a:lnTo>
                  <a:pt x="1000709" y="630643"/>
                </a:lnTo>
                <a:lnTo>
                  <a:pt x="1004811" y="632155"/>
                </a:lnTo>
                <a:lnTo>
                  <a:pt x="1003922" y="625805"/>
                </a:lnTo>
                <a:lnTo>
                  <a:pt x="1003566" y="623265"/>
                </a:lnTo>
                <a:lnTo>
                  <a:pt x="1011859" y="627075"/>
                </a:lnTo>
                <a:lnTo>
                  <a:pt x="1008608" y="630885"/>
                </a:lnTo>
                <a:lnTo>
                  <a:pt x="1015733" y="632155"/>
                </a:lnTo>
                <a:lnTo>
                  <a:pt x="1015225" y="629615"/>
                </a:lnTo>
                <a:lnTo>
                  <a:pt x="1019289" y="625805"/>
                </a:lnTo>
                <a:lnTo>
                  <a:pt x="1023861" y="623265"/>
                </a:lnTo>
                <a:lnTo>
                  <a:pt x="1032776" y="627075"/>
                </a:lnTo>
                <a:lnTo>
                  <a:pt x="1033653" y="632155"/>
                </a:lnTo>
                <a:lnTo>
                  <a:pt x="1034719" y="629615"/>
                </a:lnTo>
                <a:lnTo>
                  <a:pt x="1038771" y="625805"/>
                </a:lnTo>
                <a:lnTo>
                  <a:pt x="1042924" y="627075"/>
                </a:lnTo>
                <a:lnTo>
                  <a:pt x="1043432" y="628345"/>
                </a:lnTo>
                <a:lnTo>
                  <a:pt x="1041069" y="630885"/>
                </a:lnTo>
                <a:lnTo>
                  <a:pt x="1048969" y="632155"/>
                </a:lnTo>
                <a:lnTo>
                  <a:pt x="1055471" y="629615"/>
                </a:lnTo>
                <a:lnTo>
                  <a:pt x="1061250" y="628345"/>
                </a:lnTo>
                <a:lnTo>
                  <a:pt x="1067041" y="630885"/>
                </a:lnTo>
                <a:lnTo>
                  <a:pt x="1067155" y="632155"/>
                </a:lnTo>
                <a:lnTo>
                  <a:pt x="1067650" y="633425"/>
                </a:lnTo>
                <a:lnTo>
                  <a:pt x="1051902" y="633425"/>
                </a:lnTo>
                <a:lnTo>
                  <a:pt x="1051775" y="638505"/>
                </a:lnTo>
                <a:lnTo>
                  <a:pt x="1059395" y="639775"/>
                </a:lnTo>
                <a:lnTo>
                  <a:pt x="1053058" y="646125"/>
                </a:lnTo>
                <a:lnTo>
                  <a:pt x="1058494" y="642315"/>
                </a:lnTo>
                <a:lnTo>
                  <a:pt x="1064869" y="639775"/>
                </a:lnTo>
                <a:lnTo>
                  <a:pt x="1071448" y="637235"/>
                </a:lnTo>
                <a:lnTo>
                  <a:pt x="1077506" y="637235"/>
                </a:lnTo>
                <a:lnTo>
                  <a:pt x="1078191" y="638505"/>
                </a:lnTo>
                <a:lnTo>
                  <a:pt x="1078433" y="638505"/>
                </a:lnTo>
                <a:lnTo>
                  <a:pt x="1077633" y="639775"/>
                </a:lnTo>
                <a:lnTo>
                  <a:pt x="1080909" y="639775"/>
                </a:lnTo>
                <a:lnTo>
                  <a:pt x="1082382" y="638505"/>
                </a:lnTo>
                <a:lnTo>
                  <a:pt x="1084719" y="639775"/>
                </a:lnTo>
                <a:lnTo>
                  <a:pt x="1086231" y="639775"/>
                </a:lnTo>
                <a:lnTo>
                  <a:pt x="1088504" y="641045"/>
                </a:lnTo>
                <a:lnTo>
                  <a:pt x="1089253" y="644855"/>
                </a:lnTo>
                <a:lnTo>
                  <a:pt x="1097203" y="643585"/>
                </a:lnTo>
                <a:lnTo>
                  <a:pt x="1101013" y="643585"/>
                </a:lnTo>
                <a:lnTo>
                  <a:pt x="1100988" y="642315"/>
                </a:lnTo>
                <a:lnTo>
                  <a:pt x="1100899" y="637235"/>
                </a:lnTo>
                <a:lnTo>
                  <a:pt x="1105852" y="638505"/>
                </a:lnTo>
                <a:lnTo>
                  <a:pt x="1104722" y="637235"/>
                </a:lnTo>
                <a:lnTo>
                  <a:pt x="1102461" y="634695"/>
                </a:lnTo>
                <a:lnTo>
                  <a:pt x="1101331" y="633425"/>
                </a:lnTo>
                <a:lnTo>
                  <a:pt x="1101928" y="634695"/>
                </a:lnTo>
                <a:lnTo>
                  <a:pt x="1099070" y="634695"/>
                </a:lnTo>
                <a:lnTo>
                  <a:pt x="1098626" y="634212"/>
                </a:lnTo>
                <a:lnTo>
                  <a:pt x="1098143" y="633755"/>
                </a:lnTo>
                <a:lnTo>
                  <a:pt x="1097648" y="633374"/>
                </a:lnTo>
                <a:lnTo>
                  <a:pt x="1096949" y="634695"/>
                </a:lnTo>
                <a:lnTo>
                  <a:pt x="1094066" y="634695"/>
                </a:lnTo>
                <a:lnTo>
                  <a:pt x="1094066" y="639775"/>
                </a:lnTo>
                <a:lnTo>
                  <a:pt x="1093762" y="641045"/>
                </a:lnTo>
                <a:lnTo>
                  <a:pt x="1093254" y="642315"/>
                </a:lnTo>
                <a:lnTo>
                  <a:pt x="1089875" y="642315"/>
                </a:lnTo>
                <a:lnTo>
                  <a:pt x="1089571" y="641045"/>
                </a:lnTo>
                <a:lnTo>
                  <a:pt x="1090764" y="639775"/>
                </a:lnTo>
                <a:lnTo>
                  <a:pt x="1094066" y="639775"/>
                </a:lnTo>
                <a:lnTo>
                  <a:pt x="1094066" y="634695"/>
                </a:lnTo>
                <a:lnTo>
                  <a:pt x="1087183" y="634695"/>
                </a:lnTo>
                <a:lnTo>
                  <a:pt x="1090295" y="632155"/>
                </a:lnTo>
                <a:lnTo>
                  <a:pt x="1093533" y="629615"/>
                </a:lnTo>
                <a:lnTo>
                  <a:pt x="1097635" y="632155"/>
                </a:lnTo>
                <a:lnTo>
                  <a:pt x="1099032" y="629615"/>
                </a:lnTo>
                <a:lnTo>
                  <a:pt x="1099731" y="628345"/>
                </a:lnTo>
                <a:lnTo>
                  <a:pt x="1101242" y="625805"/>
                </a:lnTo>
                <a:lnTo>
                  <a:pt x="1102004" y="624535"/>
                </a:lnTo>
                <a:lnTo>
                  <a:pt x="1103274" y="623265"/>
                </a:lnTo>
                <a:lnTo>
                  <a:pt x="1108240" y="632155"/>
                </a:lnTo>
                <a:lnTo>
                  <a:pt x="1118158" y="635965"/>
                </a:lnTo>
                <a:lnTo>
                  <a:pt x="1119390" y="642315"/>
                </a:lnTo>
                <a:lnTo>
                  <a:pt x="1128776" y="639775"/>
                </a:lnTo>
                <a:lnTo>
                  <a:pt x="1138529" y="638505"/>
                </a:lnTo>
                <a:lnTo>
                  <a:pt x="1147521" y="635965"/>
                </a:lnTo>
                <a:lnTo>
                  <a:pt x="1154607" y="629615"/>
                </a:lnTo>
                <a:lnTo>
                  <a:pt x="1157973" y="628345"/>
                </a:lnTo>
                <a:lnTo>
                  <a:pt x="1158328" y="633425"/>
                </a:lnTo>
                <a:lnTo>
                  <a:pt x="1159510" y="634695"/>
                </a:lnTo>
                <a:lnTo>
                  <a:pt x="1157566" y="635965"/>
                </a:lnTo>
                <a:lnTo>
                  <a:pt x="1160932" y="634695"/>
                </a:lnTo>
                <a:lnTo>
                  <a:pt x="1173873" y="635965"/>
                </a:lnTo>
                <a:lnTo>
                  <a:pt x="1174178" y="634695"/>
                </a:lnTo>
                <a:lnTo>
                  <a:pt x="1175702" y="628345"/>
                </a:lnTo>
                <a:lnTo>
                  <a:pt x="1178598" y="630885"/>
                </a:lnTo>
                <a:lnTo>
                  <a:pt x="1177772" y="633425"/>
                </a:lnTo>
                <a:lnTo>
                  <a:pt x="1177569" y="634695"/>
                </a:lnTo>
                <a:lnTo>
                  <a:pt x="1182306" y="634695"/>
                </a:lnTo>
                <a:lnTo>
                  <a:pt x="1180680" y="637235"/>
                </a:lnTo>
                <a:lnTo>
                  <a:pt x="1196251" y="639775"/>
                </a:lnTo>
                <a:lnTo>
                  <a:pt x="1210716" y="634695"/>
                </a:lnTo>
                <a:lnTo>
                  <a:pt x="1225638" y="630885"/>
                </a:lnTo>
                <a:lnTo>
                  <a:pt x="1242517" y="635965"/>
                </a:lnTo>
                <a:lnTo>
                  <a:pt x="1240828" y="634695"/>
                </a:lnTo>
                <a:lnTo>
                  <a:pt x="1239977" y="633425"/>
                </a:lnTo>
                <a:lnTo>
                  <a:pt x="1239659" y="632155"/>
                </a:lnTo>
                <a:lnTo>
                  <a:pt x="1246886" y="634695"/>
                </a:lnTo>
                <a:lnTo>
                  <a:pt x="1303591" y="634695"/>
                </a:lnTo>
                <a:lnTo>
                  <a:pt x="1305775" y="632155"/>
                </a:lnTo>
                <a:lnTo>
                  <a:pt x="1306868" y="630885"/>
                </a:lnTo>
                <a:lnTo>
                  <a:pt x="1307960" y="629615"/>
                </a:lnTo>
                <a:lnTo>
                  <a:pt x="1309433" y="628345"/>
                </a:lnTo>
                <a:lnTo>
                  <a:pt x="1312379" y="625805"/>
                </a:lnTo>
                <a:lnTo>
                  <a:pt x="1315631" y="623265"/>
                </a:lnTo>
                <a:lnTo>
                  <a:pt x="1317256" y="621995"/>
                </a:lnTo>
                <a:lnTo>
                  <a:pt x="1318666" y="620725"/>
                </a:lnTo>
                <a:lnTo>
                  <a:pt x="1321460" y="618185"/>
                </a:lnTo>
                <a:lnTo>
                  <a:pt x="1325194" y="616915"/>
                </a:lnTo>
                <a:lnTo>
                  <a:pt x="1329778" y="614375"/>
                </a:lnTo>
                <a:lnTo>
                  <a:pt x="1336992" y="610565"/>
                </a:lnTo>
                <a:lnTo>
                  <a:pt x="1336014" y="609295"/>
                </a:lnTo>
                <a:lnTo>
                  <a:pt x="1334071" y="606755"/>
                </a:lnTo>
                <a:lnTo>
                  <a:pt x="1334795" y="600405"/>
                </a:lnTo>
                <a:lnTo>
                  <a:pt x="1340548" y="602945"/>
                </a:lnTo>
                <a:lnTo>
                  <a:pt x="1340700" y="600405"/>
                </a:lnTo>
                <a:lnTo>
                  <a:pt x="1341094" y="594055"/>
                </a:lnTo>
                <a:lnTo>
                  <a:pt x="1341170" y="592785"/>
                </a:lnTo>
                <a:lnTo>
                  <a:pt x="1347101" y="586435"/>
                </a:lnTo>
                <a:lnTo>
                  <a:pt x="1356017" y="583895"/>
                </a:lnTo>
                <a:lnTo>
                  <a:pt x="1364716" y="580085"/>
                </a:lnTo>
                <a:lnTo>
                  <a:pt x="1369961" y="571195"/>
                </a:lnTo>
                <a:lnTo>
                  <a:pt x="1365554" y="568655"/>
                </a:lnTo>
                <a:lnTo>
                  <a:pt x="1369898" y="566115"/>
                </a:lnTo>
                <a:lnTo>
                  <a:pt x="1373124" y="559765"/>
                </a:lnTo>
                <a:lnTo>
                  <a:pt x="1375714" y="554685"/>
                </a:lnTo>
                <a:lnTo>
                  <a:pt x="1378597" y="559765"/>
                </a:lnTo>
                <a:lnTo>
                  <a:pt x="1378419" y="558495"/>
                </a:lnTo>
                <a:lnTo>
                  <a:pt x="1376654" y="554685"/>
                </a:lnTo>
                <a:lnTo>
                  <a:pt x="1379728" y="554685"/>
                </a:lnTo>
                <a:lnTo>
                  <a:pt x="1382217" y="557225"/>
                </a:lnTo>
                <a:lnTo>
                  <a:pt x="1383157" y="554685"/>
                </a:lnTo>
                <a:lnTo>
                  <a:pt x="1385531" y="548335"/>
                </a:lnTo>
                <a:lnTo>
                  <a:pt x="1387424" y="543255"/>
                </a:lnTo>
                <a:lnTo>
                  <a:pt x="1392656" y="543255"/>
                </a:lnTo>
                <a:lnTo>
                  <a:pt x="1396288" y="545795"/>
                </a:lnTo>
                <a:lnTo>
                  <a:pt x="1400302" y="547065"/>
                </a:lnTo>
                <a:lnTo>
                  <a:pt x="1406677" y="544525"/>
                </a:lnTo>
                <a:lnTo>
                  <a:pt x="1407426" y="543255"/>
                </a:lnTo>
                <a:lnTo>
                  <a:pt x="1409661" y="539445"/>
                </a:lnTo>
                <a:lnTo>
                  <a:pt x="1409877" y="536905"/>
                </a:lnTo>
                <a:lnTo>
                  <a:pt x="1410322" y="531825"/>
                </a:lnTo>
                <a:lnTo>
                  <a:pt x="1410538" y="529285"/>
                </a:lnTo>
                <a:lnTo>
                  <a:pt x="1410652" y="528015"/>
                </a:lnTo>
                <a:lnTo>
                  <a:pt x="1410868" y="52547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3553237" y="6072174"/>
            <a:ext cx="2455545" cy="655320"/>
          </a:xfrm>
          <a:custGeom>
            <a:avLst/>
            <a:gdLst/>
            <a:ahLst/>
            <a:cxnLst/>
            <a:rect l="l" t="t" r="r" b="b"/>
            <a:pathLst>
              <a:path w="2455544" h="655320">
                <a:moveTo>
                  <a:pt x="1841" y="26898"/>
                </a:moveTo>
                <a:lnTo>
                  <a:pt x="1155" y="26212"/>
                </a:lnTo>
                <a:lnTo>
                  <a:pt x="444" y="25831"/>
                </a:lnTo>
                <a:lnTo>
                  <a:pt x="0" y="26352"/>
                </a:lnTo>
                <a:lnTo>
                  <a:pt x="673" y="26555"/>
                </a:lnTo>
                <a:lnTo>
                  <a:pt x="1231" y="26708"/>
                </a:lnTo>
                <a:lnTo>
                  <a:pt x="1841" y="26898"/>
                </a:lnTo>
                <a:close/>
              </a:path>
              <a:path w="2455544" h="655320">
                <a:moveTo>
                  <a:pt x="38887" y="49009"/>
                </a:moveTo>
                <a:lnTo>
                  <a:pt x="37630" y="48412"/>
                </a:lnTo>
                <a:lnTo>
                  <a:pt x="36550" y="47955"/>
                </a:lnTo>
                <a:lnTo>
                  <a:pt x="36360" y="48628"/>
                </a:lnTo>
                <a:lnTo>
                  <a:pt x="37490" y="49491"/>
                </a:lnTo>
                <a:lnTo>
                  <a:pt x="38392" y="49415"/>
                </a:lnTo>
                <a:lnTo>
                  <a:pt x="38887" y="49009"/>
                </a:lnTo>
                <a:close/>
              </a:path>
              <a:path w="2455544" h="655320">
                <a:moveTo>
                  <a:pt x="107391" y="533184"/>
                </a:moveTo>
                <a:lnTo>
                  <a:pt x="106502" y="530136"/>
                </a:lnTo>
                <a:lnTo>
                  <a:pt x="99479" y="528129"/>
                </a:lnTo>
                <a:lnTo>
                  <a:pt x="101460" y="532853"/>
                </a:lnTo>
                <a:lnTo>
                  <a:pt x="103289" y="533920"/>
                </a:lnTo>
                <a:lnTo>
                  <a:pt x="107391" y="533184"/>
                </a:lnTo>
                <a:close/>
              </a:path>
              <a:path w="2455544" h="655320">
                <a:moveTo>
                  <a:pt x="113817" y="511848"/>
                </a:moveTo>
                <a:lnTo>
                  <a:pt x="110350" y="508317"/>
                </a:lnTo>
                <a:lnTo>
                  <a:pt x="104305" y="504317"/>
                </a:lnTo>
                <a:lnTo>
                  <a:pt x="97955" y="506818"/>
                </a:lnTo>
                <a:lnTo>
                  <a:pt x="104749" y="510222"/>
                </a:lnTo>
                <a:lnTo>
                  <a:pt x="101993" y="511149"/>
                </a:lnTo>
                <a:lnTo>
                  <a:pt x="110058" y="514794"/>
                </a:lnTo>
                <a:lnTo>
                  <a:pt x="110947" y="517855"/>
                </a:lnTo>
                <a:lnTo>
                  <a:pt x="107975" y="520217"/>
                </a:lnTo>
                <a:lnTo>
                  <a:pt x="105384" y="519772"/>
                </a:lnTo>
                <a:lnTo>
                  <a:pt x="107200" y="520801"/>
                </a:lnTo>
                <a:lnTo>
                  <a:pt x="103974" y="524586"/>
                </a:lnTo>
                <a:lnTo>
                  <a:pt x="108394" y="526110"/>
                </a:lnTo>
                <a:lnTo>
                  <a:pt x="113690" y="521982"/>
                </a:lnTo>
                <a:lnTo>
                  <a:pt x="113766" y="516915"/>
                </a:lnTo>
                <a:lnTo>
                  <a:pt x="109169" y="511721"/>
                </a:lnTo>
                <a:lnTo>
                  <a:pt x="110680" y="510578"/>
                </a:lnTo>
                <a:lnTo>
                  <a:pt x="112534" y="511619"/>
                </a:lnTo>
                <a:lnTo>
                  <a:pt x="113817" y="511848"/>
                </a:lnTo>
                <a:close/>
              </a:path>
              <a:path w="2455544" h="655320">
                <a:moveTo>
                  <a:pt x="116801" y="211302"/>
                </a:moveTo>
                <a:lnTo>
                  <a:pt x="116027" y="213258"/>
                </a:lnTo>
                <a:lnTo>
                  <a:pt x="116459" y="212712"/>
                </a:lnTo>
                <a:lnTo>
                  <a:pt x="116700" y="212039"/>
                </a:lnTo>
                <a:lnTo>
                  <a:pt x="116801" y="211302"/>
                </a:lnTo>
                <a:close/>
              </a:path>
              <a:path w="2455544" h="655320">
                <a:moveTo>
                  <a:pt x="1076007" y="569264"/>
                </a:moveTo>
                <a:lnTo>
                  <a:pt x="1074293" y="566953"/>
                </a:lnTo>
                <a:lnTo>
                  <a:pt x="1070444" y="566166"/>
                </a:lnTo>
                <a:lnTo>
                  <a:pt x="1076007" y="569264"/>
                </a:lnTo>
                <a:close/>
              </a:path>
              <a:path w="2455544" h="655320">
                <a:moveTo>
                  <a:pt x="1100239" y="84518"/>
                </a:moveTo>
                <a:lnTo>
                  <a:pt x="1096810" y="82994"/>
                </a:lnTo>
                <a:lnTo>
                  <a:pt x="1091933" y="84124"/>
                </a:lnTo>
                <a:lnTo>
                  <a:pt x="1091768" y="88404"/>
                </a:lnTo>
                <a:lnTo>
                  <a:pt x="1094892" y="86512"/>
                </a:lnTo>
                <a:lnTo>
                  <a:pt x="1099324" y="86334"/>
                </a:lnTo>
                <a:lnTo>
                  <a:pt x="1100239" y="84518"/>
                </a:lnTo>
                <a:close/>
              </a:path>
              <a:path w="2455544" h="655320">
                <a:moveTo>
                  <a:pt x="1259573" y="27432"/>
                </a:moveTo>
                <a:lnTo>
                  <a:pt x="1255001" y="29476"/>
                </a:lnTo>
                <a:lnTo>
                  <a:pt x="1256296" y="36093"/>
                </a:lnTo>
                <a:lnTo>
                  <a:pt x="1259065" y="34886"/>
                </a:lnTo>
                <a:lnTo>
                  <a:pt x="1259573" y="27432"/>
                </a:lnTo>
                <a:close/>
              </a:path>
              <a:path w="2455544" h="655320">
                <a:moveTo>
                  <a:pt x="1298625" y="81026"/>
                </a:moveTo>
                <a:lnTo>
                  <a:pt x="1297673" y="81026"/>
                </a:lnTo>
                <a:lnTo>
                  <a:pt x="1298613" y="81114"/>
                </a:lnTo>
                <a:close/>
              </a:path>
              <a:path w="2455544" h="655320">
                <a:moveTo>
                  <a:pt x="1572501" y="73926"/>
                </a:moveTo>
                <a:lnTo>
                  <a:pt x="1571345" y="72199"/>
                </a:lnTo>
                <a:lnTo>
                  <a:pt x="1570088" y="70078"/>
                </a:lnTo>
                <a:lnTo>
                  <a:pt x="1568018" y="69265"/>
                </a:lnTo>
                <a:lnTo>
                  <a:pt x="1568919" y="71856"/>
                </a:lnTo>
                <a:lnTo>
                  <a:pt x="1570558" y="73152"/>
                </a:lnTo>
                <a:lnTo>
                  <a:pt x="1572501" y="73926"/>
                </a:lnTo>
                <a:close/>
              </a:path>
              <a:path w="2455544" h="655320">
                <a:moveTo>
                  <a:pt x="1621523" y="124802"/>
                </a:moveTo>
                <a:lnTo>
                  <a:pt x="1616240" y="121742"/>
                </a:lnTo>
                <a:lnTo>
                  <a:pt x="1616659" y="126936"/>
                </a:lnTo>
                <a:lnTo>
                  <a:pt x="1621523" y="124802"/>
                </a:lnTo>
                <a:close/>
              </a:path>
              <a:path w="2455544" h="655320">
                <a:moveTo>
                  <a:pt x="1627670" y="77660"/>
                </a:moveTo>
                <a:lnTo>
                  <a:pt x="1621459" y="74168"/>
                </a:lnTo>
                <a:lnTo>
                  <a:pt x="1625866" y="76923"/>
                </a:lnTo>
                <a:lnTo>
                  <a:pt x="1627670" y="77660"/>
                </a:lnTo>
                <a:close/>
              </a:path>
              <a:path w="2455544" h="655320">
                <a:moveTo>
                  <a:pt x="1643532" y="456996"/>
                </a:moveTo>
                <a:lnTo>
                  <a:pt x="1643024" y="455688"/>
                </a:lnTo>
                <a:lnTo>
                  <a:pt x="1642275" y="456349"/>
                </a:lnTo>
                <a:lnTo>
                  <a:pt x="1643532" y="456996"/>
                </a:lnTo>
                <a:close/>
              </a:path>
              <a:path w="2455544" h="655320">
                <a:moveTo>
                  <a:pt x="1645564" y="458050"/>
                </a:moveTo>
                <a:lnTo>
                  <a:pt x="1643532" y="456996"/>
                </a:lnTo>
                <a:lnTo>
                  <a:pt x="1643837" y="457758"/>
                </a:lnTo>
                <a:lnTo>
                  <a:pt x="1645564" y="458050"/>
                </a:lnTo>
                <a:close/>
              </a:path>
              <a:path w="2455544" h="655320">
                <a:moveTo>
                  <a:pt x="1647418" y="498881"/>
                </a:moveTo>
                <a:lnTo>
                  <a:pt x="1646656" y="497332"/>
                </a:lnTo>
                <a:lnTo>
                  <a:pt x="1646466" y="498754"/>
                </a:lnTo>
                <a:lnTo>
                  <a:pt x="1646847" y="498716"/>
                </a:lnTo>
                <a:lnTo>
                  <a:pt x="1647190" y="498779"/>
                </a:lnTo>
                <a:lnTo>
                  <a:pt x="1647418" y="498881"/>
                </a:lnTo>
                <a:close/>
              </a:path>
              <a:path w="2455544" h="655320">
                <a:moveTo>
                  <a:pt x="1647723" y="458406"/>
                </a:moveTo>
                <a:lnTo>
                  <a:pt x="1645551" y="458063"/>
                </a:lnTo>
                <a:lnTo>
                  <a:pt x="1645996" y="458279"/>
                </a:lnTo>
                <a:lnTo>
                  <a:pt x="1646707" y="458393"/>
                </a:lnTo>
                <a:lnTo>
                  <a:pt x="1647723" y="458406"/>
                </a:lnTo>
                <a:close/>
              </a:path>
              <a:path w="2455544" h="655320">
                <a:moveTo>
                  <a:pt x="1648206" y="500430"/>
                </a:moveTo>
                <a:lnTo>
                  <a:pt x="1648167" y="499706"/>
                </a:lnTo>
                <a:lnTo>
                  <a:pt x="1648104" y="499071"/>
                </a:lnTo>
                <a:lnTo>
                  <a:pt x="1647444" y="498894"/>
                </a:lnTo>
                <a:lnTo>
                  <a:pt x="1648206" y="500430"/>
                </a:lnTo>
                <a:close/>
              </a:path>
              <a:path w="2455544" h="655320">
                <a:moveTo>
                  <a:pt x="1649844" y="503669"/>
                </a:moveTo>
                <a:lnTo>
                  <a:pt x="1648206" y="500430"/>
                </a:lnTo>
                <a:lnTo>
                  <a:pt x="1648231" y="501573"/>
                </a:lnTo>
                <a:lnTo>
                  <a:pt x="1648117" y="502983"/>
                </a:lnTo>
                <a:lnTo>
                  <a:pt x="1649844" y="503669"/>
                </a:lnTo>
                <a:close/>
              </a:path>
              <a:path w="2455544" h="655320">
                <a:moveTo>
                  <a:pt x="1650326" y="449148"/>
                </a:moveTo>
                <a:lnTo>
                  <a:pt x="1646593" y="446620"/>
                </a:lnTo>
                <a:lnTo>
                  <a:pt x="1646212" y="449453"/>
                </a:lnTo>
                <a:lnTo>
                  <a:pt x="1642313" y="453885"/>
                </a:lnTo>
                <a:lnTo>
                  <a:pt x="1643024" y="455688"/>
                </a:lnTo>
                <a:lnTo>
                  <a:pt x="1650326" y="449148"/>
                </a:lnTo>
                <a:close/>
              </a:path>
              <a:path w="2455544" h="655320">
                <a:moveTo>
                  <a:pt x="1666697" y="142595"/>
                </a:moveTo>
                <a:lnTo>
                  <a:pt x="1663331" y="142570"/>
                </a:lnTo>
                <a:lnTo>
                  <a:pt x="1666646" y="142913"/>
                </a:lnTo>
                <a:lnTo>
                  <a:pt x="1666697" y="142595"/>
                </a:lnTo>
                <a:close/>
              </a:path>
              <a:path w="2455544" h="655320">
                <a:moveTo>
                  <a:pt x="1668729" y="142608"/>
                </a:moveTo>
                <a:lnTo>
                  <a:pt x="1667675" y="136410"/>
                </a:lnTo>
                <a:lnTo>
                  <a:pt x="1666697" y="142595"/>
                </a:lnTo>
                <a:lnTo>
                  <a:pt x="1668729" y="142608"/>
                </a:lnTo>
                <a:close/>
              </a:path>
              <a:path w="2455544" h="655320">
                <a:moveTo>
                  <a:pt x="1677492" y="401294"/>
                </a:moveTo>
                <a:lnTo>
                  <a:pt x="1675511" y="401434"/>
                </a:lnTo>
                <a:lnTo>
                  <a:pt x="1672437" y="401523"/>
                </a:lnTo>
                <a:lnTo>
                  <a:pt x="1670977" y="396252"/>
                </a:lnTo>
                <a:lnTo>
                  <a:pt x="1669681" y="406209"/>
                </a:lnTo>
                <a:lnTo>
                  <a:pt x="1671891" y="404393"/>
                </a:lnTo>
                <a:lnTo>
                  <a:pt x="1674876" y="401980"/>
                </a:lnTo>
                <a:lnTo>
                  <a:pt x="1675612" y="406450"/>
                </a:lnTo>
                <a:lnTo>
                  <a:pt x="1677492" y="401294"/>
                </a:lnTo>
                <a:close/>
              </a:path>
              <a:path w="2455544" h="655320">
                <a:moveTo>
                  <a:pt x="1677568" y="365480"/>
                </a:moveTo>
                <a:lnTo>
                  <a:pt x="1675358" y="362204"/>
                </a:lnTo>
                <a:lnTo>
                  <a:pt x="1674799" y="361403"/>
                </a:lnTo>
                <a:lnTo>
                  <a:pt x="1672958" y="365442"/>
                </a:lnTo>
                <a:lnTo>
                  <a:pt x="1674253" y="370713"/>
                </a:lnTo>
                <a:lnTo>
                  <a:pt x="1676285" y="365252"/>
                </a:lnTo>
                <a:lnTo>
                  <a:pt x="1677568" y="365480"/>
                </a:lnTo>
                <a:close/>
              </a:path>
              <a:path w="2455544" h="655320">
                <a:moveTo>
                  <a:pt x="1839861" y="567715"/>
                </a:moveTo>
                <a:lnTo>
                  <a:pt x="1837918" y="565569"/>
                </a:lnTo>
                <a:lnTo>
                  <a:pt x="1834172" y="565302"/>
                </a:lnTo>
                <a:lnTo>
                  <a:pt x="1839861" y="567715"/>
                </a:lnTo>
                <a:close/>
              </a:path>
              <a:path w="2455544" h="655320">
                <a:moveTo>
                  <a:pt x="1863318" y="477520"/>
                </a:moveTo>
                <a:lnTo>
                  <a:pt x="1862734" y="474332"/>
                </a:lnTo>
                <a:lnTo>
                  <a:pt x="1861045" y="474637"/>
                </a:lnTo>
                <a:lnTo>
                  <a:pt x="1863318" y="477520"/>
                </a:lnTo>
                <a:close/>
              </a:path>
              <a:path w="2455544" h="655320">
                <a:moveTo>
                  <a:pt x="1866061" y="473710"/>
                </a:moveTo>
                <a:lnTo>
                  <a:pt x="1861908" y="469900"/>
                </a:lnTo>
                <a:lnTo>
                  <a:pt x="1862734" y="474332"/>
                </a:lnTo>
                <a:lnTo>
                  <a:pt x="1866061" y="473710"/>
                </a:lnTo>
                <a:close/>
              </a:path>
              <a:path w="2455544" h="655320">
                <a:moveTo>
                  <a:pt x="1867662" y="106680"/>
                </a:moveTo>
                <a:lnTo>
                  <a:pt x="1867420" y="102158"/>
                </a:lnTo>
                <a:lnTo>
                  <a:pt x="1867027" y="102870"/>
                </a:lnTo>
                <a:lnTo>
                  <a:pt x="1867509" y="106984"/>
                </a:lnTo>
                <a:lnTo>
                  <a:pt x="1867662" y="106680"/>
                </a:lnTo>
                <a:close/>
              </a:path>
              <a:path w="2455544" h="655320">
                <a:moveTo>
                  <a:pt x="1868639" y="522046"/>
                </a:moveTo>
                <a:lnTo>
                  <a:pt x="1868411" y="521970"/>
                </a:lnTo>
                <a:lnTo>
                  <a:pt x="1868424" y="522160"/>
                </a:lnTo>
                <a:lnTo>
                  <a:pt x="1868639" y="522046"/>
                </a:lnTo>
                <a:close/>
              </a:path>
              <a:path w="2455544" h="655320">
                <a:moveTo>
                  <a:pt x="1870824" y="520280"/>
                </a:moveTo>
                <a:lnTo>
                  <a:pt x="1869808" y="520700"/>
                </a:lnTo>
                <a:lnTo>
                  <a:pt x="1868779" y="521970"/>
                </a:lnTo>
                <a:lnTo>
                  <a:pt x="1868639" y="522046"/>
                </a:lnTo>
                <a:lnTo>
                  <a:pt x="1869630" y="522401"/>
                </a:lnTo>
                <a:lnTo>
                  <a:pt x="1870036" y="521970"/>
                </a:lnTo>
                <a:lnTo>
                  <a:pt x="1870824" y="520280"/>
                </a:lnTo>
                <a:close/>
              </a:path>
              <a:path w="2455544" h="655320">
                <a:moveTo>
                  <a:pt x="1872068" y="523240"/>
                </a:moveTo>
                <a:lnTo>
                  <a:pt x="1869630" y="522401"/>
                </a:lnTo>
                <a:lnTo>
                  <a:pt x="1868817" y="523240"/>
                </a:lnTo>
                <a:lnTo>
                  <a:pt x="1872068" y="523240"/>
                </a:lnTo>
                <a:close/>
              </a:path>
              <a:path w="2455544" h="655320">
                <a:moveTo>
                  <a:pt x="1872792" y="519430"/>
                </a:moveTo>
                <a:lnTo>
                  <a:pt x="1871205" y="519430"/>
                </a:lnTo>
                <a:lnTo>
                  <a:pt x="1870824" y="520280"/>
                </a:lnTo>
                <a:lnTo>
                  <a:pt x="1872792" y="519430"/>
                </a:lnTo>
                <a:close/>
              </a:path>
              <a:path w="2455544" h="655320">
                <a:moveTo>
                  <a:pt x="1873618" y="87630"/>
                </a:moveTo>
                <a:lnTo>
                  <a:pt x="1870278" y="90170"/>
                </a:lnTo>
                <a:lnTo>
                  <a:pt x="1862848" y="97790"/>
                </a:lnTo>
                <a:lnTo>
                  <a:pt x="1863966" y="102870"/>
                </a:lnTo>
                <a:lnTo>
                  <a:pt x="1864728" y="101600"/>
                </a:lnTo>
                <a:lnTo>
                  <a:pt x="1864995" y="97790"/>
                </a:lnTo>
                <a:lnTo>
                  <a:pt x="1867192" y="97790"/>
                </a:lnTo>
                <a:lnTo>
                  <a:pt x="1867420" y="102158"/>
                </a:lnTo>
                <a:lnTo>
                  <a:pt x="1869782" y="97790"/>
                </a:lnTo>
                <a:lnTo>
                  <a:pt x="1871840" y="93980"/>
                </a:lnTo>
                <a:lnTo>
                  <a:pt x="1873618" y="87630"/>
                </a:lnTo>
                <a:close/>
              </a:path>
              <a:path w="2455544" h="655320">
                <a:moveTo>
                  <a:pt x="1879282" y="157480"/>
                </a:moveTo>
                <a:lnTo>
                  <a:pt x="1878114" y="157480"/>
                </a:lnTo>
                <a:lnTo>
                  <a:pt x="1879092" y="158750"/>
                </a:lnTo>
                <a:lnTo>
                  <a:pt x="1879282" y="157480"/>
                </a:lnTo>
                <a:close/>
              </a:path>
              <a:path w="2455544" h="655320">
                <a:moveTo>
                  <a:pt x="1882584" y="154940"/>
                </a:moveTo>
                <a:lnTo>
                  <a:pt x="1879663" y="154940"/>
                </a:lnTo>
                <a:lnTo>
                  <a:pt x="1879282" y="157480"/>
                </a:lnTo>
                <a:lnTo>
                  <a:pt x="1881632" y="157480"/>
                </a:lnTo>
                <a:lnTo>
                  <a:pt x="1882584" y="154940"/>
                </a:lnTo>
                <a:close/>
              </a:path>
              <a:path w="2455544" h="655320">
                <a:moveTo>
                  <a:pt x="1890217" y="77368"/>
                </a:moveTo>
                <a:lnTo>
                  <a:pt x="1886648" y="76187"/>
                </a:lnTo>
                <a:lnTo>
                  <a:pt x="1881886" y="77787"/>
                </a:lnTo>
                <a:lnTo>
                  <a:pt x="1882114" y="82092"/>
                </a:lnTo>
                <a:lnTo>
                  <a:pt x="1885061" y="79895"/>
                </a:lnTo>
                <a:lnTo>
                  <a:pt x="1889467" y="79248"/>
                </a:lnTo>
                <a:lnTo>
                  <a:pt x="1890217" y="77368"/>
                </a:lnTo>
                <a:close/>
              </a:path>
              <a:path w="2455544" h="655320">
                <a:moveTo>
                  <a:pt x="1891436" y="544055"/>
                </a:moveTo>
                <a:lnTo>
                  <a:pt x="1890928" y="543458"/>
                </a:lnTo>
                <a:lnTo>
                  <a:pt x="1890293" y="543140"/>
                </a:lnTo>
                <a:lnTo>
                  <a:pt x="1889467" y="543306"/>
                </a:lnTo>
                <a:lnTo>
                  <a:pt x="1891436" y="544055"/>
                </a:lnTo>
                <a:close/>
              </a:path>
              <a:path w="2455544" h="655320">
                <a:moveTo>
                  <a:pt x="1906028" y="553770"/>
                </a:moveTo>
                <a:lnTo>
                  <a:pt x="1905050" y="552704"/>
                </a:lnTo>
                <a:lnTo>
                  <a:pt x="1904098" y="553872"/>
                </a:lnTo>
                <a:lnTo>
                  <a:pt x="1906028" y="553770"/>
                </a:lnTo>
                <a:close/>
              </a:path>
              <a:path w="2455544" h="655320">
                <a:moveTo>
                  <a:pt x="1929803" y="50507"/>
                </a:moveTo>
                <a:lnTo>
                  <a:pt x="1927339" y="49834"/>
                </a:lnTo>
                <a:lnTo>
                  <a:pt x="1927834" y="53340"/>
                </a:lnTo>
                <a:lnTo>
                  <a:pt x="1929803" y="50507"/>
                </a:lnTo>
                <a:close/>
              </a:path>
              <a:path w="2455544" h="655320">
                <a:moveTo>
                  <a:pt x="1930019" y="46990"/>
                </a:moveTo>
                <a:lnTo>
                  <a:pt x="1925015" y="44450"/>
                </a:lnTo>
                <a:lnTo>
                  <a:pt x="1921573" y="48260"/>
                </a:lnTo>
                <a:lnTo>
                  <a:pt x="1927339" y="49834"/>
                </a:lnTo>
                <a:lnTo>
                  <a:pt x="1926945" y="46990"/>
                </a:lnTo>
                <a:lnTo>
                  <a:pt x="1930019" y="46990"/>
                </a:lnTo>
                <a:close/>
              </a:path>
              <a:path w="2455544" h="655320">
                <a:moveTo>
                  <a:pt x="2014613" y="31750"/>
                </a:moveTo>
                <a:lnTo>
                  <a:pt x="2013229" y="31750"/>
                </a:lnTo>
                <a:lnTo>
                  <a:pt x="2013343" y="32054"/>
                </a:lnTo>
                <a:lnTo>
                  <a:pt x="2014613" y="31750"/>
                </a:lnTo>
                <a:close/>
              </a:path>
              <a:path w="2455544" h="655320">
                <a:moveTo>
                  <a:pt x="2019490" y="74930"/>
                </a:moveTo>
                <a:lnTo>
                  <a:pt x="2019007" y="74930"/>
                </a:lnTo>
                <a:lnTo>
                  <a:pt x="2018792" y="74574"/>
                </a:lnTo>
                <a:lnTo>
                  <a:pt x="2016823" y="76200"/>
                </a:lnTo>
                <a:lnTo>
                  <a:pt x="2017712" y="76200"/>
                </a:lnTo>
                <a:lnTo>
                  <a:pt x="2019490" y="74930"/>
                </a:lnTo>
                <a:close/>
              </a:path>
              <a:path w="2455544" h="655320">
                <a:moveTo>
                  <a:pt x="2033943" y="638568"/>
                </a:moveTo>
                <a:lnTo>
                  <a:pt x="2031212" y="637540"/>
                </a:lnTo>
                <a:lnTo>
                  <a:pt x="2033905" y="638810"/>
                </a:lnTo>
                <a:lnTo>
                  <a:pt x="2033943" y="638568"/>
                </a:lnTo>
                <a:close/>
              </a:path>
              <a:path w="2455544" h="655320">
                <a:moveTo>
                  <a:pt x="2050745" y="21056"/>
                </a:moveTo>
                <a:lnTo>
                  <a:pt x="2046249" y="23317"/>
                </a:lnTo>
                <a:lnTo>
                  <a:pt x="2047862" y="29870"/>
                </a:lnTo>
                <a:lnTo>
                  <a:pt x="2050567" y="28549"/>
                </a:lnTo>
                <a:lnTo>
                  <a:pt x="2050745" y="21056"/>
                </a:lnTo>
                <a:close/>
              </a:path>
              <a:path w="2455544" h="655320">
                <a:moveTo>
                  <a:pt x="2051685" y="595630"/>
                </a:moveTo>
                <a:lnTo>
                  <a:pt x="2045449" y="593090"/>
                </a:lnTo>
                <a:lnTo>
                  <a:pt x="2051151" y="599440"/>
                </a:lnTo>
                <a:lnTo>
                  <a:pt x="2050046" y="596900"/>
                </a:lnTo>
                <a:lnTo>
                  <a:pt x="2051685" y="595630"/>
                </a:lnTo>
                <a:close/>
              </a:path>
              <a:path w="2455544" h="655320">
                <a:moveTo>
                  <a:pt x="2057323" y="74714"/>
                </a:moveTo>
                <a:lnTo>
                  <a:pt x="2055672" y="72720"/>
                </a:lnTo>
                <a:lnTo>
                  <a:pt x="2053971" y="71589"/>
                </a:lnTo>
                <a:lnTo>
                  <a:pt x="2052243" y="70904"/>
                </a:lnTo>
                <a:lnTo>
                  <a:pt x="2051913" y="71399"/>
                </a:lnTo>
                <a:lnTo>
                  <a:pt x="2051532" y="71793"/>
                </a:lnTo>
                <a:lnTo>
                  <a:pt x="2051329" y="72478"/>
                </a:lnTo>
                <a:lnTo>
                  <a:pt x="2057323" y="74714"/>
                </a:lnTo>
                <a:close/>
              </a:path>
              <a:path w="2455544" h="655320">
                <a:moveTo>
                  <a:pt x="2082177" y="31750"/>
                </a:moveTo>
                <a:lnTo>
                  <a:pt x="2082088" y="30480"/>
                </a:lnTo>
                <a:lnTo>
                  <a:pt x="2081695" y="31750"/>
                </a:lnTo>
                <a:lnTo>
                  <a:pt x="2082177" y="31750"/>
                </a:lnTo>
                <a:close/>
              </a:path>
              <a:path w="2455544" h="655320">
                <a:moveTo>
                  <a:pt x="2085416" y="641350"/>
                </a:moveTo>
                <a:lnTo>
                  <a:pt x="2084666" y="641350"/>
                </a:lnTo>
                <a:lnTo>
                  <a:pt x="2085403" y="641477"/>
                </a:lnTo>
                <a:lnTo>
                  <a:pt x="2085416" y="641350"/>
                </a:lnTo>
                <a:close/>
              </a:path>
              <a:path w="2455544" h="655320">
                <a:moveTo>
                  <a:pt x="2091105" y="26035"/>
                </a:moveTo>
                <a:lnTo>
                  <a:pt x="2089505" y="25184"/>
                </a:lnTo>
                <a:lnTo>
                  <a:pt x="2089721" y="25654"/>
                </a:lnTo>
                <a:lnTo>
                  <a:pt x="2091105" y="26035"/>
                </a:lnTo>
                <a:close/>
              </a:path>
              <a:path w="2455544" h="655320">
                <a:moveTo>
                  <a:pt x="2091486" y="72821"/>
                </a:moveTo>
                <a:lnTo>
                  <a:pt x="2082838" y="72415"/>
                </a:lnTo>
                <a:lnTo>
                  <a:pt x="2085276" y="72859"/>
                </a:lnTo>
                <a:lnTo>
                  <a:pt x="2088413" y="72986"/>
                </a:lnTo>
                <a:lnTo>
                  <a:pt x="2091486" y="72821"/>
                </a:lnTo>
                <a:close/>
              </a:path>
              <a:path w="2455544" h="655320">
                <a:moveTo>
                  <a:pt x="2092464" y="72758"/>
                </a:moveTo>
                <a:lnTo>
                  <a:pt x="2091486" y="72821"/>
                </a:lnTo>
                <a:lnTo>
                  <a:pt x="2092452" y="72859"/>
                </a:lnTo>
                <a:close/>
              </a:path>
              <a:path w="2455544" h="655320">
                <a:moveTo>
                  <a:pt x="2144255" y="17310"/>
                </a:moveTo>
                <a:lnTo>
                  <a:pt x="2144166" y="16700"/>
                </a:lnTo>
                <a:lnTo>
                  <a:pt x="2143810" y="15976"/>
                </a:lnTo>
                <a:lnTo>
                  <a:pt x="2142731" y="14795"/>
                </a:lnTo>
                <a:lnTo>
                  <a:pt x="2143061" y="15811"/>
                </a:lnTo>
                <a:lnTo>
                  <a:pt x="2143633" y="16573"/>
                </a:lnTo>
                <a:lnTo>
                  <a:pt x="2144255" y="17310"/>
                </a:lnTo>
                <a:close/>
              </a:path>
              <a:path w="2455544" h="655320">
                <a:moveTo>
                  <a:pt x="2156853" y="608647"/>
                </a:moveTo>
                <a:lnTo>
                  <a:pt x="2156587" y="606882"/>
                </a:lnTo>
                <a:lnTo>
                  <a:pt x="2155291" y="608330"/>
                </a:lnTo>
                <a:lnTo>
                  <a:pt x="2156853" y="608647"/>
                </a:lnTo>
                <a:close/>
              </a:path>
              <a:path w="2455544" h="655320">
                <a:moveTo>
                  <a:pt x="2162683" y="605790"/>
                </a:moveTo>
                <a:lnTo>
                  <a:pt x="2155304" y="598170"/>
                </a:lnTo>
                <a:lnTo>
                  <a:pt x="2156587" y="606882"/>
                </a:lnTo>
                <a:lnTo>
                  <a:pt x="2157565" y="605790"/>
                </a:lnTo>
                <a:lnTo>
                  <a:pt x="2162683" y="605790"/>
                </a:lnTo>
                <a:close/>
              </a:path>
              <a:path w="2455544" h="655320">
                <a:moveTo>
                  <a:pt x="2208619" y="22237"/>
                </a:moveTo>
                <a:lnTo>
                  <a:pt x="2208314" y="21590"/>
                </a:lnTo>
                <a:lnTo>
                  <a:pt x="2207895" y="22860"/>
                </a:lnTo>
                <a:lnTo>
                  <a:pt x="2208619" y="22237"/>
                </a:lnTo>
                <a:close/>
              </a:path>
              <a:path w="2455544" h="655320">
                <a:moveTo>
                  <a:pt x="2236863" y="615746"/>
                </a:moveTo>
                <a:lnTo>
                  <a:pt x="2235098" y="614680"/>
                </a:lnTo>
                <a:lnTo>
                  <a:pt x="2235720" y="616229"/>
                </a:lnTo>
                <a:lnTo>
                  <a:pt x="2236228" y="615950"/>
                </a:lnTo>
                <a:lnTo>
                  <a:pt x="2236863" y="615746"/>
                </a:lnTo>
                <a:close/>
              </a:path>
              <a:path w="2455544" h="655320">
                <a:moveTo>
                  <a:pt x="2238413" y="20320"/>
                </a:moveTo>
                <a:lnTo>
                  <a:pt x="2237397" y="20320"/>
                </a:lnTo>
                <a:lnTo>
                  <a:pt x="2237524" y="20840"/>
                </a:lnTo>
                <a:lnTo>
                  <a:pt x="2238413" y="20320"/>
                </a:lnTo>
                <a:close/>
              </a:path>
              <a:path w="2455544" h="655320">
                <a:moveTo>
                  <a:pt x="2242451" y="20320"/>
                </a:moveTo>
                <a:lnTo>
                  <a:pt x="2240584" y="19050"/>
                </a:lnTo>
                <a:lnTo>
                  <a:pt x="2238413" y="20320"/>
                </a:lnTo>
                <a:lnTo>
                  <a:pt x="2242451" y="20320"/>
                </a:lnTo>
                <a:close/>
              </a:path>
              <a:path w="2455544" h="655320">
                <a:moveTo>
                  <a:pt x="2243518" y="17614"/>
                </a:moveTo>
                <a:lnTo>
                  <a:pt x="2240991" y="16967"/>
                </a:lnTo>
                <a:lnTo>
                  <a:pt x="2241994" y="17449"/>
                </a:lnTo>
                <a:lnTo>
                  <a:pt x="2242807" y="17589"/>
                </a:lnTo>
                <a:lnTo>
                  <a:pt x="2243518" y="17614"/>
                </a:lnTo>
                <a:close/>
              </a:path>
              <a:path w="2455544" h="655320">
                <a:moveTo>
                  <a:pt x="2243861" y="613410"/>
                </a:moveTo>
                <a:lnTo>
                  <a:pt x="2236863" y="615746"/>
                </a:lnTo>
                <a:lnTo>
                  <a:pt x="2243582" y="619760"/>
                </a:lnTo>
                <a:lnTo>
                  <a:pt x="2243861" y="613410"/>
                </a:lnTo>
                <a:close/>
              </a:path>
              <a:path w="2455544" h="655320">
                <a:moveTo>
                  <a:pt x="2247747" y="57073"/>
                </a:moveTo>
                <a:lnTo>
                  <a:pt x="2247341" y="57124"/>
                </a:lnTo>
                <a:lnTo>
                  <a:pt x="2246960" y="57226"/>
                </a:lnTo>
                <a:lnTo>
                  <a:pt x="2246630" y="57404"/>
                </a:lnTo>
                <a:lnTo>
                  <a:pt x="2244013" y="58699"/>
                </a:lnTo>
                <a:lnTo>
                  <a:pt x="2245804" y="58153"/>
                </a:lnTo>
                <a:lnTo>
                  <a:pt x="2247747" y="57073"/>
                </a:lnTo>
                <a:close/>
              </a:path>
              <a:path w="2455544" h="655320">
                <a:moveTo>
                  <a:pt x="2253488" y="608152"/>
                </a:moveTo>
                <a:lnTo>
                  <a:pt x="2243836" y="608050"/>
                </a:lnTo>
                <a:lnTo>
                  <a:pt x="2244941" y="609777"/>
                </a:lnTo>
                <a:lnTo>
                  <a:pt x="2245588" y="611644"/>
                </a:lnTo>
                <a:lnTo>
                  <a:pt x="2246071" y="613486"/>
                </a:lnTo>
                <a:lnTo>
                  <a:pt x="2245436" y="609244"/>
                </a:lnTo>
                <a:lnTo>
                  <a:pt x="2253488" y="608152"/>
                </a:lnTo>
                <a:close/>
              </a:path>
              <a:path w="2455544" h="655320">
                <a:moveTo>
                  <a:pt x="2259698" y="5080"/>
                </a:moveTo>
                <a:lnTo>
                  <a:pt x="2258288" y="3810"/>
                </a:lnTo>
                <a:lnTo>
                  <a:pt x="2256498" y="5080"/>
                </a:lnTo>
                <a:lnTo>
                  <a:pt x="2259698" y="5080"/>
                </a:lnTo>
                <a:close/>
              </a:path>
              <a:path w="2455544" h="655320">
                <a:moveTo>
                  <a:pt x="2261031" y="5080"/>
                </a:moveTo>
                <a:lnTo>
                  <a:pt x="2259698" y="5080"/>
                </a:lnTo>
                <a:lnTo>
                  <a:pt x="2260727" y="6019"/>
                </a:lnTo>
                <a:lnTo>
                  <a:pt x="2261031" y="5080"/>
                </a:lnTo>
                <a:close/>
              </a:path>
              <a:path w="2455544" h="655320">
                <a:moveTo>
                  <a:pt x="2278951" y="3073"/>
                </a:moveTo>
                <a:lnTo>
                  <a:pt x="2278088" y="3238"/>
                </a:lnTo>
                <a:lnTo>
                  <a:pt x="2277186" y="3733"/>
                </a:lnTo>
                <a:lnTo>
                  <a:pt x="2277351" y="3797"/>
                </a:lnTo>
                <a:lnTo>
                  <a:pt x="2278951" y="3073"/>
                </a:lnTo>
                <a:close/>
              </a:path>
              <a:path w="2455544" h="655320">
                <a:moveTo>
                  <a:pt x="2297722" y="606120"/>
                </a:moveTo>
                <a:lnTo>
                  <a:pt x="2296909" y="604278"/>
                </a:lnTo>
                <a:lnTo>
                  <a:pt x="2296185" y="604520"/>
                </a:lnTo>
                <a:lnTo>
                  <a:pt x="2297722" y="606120"/>
                </a:lnTo>
                <a:close/>
              </a:path>
              <a:path w="2455544" h="655320">
                <a:moveTo>
                  <a:pt x="2299639" y="0"/>
                </a:moveTo>
                <a:lnTo>
                  <a:pt x="2295131" y="1270"/>
                </a:lnTo>
                <a:lnTo>
                  <a:pt x="2296947" y="1270"/>
                </a:lnTo>
                <a:lnTo>
                  <a:pt x="2299639" y="0"/>
                </a:lnTo>
                <a:close/>
              </a:path>
              <a:path w="2455544" h="655320">
                <a:moveTo>
                  <a:pt x="2303538" y="601980"/>
                </a:moveTo>
                <a:lnTo>
                  <a:pt x="2295321" y="600710"/>
                </a:lnTo>
                <a:lnTo>
                  <a:pt x="2296909" y="604278"/>
                </a:lnTo>
                <a:lnTo>
                  <a:pt x="2303538" y="601980"/>
                </a:lnTo>
                <a:close/>
              </a:path>
              <a:path w="2455544" h="655320">
                <a:moveTo>
                  <a:pt x="2303907" y="49530"/>
                </a:moveTo>
                <a:lnTo>
                  <a:pt x="2303742" y="49123"/>
                </a:lnTo>
                <a:lnTo>
                  <a:pt x="2301608" y="49530"/>
                </a:lnTo>
                <a:lnTo>
                  <a:pt x="2303907" y="49530"/>
                </a:lnTo>
                <a:close/>
              </a:path>
              <a:path w="2455544" h="655320">
                <a:moveTo>
                  <a:pt x="2332875" y="608330"/>
                </a:moveTo>
                <a:lnTo>
                  <a:pt x="2331986" y="608330"/>
                </a:lnTo>
                <a:lnTo>
                  <a:pt x="2332037" y="608749"/>
                </a:lnTo>
                <a:lnTo>
                  <a:pt x="2332875" y="608330"/>
                </a:lnTo>
                <a:close/>
              </a:path>
              <a:path w="2455544" h="655320">
                <a:moveTo>
                  <a:pt x="2347849" y="9474"/>
                </a:moveTo>
                <a:lnTo>
                  <a:pt x="2347518" y="8534"/>
                </a:lnTo>
                <a:lnTo>
                  <a:pt x="2347137" y="7683"/>
                </a:lnTo>
                <a:lnTo>
                  <a:pt x="2346731" y="7200"/>
                </a:lnTo>
                <a:lnTo>
                  <a:pt x="2346337" y="7213"/>
                </a:lnTo>
                <a:lnTo>
                  <a:pt x="2345982" y="7315"/>
                </a:lnTo>
                <a:lnTo>
                  <a:pt x="2345652" y="7518"/>
                </a:lnTo>
                <a:lnTo>
                  <a:pt x="2346553" y="7607"/>
                </a:lnTo>
                <a:lnTo>
                  <a:pt x="2347849" y="9474"/>
                </a:lnTo>
                <a:close/>
              </a:path>
              <a:path w="2455544" h="655320">
                <a:moveTo>
                  <a:pt x="2359037" y="69215"/>
                </a:moveTo>
                <a:lnTo>
                  <a:pt x="2357932" y="67449"/>
                </a:lnTo>
                <a:lnTo>
                  <a:pt x="2356751" y="65290"/>
                </a:lnTo>
                <a:lnTo>
                  <a:pt x="2354694" y="64401"/>
                </a:lnTo>
                <a:lnTo>
                  <a:pt x="2355519" y="67017"/>
                </a:lnTo>
                <a:lnTo>
                  <a:pt x="2357120" y="68364"/>
                </a:lnTo>
                <a:lnTo>
                  <a:pt x="2359037" y="69215"/>
                </a:lnTo>
                <a:close/>
              </a:path>
              <a:path w="2455544" h="655320">
                <a:moveTo>
                  <a:pt x="2364143" y="70586"/>
                </a:moveTo>
                <a:lnTo>
                  <a:pt x="2362352" y="70243"/>
                </a:lnTo>
                <a:lnTo>
                  <a:pt x="2360587" y="69875"/>
                </a:lnTo>
                <a:lnTo>
                  <a:pt x="2359037" y="69215"/>
                </a:lnTo>
                <a:lnTo>
                  <a:pt x="2360409" y="71335"/>
                </a:lnTo>
                <a:lnTo>
                  <a:pt x="2361628" y="72834"/>
                </a:lnTo>
                <a:lnTo>
                  <a:pt x="2364143" y="70586"/>
                </a:lnTo>
                <a:close/>
              </a:path>
              <a:path w="2455544" h="655320">
                <a:moveTo>
                  <a:pt x="2365768" y="568693"/>
                </a:moveTo>
                <a:lnTo>
                  <a:pt x="2365578" y="568020"/>
                </a:lnTo>
                <a:lnTo>
                  <a:pt x="2365362" y="567651"/>
                </a:lnTo>
                <a:lnTo>
                  <a:pt x="2364994" y="567982"/>
                </a:lnTo>
                <a:lnTo>
                  <a:pt x="2365502" y="568439"/>
                </a:lnTo>
                <a:lnTo>
                  <a:pt x="2365768" y="568693"/>
                </a:lnTo>
                <a:close/>
              </a:path>
              <a:path w="2455544" h="655320">
                <a:moveTo>
                  <a:pt x="2371331" y="30480"/>
                </a:moveTo>
                <a:lnTo>
                  <a:pt x="2365819" y="27940"/>
                </a:lnTo>
                <a:lnTo>
                  <a:pt x="2366721" y="30480"/>
                </a:lnTo>
                <a:lnTo>
                  <a:pt x="2371331" y="30480"/>
                </a:lnTo>
                <a:close/>
              </a:path>
              <a:path w="2455544" h="655320">
                <a:moveTo>
                  <a:pt x="2371712" y="43497"/>
                </a:moveTo>
                <a:lnTo>
                  <a:pt x="2370467" y="42824"/>
                </a:lnTo>
                <a:lnTo>
                  <a:pt x="2369413" y="42329"/>
                </a:lnTo>
                <a:lnTo>
                  <a:pt x="2369185" y="42976"/>
                </a:lnTo>
                <a:lnTo>
                  <a:pt x="2370277" y="43903"/>
                </a:lnTo>
                <a:lnTo>
                  <a:pt x="2371191" y="43865"/>
                </a:lnTo>
                <a:lnTo>
                  <a:pt x="2371712" y="43497"/>
                </a:lnTo>
                <a:close/>
              </a:path>
              <a:path w="2455544" h="655320">
                <a:moveTo>
                  <a:pt x="2385974" y="548640"/>
                </a:moveTo>
                <a:lnTo>
                  <a:pt x="2385453" y="551180"/>
                </a:lnTo>
                <a:lnTo>
                  <a:pt x="2385542" y="551446"/>
                </a:lnTo>
                <a:lnTo>
                  <a:pt x="2385974" y="548640"/>
                </a:lnTo>
                <a:close/>
              </a:path>
              <a:path w="2455544" h="655320">
                <a:moveTo>
                  <a:pt x="2395842" y="545071"/>
                </a:moveTo>
                <a:lnTo>
                  <a:pt x="2395182" y="544830"/>
                </a:lnTo>
                <a:lnTo>
                  <a:pt x="2395753" y="538480"/>
                </a:lnTo>
                <a:lnTo>
                  <a:pt x="2390279" y="541020"/>
                </a:lnTo>
                <a:lnTo>
                  <a:pt x="2390724" y="547370"/>
                </a:lnTo>
                <a:lnTo>
                  <a:pt x="2395842" y="545071"/>
                </a:lnTo>
                <a:close/>
              </a:path>
              <a:path w="2455544" h="655320">
                <a:moveTo>
                  <a:pt x="2398636" y="545312"/>
                </a:moveTo>
                <a:lnTo>
                  <a:pt x="2398522" y="543864"/>
                </a:lnTo>
                <a:lnTo>
                  <a:pt x="2395842" y="545071"/>
                </a:lnTo>
                <a:lnTo>
                  <a:pt x="2398420" y="545998"/>
                </a:lnTo>
                <a:lnTo>
                  <a:pt x="2398636" y="545312"/>
                </a:lnTo>
                <a:close/>
              </a:path>
              <a:path w="2455544" h="655320">
                <a:moveTo>
                  <a:pt x="2405011" y="75107"/>
                </a:moveTo>
                <a:lnTo>
                  <a:pt x="2402878" y="67310"/>
                </a:lnTo>
                <a:lnTo>
                  <a:pt x="2396426" y="67310"/>
                </a:lnTo>
                <a:lnTo>
                  <a:pt x="2405011" y="75107"/>
                </a:lnTo>
                <a:close/>
              </a:path>
              <a:path w="2455544" h="655320">
                <a:moveTo>
                  <a:pt x="2406218" y="76200"/>
                </a:moveTo>
                <a:lnTo>
                  <a:pt x="2405011" y="75107"/>
                </a:lnTo>
                <a:lnTo>
                  <a:pt x="2405354" y="76365"/>
                </a:lnTo>
                <a:lnTo>
                  <a:pt x="2406218" y="76200"/>
                </a:lnTo>
                <a:close/>
              </a:path>
              <a:path w="2455544" h="655320">
                <a:moveTo>
                  <a:pt x="2406726" y="121881"/>
                </a:moveTo>
                <a:lnTo>
                  <a:pt x="2401532" y="118630"/>
                </a:lnTo>
                <a:lnTo>
                  <a:pt x="2401811" y="123850"/>
                </a:lnTo>
                <a:lnTo>
                  <a:pt x="2406726" y="121881"/>
                </a:lnTo>
                <a:close/>
              </a:path>
              <a:path w="2455544" h="655320">
                <a:moveTo>
                  <a:pt x="2413368" y="572770"/>
                </a:moveTo>
                <a:lnTo>
                  <a:pt x="2412847" y="572109"/>
                </a:lnTo>
                <a:lnTo>
                  <a:pt x="2413165" y="572770"/>
                </a:lnTo>
                <a:lnTo>
                  <a:pt x="2413368" y="572770"/>
                </a:lnTo>
                <a:close/>
              </a:path>
              <a:path w="2455544" h="655320">
                <a:moveTo>
                  <a:pt x="2414244" y="74841"/>
                </a:moveTo>
                <a:lnTo>
                  <a:pt x="2408123" y="71132"/>
                </a:lnTo>
                <a:lnTo>
                  <a:pt x="2412454" y="74041"/>
                </a:lnTo>
                <a:lnTo>
                  <a:pt x="2414244" y="74841"/>
                </a:lnTo>
                <a:close/>
              </a:path>
              <a:path w="2455544" h="655320">
                <a:moveTo>
                  <a:pt x="2415870" y="455625"/>
                </a:moveTo>
                <a:lnTo>
                  <a:pt x="2415413" y="454279"/>
                </a:lnTo>
                <a:lnTo>
                  <a:pt x="2414638" y="454914"/>
                </a:lnTo>
                <a:lnTo>
                  <a:pt x="2415870" y="455625"/>
                </a:lnTo>
                <a:close/>
              </a:path>
              <a:path w="2455544" h="655320">
                <a:moveTo>
                  <a:pt x="2417838" y="456755"/>
                </a:moveTo>
                <a:lnTo>
                  <a:pt x="2415870" y="455625"/>
                </a:lnTo>
                <a:lnTo>
                  <a:pt x="2416137" y="456387"/>
                </a:lnTo>
                <a:lnTo>
                  <a:pt x="2417838" y="456755"/>
                </a:lnTo>
                <a:close/>
              </a:path>
              <a:path w="2455544" h="655320">
                <a:moveTo>
                  <a:pt x="2417915" y="497878"/>
                </a:moveTo>
                <a:lnTo>
                  <a:pt x="2417216" y="496277"/>
                </a:lnTo>
                <a:lnTo>
                  <a:pt x="2416962" y="497713"/>
                </a:lnTo>
                <a:lnTo>
                  <a:pt x="2417356" y="497674"/>
                </a:lnTo>
                <a:lnTo>
                  <a:pt x="2417661" y="497776"/>
                </a:lnTo>
                <a:lnTo>
                  <a:pt x="2417915" y="497878"/>
                </a:lnTo>
                <a:close/>
              </a:path>
              <a:path w="2455544" h="655320">
                <a:moveTo>
                  <a:pt x="2418156" y="393192"/>
                </a:moveTo>
                <a:lnTo>
                  <a:pt x="2415095" y="392430"/>
                </a:lnTo>
                <a:lnTo>
                  <a:pt x="2416708" y="398780"/>
                </a:lnTo>
                <a:lnTo>
                  <a:pt x="2418156" y="393192"/>
                </a:lnTo>
                <a:close/>
              </a:path>
              <a:path w="2455544" h="655320">
                <a:moveTo>
                  <a:pt x="2418562" y="468325"/>
                </a:moveTo>
                <a:lnTo>
                  <a:pt x="2418499" y="467474"/>
                </a:lnTo>
                <a:lnTo>
                  <a:pt x="2418448" y="466598"/>
                </a:lnTo>
                <a:lnTo>
                  <a:pt x="2418511" y="465734"/>
                </a:lnTo>
                <a:lnTo>
                  <a:pt x="2418308" y="466902"/>
                </a:lnTo>
                <a:lnTo>
                  <a:pt x="2418334" y="467702"/>
                </a:lnTo>
                <a:lnTo>
                  <a:pt x="2418562" y="468325"/>
                </a:lnTo>
                <a:close/>
              </a:path>
              <a:path w="2455544" h="655320">
                <a:moveTo>
                  <a:pt x="2418626" y="498729"/>
                </a:moveTo>
                <a:lnTo>
                  <a:pt x="2418562" y="498094"/>
                </a:lnTo>
                <a:lnTo>
                  <a:pt x="2417915" y="497878"/>
                </a:lnTo>
                <a:lnTo>
                  <a:pt x="2418613" y="499452"/>
                </a:lnTo>
                <a:lnTo>
                  <a:pt x="2418626" y="498729"/>
                </a:lnTo>
                <a:close/>
              </a:path>
              <a:path w="2455544" h="655320">
                <a:moveTo>
                  <a:pt x="2419616" y="472694"/>
                </a:moveTo>
                <a:lnTo>
                  <a:pt x="2419312" y="471830"/>
                </a:lnTo>
                <a:lnTo>
                  <a:pt x="2419058" y="470992"/>
                </a:lnTo>
                <a:lnTo>
                  <a:pt x="2418867" y="470141"/>
                </a:lnTo>
                <a:lnTo>
                  <a:pt x="2417788" y="469963"/>
                </a:lnTo>
                <a:lnTo>
                  <a:pt x="2418118" y="471017"/>
                </a:lnTo>
                <a:lnTo>
                  <a:pt x="2418765" y="471881"/>
                </a:lnTo>
                <a:lnTo>
                  <a:pt x="2419616" y="472694"/>
                </a:lnTo>
                <a:close/>
              </a:path>
              <a:path w="2455544" h="655320">
                <a:moveTo>
                  <a:pt x="2419985" y="457212"/>
                </a:moveTo>
                <a:lnTo>
                  <a:pt x="2417838" y="456755"/>
                </a:lnTo>
                <a:lnTo>
                  <a:pt x="2418283" y="457009"/>
                </a:lnTo>
                <a:lnTo>
                  <a:pt x="2418981" y="457174"/>
                </a:lnTo>
                <a:lnTo>
                  <a:pt x="2419985" y="457212"/>
                </a:lnTo>
                <a:close/>
              </a:path>
              <a:path w="2455544" h="655320">
                <a:moveTo>
                  <a:pt x="2420112" y="502780"/>
                </a:moveTo>
                <a:lnTo>
                  <a:pt x="2418626" y="499452"/>
                </a:lnTo>
                <a:lnTo>
                  <a:pt x="2418588" y="500608"/>
                </a:lnTo>
                <a:lnTo>
                  <a:pt x="2418410" y="502031"/>
                </a:lnTo>
                <a:lnTo>
                  <a:pt x="2420112" y="502780"/>
                </a:lnTo>
                <a:close/>
              </a:path>
              <a:path w="2455544" h="655320">
                <a:moveTo>
                  <a:pt x="2420264" y="393700"/>
                </a:moveTo>
                <a:lnTo>
                  <a:pt x="2419337" y="391160"/>
                </a:lnTo>
                <a:lnTo>
                  <a:pt x="2418677" y="391160"/>
                </a:lnTo>
                <a:lnTo>
                  <a:pt x="2418156" y="393192"/>
                </a:lnTo>
                <a:lnTo>
                  <a:pt x="2420264" y="393700"/>
                </a:lnTo>
                <a:close/>
              </a:path>
              <a:path w="2455544" h="655320">
                <a:moveTo>
                  <a:pt x="2421115" y="469938"/>
                </a:moveTo>
                <a:lnTo>
                  <a:pt x="2419629" y="469620"/>
                </a:lnTo>
                <a:lnTo>
                  <a:pt x="2418880" y="469150"/>
                </a:lnTo>
                <a:lnTo>
                  <a:pt x="2418575" y="468325"/>
                </a:lnTo>
                <a:lnTo>
                  <a:pt x="2418905" y="470141"/>
                </a:lnTo>
                <a:lnTo>
                  <a:pt x="2419769" y="470293"/>
                </a:lnTo>
                <a:lnTo>
                  <a:pt x="2420607" y="470319"/>
                </a:lnTo>
                <a:lnTo>
                  <a:pt x="2421115" y="469938"/>
                </a:lnTo>
                <a:close/>
              </a:path>
              <a:path w="2455544" h="655320">
                <a:moveTo>
                  <a:pt x="2421750" y="493509"/>
                </a:moveTo>
                <a:lnTo>
                  <a:pt x="2421331" y="490956"/>
                </a:lnTo>
                <a:lnTo>
                  <a:pt x="2419985" y="491490"/>
                </a:lnTo>
                <a:lnTo>
                  <a:pt x="2421750" y="493509"/>
                </a:lnTo>
                <a:close/>
              </a:path>
              <a:path w="2455544" h="655320">
                <a:moveTo>
                  <a:pt x="2423007" y="448030"/>
                </a:moveTo>
                <a:lnTo>
                  <a:pt x="2419375" y="445338"/>
                </a:lnTo>
                <a:lnTo>
                  <a:pt x="2418892" y="448170"/>
                </a:lnTo>
                <a:lnTo>
                  <a:pt x="2414790" y="452437"/>
                </a:lnTo>
                <a:lnTo>
                  <a:pt x="2415413" y="454279"/>
                </a:lnTo>
                <a:lnTo>
                  <a:pt x="2423007" y="448030"/>
                </a:lnTo>
                <a:close/>
              </a:path>
              <a:path w="2455544" h="655320">
                <a:moveTo>
                  <a:pt x="2423541" y="490080"/>
                </a:moveTo>
                <a:lnTo>
                  <a:pt x="2421750" y="485140"/>
                </a:lnTo>
                <a:lnTo>
                  <a:pt x="2419413" y="482600"/>
                </a:lnTo>
                <a:lnTo>
                  <a:pt x="2421013" y="488950"/>
                </a:lnTo>
                <a:lnTo>
                  <a:pt x="2421331" y="490956"/>
                </a:lnTo>
                <a:lnTo>
                  <a:pt x="2423541" y="490080"/>
                </a:lnTo>
                <a:close/>
              </a:path>
              <a:path w="2455544" h="655320">
                <a:moveTo>
                  <a:pt x="2424112" y="489851"/>
                </a:moveTo>
                <a:lnTo>
                  <a:pt x="2423541" y="490080"/>
                </a:lnTo>
                <a:lnTo>
                  <a:pt x="2423591" y="490220"/>
                </a:lnTo>
                <a:lnTo>
                  <a:pt x="2424112" y="489851"/>
                </a:lnTo>
                <a:close/>
              </a:path>
              <a:path w="2455544" h="655320">
                <a:moveTo>
                  <a:pt x="2424366" y="300482"/>
                </a:moveTo>
                <a:lnTo>
                  <a:pt x="2423845" y="300659"/>
                </a:lnTo>
                <a:lnTo>
                  <a:pt x="2423299" y="300990"/>
                </a:lnTo>
                <a:lnTo>
                  <a:pt x="2422855" y="301637"/>
                </a:lnTo>
                <a:lnTo>
                  <a:pt x="2423236" y="301599"/>
                </a:lnTo>
                <a:lnTo>
                  <a:pt x="2423782" y="301091"/>
                </a:lnTo>
                <a:lnTo>
                  <a:pt x="2424366" y="300482"/>
                </a:lnTo>
                <a:close/>
              </a:path>
              <a:path w="2455544" h="655320">
                <a:moveTo>
                  <a:pt x="2429167" y="498767"/>
                </a:moveTo>
                <a:lnTo>
                  <a:pt x="2425446" y="497840"/>
                </a:lnTo>
                <a:lnTo>
                  <a:pt x="2424417" y="496570"/>
                </a:lnTo>
                <a:lnTo>
                  <a:pt x="2421750" y="493509"/>
                </a:lnTo>
                <a:lnTo>
                  <a:pt x="2422639" y="499110"/>
                </a:lnTo>
                <a:lnTo>
                  <a:pt x="2428303" y="500380"/>
                </a:lnTo>
                <a:lnTo>
                  <a:pt x="2429167" y="498767"/>
                </a:lnTo>
                <a:close/>
              </a:path>
              <a:path w="2455544" h="655320">
                <a:moveTo>
                  <a:pt x="2430589" y="499110"/>
                </a:moveTo>
                <a:lnTo>
                  <a:pt x="2430322" y="496570"/>
                </a:lnTo>
                <a:lnTo>
                  <a:pt x="2429167" y="498767"/>
                </a:lnTo>
                <a:lnTo>
                  <a:pt x="2430589" y="499110"/>
                </a:lnTo>
                <a:close/>
              </a:path>
              <a:path w="2455544" h="655320">
                <a:moveTo>
                  <a:pt x="2430894" y="471170"/>
                </a:moveTo>
                <a:lnTo>
                  <a:pt x="2429268" y="471474"/>
                </a:lnTo>
                <a:lnTo>
                  <a:pt x="2429700" y="473189"/>
                </a:lnTo>
                <a:lnTo>
                  <a:pt x="2430894" y="471170"/>
                </a:lnTo>
                <a:close/>
              </a:path>
              <a:path w="2455544" h="655320">
                <a:moveTo>
                  <a:pt x="2434564" y="487680"/>
                </a:moveTo>
                <a:lnTo>
                  <a:pt x="2433421" y="481330"/>
                </a:lnTo>
                <a:lnTo>
                  <a:pt x="2430805" y="476250"/>
                </a:lnTo>
                <a:lnTo>
                  <a:pt x="2430145" y="474980"/>
                </a:lnTo>
                <a:lnTo>
                  <a:pt x="2429700" y="473189"/>
                </a:lnTo>
                <a:lnTo>
                  <a:pt x="2427871" y="476250"/>
                </a:lnTo>
                <a:lnTo>
                  <a:pt x="2425573" y="474980"/>
                </a:lnTo>
                <a:lnTo>
                  <a:pt x="2421902" y="473710"/>
                </a:lnTo>
                <a:lnTo>
                  <a:pt x="2419616" y="472440"/>
                </a:lnTo>
                <a:lnTo>
                  <a:pt x="2421496" y="477520"/>
                </a:lnTo>
                <a:lnTo>
                  <a:pt x="2425331" y="482600"/>
                </a:lnTo>
                <a:lnTo>
                  <a:pt x="2427173" y="487680"/>
                </a:lnTo>
                <a:lnTo>
                  <a:pt x="2424112" y="489851"/>
                </a:lnTo>
                <a:lnTo>
                  <a:pt x="2426385" y="488950"/>
                </a:lnTo>
                <a:lnTo>
                  <a:pt x="2428456" y="488950"/>
                </a:lnTo>
                <a:lnTo>
                  <a:pt x="2429764" y="492760"/>
                </a:lnTo>
                <a:lnTo>
                  <a:pt x="2433370" y="488950"/>
                </a:lnTo>
                <a:lnTo>
                  <a:pt x="2434564" y="487680"/>
                </a:lnTo>
                <a:close/>
              </a:path>
              <a:path w="2455544" h="655320">
                <a:moveTo>
                  <a:pt x="2438374" y="537654"/>
                </a:moveTo>
                <a:lnTo>
                  <a:pt x="2436558" y="534263"/>
                </a:lnTo>
                <a:lnTo>
                  <a:pt x="2436101" y="535241"/>
                </a:lnTo>
                <a:lnTo>
                  <a:pt x="2438374" y="537654"/>
                </a:lnTo>
                <a:close/>
              </a:path>
              <a:path w="2455544" h="655320">
                <a:moveTo>
                  <a:pt x="2439555" y="260311"/>
                </a:moveTo>
                <a:lnTo>
                  <a:pt x="2438781" y="257810"/>
                </a:lnTo>
                <a:lnTo>
                  <a:pt x="2437752" y="258076"/>
                </a:lnTo>
                <a:lnTo>
                  <a:pt x="2439555" y="260311"/>
                </a:lnTo>
                <a:close/>
              </a:path>
              <a:path w="2455544" h="655320">
                <a:moveTo>
                  <a:pt x="2439962" y="261620"/>
                </a:moveTo>
                <a:lnTo>
                  <a:pt x="2439593" y="260350"/>
                </a:lnTo>
                <a:lnTo>
                  <a:pt x="2439962" y="261620"/>
                </a:lnTo>
                <a:close/>
              </a:path>
              <a:path w="2455544" h="655320">
                <a:moveTo>
                  <a:pt x="2440152" y="257594"/>
                </a:moveTo>
                <a:lnTo>
                  <a:pt x="2439695" y="257238"/>
                </a:lnTo>
                <a:lnTo>
                  <a:pt x="2439619" y="257810"/>
                </a:lnTo>
                <a:lnTo>
                  <a:pt x="2440152" y="257594"/>
                </a:lnTo>
                <a:close/>
              </a:path>
              <a:path w="2455544" h="655320">
                <a:moveTo>
                  <a:pt x="2440292" y="393700"/>
                </a:moveTo>
                <a:lnTo>
                  <a:pt x="2439771" y="389585"/>
                </a:lnTo>
                <a:lnTo>
                  <a:pt x="2439390" y="389890"/>
                </a:lnTo>
                <a:lnTo>
                  <a:pt x="2439187" y="391248"/>
                </a:lnTo>
                <a:lnTo>
                  <a:pt x="2440292" y="393700"/>
                </a:lnTo>
                <a:close/>
              </a:path>
              <a:path w="2455544" h="655320">
                <a:moveTo>
                  <a:pt x="2442616" y="457568"/>
                </a:moveTo>
                <a:lnTo>
                  <a:pt x="2442400" y="457085"/>
                </a:lnTo>
                <a:lnTo>
                  <a:pt x="2442070" y="456361"/>
                </a:lnTo>
                <a:lnTo>
                  <a:pt x="2441803" y="455790"/>
                </a:lnTo>
                <a:lnTo>
                  <a:pt x="2442616" y="457568"/>
                </a:lnTo>
                <a:close/>
              </a:path>
              <a:path w="2455544" h="655320">
                <a:moveTo>
                  <a:pt x="2443492" y="408940"/>
                </a:moveTo>
                <a:lnTo>
                  <a:pt x="2439085" y="403860"/>
                </a:lnTo>
                <a:lnTo>
                  <a:pt x="2440686" y="410197"/>
                </a:lnTo>
                <a:lnTo>
                  <a:pt x="2440927" y="408940"/>
                </a:lnTo>
                <a:lnTo>
                  <a:pt x="2443492" y="408940"/>
                </a:lnTo>
                <a:close/>
              </a:path>
              <a:path w="2455544" h="655320">
                <a:moveTo>
                  <a:pt x="2444064" y="386080"/>
                </a:moveTo>
                <a:lnTo>
                  <a:pt x="2439187" y="384810"/>
                </a:lnTo>
                <a:lnTo>
                  <a:pt x="2439771" y="389585"/>
                </a:lnTo>
                <a:lnTo>
                  <a:pt x="2444064" y="386080"/>
                </a:lnTo>
                <a:close/>
              </a:path>
              <a:path w="2455544" h="655320">
                <a:moveTo>
                  <a:pt x="2445372" y="448310"/>
                </a:moveTo>
                <a:lnTo>
                  <a:pt x="2444762" y="448665"/>
                </a:lnTo>
                <a:lnTo>
                  <a:pt x="2444102" y="452120"/>
                </a:lnTo>
                <a:lnTo>
                  <a:pt x="2445372" y="448310"/>
                </a:lnTo>
                <a:close/>
              </a:path>
              <a:path w="2455544" h="655320">
                <a:moveTo>
                  <a:pt x="2446439" y="255612"/>
                </a:moveTo>
                <a:lnTo>
                  <a:pt x="2445715" y="255612"/>
                </a:lnTo>
                <a:lnTo>
                  <a:pt x="2445054" y="255612"/>
                </a:lnTo>
                <a:lnTo>
                  <a:pt x="2440152" y="257594"/>
                </a:lnTo>
                <a:lnTo>
                  <a:pt x="2443708" y="260350"/>
                </a:lnTo>
                <a:lnTo>
                  <a:pt x="2445562" y="256006"/>
                </a:lnTo>
                <a:lnTo>
                  <a:pt x="2446261" y="256540"/>
                </a:lnTo>
                <a:lnTo>
                  <a:pt x="2446439" y="255612"/>
                </a:lnTo>
                <a:close/>
              </a:path>
              <a:path w="2455544" h="655320">
                <a:moveTo>
                  <a:pt x="2447963" y="204343"/>
                </a:moveTo>
                <a:lnTo>
                  <a:pt x="2445689" y="204000"/>
                </a:lnTo>
                <a:lnTo>
                  <a:pt x="2446261" y="206908"/>
                </a:lnTo>
                <a:lnTo>
                  <a:pt x="2445766" y="209346"/>
                </a:lnTo>
                <a:lnTo>
                  <a:pt x="2447963" y="204343"/>
                </a:lnTo>
                <a:close/>
              </a:path>
              <a:path w="2455544" h="655320">
                <a:moveTo>
                  <a:pt x="2452281" y="401180"/>
                </a:moveTo>
                <a:lnTo>
                  <a:pt x="2450300" y="401231"/>
                </a:lnTo>
                <a:lnTo>
                  <a:pt x="2447201" y="401180"/>
                </a:lnTo>
                <a:lnTo>
                  <a:pt x="2445994" y="395808"/>
                </a:lnTo>
                <a:lnTo>
                  <a:pt x="2444254" y="405752"/>
                </a:lnTo>
                <a:lnTo>
                  <a:pt x="2446553" y="404012"/>
                </a:lnTo>
                <a:lnTo>
                  <a:pt x="2449639" y="401726"/>
                </a:lnTo>
                <a:lnTo>
                  <a:pt x="2450173" y="406260"/>
                </a:lnTo>
                <a:lnTo>
                  <a:pt x="2452281" y="401180"/>
                </a:lnTo>
                <a:close/>
              </a:path>
              <a:path w="2455544" h="655320">
                <a:moveTo>
                  <a:pt x="2452954" y="139534"/>
                </a:moveTo>
                <a:lnTo>
                  <a:pt x="2449588" y="139611"/>
                </a:lnTo>
                <a:lnTo>
                  <a:pt x="2452890" y="139852"/>
                </a:lnTo>
                <a:lnTo>
                  <a:pt x="2452954" y="139534"/>
                </a:lnTo>
                <a:close/>
              </a:path>
              <a:path w="2455544" h="655320">
                <a:moveTo>
                  <a:pt x="2453754" y="228600"/>
                </a:moveTo>
                <a:lnTo>
                  <a:pt x="2447531" y="228600"/>
                </a:lnTo>
                <a:lnTo>
                  <a:pt x="2447556" y="226060"/>
                </a:lnTo>
                <a:lnTo>
                  <a:pt x="2450477" y="226060"/>
                </a:lnTo>
                <a:lnTo>
                  <a:pt x="2452154" y="224790"/>
                </a:lnTo>
                <a:lnTo>
                  <a:pt x="2450769" y="220980"/>
                </a:lnTo>
                <a:lnTo>
                  <a:pt x="2449919" y="214630"/>
                </a:lnTo>
                <a:lnTo>
                  <a:pt x="2448852" y="212090"/>
                </a:lnTo>
                <a:lnTo>
                  <a:pt x="2448331" y="210820"/>
                </a:lnTo>
                <a:lnTo>
                  <a:pt x="2445321" y="210820"/>
                </a:lnTo>
                <a:lnTo>
                  <a:pt x="2445639" y="210083"/>
                </a:lnTo>
                <a:lnTo>
                  <a:pt x="2445766" y="209346"/>
                </a:lnTo>
                <a:lnTo>
                  <a:pt x="2445118" y="210820"/>
                </a:lnTo>
                <a:lnTo>
                  <a:pt x="2444762" y="210820"/>
                </a:lnTo>
                <a:lnTo>
                  <a:pt x="2444432" y="211772"/>
                </a:lnTo>
                <a:lnTo>
                  <a:pt x="2444331" y="212090"/>
                </a:lnTo>
                <a:lnTo>
                  <a:pt x="2444280" y="211912"/>
                </a:lnTo>
                <a:lnTo>
                  <a:pt x="2444407" y="211861"/>
                </a:lnTo>
                <a:lnTo>
                  <a:pt x="2444267" y="211848"/>
                </a:lnTo>
                <a:lnTo>
                  <a:pt x="2444051" y="210820"/>
                </a:lnTo>
                <a:lnTo>
                  <a:pt x="2442260" y="203200"/>
                </a:lnTo>
                <a:lnTo>
                  <a:pt x="2441956" y="201930"/>
                </a:lnTo>
                <a:lnTo>
                  <a:pt x="2443188" y="190500"/>
                </a:lnTo>
                <a:lnTo>
                  <a:pt x="2445067" y="180340"/>
                </a:lnTo>
                <a:lnTo>
                  <a:pt x="2444953" y="171450"/>
                </a:lnTo>
                <a:lnTo>
                  <a:pt x="2447036" y="171450"/>
                </a:lnTo>
                <a:lnTo>
                  <a:pt x="2446248" y="168910"/>
                </a:lnTo>
                <a:lnTo>
                  <a:pt x="2444673" y="163830"/>
                </a:lnTo>
                <a:lnTo>
                  <a:pt x="2445664" y="153670"/>
                </a:lnTo>
                <a:lnTo>
                  <a:pt x="2443429" y="151130"/>
                </a:lnTo>
                <a:lnTo>
                  <a:pt x="2441194" y="148590"/>
                </a:lnTo>
                <a:lnTo>
                  <a:pt x="2441194" y="146050"/>
                </a:lnTo>
                <a:lnTo>
                  <a:pt x="2444991" y="140970"/>
                </a:lnTo>
                <a:lnTo>
                  <a:pt x="2447467" y="142240"/>
                </a:lnTo>
                <a:lnTo>
                  <a:pt x="2447188" y="140970"/>
                </a:lnTo>
                <a:lnTo>
                  <a:pt x="2446350" y="137160"/>
                </a:lnTo>
                <a:lnTo>
                  <a:pt x="2444839" y="135890"/>
                </a:lnTo>
                <a:lnTo>
                  <a:pt x="2445321" y="130810"/>
                </a:lnTo>
                <a:lnTo>
                  <a:pt x="2444318" y="129540"/>
                </a:lnTo>
                <a:lnTo>
                  <a:pt x="2443784" y="128270"/>
                </a:lnTo>
                <a:lnTo>
                  <a:pt x="2443264" y="127000"/>
                </a:lnTo>
                <a:lnTo>
                  <a:pt x="2441918" y="124460"/>
                </a:lnTo>
                <a:lnTo>
                  <a:pt x="2445880" y="125730"/>
                </a:lnTo>
                <a:lnTo>
                  <a:pt x="2446998" y="125730"/>
                </a:lnTo>
                <a:lnTo>
                  <a:pt x="2449715" y="128270"/>
                </a:lnTo>
                <a:lnTo>
                  <a:pt x="2449677" y="129540"/>
                </a:lnTo>
                <a:lnTo>
                  <a:pt x="2449804" y="128270"/>
                </a:lnTo>
                <a:lnTo>
                  <a:pt x="2447201" y="124460"/>
                </a:lnTo>
                <a:lnTo>
                  <a:pt x="2445982" y="121920"/>
                </a:lnTo>
                <a:lnTo>
                  <a:pt x="2441676" y="115570"/>
                </a:lnTo>
                <a:lnTo>
                  <a:pt x="2438158" y="113030"/>
                </a:lnTo>
                <a:lnTo>
                  <a:pt x="2433777" y="113030"/>
                </a:lnTo>
                <a:lnTo>
                  <a:pt x="2439606" y="110490"/>
                </a:lnTo>
                <a:lnTo>
                  <a:pt x="2437650" y="107950"/>
                </a:lnTo>
                <a:lnTo>
                  <a:pt x="2434729" y="104140"/>
                </a:lnTo>
                <a:lnTo>
                  <a:pt x="2431046" y="101600"/>
                </a:lnTo>
                <a:lnTo>
                  <a:pt x="2431948" y="107950"/>
                </a:lnTo>
                <a:lnTo>
                  <a:pt x="2428557" y="106680"/>
                </a:lnTo>
                <a:lnTo>
                  <a:pt x="2426436" y="102870"/>
                </a:lnTo>
                <a:lnTo>
                  <a:pt x="2424265" y="100330"/>
                </a:lnTo>
                <a:lnTo>
                  <a:pt x="2426424" y="99060"/>
                </a:lnTo>
                <a:lnTo>
                  <a:pt x="2430754" y="96520"/>
                </a:lnTo>
                <a:lnTo>
                  <a:pt x="2428862" y="93980"/>
                </a:lnTo>
                <a:lnTo>
                  <a:pt x="2424163" y="87630"/>
                </a:lnTo>
                <a:lnTo>
                  <a:pt x="2414270" y="82550"/>
                </a:lnTo>
                <a:lnTo>
                  <a:pt x="2405646" y="77470"/>
                </a:lnTo>
                <a:lnTo>
                  <a:pt x="2405354" y="76365"/>
                </a:lnTo>
                <a:lnTo>
                  <a:pt x="2399461" y="77470"/>
                </a:lnTo>
                <a:lnTo>
                  <a:pt x="2395169" y="71120"/>
                </a:lnTo>
                <a:lnTo>
                  <a:pt x="2397366" y="58420"/>
                </a:lnTo>
                <a:lnTo>
                  <a:pt x="2395182" y="55880"/>
                </a:lnTo>
                <a:lnTo>
                  <a:pt x="2391905" y="52070"/>
                </a:lnTo>
                <a:lnTo>
                  <a:pt x="2381402" y="52070"/>
                </a:lnTo>
                <a:lnTo>
                  <a:pt x="2376792" y="48260"/>
                </a:lnTo>
                <a:lnTo>
                  <a:pt x="2375878" y="50800"/>
                </a:lnTo>
                <a:lnTo>
                  <a:pt x="2371864" y="55880"/>
                </a:lnTo>
                <a:lnTo>
                  <a:pt x="2364816" y="52070"/>
                </a:lnTo>
                <a:lnTo>
                  <a:pt x="2363952" y="50800"/>
                </a:lnTo>
                <a:lnTo>
                  <a:pt x="2363101" y="49530"/>
                </a:lnTo>
                <a:lnTo>
                  <a:pt x="2360523" y="45720"/>
                </a:lnTo>
                <a:lnTo>
                  <a:pt x="2365400" y="39370"/>
                </a:lnTo>
                <a:lnTo>
                  <a:pt x="2366365" y="38100"/>
                </a:lnTo>
                <a:lnTo>
                  <a:pt x="2370988" y="40640"/>
                </a:lnTo>
                <a:lnTo>
                  <a:pt x="2372322" y="40640"/>
                </a:lnTo>
                <a:lnTo>
                  <a:pt x="2372309" y="41910"/>
                </a:lnTo>
                <a:lnTo>
                  <a:pt x="2371648" y="43180"/>
                </a:lnTo>
                <a:lnTo>
                  <a:pt x="2373922" y="44450"/>
                </a:lnTo>
                <a:lnTo>
                  <a:pt x="2376817" y="45720"/>
                </a:lnTo>
                <a:lnTo>
                  <a:pt x="2376830" y="41910"/>
                </a:lnTo>
                <a:lnTo>
                  <a:pt x="2374366" y="41910"/>
                </a:lnTo>
                <a:lnTo>
                  <a:pt x="2373769" y="38100"/>
                </a:lnTo>
                <a:lnTo>
                  <a:pt x="2370251" y="34290"/>
                </a:lnTo>
                <a:lnTo>
                  <a:pt x="2366721" y="30480"/>
                </a:lnTo>
                <a:lnTo>
                  <a:pt x="2368550" y="34290"/>
                </a:lnTo>
                <a:lnTo>
                  <a:pt x="2367623" y="33020"/>
                </a:lnTo>
                <a:lnTo>
                  <a:pt x="2366530" y="30480"/>
                </a:lnTo>
                <a:lnTo>
                  <a:pt x="2364321" y="27940"/>
                </a:lnTo>
                <a:lnTo>
                  <a:pt x="2362936" y="26670"/>
                </a:lnTo>
                <a:lnTo>
                  <a:pt x="2359723" y="22860"/>
                </a:lnTo>
                <a:lnTo>
                  <a:pt x="2356510" y="19050"/>
                </a:lnTo>
                <a:lnTo>
                  <a:pt x="2353818" y="16510"/>
                </a:lnTo>
                <a:lnTo>
                  <a:pt x="2352471" y="15240"/>
                </a:lnTo>
                <a:lnTo>
                  <a:pt x="2347760" y="8890"/>
                </a:lnTo>
                <a:lnTo>
                  <a:pt x="2348865" y="11430"/>
                </a:lnTo>
                <a:lnTo>
                  <a:pt x="2348852" y="16510"/>
                </a:lnTo>
                <a:lnTo>
                  <a:pt x="2347328" y="15240"/>
                </a:lnTo>
                <a:lnTo>
                  <a:pt x="2344801" y="11430"/>
                </a:lnTo>
                <a:lnTo>
                  <a:pt x="2337041" y="11430"/>
                </a:lnTo>
                <a:lnTo>
                  <a:pt x="2333688" y="13970"/>
                </a:lnTo>
                <a:lnTo>
                  <a:pt x="2330958" y="16510"/>
                </a:lnTo>
                <a:lnTo>
                  <a:pt x="2325027" y="19050"/>
                </a:lnTo>
                <a:lnTo>
                  <a:pt x="2321471" y="16510"/>
                </a:lnTo>
                <a:lnTo>
                  <a:pt x="2321903" y="15240"/>
                </a:lnTo>
                <a:lnTo>
                  <a:pt x="2321839" y="12700"/>
                </a:lnTo>
                <a:lnTo>
                  <a:pt x="2321623" y="11430"/>
                </a:lnTo>
                <a:lnTo>
                  <a:pt x="2320658" y="11430"/>
                </a:lnTo>
                <a:lnTo>
                  <a:pt x="2316111" y="12700"/>
                </a:lnTo>
                <a:lnTo>
                  <a:pt x="2310104" y="11430"/>
                </a:lnTo>
                <a:lnTo>
                  <a:pt x="2315400" y="6350"/>
                </a:lnTo>
                <a:lnTo>
                  <a:pt x="2316721" y="5080"/>
                </a:lnTo>
                <a:lnTo>
                  <a:pt x="2310485" y="6350"/>
                </a:lnTo>
                <a:lnTo>
                  <a:pt x="2304643" y="5080"/>
                </a:lnTo>
                <a:lnTo>
                  <a:pt x="2299436" y="2540"/>
                </a:lnTo>
                <a:lnTo>
                  <a:pt x="2295131" y="1270"/>
                </a:lnTo>
                <a:lnTo>
                  <a:pt x="2292388" y="1270"/>
                </a:lnTo>
                <a:lnTo>
                  <a:pt x="2295296" y="6350"/>
                </a:lnTo>
                <a:lnTo>
                  <a:pt x="2292540" y="5080"/>
                </a:lnTo>
                <a:lnTo>
                  <a:pt x="2290241" y="5080"/>
                </a:lnTo>
                <a:lnTo>
                  <a:pt x="2290178" y="2540"/>
                </a:lnTo>
                <a:lnTo>
                  <a:pt x="2287574" y="6350"/>
                </a:lnTo>
                <a:lnTo>
                  <a:pt x="2292781" y="11430"/>
                </a:lnTo>
                <a:lnTo>
                  <a:pt x="2287498" y="16510"/>
                </a:lnTo>
                <a:lnTo>
                  <a:pt x="2283739" y="13970"/>
                </a:lnTo>
                <a:lnTo>
                  <a:pt x="2276640" y="19050"/>
                </a:lnTo>
                <a:lnTo>
                  <a:pt x="2275357" y="13970"/>
                </a:lnTo>
                <a:lnTo>
                  <a:pt x="2275027" y="12700"/>
                </a:lnTo>
                <a:lnTo>
                  <a:pt x="2279777" y="12700"/>
                </a:lnTo>
                <a:lnTo>
                  <a:pt x="2279751" y="11430"/>
                </a:lnTo>
                <a:lnTo>
                  <a:pt x="2279726" y="10160"/>
                </a:lnTo>
                <a:lnTo>
                  <a:pt x="2279307" y="6350"/>
                </a:lnTo>
                <a:lnTo>
                  <a:pt x="2282952" y="5080"/>
                </a:lnTo>
                <a:lnTo>
                  <a:pt x="2276119" y="5080"/>
                </a:lnTo>
                <a:lnTo>
                  <a:pt x="2275675" y="3810"/>
                </a:lnTo>
                <a:lnTo>
                  <a:pt x="2276424" y="3810"/>
                </a:lnTo>
                <a:lnTo>
                  <a:pt x="2277148" y="2540"/>
                </a:lnTo>
                <a:lnTo>
                  <a:pt x="2271534" y="2540"/>
                </a:lnTo>
                <a:lnTo>
                  <a:pt x="2269248" y="5080"/>
                </a:lnTo>
                <a:lnTo>
                  <a:pt x="2266950" y="8890"/>
                </a:lnTo>
                <a:lnTo>
                  <a:pt x="2261298" y="11430"/>
                </a:lnTo>
                <a:lnTo>
                  <a:pt x="2262517" y="7620"/>
                </a:lnTo>
                <a:lnTo>
                  <a:pt x="2260727" y="6019"/>
                </a:lnTo>
                <a:lnTo>
                  <a:pt x="2259012" y="11430"/>
                </a:lnTo>
                <a:lnTo>
                  <a:pt x="2254999" y="13970"/>
                </a:lnTo>
                <a:lnTo>
                  <a:pt x="2247620" y="11430"/>
                </a:lnTo>
                <a:lnTo>
                  <a:pt x="2247277" y="16510"/>
                </a:lnTo>
                <a:lnTo>
                  <a:pt x="2243467" y="16510"/>
                </a:lnTo>
                <a:lnTo>
                  <a:pt x="2247862" y="17780"/>
                </a:lnTo>
                <a:lnTo>
                  <a:pt x="2246617" y="21590"/>
                </a:lnTo>
                <a:lnTo>
                  <a:pt x="2242972" y="21590"/>
                </a:lnTo>
                <a:lnTo>
                  <a:pt x="2237994" y="22860"/>
                </a:lnTo>
                <a:lnTo>
                  <a:pt x="2237689" y="21590"/>
                </a:lnTo>
                <a:lnTo>
                  <a:pt x="2237524" y="20840"/>
                </a:lnTo>
                <a:lnTo>
                  <a:pt x="2236228" y="21590"/>
                </a:lnTo>
                <a:lnTo>
                  <a:pt x="2231174" y="20320"/>
                </a:lnTo>
                <a:lnTo>
                  <a:pt x="2225687" y="17780"/>
                </a:lnTo>
                <a:lnTo>
                  <a:pt x="2220023" y="17780"/>
                </a:lnTo>
                <a:lnTo>
                  <a:pt x="2216277" y="16510"/>
                </a:lnTo>
                <a:lnTo>
                  <a:pt x="2217788" y="13970"/>
                </a:lnTo>
                <a:lnTo>
                  <a:pt x="2219299" y="11430"/>
                </a:lnTo>
                <a:lnTo>
                  <a:pt x="2216023" y="10160"/>
                </a:lnTo>
                <a:lnTo>
                  <a:pt x="2210790" y="11430"/>
                </a:lnTo>
                <a:lnTo>
                  <a:pt x="2202827" y="8890"/>
                </a:lnTo>
                <a:lnTo>
                  <a:pt x="2197316" y="10160"/>
                </a:lnTo>
                <a:lnTo>
                  <a:pt x="2199868" y="14605"/>
                </a:lnTo>
                <a:lnTo>
                  <a:pt x="2194445" y="19050"/>
                </a:lnTo>
                <a:lnTo>
                  <a:pt x="2205621" y="15240"/>
                </a:lnTo>
                <a:lnTo>
                  <a:pt x="2209342" y="13970"/>
                </a:lnTo>
                <a:lnTo>
                  <a:pt x="2200059" y="21590"/>
                </a:lnTo>
                <a:lnTo>
                  <a:pt x="2204631" y="21590"/>
                </a:lnTo>
                <a:lnTo>
                  <a:pt x="2209508" y="17780"/>
                </a:lnTo>
                <a:lnTo>
                  <a:pt x="2212289" y="19050"/>
                </a:lnTo>
                <a:lnTo>
                  <a:pt x="2208619" y="22237"/>
                </a:lnTo>
                <a:lnTo>
                  <a:pt x="2210714" y="26670"/>
                </a:lnTo>
                <a:lnTo>
                  <a:pt x="2205888" y="24130"/>
                </a:lnTo>
                <a:lnTo>
                  <a:pt x="2201214" y="25400"/>
                </a:lnTo>
                <a:lnTo>
                  <a:pt x="2196388" y="27940"/>
                </a:lnTo>
                <a:lnTo>
                  <a:pt x="2191105" y="26670"/>
                </a:lnTo>
                <a:lnTo>
                  <a:pt x="2190635" y="13970"/>
                </a:lnTo>
                <a:lnTo>
                  <a:pt x="2182761" y="12700"/>
                </a:lnTo>
                <a:lnTo>
                  <a:pt x="2175230" y="15240"/>
                </a:lnTo>
                <a:lnTo>
                  <a:pt x="2167115" y="19050"/>
                </a:lnTo>
                <a:lnTo>
                  <a:pt x="2157488" y="19050"/>
                </a:lnTo>
                <a:lnTo>
                  <a:pt x="2162137" y="21590"/>
                </a:lnTo>
                <a:lnTo>
                  <a:pt x="2160511" y="26670"/>
                </a:lnTo>
                <a:lnTo>
                  <a:pt x="2158174" y="25400"/>
                </a:lnTo>
                <a:lnTo>
                  <a:pt x="2155825" y="24130"/>
                </a:lnTo>
                <a:lnTo>
                  <a:pt x="2153475" y="22860"/>
                </a:lnTo>
                <a:lnTo>
                  <a:pt x="2149043" y="24130"/>
                </a:lnTo>
                <a:lnTo>
                  <a:pt x="2149233" y="20320"/>
                </a:lnTo>
                <a:lnTo>
                  <a:pt x="2146300" y="19050"/>
                </a:lnTo>
                <a:lnTo>
                  <a:pt x="2144204" y="16510"/>
                </a:lnTo>
                <a:lnTo>
                  <a:pt x="2144623" y="20320"/>
                </a:lnTo>
                <a:lnTo>
                  <a:pt x="2133892" y="16510"/>
                </a:lnTo>
                <a:lnTo>
                  <a:pt x="2133079" y="25400"/>
                </a:lnTo>
                <a:lnTo>
                  <a:pt x="2126500" y="20320"/>
                </a:lnTo>
                <a:lnTo>
                  <a:pt x="2119553" y="21590"/>
                </a:lnTo>
                <a:lnTo>
                  <a:pt x="2114651" y="25400"/>
                </a:lnTo>
                <a:lnTo>
                  <a:pt x="2109851" y="30480"/>
                </a:lnTo>
                <a:lnTo>
                  <a:pt x="2103183" y="31750"/>
                </a:lnTo>
                <a:lnTo>
                  <a:pt x="2104707" y="29210"/>
                </a:lnTo>
                <a:lnTo>
                  <a:pt x="2106231" y="26670"/>
                </a:lnTo>
                <a:lnTo>
                  <a:pt x="2101088" y="24130"/>
                </a:lnTo>
                <a:lnTo>
                  <a:pt x="2103475" y="22860"/>
                </a:lnTo>
                <a:lnTo>
                  <a:pt x="2105850" y="21590"/>
                </a:lnTo>
                <a:lnTo>
                  <a:pt x="2108238" y="20320"/>
                </a:lnTo>
                <a:lnTo>
                  <a:pt x="2104593" y="21590"/>
                </a:lnTo>
                <a:lnTo>
                  <a:pt x="2101265" y="20320"/>
                </a:lnTo>
                <a:lnTo>
                  <a:pt x="2101367" y="22860"/>
                </a:lnTo>
                <a:lnTo>
                  <a:pt x="2099081" y="20320"/>
                </a:lnTo>
                <a:lnTo>
                  <a:pt x="2091575" y="29210"/>
                </a:lnTo>
                <a:lnTo>
                  <a:pt x="2088438" y="25882"/>
                </a:lnTo>
                <a:lnTo>
                  <a:pt x="2088642" y="25603"/>
                </a:lnTo>
                <a:lnTo>
                  <a:pt x="2089442" y="25209"/>
                </a:lnTo>
                <a:lnTo>
                  <a:pt x="2089213" y="24866"/>
                </a:lnTo>
                <a:lnTo>
                  <a:pt x="2088045" y="25463"/>
                </a:lnTo>
                <a:lnTo>
                  <a:pt x="2087918" y="25514"/>
                </a:lnTo>
                <a:lnTo>
                  <a:pt x="2087422" y="25768"/>
                </a:lnTo>
                <a:lnTo>
                  <a:pt x="2087587" y="26035"/>
                </a:lnTo>
                <a:lnTo>
                  <a:pt x="2086559" y="27940"/>
                </a:lnTo>
                <a:lnTo>
                  <a:pt x="2086292" y="31750"/>
                </a:lnTo>
                <a:lnTo>
                  <a:pt x="2082177" y="31750"/>
                </a:lnTo>
                <a:lnTo>
                  <a:pt x="2075840" y="33020"/>
                </a:lnTo>
                <a:lnTo>
                  <a:pt x="2079663" y="36830"/>
                </a:lnTo>
                <a:lnTo>
                  <a:pt x="2072932" y="34290"/>
                </a:lnTo>
                <a:lnTo>
                  <a:pt x="2069566" y="33020"/>
                </a:lnTo>
                <a:lnTo>
                  <a:pt x="2047151" y="33020"/>
                </a:lnTo>
                <a:lnTo>
                  <a:pt x="2039467" y="29857"/>
                </a:lnTo>
                <a:lnTo>
                  <a:pt x="2039658" y="29806"/>
                </a:lnTo>
                <a:lnTo>
                  <a:pt x="2038870" y="29616"/>
                </a:lnTo>
                <a:lnTo>
                  <a:pt x="2037918" y="29210"/>
                </a:lnTo>
                <a:lnTo>
                  <a:pt x="2037651" y="29298"/>
                </a:lnTo>
                <a:lnTo>
                  <a:pt x="2036889" y="29095"/>
                </a:lnTo>
                <a:lnTo>
                  <a:pt x="2037143" y="29464"/>
                </a:lnTo>
                <a:lnTo>
                  <a:pt x="2030031" y="31750"/>
                </a:lnTo>
                <a:lnTo>
                  <a:pt x="2020531" y="33020"/>
                </a:lnTo>
                <a:lnTo>
                  <a:pt x="2013318" y="34290"/>
                </a:lnTo>
                <a:lnTo>
                  <a:pt x="2013712" y="33020"/>
                </a:lnTo>
                <a:lnTo>
                  <a:pt x="2013343" y="32054"/>
                </a:lnTo>
                <a:lnTo>
                  <a:pt x="2009279" y="33020"/>
                </a:lnTo>
                <a:lnTo>
                  <a:pt x="2006612" y="36830"/>
                </a:lnTo>
                <a:lnTo>
                  <a:pt x="2003679" y="40640"/>
                </a:lnTo>
                <a:lnTo>
                  <a:pt x="1997557" y="40640"/>
                </a:lnTo>
                <a:lnTo>
                  <a:pt x="1991398" y="34290"/>
                </a:lnTo>
                <a:lnTo>
                  <a:pt x="2003386" y="36830"/>
                </a:lnTo>
                <a:lnTo>
                  <a:pt x="1999640" y="34290"/>
                </a:lnTo>
                <a:lnTo>
                  <a:pt x="1998014" y="31750"/>
                </a:lnTo>
                <a:lnTo>
                  <a:pt x="1996401" y="29210"/>
                </a:lnTo>
                <a:lnTo>
                  <a:pt x="1990953" y="29210"/>
                </a:lnTo>
                <a:lnTo>
                  <a:pt x="1984438" y="31750"/>
                </a:lnTo>
                <a:lnTo>
                  <a:pt x="1977974" y="29210"/>
                </a:lnTo>
                <a:lnTo>
                  <a:pt x="1979764" y="29210"/>
                </a:lnTo>
                <a:lnTo>
                  <a:pt x="1974875" y="27940"/>
                </a:lnTo>
                <a:lnTo>
                  <a:pt x="1969312" y="30480"/>
                </a:lnTo>
                <a:lnTo>
                  <a:pt x="1963102" y="33020"/>
                </a:lnTo>
                <a:lnTo>
                  <a:pt x="1956244" y="34290"/>
                </a:lnTo>
                <a:lnTo>
                  <a:pt x="1956638" y="33020"/>
                </a:lnTo>
                <a:lnTo>
                  <a:pt x="1956193" y="31750"/>
                </a:lnTo>
                <a:lnTo>
                  <a:pt x="1953133" y="36830"/>
                </a:lnTo>
                <a:lnTo>
                  <a:pt x="1943087" y="40640"/>
                </a:lnTo>
                <a:lnTo>
                  <a:pt x="1935746" y="41910"/>
                </a:lnTo>
                <a:lnTo>
                  <a:pt x="1929803" y="50507"/>
                </a:lnTo>
                <a:lnTo>
                  <a:pt x="1930908" y="50800"/>
                </a:lnTo>
                <a:lnTo>
                  <a:pt x="1925586" y="58420"/>
                </a:lnTo>
                <a:lnTo>
                  <a:pt x="1921637" y="57150"/>
                </a:lnTo>
                <a:lnTo>
                  <a:pt x="1915591" y="59690"/>
                </a:lnTo>
                <a:lnTo>
                  <a:pt x="1910994" y="55880"/>
                </a:lnTo>
                <a:lnTo>
                  <a:pt x="1916391" y="50800"/>
                </a:lnTo>
                <a:lnTo>
                  <a:pt x="1908327" y="48260"/>
                </a:lnTo>
                <a:lnTo>
                  <a:pt x="1909318" y="57150"/>
                </a:lnTo>
                <a:lnTo>
                  <a:pt x="1905469" y="59690"/>
                </a:lnTo>
                <a:lnTo>
                  <a:pt x="1903577" y="57150"/>
                </a:lnTo>
                <a:lnTo>
                  <a:pt x="1899780" y="63500"/>
                </a:lnTo>
                <a:lnTo>
                  <a:pt x="1896529" y="74930"/>
                </a:lnTo>
                <a:lnTo>
                  <a:pt x="1891715" y="80010"/>
                </a:lnTo>
                <a:lnTo>
                  <a:pt x="1894382" y="81280"/>
                </a:lnTo>
                <a:lnTo>
                  <a:pt x="1893481" y="86360"/>
                </a:lnTo>
                <a:lnTo>
                  <a:pt x="1890814" y="86360"/>
                </a:lnTo>
                <a:lnTo>
                  <a:pt x="1887867" y="87630"/>
                </a:lnTo>
                <a:lnTo>
                  <a:pt x="1886153" y="91440"/>
                </a:lnTo>
                <a:lnTo>
                  <a:pt x="1878888" y="86360"/>
                </a:lnTo>
                <a:lnTo>
                  <a:pt x="1877047" y="91440"/>
                </a:lnTo>
                <a:lnTo>
                  <a:pt x="1874507" y="97790"/>
                </a:lnTo>
                <a:lnTo>
                  <a:pt x="1871421" y="104140"/>
                </a:lnTo>
                <a:lnTo>
                  <a:pt x="1867928" y="110490"/>
                </a:lnTo>
                <a:lnTo>
                  <a:pt x="1867509" y="106984"/>
                </a:lnTo>
                <a:lnTo>
                  <a:pt x="1864601" y="113030"/>
                </a:lnTo>
                <a:lnTo>
                  <a:pt x="1857883" y="119380"/>
                </a:lnTo>
                <a:lnTo>
                  <a:pt x="1853653" y="116840"/>
                </a:lnTo>
                <a:lnTo>
                  <a:pt x="1848548" y="118110"/>
                </a:lnTo>
                <a:lnTo>
                  <a:pt x="1842731" y="121920"/>
                </a:lnTo>
                <a:lnTo>
                  <a:pt x="1836356" y="127000"/>
                </a:lnTo>
                <a:lnTo>
                  <a:pt x="1835543" y="135890"/>
                </a:lnTo>
                <a:lnTo>
                  <a:pt x="1833956" y="143510"/>
                </a:lnTo>
                <a:lnTo>
                  <a:pt x="1833283" y="144780"/>
                </a:lnTo>
                <a:lnTo>
                  <a:pt x="1832343" y="147320"/>
                </a:lnTo>
                <a:lnTo>
                  <a:pt x="1831428" y="148590"/>
                </a:lnTo>
                <a:lnTo>
                  <a:pt x="1830285" y="148590"/>
                </a:lnTo>
                <a:lnTo>
                  <a:pt x="1828825" y="149860"/>
                </a:lnTo>
                <a:lnTo>
                  <a:pt x="1830578" y="162560"/>
                </a:lnTo>
                <a:lnTo>
                  <a:pt x="1829142" y="173990"/>
                </a:lnTo>
                <a:lnTo>
                  <a:pt x="1826755" y="186690"/>
                </a:lnTo>
                <a:lnTo>
                  <a:pt x="1825650" y="200660"/>
                </a:lnTo>
                <a:lnTo>
                  <a:pt x="1831251" y="198120"/>
                </a:lnTo>
                <a:lnTo>
                  <a:pt x="1832140" y="200660"/>
                </a:lnTo>
                <a:lnTo>
                  <a:pt x="1833041" y="204470"/>
                </a:lnTo>
                <a:lnTo>
                  <a:pt x="1838744" y="205740"/>
                </a:lnTo>
                <a:lnTo>
                  <a:pt x="1839442" y="209550"/>
                </a:lnTo>
                <a:lnTo>
                  <a:pt x="1839175" y="210820"/>
                </a:lnTo>
                <a:lnTo>
                  <a:pt x="1838325" y="212090"/>
                </a:lnTo>
                <a:lnTo>
                  <a:pt x="1838198" y="212280"/>
                </a:lnTo>
                <a:lnTo>
                  <a:pt x="1835962" y="213029"/>
                </a:lnTo>
                <a:lnTo>
                  <a:pt x="1829333" y="203631"/>
                </a:lnTo>
                <a:lnTo>
                  <a:pt x="1825663" y="211099"/>
                </a:lnTo>
                <a:lnTo>
                  <a:pt x="1829079" y="210045"/>
                </a:lnTo>
                <a:lnTo>
                  <a:pt x="1831721" y="212813"/>
                </a:lnTo>
                <a:lnTo>
                  <a:pt x="1834502" y="215023"/>
                </a:lnTo>
                <a:lnTo>
                  <a:pt x="1838147" y="212369"/>
                </a:lnTo>
                <a:lnTo>
                  <a:pt x="1830209" y="224790"/>
                </a:lnTo>
                <a:lnTo>
                  <a:pt x="1826361" y="227330"/>
                </a:lnTo>
                <a:lnTo>
                  <a:pt x="1827491" y="219710"/>
                </a:lnTo>
                <a:lnTo>
                  <a:pt x="1824596" y="220980"/>
                </a:lnTo>
                <a:lnTo>
                  <a:pt x="1823300" y="229870"/>
                </a:lnTo>
                <a:lnTo>
                  <a:pt x="1819008" y="224790"/>
                </a:lnTo>
                <a:lnTo>
                  <a:pt x="1815388" y="231140"/>
                </a:lnTo>
                <a:lnTo>
                  <a:pt x="1820037" y="229870"/>
                </a:lnTo>
                <a:lnTo>
                  <a:pt x="1821878" y="233680"/>
                </a:lnTo>
                <a:lnTo>
                  <a:pt x="1819948" y="240030"/>
                </a:lnTo>
                <a:lnTo>
                  <a:pt x="1826133" y="232410"/>
                </a:lnTo>
                <a:lnTo>
                  <a:pt x="1827212" y="240030"/>
                </a:lnTo>
                <a:lnTo>
                  <a:pt x="1820303" y="248920"/>
                </a:lnTo>
                <a:lnTo>
                  <a:pt x="1821332" y="256540"/>
                </a:lnTo>
                <a:lnTo>
                  <a:pt x="1817408" y="252730"/>
                </a:lnTo>
                <a:lnTo>
                  <a:pt x="1818360" y="259080"/>
                </a:lnTo>
                <a:lnTo>
                  <a:pt x="1819059" y="269240"/>
                </a:lnTo>
                <a:lnTo>
                  <a:pt x="1821256" y="278130"/>
                </a:lnTo>
                <a:lnTo>
                  <a:pt x="1826666" y="285750"/>
                </a:lnTo>
                <a:lnTo>
                  <a:pt x="1825155" y="285750"/>
                </a:lnTo>
                <a:lnTo>
                  <a:pt x="1821573" y="288290"/>
                </a:lnTo>
                <a:lnTo>
                  <a:pt x="1820735" y="284480"/>
                </a:lnTo>
                <a:lnTo>
                  <a:pt x="1821294" y="297180"/>
                </a:lnTo>
                <a:lnTo>
                  <a:pt x="1824037" y="311150"/>
                </a:lnTo>
                <a:lnTo>
                  <a:pt x="1825904" y="323850"/>
                </a:lnTo>
                <a:lnTo>
                  <a:pt x="1823821" y="334010"/>
                </a:lnTo>
                <a:lnTo>
                  <a:pt x="1820710" y="332740"/>
                </a:lnTo>
                <a:lnTo>
                  <a:pt x="1821535" y="336550"/>
                </a:lnTo>
                <a:lnTo>
                  <a:pt x="1826475" y="339090"/>
                </a:lnTo>
                <a:lnTo>
                  <a:pt x="1823173" y="342900"/>
                </a:lnTo>
                <a:lnTo>
                  <a:pt x="1821865" y="341630"/>
                </a:lnTo>
                <a:lnTo>
                  <a:pt x="1820062" y="341630"/>
                </a:lnTo>
                <a:lnTo>
                  <a:pt x="1819833" y="342900"/>
                </a:lnTo>
                <a:lnTo>
                  <a:pt x="1825104" y="350520"/>
                </a:lnTo>
                <a:lnTo>
                  <a:pt x="1823135" y="354330"/>
                </a:lnTo>
                <a:lnTo>
                  <a:pt x="1819706" y="351790"/>
                </a:lnTo>
                <a:lnTo>
                  <a:pt x="1819008" y="361950"/>
                </a:lnTo>
                <a:lnTo>
                  <a:pt x="1822107" y="370840"/>
                </a:lnTo>
                <a:lnTo>
                  <a:pt x="1826412" y="379730"/>
                </a:lnTo>
                <a:lnTo>
                  <a:pt x="1829295" y="389890"/>
                </a:lnTo>
                <a:lnTo>
                  <a:pt x="1820024" y="389890"/>
                </a:lnTo>
                <a:lnTo>
                  <a:pt x="1814918" y="408940"/>
                </a:lnTo>
                <a:lnTo>
                  <a:pt x="1813610" y="407670"/>
                </a:lnTo>
                <a:lnTo>
                  <a:pt x="1813979" y="421640"/>
                </a:lnTo>
                <a:lnTo>
                  <a:pt x="1816696" y="433070"/>
                </a:lnTo>
                <a:lnTo>
                  <a:pt x="1820316" y="444500"/>
                </a:lnTo>
                <a:lnTo>
                  <a:pt x="1823389" y="457200"/>
                </a:lnTo>
                <a:lnTo>
                  <a:pt x="1818068" y="467360"/>
                </a:lnTo>
                <a:lnTo>
                  <a:pt x="1816036" y="481330"/>
                </a:lnTo>
                <a:lnTo>
                  <a:pt x="1814791" y="496570"/>
                </a:lnTo>
                <a:lnTo>
                  <a:pt x="1811845" y="510540"/>
                </a:lnTo>
                <a:lnTo>
                  <a:pt x="1813610" y="508000"/>
                </a:lnTo>
                <a:lnTo>
                  <a:pt x="1819046" y="511810"/>
                </a:lnTo>
                <a:lnTo>
                  <a:pt x="1819884" y="514350"/>
                </a:lnTo>
                <a:lnTo>
                  <a:pt x="1819795" y="520700"/>
                </a:lnTo>
                <a:lnTo>
                  <a:pt x="1821002" y="525780"/>
                </a:lnTo>
                <a:lnTo>
                  <a:pt x="1820989" y="529590"/>
                </a:lnTo>
                <a:lnTo>
                  <a:pt x="1817268" y="532130"/>
                </a:lnTo>
                <a:lnTo>
                  <a:pt x="1817509" y="529590"/>
                </a:lnTo>
                <a:lnTo>
                  <a:pt x="1813217" y="533400"/>
                </a:lnTo>
                <a:lnTo>
                  <a:pt x="1811489" y="538480"/>
                </a:lnTo>
                <a:lnTo>
                  <a:pt x="1810893" y="543864"/>
                </a:lnTo>
                <a:lnTo>
                  <a:pt x="1810981" y="545071"/>
                </a:lnTo>
                <a:lnTo>
                  <a:pt x="1814918" y="549910"/>
                </a:lnTo>
                <a:lnTo>
                  <a:pt x="1820633" y="553720"/>
                </a:lnTo>
                <a:lnTo>
                  <a:pt x="1825117" y="557530"/>
                </a:lnTo>
                <a:lnTo>
                  <a:pt x="1835099" y="551180"/>
                </a:lnTo>
                <a:lnTo>
                  <a:pt x="1835658" y="554990"/>
                </a:lnTo>
                <a:lnTo>
                  <a:pt x="1838769" y="558800"/>
                </a:lnTo>
                <a:lnTo>
                  <a:pt x="1839506" y="561340"/>
                </a:lnTo>
                <a:lnTo>
                  <a:pt x="1840699" y="563880"/>
                </a:lnTo>
                <a:lnTo>
                  <a:pt x="1842287" y="565150"/>
                </a:lnTo>
                <a:lnTo>
                  <a:pt x="1847748" y="570230"/>
                </a:lnTo>
                <a:lnTo>
                  <a:pt x="1852333" y="574040"/>
                </a:lnTo>
                <a:lnTo>
                  <a:pt x="1856778" y="576580"/>
                </a:lnTo>
                <a:lnTo>
                  <a:pt x="1863191" y="580390"/>
                </a:lnTo>
                <a:lnTo>
                  <a:pt x="1868551" y="584200"/>
                </a:lnTo>
                <a:lnTo>
                  <a:pt x="1872030" y="589280"/>
                </a:lnTo>
                <a:lnTo>
                  <a:pt x="1872805" y="594360"/>
                </a:lnTo>
                <a:lnTo>
                  <a:pt x="1877745" y="595630"/>
                </a:lnTo>
                <a:lnTo>
                  <a:pt x="1881619" y="598170"/>
                </a:lnTo>
                <a:lnTo>
                  <a:pt x="1886534" y="599440"/>
                </a:lnTo>
                <a:lnTo>
                  <a:pt x="1882495" y="603250"/>
                </a:lnTo>
                <a:lnTo>
                  <a:pt x="1887740" y="609600"/>
                </a:lnTo>
                <a:lnTo>
                  <a:pt x="1892630" y="614680"/>
                </a:lnTo>
                <a:lnTo>
                  <a:pt x="1898269" y="618490"/>
                </a:lnTo>
                <a:lnTo>
                  <a:pt x="1905749" y="624840"/>
                </a:lnTo>
                <a:lnTo>
                  <a:pt x="1900796" y="626110"/>
                </a:lnTo>
                <a:lnTo>
                  <a:pt x="1906333" y="627380"/>
                </a:lnTo>
                <a:lnTo>
                  <a:pt x="1913026" y="624840"/>
                </a:lnTo>
                <a:lnTo>
                  <a:pt x="1920176" y="623570"/>
                </a:lnTo>
                <a:lnTo>
                  <a:pt x="1927072" y="624840"/>
                </a:lnTo>
                <a:lnTo>
                  <a:pt x="1926031" y="629920"/>
                </a:lnTo>
                <a:lnTo>
                  <a:pt x="1925193" y="635000"/>
                </a:lnTo>
                <a:lnTo>
                  <a:pt x="1930400" y="640080"/>
                </a:lnTo>
                <a:lnTo>
                  <a:pt x="1935568" y="640080"/>
                </a:lnTo>
                <a:lnTo>
                  <a:pt x="1946109" y="642620"/>
                </a:lnTo>
                <a:lnTo>
                  <a:pt x="1952320" y="642620"/>
                </a:lnTo>
                <a:lnTo>
                  <a:pt x="1956981" y="643890"/>
                </a:lnTo>
                <a:lnTo>
                  <a:pt x="1963216" y="645160"/>
                </a:lnTo>
                <a:lnTo>
                  <a:pt x="1969477" y="645160"/>
                </a:lnTo>
                <a:lnTo>
                  <a:pt x="1975827" y="641350"/>
                </a:lnTo>
                <a:lnTo>
                  <a:pt x="1974989" y="645160"/>
                </a:lnTo>
                <a:lnTo>
                  <a:pt x="1972729" y="645160"/>
                </a:lnTo>
                <a:lnTo>
                  <a:pt x="1979345" y="646430"/>
                </a:lnTo>
                <a:lnTo>
                  <a:pt x="1987423" y="647700"/>
                </a:lnTo>
                <a:lnTo>
                  <a:pt x="1993938" y="646430"/>
                </a:lnTo>
                <a:lnTo>
                  <a:pt x="1995512" y="641350"/>
                </a:lnTo>
                <a:lnTo>
                  <a:pt x="1995906" y="640080"/>
                </a:lnTo>
                <a:lnTo>
                  <a:pt x="1998167" y="643890"/>
                </a:lnTo>
                <a:lnTo>
                  <a:pt x="2003920" y="643890"/>
                </a:lnTo>
                <a:lnTo>
                  <a:pt x="2011146" y="641350"/>
                </a:lnTo>
                <a:lnTo>
                  <a:pt x="2017839" y="638810"/>
                </a:lnTo>
                <a:lnTo>
                  <a:pt x="2016379" y="645160"/>
                </a:lnTo>
                <a:lnTo>
                  <a:pt x="2021967" y="638810"/>
                </a:lnTo>
                <a:lnTo>
                  <a:pt x="2023084" y="637540"/>
                </a:lnTo>
                <a:lnTo>
                  <a:pt x="2023389" y="635000"/>
                </a:lnTo>
                <a:lnTo>
                  <a:pt x="2032317" y="633730"/>
                </a:lnTo>
                <a:lnTo>
                  <a:pt x="2034374" y="635000"/>
                </a:lnTo>
                <a:lnTo>
                  <a:pt x="2033943" y="638568"/>
                </a:lnTo>
                <a:lnTo>
                  <a:pt x="2038019" y="640080"/>
                </a:lnTo>
                <a:lnTo>
                  <a:pt x="2037105" y="633730"/>
                </a:lnTo>
                <a:lnTo>
                  <a:pt x="2036927" y="632460"/>
                </a:lnTo>
                <a:lnTo>
                  <a:pt x="2045208" y="635000"/>
                </a:lnTo>
                <a:lnTo>
                  <a:pt x="2041867" y="638810"/>
                </a:lnTo>
                <a:lnTo>
                  <a:pt x="2049005" y="640080"/>
                </a:lnTo>
                <a:lnTo>
                  <a:pt x="2048548" y="637540"/>
                </a:lnTo>
                <a:lnTo>
                  <a:pt x="2052713" y="633730"/>
                </a:lnTo>
                <a:lnTo>
                  <a:pt x="2055025" y="632460"/>
                </a:lnTo>
                <a:lnTo>
                  <a:pt x="2057336" y="631190"/>
                </a:lnTo>
                <a:lnTo>
                  <a:pt x="2066239" y="636270"/>
                </a:lnTo>
                <a:lnTo>
                  <a:pt x="2067026" y="641350"/>
                </a:lnTo>
                <a:lnTo>
                  <a:pt x="2068156" y="637540"/>
                </a:lnTo>
                <a:lnTo>
                  <a:pt x="2072297" y="633730"/>
                </a:lnTo>
                <a:lnTo>
                  <a:pt x="2076450" y="635000"/>
                </a:lnTo>
                <a:lnTo>
                  <a:pt x="2076919" y="637540"/>
                </a:lnTo>
                <a:lnTo>
                  <a:pt x="2074506" y="638810"/>
                </a:lnTo>
                <a:lnTo>
                  <a:pt x="2082444" y="640080"/>
                </a:lnTo>
                <a:lnTo>
                  <a:pt x="2089010" y="638810"/>
                </a:lnTo>
                <a:lnTo>
                  <a:pt x="2094852" y="637540"/>
                </a:lnTo>
                <a:lnTo>
                  <a:pt x="2100630" y="640080"/>
                </a:lnTo>
                <a:lnTo>
                  <a:pt x="2100757" y="641477"/>
                </a:lnTo>
                <a:lnTo>
                  <a:pt x="2101189" y="642620"/>
                </a:lnTo>
                <a:lnTo>
                  <a:pt x="2092325" y="642620"/>
                </a:lnTo>
                <a:lnTo>
                  <a:pt x="2085403" y="641477"/>
                </a:lnTo>
                <a:lnTo>
                  <a:pt x="2085136" y="646430"/>
                </a:lnTo>
                <a:lnTo>
                  <a:pt x="2092782" y="647700"/>
                </a:lnTo>
                <a:lnTo>
                  <a:pt x="2086279" y="655320"/>
                </a:lnTo>
                <a:lnTo>
                  <a:pt x="2091804" y="651510"/>
                </a:lnTo>
                <a:lnTo>
                  <a:pt x="2098294" y="647700"/>
                </a:lnTo>
                <a:lnTo>
                  <a:pt x="2104961" y="646430"/>
                </a:lnTo>
                <a:lnTo>
                  <a:pt x="2111044" y="646430"/>
                </a:lnTo>
                <a:lnTo>
                  <a:pt x="2111705" y="647700"/>
                </a:lnTo>
                <a:lnTo>
                  <a:pt x="2111933" y="647700"/>
                </a:lnTo>
                <a:lnTo>
                  <a:pt x="2111121" y="648970"/>
                </a:lnTo>
                <a:lnTo>
                  <a:pt x="2114410" y="648970"/>
                </a:lnTo>
                <a:lnTo>
                  <a:pt x="2115909" y="647700"/>
                </a:lnTo>
                <a:lnTo>
                  <a:pt x="2118258" y="648970"/>
                </a:lnTo>
                <a:lnTo>
                  <a:pt x="2119744" y="650240"/>
                </a:lnTo>
                <a:lnTo>
                  <a:pt x="2122043" y="650240"/>
                </a:lnTo>
                <a:lnTo>
                  <a:pt x="2122690" y="654050"/>
                </a:lnTo>
                <a:lnTo>
                  <a:pt x="2130742" y="652780"/>
                </a:lnTo>
                <a:lnTo>
                  <a:pt x="2134552" y="652780"/>
                </a:lnTo>
                <a:lnTo>
                  <a:pt x="2134539" y="648970"/>
                </a:lnTo>
                <a:lnTo>
                  <a:pt x="2134539" y="647700"/>
                </a:lnTo>
                <a:lnTo>
                  <a:pt x="2139518" y="648970"/>
                </a:lnTo>
                <a:lnTo>
                  <a:pt x="2137283" y="646430"/>
                </a:lnTo>
                <a:lnTo>
                  <a:pt x="2136178" y="645160"/>
                </a:lnTo>
                <a:lnTo>
                  <a:pt x="2135060" y="643890"/>
                </a:lnTo>
                <a:lnTo>
                  <a:pt x="2132228" y="643890"/>
                </a:lnTo>
                <a:lnTo>
                  <a:pt x="2131834" y="643496"/>
                </a:lnTo>
                <a:lnTo>
                  <a:pt x="2131364" y="643102"/>
                </a:lnTo>
                <a:lnTo>
                  <a:pt x="2130920" y="643890"/>
                </a:lnTo>
                <a:lnTo>
                  <a:pt x="2130475" y="643890"/>
                </a:lnTo>
                <a:lnTo>
                  <a:pt x="2130069" y="645160"/>
                </a:lnTo>
                <a:lnTo>
                  <a:pt x="2130361" y="643890"/>
                </a:lnTo>
                <a:lnTo>
                  <a:pt x="2127923" y="643890"/>
                </a:lnTo>
                <a:lnTo>
                  <a:pt x="2127923" y="648970"/>
                </a:lnTo>
                <a:lnTo>
                  <a:pt x="2127605" y="650240"/>
                </a:lnTo>
                <a:lnTo>
                  <a:pt x="2127275" y="651510"/>
                </a:lnTo>
                <a:lnTo>
                  <a:pt x="2126754" y="651510"/>
                </a:lnTo>
                <a:lnTo>
                  <a:pt x="2124164" y="652780"/>
                </a:lnTo>
                <a:lnTo>
                  <a:pt x="2123363" y="651510"/>
                </a:lnTo>
                <a:lnTo>
                  <a:pt x="2123071" y="650240"/>
                </a:lnTo>
                <a:lnTo>
                  <a:pt x="2125713" y="650240"/>
                </a:lnTo>
                <a:lnTo>
                  <a:pt x="2127567" y="648970"/>
                </a:lnTo>
                <a:lnTo>
                  <a:pt x="2127923" y="648970"/>
                </a:lnTo>
                <a:lnTo>
                  <a:pt x="2127923" y="643890"/>
                </a:lnTo>
                <a:lnTo>
                  <a:pt x="2120811" y="643890"/>
                </a:lnTo>
                <a:lnTo>
                  <a:pt x="2122411" y="642620"/>
                </a:lnTo>
                <a:lnTo>
                  <a:pt x="2123998" y="641350"/>
                </a:lnTo>
                <a:lnTo>
                  <a:pt x="2127288" y="638810"/>
                </a:lnTo>
                <a:lnTo>
                  <a:pt x="2131364" y="642620"/>
                </a:lnTo>
                <a:lnTo>
                  <a:pt x="2133523" y="638810"/>
                </a:lnTo>
                <a:lnTo>
                  <a:pt x="2134311" y="637540"/>
                </a:lnTo>
                <a:lnTo>
                  <a:pt x="2135886" y="635000"/>
                </a:lnTo>
                <a:lnTo>
                  <a:pt x="2137206" y="633730"/>
                </a:lnTo>
                <a:lnTo>
                  <a:pt x="2142020" y="641350"/>
                </a:lnTo>
                <a:lnTo>
                  <a:pt x="2151913" y="646430"/>
                </a:lnTo>
                <a:lnTo>
                  <a:pt x="2153056" y="651510"/>
                </a:lnTo>
                <a:lnTo>
                  <a:pt x="2172347" y="648970"/>
                </a:lnTo>
                <a:lnTo>
                  <a:pt x="2181441" y="646430"/>
                </a:lnTo>
                <a:lnTo>
                  <a:pt x="2188680" y="640080"/>
                </a:lnTo>
                <a:lnTo>
                  <a:pt x="2192083" y="638810"/>
                </a:lnTo>
                <a:lnTo>
                  <a:pt x="2192337" y="643890"/>
                </a:lnTo>
                <a:lnTo>
                  <a:pt x="2193493" y="645160"/>
                </a:lnTo>
                <a:lnTo>
                  <a:pt x="2191512" y="646430"/>
                </a:lnTo>
                <a:lnTo>
                  <a:pt x="2189238" y="646430"/>
                </a:lnTo>
                <a:lnTo>
                  <a:pt x="2188121" y="647700"/>
                </a:lnTo>
                <a:lnTo>
                  <a:pt x="2194928" y="645160"/>
                </a:lnTo>
                <a:lnTo>
                  <a:pt x="2207895" y="647700"/>
                </a:lnTo>
                <a:lnTo>
                  <a:pt x="2208568" y="645160"/>
                </a:lnTo>
                <a:lnTo>
                  <a:pt x="2209889" y="640080"/>
                </a:lnTo>
                <a:lnTo>
                  <a:pt x="2212746" y="642620"/>
                </a:lnTo>
                <a:lnTo>
                  <a:pt x="2211870" y="645160"/>
                </a:lnTo>
                <a:lnTo>
                  <a:pt x="2211641" y="646430"/>
                </a:lnTo>
                <a:lnTo>
                  <a:pt x="2216391" y="646430"/>
                </a:lnTo>
                <a:lnTo>
                  <a:pt x="2214715" y="648970"/>
                </a:lnTo>
                <a:lnTo>
                  <a:pt x="2230323" y="651510"/>
                </a:lnTo>
                <a:lnTo>
                  <a:pt x="2244979" y="646430"/>
                </a:lnTo>
                <a:lnTo>
                  <a:pt x="2260054" y="642620"/>
                </a:lnTo>
                <a:lnTo>
                  <a:pt x="2276932" y="647700"/>
                </a:lnTo>
                <a:lnTo>
                  <a:pt x="2275243" y="646430"/>
                </a:lnTo>
                <a:lnTo>
                  <a:pt x="2274392" y="646430"/>
                </a:lnTo>
                <a:lnTo>
                  <a:pt x="2274100" y="645160"/>
                </a:lnTo>
                <a:lnTo>
                  <a:pt x="2289619" y="647700"/>
                </a:lnTo>
                <a:lnTo>
                  <a:pt x="2335365" y="647700"/>
                </a:lnTo>
                <a:lnTo>
                  <a:pt x="2342362" y="648970"/>
                </a:lnTo>
                <a:lnTo>
                  <a:pt x="2345804" y="645160"/>
                </a:lnTo>
                <a:lnTo>
                  <a:pt x="2348103" y="642620"/>
                </a:lnTo>
                <a:lnTo>
                  <a:pt x="2351138" y="640080"/>
                </a:lnTo>
                <a:lnTo>
                  <a:pt x="2352662" y="638810"/>
                </a:lnTo>
                <a:lnTo>
                  <a:pt x="2354173" y="637540"/>
                </a:lnTo>
                <a:lnTo>
                  <a:pt x="2360193" y="633730"/>
                </a:lnTo>
                <a:lnTo>
                  <a:pt x="2363889" y="631190"/>
                </a:lnTo>
                <a:lnTo>
                  <a:pt x="2365730" y="629920"/>
                </a:lnTo>
                <a:lnTo>
                  <a:pt x="2368105" y="628650"/>
                </a:lnTo>
                <a:lnTo>
                  <a:pt x="2372868" y="626110"/>
                </a:lnTo>
                <a:lnTo>
                  <a:pt x="2369845" y="622300"/>
                </a:lnTo>
                <a:lnTo>
                  <a:pt x="2370429" y="615950"/>
                </a:lnTo>
                <a:lnTo>
                  <a:pt x="2376259" y="618490"/>
                </a:lnTo>
                <a:lnTo>
                  <a:pt x="2376347" y="615950"/>
                </a:lnTo>
                <a:lnTo>
                  <a:pt x="2376500" y="610870"/>
                </a:lnTo>
                <a:lnTo>
                  <a:pt x="2376627" y="607060"/>
                </a:lnTo>
                <a:lnTo>
                  <a:pt x="2382418" y="600710"/>
                </a:lnTo>
                <a:lnTo>
                  <a:pt x="2391308" y="598170"/>
                </a:lnTo>
                <a:lnTo>
                  <a:pt x="2399931" y="594360"/>
                </a:lnTo>
                <a:lnTo>
                  <a:pt x="2404973" y="585470"/>
                </a:lnTo>
                <a:lnTo>
                  <a:pt x="2400516" y="584200"/>
                </a:lnTo>
                <a:lnTo>
                  <a:pt x="2403386" y="581660"/>
                </a:lnTo>
                <a:lnTo>
                  <a:pt x="2404821" y="580390"/>
                </a:lnTo>
                <a:lnTo>
                  <a:pt x="2407285" y="575310"/>
                </a:lnTo>
                <a:lnTo>
                  <a:pt x="2410371" y="568960"/>
                </a:lnTo>
                <a:lnTo>
                  <a:pt x="2412847" y="572109"/>
                </a:lnTo>
                <a:lnTo>
                  <a:pt x="2411323" y="568960"/>
                </a:lnTo>
                <a:lnTo>
                  <a:pt x="2414397" y="568960"/>
                </a:lnTo>
                <a:lnTo>
                  <a:pt x="2416937" y="571500"/>
                </a:lnTo>
                <a:lnTo>
                  <a:pt x="2417826" y="568960"/>
                </a:lnTo>
                <a:lnTo>
                  <a:pt x="2421839" y="557530"/>
                </a:lnTo>
                <a:lnTo>
                  <a:pt x="2427046" y="556260"/>
                </a:lnTo>
                <a:lnTo>
                  <a:pt x="2430754" y="558800"/>
                </a:lnTo>
                <a:lnTo>
                  <a:pt x="2434818" y="561340"/>
                </a:lnTo>
                <a:lnTo>
                  <a:pt x="2441130" y="557530"/>
                </a:lnTo>
                <a:lnTo>
                  <a:pt x="2441854" y="556260"/>
                </a:lnTo>
                <a:lnTo>
                  <a:pt x="2443289" y="553720"/>
                </a:lnTo>
                <a:lnTo>
                  <a:pt x="2444013" y="552450"/>
                </a:lnTo>
                <a:lnTo>
                  <a:pt x="2444089" y="551180"/>
                </a:lnTo>
                <a:lnTo>
                  <a:pt x="2444419" y="546100"/>
                </a:lnTo>
                <a:lnTo>
                  <a:pt x="2444585" y="543560"/>
                </a:lnTo>
                <a:lnTo>
                  <a:pt x="2444661" y="542290"/>
                </a:lnTo>
                <a:lnTo>
                  <a:pt x="2444915" y="538480"/>
                </a:lnTo>
                <a:lnTo>
                  <a:pt x="2441854" y="538480"/>
                </a:lnTo>
                <a:lnTo>
                  <a:pt x="2440190" y="541020"/>
                </a:lnTo>
                <a:lnTo>
                  <a:pt x="2436406" y="542290"/>
                </a:lnTo>
                <a:lnTo>
                  <a:pt x="2433853" y="539750"/>
                </a:lnTo>
                <a:lnTo>
                  <a:pt x="2436063" y="534670"/>
                </a:lnTo>
                <a:lnTo>
                  <a:pt x="2434183" y="532130"/>
                </a:lnTo>
                <a:lnTo>
                  <a:pt x="2431351" y="528320"/>
                </a:lnTo>
                <a:lnTo>
                  <a:pt x="2428875" y="525830"/>
                </a:lnTo>
                <a:lnTo>
                  <a:pt x="2434171" y="521881"/>
                </a:lnTo>
                <a:lnTo>
                  <a:pt x="2434374" y="516775"/>
                </a:lnTo>
                <a:lnTo>
                  <a:pt x="2429929" y="511441"/>
                </a:lnTo>
                <a:lnTo>
                  <a:pt x="2431465" y="510298"/>
                </a:lnTo>
                <a:lnTo>
                  <a:pt x="2433282" y="511416"/>
                </a:lnTo>
                <a:lnTo>
                  <a:pt x="2434564" y="511670"/>
                </a:lnTo>
                <a:lnTo>
                  <a:pt x="2431186" y="508038"/>
                </a:lnTo>
                <a:lnTo>
                  <a:pt x="2425242" y="503821"/>
                </a:lnTo>
                <a:lnTo>
                  <a:pt x="2418842" y="506183"/>
                </a:lnTo>
                <a:lnTo>
                  <a:pt x="2425535" y="509778"/>
                </a:lnTo>
                <a:lnTo>
                  <a:pt x="2422741" y="510654"/>
                </a:lnTo>
                <a:lnTo>
                  <a:pt x="2430716" y="514540"/>
                </a:lnTo>
                <a:lnTo>
                  <a:pt x="2431529" y="517639"/>
                </a:lnTo>
                <a:lnTo>
                  <a:pt x="2428481" y="519938"/>
                </a:lnTo>
                <a:lnTo>
                  <a:pt x="2425903" y="519430"/>
                </a:lnTo>
                <a:lnTo>
                  <a:pt x="2427706" y="520509"/>
                </a:lnTo>
                <a:lnTo>
                  <a:pt x="2425535" y="522935"/>
                </a:lnTo>
                <a:lnTo>
                  <a:pt x="2419972" y="520700"/>
                </a:lnTo>
                <a:lnTo>
                  <a:pt x="2411298" y="521970"/>
                </a:lnTo>
                <a:lnTo>
                  <a:pt x="2409710" y="532130"/>
                </a:lnTo>
                <a:lnTo>
                  <a:pt x="2404313" y="530860"/>
                </a:lnTo>
                <a:lnTo>
                  <a:pt x="2409113" y="525780"/>
                </a:lnTo>
                <a:lnTo>
                  <a:pt x="2402992" y="525780"/>
                </a:lnTo>
                <a:lnTo>
                  <a:pt x="2404084" y="530860"/>
                </a:lnTo>
                <a:lnTo>
                  <a:pt x="2404046" y="534670"/>
                </a:lnTo>
                <a:lnTo>
                  <a:pt x="2401722" y="533400"/>
                </a:lnTo>
                <a:lnTo>
                  <a:pt x="2397709" y="533400"/>
                </a:lnTo>
                <a:lnTo>
                  <a:pt x="2398522" y="543864"/>
                </a:lnTo>
                <a:lnTo>
                  <a:pt x="2399207" y="543560"/>
                </a:lnTo>
                <a:lnTo>
                  <a:pt x="2398712" y="545071"/>
                </a:lnTo>
                <a:lnTo>
                  <a:pt x="2398699" y="546100"/>
                </a:lnTo>
                <a:lnTo>
                  <a:pt x="2398420" y="545998"/>
                </a:lnTo>
                <a:lnTo>
                  <a:pt x="2396744" y="551180"/>
                </a:lnTo>
                <a:lnTo>
                  <a:pt x="2390635" y="551180"/>
                </a:lnTo>
                <a:lnTo>
                  <a:pt x="2388819" y="547370"/>
                </a:lnTo>
                <a:lnTo>
                  <a:pt x="2388247" y="553720"/>
                </a:lnTo>
                <a:lnTo>
                  <a:pt x="2385923" y="552450"/>
                </a:lnTo>
                <a:lnTo>
                  <a:pt x="2385542" y="551446"/>
                </a:lnTo>
                <a:lnTo>
                  <a:pt x="2385199" y="553720"/>
                </a:lnTo>
                <a:lnTo>
                  <a:pt x="2379014" y="557530"/>
                </a:lnTo>
                <a:lnTo>
                  <a:pt x="2381288" y="562610"/>
                </a:lnTo>
                <a:lnTo>
                  <a:pt x="2374290" y="562610"/>
                </a:lnTo>
                <a:lnTo>
                  <a:pt x="2372258" y="575310"/>
                </a:lnTo>
                <a:lnTo>
                  <a:pt x="2365768" y="567690"/>
                </a:lnTo>
                <a:lnTo>
                  <a:pt x="2366454" y="570230"/>
                </a:lnTo>
                <a:lnTo>
                  <a:pt x="2365832" y="579120"/>
                </a:lnTo>
                <a:lnTo>
                  <a:pt x="2363381" y="581660"/>
                </a:lnTo>
                <a:lnTo>
                  <a:pt x="2360269" y="577850"/>
                </a:lnTo>
                <a:lnTo>
                  <a:pt x="2355913" y="581660"/>
                </a:lnTo>
                <a:lnTo>
                  <a:pt x="2350757" y="585470"/>
                </a:lnTo>
                <a:lnTo>
                  <a:pt x="2345245" y="582930"/>
                </a:lnTo>
                <a:lnTo>
                  <a:pt x="2345156" y="590550"/>
                </a:lnTo>
                <a:lnTo>
                  <a:pt x="2341207" y="596900"/>
                </a:lnTo>
                <a:lnTo>
                  <a:pt x="2336139" y="603250"/>
                </a:lnTo>
                <a:lnTo>
                  <a:pt x="2332736" y="610870"/>
                </a:lnTo>
                <a:lnTo>
                  <a:pt x="2332240" y="610870"/>
                </a:lnTo>
                <a:lnTo>
                  <a:pt x="2332113" y="609600"/>
                </a:lnTo>
                <a:lnTo>
                  <a:pt x="2332037" y="608749"/>
                </a:lnTo>
                <a:lnTo>
                  <a:pt x="2330259" y="609600"/>
                </a:lnTo>
                <a:lnTo>
                  <a:pt x="2330246" y="608330"/>
                </a:lnTo>
                <a:lnTo>
                  <a:pt x="2328049" y="608330"/>
                </a:lnTo>
                <a:lnTo>
                  <a:pt x="2326449" y="607060"/>
                </a:lnTo>
                <a:lnTo>
                  <a:pt x="2329370" y="610870"/>
                </a:lnTo>
                <a:lnTo>
                  <a:pt x="2330094" y="614680"/>
                </a:lnTo>
                <a:lnTo>
                  <a:pt x="2329992" y="618490"/>
                </a:lnTo>
                <a:lnTo>
                  <a:pt x="2329650" y="619760"/>
                </a:lnTo>
                <a:lnTo>
                  <a:pt x="2328964" y="621030"/>
                </a:lnTo>
                <a:lnTo>
                  <a:pt x="2328405" y="622300"/>
                </a:lnTo>
                <a:lnTo>
                  <a:pt x="2325344" y="617220"/>
                </a:lnTo>
                <a:lnTo>
                  <a:pt x="2323820" y="614680"/>
                </a:lnTo>
                <a:lnTo>
                  <a:pt x="2327910" y="613410"/>
                </a:lnTo>
                <a:lnTo>
                  <a:pt x="2324519" y="604520"/>
                </a:lnTo>
                <a:lnTo>
                  <a:pt x="2326932" y="612140"/>
                </a:lnTo>
                <a:lnTo>
                  <a:pt x="2323350" y="612140"/>
                </a:lnTo>
                <a:lnTo>
                  <a:pt x="2323998" y="617220"/>
                </a:lnTo>
                <a:lnTo>
                  <a:pt x="2323642" y="615950"/>
                </a:lnTo>
                <a:lnTo>
                  <a:pt x="2323274" y="614680"/>
                </a:lnTo>
                <a:lnTo>
                  <a:pt x="2321864" y="614680"/>
                </a:lnTo>
                <a:lnTo>
                  <a:pt x="2320379" y="612140"/>
                </a:lnTo>
                <a:lnTo>
                  <a:pt x="2319959" y="610870"/>
                </a:lnTo>
                <a:lnTo>
                  <a:pt x="2318829" y="608330"/>
                </a:lnTo>
                <a:lnTo>
                  <a:pt x="2317407" y="612140"/>
                </a:lnTo>
                <a:lnTo>
                  <a:pt x="2315311" y="613410"/>
                </a:lnTo>
                <a:lnTo>
                  <a:pt x="2312644" y="613410"/>
                </a:lnTo>
                <a:lnTo>
                  <a:pt x="2309469" y="615950"/>
                </a:lnTo>
                <a:lnTo>
                  <a:pt x="2308060" y="614680"/>
                </a:lnTo>
                <a:lnTo>
                  <a:pt x="2302395" y="609600"/>
                </a:lnTo>
                <a:lnTo>
                  <a:pt x="2304288" y="608330"/>
                </a:lnTo>
                <a:lnTo>
                  <a:pt x="2308085" y="605790"/>
                </a:lnTo>
                <a:lnTo>
                  <a:pt x="2299855" y="608330"/>
                </a:lnTo>
                <a:lnTo>
                  <a:pt x="2297722" y="606120"/>
                </a:lnTo>
                <a:lnTo>
                  <a:pt x="2299271" y="609600"/>
                </a:lnTo>
                <a:lnTo>
                  <a:pt x="2297303" y="613410"/>
                </a:lnTo>
                <a:lnTo>
                  <a:pt x="2287397" y="614680"/>
                </a:lnTo>
                <a:lnTo>
                  <a:pt x="2289289" y="612140"/>
                </a:lnTo>
                <a:lnTo>
                  <a:pt x="2293074" y="607060"/>
                </a:lnTo>
                <a:lnTo>
                  <a:pt x="2289937" y="603250"/>
                </a:lnTo>
                <a:lnTo>
                  <a:pt x="2283714" y="604520"/>
                </a:lnTo>
                <a:lnTo>
                  <a:pt x="2278659" y="612140"/>
                </a:lnTo>
                <a:lnTo>
                  <a:pt x="2274112" y="610870"/>
                </a:lnTo>
                <a:lnTo>
                  <a:pt x="2273846" y="609600"/>
                </a:lnTo>
                <a:lnTo>
                  <a:pt x="2272982" y="609600"/>
                </a:lnTo>
                <a:lnTo>
                  <a:pt x="2274100" y="608330"/>
                </a:lnTo>
                <a:lnTo>
                  <a:pt x="2268118" y="610870"/>
                </a:lnTo>
                <a:lnTo>
                  <a:pt x="2253589" y="610870"/>
                </a:lnTo>
                <a:lnTo>
                  <a:pt x="2246960" y="614680"/>
                </a:lnTo>
                <a:lnTo>
                  <a:pt x="2246426" y="614680"/>
                </a:lnTo>
                <a:lnTo>
                  <a:pt x="2246172" y="613410"/>
                </a:lnTo>
                <a:lnTo>
                  <a:pt x="2247087" y="617220"/>
                </a:lnTo>
                <a:lnTo>
                  <a:pt x="2247074" y="621030"/>
                </a:lnTo>
                <a:lnTo>
                  <a:pt x="2246680" y="623570"/>
                </a:lnTo>
                <a:lnTo>
                  <a:pt x="2242997" y="623570"/>
                </a:lnTo>
                <a:lnTo>
                  <a:pt x="2239607" y="628650"/>
                </a:lnTo>
                <a:lnTo>
                  <a:pt x="2238476" y="623570"/>
                </a:lnTo>
                <a:lnTo>
                  <a:pt x="2240724" y="623570"/>
                </a:lnTo>
                <a:lnTo>
                  <a:pt x="2240864" y="622300"/>
                </a:lnTo>
                <a:lnTo>
                  <a:pt x="2241016" y="621030"/>
                </a:lnTo>
                <a:lnTo>
                  <a:pt x="2242159" y="619760"/>
                </a:lnTo>
                <a:lnTo>
                  <a:pt x="2238197" y="622300"/>
                </a:lnTo>
                <a:lnTo>
                  <a:pt x="2237676" y="621030"/>
                </a:lnTo>
                <a:lnTo>
                  <a:pt x="2235720" y="616229"/>
                </a:lnTo>
                <a:lnTo>
                  <a:pt x="2227135" y="621030"/>
                </a:lnTo>
                <a:lnTo>
                  <a:pt x="2221484" y="619760"/>
                </a:lnTo>
                <a:lnTo>
                  <a:pt x="2223147" y="615950"/>
                </a:lnTo>
                <a:lnTo>
                  <a:pt x="2227059" y="614680"/>
                </a:lnTo>
                <a:lnTo>
                  <a:pt x="2229739" y="613410"/>
                </a:lnTo>
                <a:lnTo>
                  <a:pt x="2228735" y="612140"/>
                </a:lnTo>
                <a:lnTo>
                  <a:pt x="2227732" y="610870"/>
                </a:lnTo>
                <a:lnTo>
                  <a:pt x="2236508" y="613410"/>
                </a:lnTo>
                <a:lnTo>
                  <a:pt x="2235250" y="610870"/>
                </a:lnTo>
                <a:lnTo>
                  <a:pt x="2234628" y="609600"/>
                </a:lnTo>
                <a:lnTo>
                  <a:pt x="2236152" y="608330"/>
                </a:lnTo>
                <a:lnTo>
                  <a:pt x="2237778" y="608330"/>
                </a:lnTo>
                <a:lnTo>
                  <a:pt x="2236241" y="603250"/>
                </a:lnTo>
                <a:lnTo>
                  <a:pt x="2229066" y="601980"/>
                </a:lnTo>
                <a:lnTo>
                  <a:pt x="2218474" y="603250"/>
                </a:lnTo>
                <a:lnTo>
                  <a:pt x="2211324" y="603250"/>
                </a:lnTo>
                <a:lnTo>
                  <a:pt x="2208479" y="607060"/>
                </a:lnTo>
                <a:lnTo>
                  <a:pt x="2211882" y="608330"/>
                </a:lnTo>
                <a:lnTo>
                  <a:pt x="2209050" y="612140"/>
                </a:lnTo>
                <a:lnTo>
                  <a:pt x="2199779" y="612140"/>
                </a:lnTo>
                <a:lnTo>
                  <a:pt x="2195004" y="607060"/>
                </a:lnTo>
                <a:lnTo>
                  <a:pt x="2191029" y="601980"/>
                </a:lnTo>
                <a:lnTo>
                  <a:pt x="2184158" y="603250"/>
                </a:lnTo>
                <a:lnTo>
                  <a:pt x="2180755" y="607060"/>
                </a:lnTo>
                <a:lnTo>
                  <a:pt x="2179053" y="615950"/>
                </a:lnTo>
                <a:lnTo>
                  <a:pt x="2174824" y="613410"/>
                </a:lnTo>
                <a:lnTo>
                  <a:pt x="2170595" y="610870"/>
                </a:lnTo>
                <a:lnTo>
                  <a:pt x="2173986" y="603250"/>
                </a:lnTo>
                <a:lnTo>
                  <a:pt x="2167928" y="604520"/>
                </a:lnTo>
                <a:lnTo>
                  <a:pt x="2164753" y="608330"/>
                </a:lnTo>
                <a:lnTo>
                  <a:pt x="2161527" y="609600"/>
                </a:lnTo>
                <a:lnTo>
                  <a:pt x="2156853" y="608647"/>
                </a:lnTo>
                <a:lnTo>
                  <a:pt x="2156993" y="609600"/>
                </a:lnTo>
                <a:lnTo>
                  <a:pt x="2151075" y="609600"/>
                </a:lnTo>
                <a:lnTo>
                  <a:pt x="2150922" y="608330"/>
                </a:lnTo>
                <a:lnTo>
                  <a:pt x="2150211" y="601980"/>
                </a:lnTo>
                <a:lnTo>
                  <a:pt x="2140851" y="603250"/>
                </a:lnTo>
                <a:lnTo>
                  <a:pt x="2121090" y="607060"/>
                </a:lnTo>
                <a:lnTo>
                  <a:pt x="2111006" y="608330"/>
                </a:lnTo>
                <a:lnTo>
                  <a:pt x="2111857" y="605790"/>
                </a:lnTo>
                <a:lnTo>
                  <a:pt x="2114258" y="603250"/>
                </a:lnTo>
                <a:lnTo>
                  <a:pt x="2112746" y="601980"/>
                </a:lnTo>
                <a:lnTo>
                  <a:pt x="2111235" y="600710"/>
                </a:lnTo>
                <a:lnTo>
                  <a:pt x="2102218" y="601586"/>
                </a:lnTo>
                <a:lnTo>
                  <a:pt x="2102218" y="612140"/>
                </a:lnTo>
                <a:lnTo>
                  <a:pt x="2101494" y="613410"/>
                </a:lnTo>
                <a:lnTo>
                  <a:pt x="2099881" y="613410"/>
                </a:lnTo>
                <a:lnTo>
                  <a:pt x="2100821" y="612140"/>
                </a:lnTo>
                <a:lnTo>
                  <a:pt x="2097087" y="610870"/>
                </a:lnTo>
                <a:lnTo>
                  <a:pt x="2094776" y="609600"/>
                </a:lnTo>
                <a:lnTo>
                  <a:pt x="2101761" y="609600"/>
                </a:lnTo>
                <a:lnTo>
                  <a:pt x="2102218" y="612140"/>
                </a:lnTo>
                <a:lnTo>
                  <a:pt x="2102218" y="601586"/>
                </a:lnTo>
                <a:lnTo>
                  <a:pt x="2098154" y="601980"/>
                </a:lnTo>
                <a:lnTo>
                  <a:pt x="2084819" y="600710"/>
                </a:lnTo>
                <a:lnTo>
                  <a:pt x="2071674" y="596900"/>
                </a:lnTo>
                <a:lnTo>
                  <a:pt x="2059152" y="593090"/>
                </a:lnTo>
                <a:lnTo>
                  <a:pt x="2052612" y="599440"/>
                </a:lnTo>
                <a:lnTo>
                  <a:pt x="2051151" y="599440"/>
                </a:lnTo>
                <a:lnTo>
                  <a:pt x="2047976" y="600710"/>
                </a:lnTo>
                <a:lnTo>
                  <a:pt x="2044331" y="601980"/>
                </a:lnTo>
                <a:lnTo>
                  <a:pt x="2043379" y="598170"/>
                </a:lnTo>
                <a:lnTo>
                  <a:pt x="2045766" y="595630"/>
                </a:lnTo>
                <a:lnTo>
                  <a:pt x="2035670" y="599440"/>
                </a:lnTo>
                <a:lnTo>
                  <a:pt x="2023783" y="601980"/>
                </a:lnTo>
                <a:lnTo>
                  <a:pt x="2011895" y="601980"/>
                </a:lnTo>
                <a:lnTo>
                  <a:pt x="2001799" y="598170"/>
                </a:lnTo>
                <a:lnTo>
                  <a:pt x="2004199" y="596900"/>
                </a:lnTo>
                <a:lnTo>
                  <a:pt x="1998522" y="596900"/>
                </a:lnTo>
                <a:lnTo>
                  <a:pt x="1994255" y="600710"/>
                </a:lnTo>
                <a:lnTo>
                  <a:pt x="1990153" y="603250"/>
                </a:lnTo>
                <a:lnTo>
                  <a:pt x="1984946" y="601980"/>
                </a:lnTo>
                <a:lnTo>
                  <a:pt x="1986635" y="601980"/>
                </a:lnTo>
                <a:lnTo>
                  <a:pt x="1978914" y="599440"/>
                </a:lnTo>
                <a:lnTo>
                  <a:pt x="1951697" y="599440"/>
                </a:lnTo>
                <a:lnTo>
                  <a:pt x="1949983" y="598170"/>
                </a:lnTo>
                <a:lnTo>
                  <a:pt x="1948383" y="598170"/>
                </a:lnTo>
                <a:lnTo>
                  <a:pt x="1947214" y="596900"/>
                </a:lnTo>
                <a:lnTo>
                  <a:pt x="1946262" y="595630"/>
                </a:lnTo>
                <a:lnTo>
                  <a:pt x="1945830" y="593090"/>
                </a:lnTo>
                <a:lnTo>
                  <a:pt x="1946376" y="590550"/>
                </a:lnTo>
                <a:lnTo>
                  <a:pt x="1941169" y="590550"/>
                </a:lnTo>
                <a:lnTo>
                  <a:pt x="1936292" y="586740"/>
                </a:lnTo>
                <a:lnTo>
                  <a:pt x="1933727" y="584200"/>
                </a:lnTo>
                <a:lnTo>
                  <a:pt x="1931149" y="581660"/>
                </a:lnTo>
                <a:lnTo>
                  <a:pt x="1925116" y="584200"/>
                </a:lnTo>
                <a:lnTo>
                  <a:pt x="1922856" y="576580"/>
                </a:lnTo>
                <a:lnTo>
                  <a:pt x="1921764" y="571500"/>
                </a:lnTo>
                <a:lnTo>
                  <a:pt x="1919757" y="566420"/>
                </a:lnTo>
                <a:lnTo>
                  <a:pt x="1915591" y="560070"/>
                </a:lnTo>
                <a:lnTo>
                  <a:pt x="1914766" y="558800"/>
                </a:lnTo>
                <a:lnTo>
                  <a:pt x="1911858" y="556260"/>
                </a:lnTo>
                <a:lnTo>
                  <a:pt x="1904873" y="560070"/>
                </a:lnTo>
                <a:lnTo>
                  <a:pt x="1899983" y="558800"/>
                </a:lnTo>
                <a:lnTo>
                  <a:pt x="1904085" y="553720"/>
                </a:lnTo>
                <a:lnTo>
                  <a:pt x="1894192" y="553720"/>
                </a:lnTo>
                <a:lnTo>
                  <a:pt x="1894789" y="551180"/>
                </a:lnTo>
                <a:lnTo>
                  <a:pt x="1895094" y="549910"/>
                </a:lnTo>
                <a:lnTo>
                  <a:pt x="1896287" y="544830"/>
                </a:lnTo>
                <a:lnTo>
                  <a:pt x="1891423" y="543560"/>
                </a:lnTo>
                <a:lnTo>
                  <a:pt x="1892668" y="544830"/>
                </a:lnTo>
                <a:lnTo>
                  <a:pt x="1892744" y="548640"/>
                </a:lnTo>
                <a:lnTo>
                  <a:pt x="1891309" y="549910"/>
                </a:lnTo>
                <a:lnTo>
                  <a:pt x="1883473" y="547370"/>
                </a:lnTo>
                <a:lnTo>
                  <a:pt x="1879777" y="533400"/>
                </a:lnTo>
                <a:lnTo>
                  <a:pt x="1880781" y="532130"/>
                </a:lnTo>
                <a:lnTo>
                  <a:pt x="1881784" y="530860"/>
                </a:lnTo>
                <a:lnTo>
                  <a:pt x="1872996" y="527050"/>
                </a:lnTo>
                <a:lnTo>
                  <a:pt x="1870989" y="527050"/>
                </a:lnTo>
                <a:lnTo>
                  <a:pt x="1868131" y="524510"/>
                </a:lnTo>
                <a:lnTo>
                  <a:pt x="1866087" y="524510"/>
                </a:lnTo>
                <a:lnTo>
                  <a:pt x="1868512" y="523240"/>
                </a:lnTo>
                <a:lnTo>
                  <a:pt x="1868424" y="522160"/>
                </a:lnTo>
                <a:lnTo>
                  <a:pt x="1866468" y="523240"/>
                </a:lnTo>
                <a:lnTo>
                  <a:pt x="1865249" y="523240"/>
                </a:lnTo>
                <a:lnTo>
                  <a:pt x="1866087" y="521970"/>
                </a:lnTo>
                <a:lnTo>
                  <a:pt x="1866455" y="520700"/>
                </a:lnTo>
                <a:lnTo>
                  <a:pt x="1867357" y="519430"/>
                </a:lnTo>
                <a:lnTo>
                  <a:pt x="1867014" y="518160"/>
                </a:lnTo>
                <a:lnTo>
                  <a:pt x="1866011" y="516890"/>
                </a:lnTo>
                <a:lnTo>
                  <a:pt x="1870646" y="516890"/>
                </a:lnTo>
                <a:lnTo>
                  <a:pt x="1870798" y="514350"/>
                </a:lnTo>
                <a:lnTo>
                  <a:pt x="1869440" y="482600"/>
                </a:lnTo>
                <a:lnTo>
                  <a:pt x="1869490" y="481330"/>
                </a:lnTo>
                <a:lnTo>
                  <a:pt x="1869719" y="474980"/>
                </a:lnTo>
                <a:lnTo>
                  <a:pt x="1867471" y="481330"/>
                </a:lnTo>
                <a:lnTo>
                  <a:pt x="1859749" y="478790"/>
                </a:lnTo>
                <a:lnTo>
                  <a:pt x="1859153" y="474980"/>
                </a:lnTo>
                <a:lnTo>
                  <a:pt x="1861045" y="474637"/>
                </a:lnTo>
                <a:lnTo>
                  <a:pt x="1858327" y="471170"/>
                </a:lnTo>
                <a:lnTo>
                  <a:pt x="1859292" y="466090"/>
                </a:lnTo>
                <a:lnTo>
                  <a:pt x="1866252" y="468630"/>
                </a:lnTo>
                <a:lnTo>
                  <a:pt x="1868373" y="471170"/>
                </a:lnTo>
                <a:lnTo>
                  <a:pt x="1866658" y="466090"/>
                </a:lnTo>
                <a:lnTo>
                  <a:pt x="1866226" y="464820"/>
                </a:lnTo>
                <a:lnTo>
                  <a:pt x="1868271" y="463550"/>
                </a:lnTo>
                <a:lnTo>
                  <a:pt x="1869313" y="466090"/>
                </a:lnTo>
                <a:lnTo>
                  <a:pt x="1871903" y="466090"/>
                </a:lnTo>
                <a:lnTo>
                  <a:pt x="1871167" y="463550"/>
                </a:lnTo>
                <a:lnTo>
                  <a:pt x="1873072" y="458470"/>
                </a:lnTo>
                <a:lnTo>
                  <a:pt x="1874380" y="454660"/>
                </a:lnTo>
                <a:lnTo>
                  <a:pt x="1871903" y="449580"/>
                </a:lnTo>
                <a:lnTo>
                  <a:pt x="1873948" y="449580"/>
                </a:lnTo>
                <a:lnTo>
                  <a:pt x="1873923" y="439420"/>
                </a:lnTo>
                <a:lnTo>
                  <a:pt x="1872691" y="422910"/>
                </a:lnTo>
                <a:lnTo>
                  <a:pt x="1872386" y="415290"/>
                </a:lnTo>
                <a:lnTo>
                  <a:pt x="1866493" y="414020"/>
                </a:lnTo>
                <a:lnTo>
                  <a:pt x="1867954" y="410210"/>
                </a:lnTo>
                <a:lnTo>
                  <a:pt x="1866392" y="408940"/>
                </a:lnTo>
                <a:lnTo>
                  <a:pt x="1863280" y="406400"/>
                </a:lnTo>
                <a:lnTo>
                  <a:pt x="1865312" y="398780"/>
                </a:lnTo>
                <a:lnTo>
                  <a:pt x="1867636" y="391248"/>
                </a:lnTo>
                <a:lnTo>
                  <a:pt x="1869554" y="383540"/>
                </a:lnTo>
                <a:lnTo>
                  <a:pt x="1870278" y="375920"/>
                </a:lnTo>
                <a:lnTo>
                  <a:pt x="1869376" y="373380"/>
                </a:lnTo>
                <a:lnTo>
                  <a:pt x="1868030" y="369570"/>
                </a:lnTo>
                <a:lnTo>
                  <a:pt x="1867573" y="368300"/>
                </a:lnTo>
                <a:lnTo>
                  <a:pt x="1867331" y="368871"/>
                </a:lnTo>
                <a:lnTo>
                  <a:pt x="1867179" y="358140"/>
                </a:lnTo>
                <a:lnTo>
                  <a:pt x="1870875" y="364490"/>
                </a:lnTo>
                <a:lnTo>
                  <a:pt x="1870633" y="358140"/>
                </a:lnTo>
                <a:lnTo>
                  <a:pt x="1870532" y="355600"/>
                </a:lnTo>
                <a:lnTo>
                  <a:pt x="1870443" y="354330"/>
                </a:lnTo>
                <a:lnTo>
                  <a:pt x="1869948" y="347980"/>
                </a:lnTo>
                <a:lnTo>
                  <a:pt x="1869135" y="342900"/>
                </a:lnTo>
                <a:lnTo>
                  <a:pt x="1868728" y="340360"/>
                </a:lnTo>
                <a:lnTo>
                  <a:pt x="1867319" y="334010"/>
                </a:lnTo>
                <a:lnTo>
                  <a:pt x="1867014" y="332625"/>
                </a:lnTo>
                <a:lnTo>
                  <a:pt x="1867014" y="369570"/>
                </a:lnTo>
                <a:lnTo>
                  <a:pt x="1865337" y="373380"/>
                </a:lnTo>
                <a:lnTo>
                  <a:pt x="1861921" y="369570"/>
                </a:lnTo>
                <a:lnTo>
                  <a:pt x="1867014" y="369570"/>
                </a:lnTo>
                <a:lnTo>
                  <a:pt x="1867014" y="332625"/>
                </a:lnTo>
                <a:lnTo>
                  <a:pt x="1866480" y="330200"/>
                </a:lnTo>
                <a:lnTo>
                  <a:pt x="1864220" y="331470"/>
                </a:lnTo>
                <a:lnTo>
                  <a:pt x="1863191" y="334010"/>
                </a:lnTo>
                <a:lnTo>
                  <a:pt x="1861375" y="332740"/>
                </a:lnTo>
                <a:lnTo>
                  <a:pt x="1860588" y="330200"/>
                </a:lnTo>
                <a:lnTo>
                  <a:pt x="1863852" y="326390"/>
                </a:lnTo>
                <a:lnTo>
                  <a:pt x="1866430" y="326390"/>
                </a:lnTo>
                <a:lnTo>
                  <a:pt x="1866963" y="327660"/>
                </a:lnTo>
                <a:lnTo>
                  <a:pt x="1866912" y="326390"/>
                </a:lnTo>
                <a:lnTo>
                  <a:pt x="1866303" y="312420"/>
                </a:lnTo>
                <a:lnTo>
                  <a:pt x="1871357" y="297180"/>
                </a:lnTo>
                <a:lnTo>
                  <a:pt x="1873935" y="288290"/>
                </a:lnTo>
                <a:lnTo>
                  <a:pt x="1875790" y="281940"/>
                </a:lnTo>
                <a:lnTo>
                  <a:pt x="1873288" y="269240"/>
                </a:lnTo>
                <a:lnTo>
                  <a:pt x="1873821" y="270510"/>
                </a:lnTo>
                <a:lnTo>
                  <a:pt x="1873402" y="269240"/>
                </a:lnTo>
                <a:lnTo>
                  <a:pt x="1869274" y="256540"/>
                </a:lnTo>
                <a:lnTo>
                  <a:pt x="1868449" y="254000"/>
                </a:lnTo>
                <a:lnTo>
                  <a:pt x="1869605" y="247650"/>
                </a:lnTo>
                <a:lnTo>
                  <a:pt x="1872361" y="259080"/>
                </a:lnTo>
                <a:lnTo>
                  <a:pt x="1875878" y="254000"/>
                </a:lnTo>
                <a:lnTo>
                  <a:pt x="1874024" y="247650"/>
                </a:lnTo>
                <a:lnTo>
                  <a:pt x="1872551" y="242570"/>
                </a:lnTo>
                <a:lnTo>
                  <a:pt x="1873072" y="232410"/>
                </a:lnTo>
                <a:lnTo>
                  <a:pt x="1873681" y="227330"/>
                </a:lnTo>
                <a:lnTo>
                  <a:pt x="1874139" y="223520"/>
                </a:lnTo>
                <a:lnTo>
                  <a:pt x="1872449" y="213360"/>
                </a:lnTo>
                <a:lnTo>
                  <a:pt x="1879473" y="203200"/>
                </a:lnTo>
                <a:lnTo>
                  <a:pt x="1879638" y="198120"/>
                </a:lnTo>
                <a:lnTo>
                  <a:pt x="1879828" y="191770"/>
                </a:lnTo>
                <a:lnTo>
                  <a:pt x="1879790" y="186690"/>
                </a:lnTo>
                <a:lnTo>
                  <a:pt x="1879269" y="173990"/>
                </a:lnTo>
                <a:lnTo>
                  <a:pt x="1883130" y="161290"/>
                </a:lnTo>
                <a:lnTo>
                  <a:pt x="1879346" y="161290"/>
                </a:lnTo>
                <a:lnTo>
                  <a:pt x="1875802" y="157480"/>
                </a:lnTo>
                <a:lnTo>
                  <a:pt x="1878114" y="157480"/>
                </a:lnTo>
                <a:lnTo>
                  <a:pt x="1877123" y="156210"/>
                </a:lnTo>
                <a:lnTo>
                  <a:pt x="1876399" y="147320"/>
                </a:lnTo>
                <a:lnTo>
                  <a:pt x="1876120" y="147320"/>
                </a:lnTo>
                <a:lnTo>
                  <a:pt x="1876399" y="144780"/>
                </a:lnTo>
                <a:lnTo>
                  <a:pt x="1877136" y="143510"/>
                </a:lnTo>
                <a:lnTo>
                  <a:pt x="1877961" y="143510"/>
                </a:lnTo>
                <a:lnTo>
                  <a:pt x="1880171" y="142240"/>
                </a:lnTo>
                <a:lnTo>
                  <a:pt x="1883968" y="139700"/>
                </a:lnTo>
                <a:lnTo>
                  <a:pt x="1899653" y="128270"/>
                </a:lnTo>
                <a:lnTo>
                  <a:pt x="1912061" y="119380"/>
                </a:lnTo>
                <a:lnTo>
                  <a:pt x="1915617" y="116840"/>
                </a:lnTo>
                <a:lnTo>
                  <a:pt x="1923453" y="111760"/>
                </a:lnTo>
                <a:lnTo>
                  <a:pt x="1925358" y="110490"/>
                </a:lnTo>
                <a:lnTo>
                  <a:pt x="1931073" y="106680"/>
                </a:lnTo>
                <a:lnTo>
                  <a:pt x="1933892" y="100330"/>
                </a:lnTo>
                <a:lnTo>
                  <a:pt x="1932368" y="93980"/>
                </a:lnTo>
                <a:lnTo>
                  <a:pt x="1932343" y="91440"/>
                </a:lnTo>
                <a:lnTo>
                  <a:pt x="1932292" y="87630"/>
                </a:lnTo>
                <a:lnTo>
                  <a:pt x="1939455" y="83820"/>
                </a:lnTo>
                <a:lnTo>
                  <a:pt x="1941220" y="91440"/>
                </a:lnTo>
                <a:lnTo>
                  <a:pt x="1943354" y="87630"/>
                </a:lnTo>
                <a:lnTo>
                  <a:pt x="1945919" y="83820"/>
                </a:lnTo>
                <a:lnTo>
                  <a:pt x="1948764" y="80010"/>
                </a:lnTo>
                <a:lnTo>
                  <a:pt x="1950072" y="77470"/>
                </a:lnTo>
                <a:lnTo>
                  <a:pt x="1949932" y="77470"/>
                </a:lnTo>
                <a:lnTo>
                  <a:pt x="1950859" y="76200"/>
                </a:lnTo>
                <a:lnTo>
                  <a:pt x="1971395" y="76200"/>
                </a:lnTo>
                <a:lnTo>
                  <a:pt x="1978825" y="74930"/>
                </a:lnTo>
                <a:lnTo>
                  <a:pt x="1986038" y="72390"/>
                </a:lnTo>
                <a:lnTo>
                  <a:pt x="1984743" y="73660"/>
                </a:lnTo>
                <a:lnTo>
                  <a:pt x="1984806" y="76200"/>
                </a:lnTo>
                <a:lnTo>
                  <a:pt x="1982533" y="76200"/>
                </a:lnTo>
                <a:lnTo>
                  <a:pt x="1987753" y="80010"/>
                </a:lnTo>
                <a:lnTo>
                  <a:pt x="2000783" y="74930"/>
                </a:lnTo>
                <a:lnTo>
                  <a:pt x="2000681" y="72390"/>
                </a:lnTo>
                <a:lnTo>
                  <a:pt x="2000631" y="71120"/>
                </a:lnTo>
                <a:lnTo>
                  <a:pt x="2004288" y="71120"/>
                </a:lnTo>
                <a:lnTo>
                  <a:pt x="2001685" y="74930"/>
                </a:lnTo>
                <a:lnTo>
                  <a:pt x="2004034" y="76200"/>
                </a:lnTo>
                <a:lnTo>
                  <a:pt x="2009152" y="78740"/>
                </a:lnTo>
                <a:lnTo>
                  <a:pt x="2015096" y="71120"/>
                </a:lnTo>
                <a:lnTo>
                  <a:pt x="2016086" y="69850"/>
                </a:lnTo>
                <a:lnTo>
                  <a:pt x="2018792" y="74574"/>
                </a:lnTo>
                <a:lnTo>
                  <a:pt x="2019909" y="73660"/>
                </a:lnTo>
                <a:lnTo>
                  <a:pt x="2031860" y="76200"/>
                </a:lnTo>
                <a:lnTo>
                  <a:pt x="2030158" y="73660"/>
                </a:lnTo>
                <a:lnTo>
                  <a:pt x="2028456" y="71120"/>
                </a:lnTo>
                <a:lnTo>
                  <a:pt x="2034921" y="71120"/>
                </a:lnTo>
                <a:lnTo>
                  <a:pt x="2041004" y="69850"/>
                </a:lnTo>
                <a:lnTo>
                  <a:pt x="2052243" y="69850"/>
                </a:lnTo>
                <a:lnTo>
                  <a:pt x="2056396" y="67310"/>
                </a:lnTo>
                <a:lnTo>
                  <a:pt x="2066036" y="67310"/>
                </a:lnTo>
                <a:lnTo>
                  <a:pt x="2068360" y="63500"/>
                </a:lnTo>
                <a:lnTo>
                  <a:pt x="2070862" y="68580"/>
                </a:lnTo>
                <a:lnTo>
                  <a:pt x="2076869" y="69850"/>
                </a:lnTo>
                <a:lnTo>
                  <a:pt x="2083892" y="68580"/>
                </a:lnTo>
                <a:lnTo>
                  <a:pt x="2089429" y="64770"/>
                </a:lnTo>
                <a:lnTo>
                  <a:pt x="2087727" y="68580"/>
                </a:lnTo>
                <a:lnTo>
                  <a:pt x="2094420" y="68580"/>
                </a:lnTo>
                <a:lnTo>
                  <a:pt x="2092464" y="72390"/>
                </a:lnTo>
                <a:lnTo>
                  <a:pt x="2098776" y="71120"/>
                </a:lnTo>
                <a:lnTo>
                  <a:pt x="2104478" y="69850"/>
                </a:lnTo>
                <a:lnTo>
                  <a:pt x="2103107" y="64770"/>
                </a:lnTo>
                <a:lnTo>
                  <a:pt x="2111984" y="67310"/>
                </a:lnTo>
                <a:lnTo>
                  <a:pt x="2120087" y="64770"/>
                </a:lnTo>
                <a:lnTo>
                  <a:pt x="2127262" y="63500"/>
                </a:lnTo>
                <a:lnTo>
                  <a:pt x="2133371" y="68580"/>
                </a:lnTo>
                <a:lnTo>
                  <a:pt x="2147011" y="63500"/>
                </a:lnTo>
                <a:lnTo>
                  <a:pt x="2160244" y="60960"/>
                </a:lnTo>
                <a:lnTo>
                  <a:pt x="2164550" y="59690"/>
                </a:lnTo>
                <a:lnTo>
                  <a:pt x="2168855" y="58420"/>
                </a:lnTo>
                <a:lnTo>
                  <a:pt x="2173160" y="57150"/>
                </a:lnTo>
                <a:lnTo>
                  <a:pt x="2185822" y="54610"/>
                </a:lnTo>
                <a:lnTo>
                  <a:pt x="2182901" y="59690"/>
                </a:lnTo>
                <a:lnTo>
                  <a:pt x="2170646" y="62230"/>
                </a:lnTo>
                <a:lnTo>
                  <a:pt x="2168487" y="66040"/>
                </a:lnTo>
                <a:lnTo>
                  <a:pt x="2179243" y="62230"/>
                </a:lnTo>
                <a:lnTo>
                  <a:pt x="2198217" y="54610"/>
                </a:lnTo>
                <a:lnTo>
                  <a:pt x="2209101" y="54610"/>
                </a:lnTo>
                <a:lnTo>
                  <a:pt x="2213292" y="55880"/>
                </a:lnTo>
                <a:lnTo>
                  <a:pt x="2206980" y="58420"/>
                </a:lnTo>
                <a:lnTo>
                  <a:pt x="2205698" y="60960"/>
                </a:lnTo>
                <a:lnTo>
                  <a:pt x="2217420" y="58420"/>
                </a:lnTo>
                <a:lnTo>
                  <a:pt x="2228862" y="57150"/>
                </a:lnTo>
                <a:lnTo>
                  <a:pt x="2239962" y="57150"/>
                </a:lnTo>
                <a:lnTo>
                  <a:pt x="2247087" y="54610"/>
                </a:lnTo>
                <a:lnTo>
                  <a:pt x="2250656" y="53340"/>
                </a:lnTo>
                <a:lnTo>
                  <a:pt x="2250668" y="54610"/>
                </a:lnTo>
                <a:lnTo>
                  <a:pt x="2249182" y="55880"/>
                </a:lnTo>
                <a:lnTo>
                  <a:pt x="2250567" y="55880"/>
                </a:lnTo>
                <a:lnTo>
                  <a:pt x="2254377" y="57150"/>
                </a:lnTo>
                <a:lnTo>
                  <a:pt x="2254008" y="54610"/>
                </a:lnTo>
                <a:lnTo>
                  <a:pt x="2253818" y="53340"/>
                </a:lnTo>
                <a:lnTo>
                  <a:pt x="2251151" y="54610"/>
                </a:lnTo>
                <a:lnTo>
                  <a:pt x="2251049" y="53340"/>
                </a:lnTo>
                <a:lnTo>
                  <a:pt x="2250744" y="49530"/>
                </a:lnTo>
                <a:lnTo>
                  <a:pt x="2254593" y="44450"/>
                </a:lnTo>
                <a:lnTo>
                  <a:pt x="2259406" y="40640"/>
                </a:lnTo>
                <a:lnTo>
                  <a:pt x="2261895" y="36830"/>
                </a:lnTo>
                <a:lnTo>
                  <a:pt x="2262289" y="43180"/>
                </a:lnTo>
                <a:lnTo>
                  <a:pt x="2266645" y="45720"/>
                </a:lnTo>
                <a:lnTo>
                  <a:pt x="2270506" y="48260"/>
                </a:lnTo>
                <a:lnTo>
                  <a:pt x="2269439" y="55880"/>
                </a:lnTo>
                <a:lnTo>
                  <a:pt x="2271230" y="54610"/>
                </a:lnTo>
                <a:lnTo>
                  <a:pt x="2273439" y="52070"/>
                </a:lnTo>
                <a:lnTo>
                  <a:pt x="2272855" y="49530"/>
                </a:lnTo>
                <a:lnTo>
                  <a:pt x="2275649" y="50800"/>
                </a:lnTo>
                <a:lnTo>
                  <a:pt x="2276602" y="52070"/>
                </a:lnTo>
                <a:lnTo>
                  <a:pt x="2274011" y="55880"/>
                </a:lnTo>
                <a:lnTo>
                  <a:pt x="2283930" y="52070"/>
                </a:lnTo>
                <a:lnTo>
                  <a:pt x="2281390" y="49530"/>
                </a:lnTo>
                <a:lnTo>
                  <a:pt x="2280120" y="48260"/>
                </a:lnTo>
                <a:lnTo>
                  <a:pt x="2289225" y="48260"/>
                </a:lnTo>
                <a:lnTo>
                  <a:pt x="2289302" y="49530"/>
                </a:lnTo>
                <a:lnTo>
                  <a:pt x="2287511" y="50800"/>
                </a:lnTo>
                <a:lnTo>
                  <a:pt x="2286711" y="53340"/>
                </a:lnTo>
                <a:lnTo>
                  <a:pt x="2291740" y="48260"/>
                </a:lnTo>
                <a:lnTo>
                  <a:pt x="2295512" y="44450"/>
                </a:lnTo>
                <a:lnTo>
                  <a:pt x="2303310" y="45720"/>
                </a:lnTo>
                <a:lnTo>
                  <a:pt x="2302916" y="46990"/>
                </a:lnTo>
                <a:lnTo>
                  <a:pt x="2303742" y="49123"/>
                </a:lnTo>
                <a:lnTo>
                  <a:pt x="2308199" y="48260"/>
                </a:lnTo>
                <a:lnTo>
                  <a:pt x="2313686" y="45720"/>
                </a:lnTo>
                <a:lnTo>
                  <a:pt x="2316518" y="44450"/>
                </a:lnTo>
                <a:lnTo>
                  <a:pt x="2319363" y="43180"/>
                </a:lnTo>
                <a:lnTo>
                  <a:pt x="2322601" y="41910"/>
                </a:lnTo>
                <a:lnTo>
                  <a:pt x="2324163" y="40640"/>
                </a:lnTo>
                <a:lnTo>
                  <a:pt x="2328545" y="39370"/>
                </a:lnTo>
                <a:lnTo>
                  <a:pt x="2330958" y="39370"/>
                </a:lnTo>
                <a:lnTo>
                  <a:pt x="2332977" y="40640"/>
                </a:lnTo>
                <a:lnTo>
                  <a:pt x="2330272" y="44450"/>
                </a:lnTo>
                <a:lnTo>
                  <a:pt x="2330412" y="45720"/>
                </a:lnTo>
                <a:lnTo>
                  <a:pt x="2330818" y="45720"/>
                </a:lnTo>
                <a:lnTo>
                  <a:pt x="2331072" y="46990"/>
                </a:lnTo>
                <a:lnTo>
                  <a:pt x="2332215" y="48260"/>
                </a:lnTo>
                <a:lnTo>
                  <a:pt x="2329942" y="53340"/>
                </a:lnTo>
                <a:lnTo>
                  <a:pt x="2333371" y="53340"/>
                </a:lnTo>
                <a:lnTo>
                  <a:pt x="2334844" y="49530"/>
                </a:lnTo>
                <a:lnTo>
                  <a:pt x="2336203" y="50800"/>
                </a:lnTo>
                <a:lnTo>
                  <a:pt x="2346337" y="53340"/>
                </a:lnTo>
                <a:lnTo>
                  <a:pt x="2347963" y="58420"/>
                </a:lnTo>
                <a:lnTo>
                  <a:pt x="2342121" y="57150"/>
                </a:lnTo>
                <a:lnTo>
                  <a:pt x="2351951" y="66040"/>
                </a:lnTo>
                <a:lnTo>
                  <a:pt x="2349195" y="58420"/>
                </a:lnTo>
                <a:lnTo>
                  <a:pt x="2356878" y="60960"/>
                </a:lnTo>
                <a:lnTo>
                  <a:pt x="2355977" y="50800"/>
                </a:lnTo>
                <a:lnTo>
                  <a:pt x="2360574" y="58420"/>
                </a:lnTo>
                <a:lnTo>
                  <a:pt x="2358707" y="58420"/>
                </a:lnTo>
                <a:lnTo>
                  <a:pt x="2365159" y="63500"/>
                </a:lnTo>
                <a:lnTo>
                  <a:pt x="2364206" y="69850"/>
                </a:lnTo>
                <a:lnTo>
                  <a:pt x="2368308" y="71120"/>
                </a:lnTo>
                <a:lnTo>
                  <a:pt x="2372626" y="71120"/>
                </a:lnTo>
                <a:lnTo>
                  <a:pt x="2374646" y="76200"/>
                </a:lnTo>
                <a:lnTo>
                  <a:pt x="2373693" y="78740"/>
                </a:lnTo>
                <a:lnTo>
                  <a:pt x="2367559" y="81280"/>
                </a:lnTo>
                <a:lnTo>
                  <a:pt x="2366911" y="83820"/>
                </a:lnTo>
                <a:lnTo>
                  <a:pt x="2371953" y="83820"/>
                </a:lnTo>
                <a:lnTo>
                  <a:pt x="2376703" y="87630"/>
                </a:lnTo>
                <a:lnTo>
                  <a:pt x="2381631" y="91440"/>
                </a:lnTo>
                <a:lnTo>
                  <a:pt x="2387181" y="92710"/>
                </a:lnTo>
                <a:lnTo>
                  <a:pt x="2385022" y="92710"/>
                </a:lnTo>
                <a:lnTo>
                  <a:pt x="2381948" y="95250"/>
                </a:lnTo>
                <a:lnTo>
                  <a:pt x="2381643" y="96520"/>
                </a:lnTo>
                <a:lnTo>
                  <a:pt x="2387460" y="93980"/>
                </a:lnTo>
                <a:lnTo>
                  <a:pt x="2388362" y="97790"/>
                </a:lnTo>
                <a:lnTo>
                  <a:pt x="2388070" y="99060"/>
                </a:lnTo>
                <a:lnTo>
                  <a:pt x="2385326" y="100330"/>
                </a:lnTo>
                <a:lnTo>
                  <a:pt x="2388654" y="102870"/>
                </a:lnTo>
                <a:lnTo>
                  <a:pt x="2390673" y="100330"/>
                </a:lnTo>
                <a:lnTo>
                  <a:pt x="2392476" y="99060"/>
                </a:lnTo>
                <a:lnTo>
                  <a:pt x="2395118" y="102870"/>
                </a:lnTo>
                <a:lnTo>
                  <a:pt x="2392045" y="102870"/>
                </a:lnTo>
                <a:lnTo>
                  <a:pt x="2397429" y="109220"/>
                </a:lnTo>
                <a:lnTo>
                  <a:pt x="2403716" y="114300"/>
                </a:lnTo>
                <a:lnTo>
                  <a:pt x="2409825" y="119380"/>
                </a:lnTo>
                <a:lnTo>
                  <a:pt x="2414701" y="125730"/>
                </a:lnTo>
                <a:lnTo>
                  <a:pt x="2411907" y="128270"/>
                </a:lnTo>
                <a:lnTo>
                  <a:pt x="2409177" y="127000"/>
                </a:lnTo>
                <a:lnTo>
                  <a:pt x="2406688" y="125730"/>
                </a:lnTo>
                <a:lnTo>
                  <a:pt x="2404580" y="127000"/>
                </a:lnTo>
                <a:lnTo>
                  <a:pt x="2407755" y="130810"/>
                </a:lnTo>
                <a:lnTo>
                  <a:pt x="2411552" y="133350"/>
                </a:lnTo>
                <a:lnTo>
                  <a:pt x="2415184" y="134620"/>
                </a:lnTo>
                <a:lnTo>
                  <a:pt x="2417559" y="135890"/>
                </a:lnTo>
                <a:lnTo>
                  <a:pt x="2420391" y="137160"/>
                </a:lnTo>
                <a:lnTo>
                  <a:pt x="2423299" y="138430"/>
                </a:lnTo>
                <a:lnTo>
                  <a:pt x="2424861" y="142240"/>
                </a:lnTo>
                <a:lnTo>
                  <a:pt x="2425903" y="146050"/>
                </a:lnTo>
                <a:lnTo>
                  <a:pt x="2425090" y="153670"/>
                </a:lnTo>
                <a:lnTo>
                  <a:pt x="2425966" y="151130"/>
                </a:lnTo>
                <a:lnTo>
                  <a:pt x="2429891" y="153670"/>
                </a:lnTo>
                <a:lnTo>
                  <a:pt x="2428036" y="157480"/>
                </a:lnTo>
                <a:lnTo>
                  <a:pt x="2425077" y="163830"/>
                </a:lnTo>
                <a:lnTo>
                  <a:pt x="2425687" y="168910"/>
                </a:lnTo>
                <a:lnTo>
                  <a:pt x="2424861" y="167640"/>
                </a:lnTo>
                <a:lnTo>
                  <a:pt x="2419477" y="166370"/>
                </a:lnTo>
                <a:lnTo>
                  <a:pt x="2420721" y="167640"/>
                </a:lnTo>
                <a:lnTo>
                  <a:pt x="2420442" y="175260"/>
                </a:lnTo>
                <a:lnTo>
                  <a:pt x="2421852" y="182880"/>
                </a:lnTo>
                <a:lnTo>
                  <a:pt x="2424239" y="191770"/>
                </a:lnTo>
                <a:lnTo>
                  <a:pt x="2426944" y="203200"/>
                </a:lnTo>
                <a:lnTo>
                  <a:pt x="2424074" y="200660"/>
                </a:lnTo>
                <a:lnTo>
                  <a:pt x="2421509" y="207010"/>
                </a:lnTo>
                <a:lnTo>
                  <a:pt x="2422588" y="215900"/>
                </a:lnTo>
                <a:lnTo>
                  <a:pt x="2421267" y="222250"/>
                </a:lnTo>
                <a:lnTo>
                  <a:pt x="2424125" y="224790"/>
                </a:lnTo>
                <a:lnTo>
                  <a:pt x="2423668" y="228600"/>
                </a:lnTo>
                <a:lnTo>
                  <a:pt x="2427833" y="226060"/>
                </a:lnTo>
                <a:lnTo>
                  <a:pt x="2422080" y="240030"/>
                </a:lnTo>
                <a:lnTo>
                  <a:pt x="2424366" y="254000"/>
                </a:lnTo>
                <a:lnTo>
                  <a:pt x="2427147" y="267970"/>
                </a:lnTo>
                <a:lnTo>
                  <a:pt x="2422931" y="280670"/>
                </a:lnTo>
                <a:lnTo>
                  <a:pt x="2422906" y="278130"/>
                </a:lnTo>
                <a:lnTo>
                  <a:pt x="2420416" y="275590"/>
                </a:lnTo>
                <a:lnTo>
                  <a:pt x="2420404" y="276860"/>
                </a:lnTo>
                <a:lnTo>
                  <a:pt x="2423033" y="292100"/>
                </a:lnTo>
                <a:lnTo>
                  <a:pt x="2427909" y="290830"/>
                </a:lnTo>
                <a:lnTo>
                  <a:pt x="2425992" y="290830"/>
                </a:lnTo>
                <a:lnTo>
                  <a:pt x="2429776" y="287020"/>
                </a:lnTo>
                <a:lnTo>
                  <a:pt x="2432672" y="289560"/>
                </a:lnTo>
                <a:lnTo>
                  <a:pt x="2434894" y="293370"/>
                </a:lnTo>
                <a:lnTo>
                  <a:pt x="2434894" y="297180"/>
                </a:lnTo>
                <a:lnTo>
                  <a:pt x="2431669" y="290830"/>
                </a:lnTo>
                <a:lnTo>
                  <a:pt x="2427084" y="297180"/>
                </a:lnTo>
                <a:lnTo>
                  <a:pt x="2424353" y="299720"/>
                </a:lnTo>
                <a:lnTo>
                  <a:pt x="2429014" y="299720"/>
                </a:lnTo>
                <a:lnTo>
                  <a:pt x="2426792" y="303530"/>
                </a:lnTo>
                <a:lnTo>
                  <a:pt x="2429916" y="304800"/>
                </a:lnTo>
                <a:lnTo>
                  <a:pt x="2433586" y="306070"/>
                </a:lnTo>
                <a:lnTo>
                  <a:pt x="2432964" y="312420"/>
                </a:lnTo>
                <a:lnTo>
                  <a:pt x="2430411" y="311150"/>
                </a:lnTo>
                <a:lnTo>
                  <a:pt x="2431707" y="314960"/>
                </a:lnTo>
                <a:lnTo>
                  <a:pt x="2435085" y="318770"/>
                </a:lnTo>
                <a:lnTo>
                  <a:pt x="2434361" y="323850"/>
                </a:lnTo>
                <a:lnTo>
                  <a:pt x="2428722" y="325120"/>
                </a:lnTo>
                <a:lnTo>
                  <a:pt x="2431732" y="318770"/>
                </a:lnTo>
                <a:lnTo>
                  <a:pt x="2427097" y="318770"/>
                </a:lnTo>
                <a:lnTo>
                  <a:pt x="2427414" y="325120"/>
                </a:lnTo>
                <a:lnTo>
                  <a:pt x="2437752" y="330200"/>
                </a:lnTo>
                <a:lnTo>
                  <a:pt x="2432139" y="336550"/>
                </a:lnTo>
                <a:lnTo>
                  <a:pt x="2430564" y="334010"/>
                </a:lnTo>
                <a:lnTo>
                  <a:pt x="2430551" y="330200"/>
                </a:lnTo>
                <a:lnTo>
                  <a:pt x="2429002" y="327660"/>
                </a:lnTo>
                <a:lnTo>
                  <a:pt x="2422372" y="332740"/>
                </a:lnTo>
                <a:lnTo>
                  <a:pt x="2424049" y="334010"/>
                </a:lnTo>
                <a:lnTo>
                  <a:pt x="2422995" y="337820"/>
                </a:lnTo>
                <a:lnTo>
                  <a:pt x="2423147" y="337820"/>
                </a:lnTo>
                <a:lnTo>
                  <a:pt x="2422296" y="340690"/>
                </a:lnTo>
                <a:lnTo>
                  <a:pt x="2420899" y="344284"/>
                </a:lnTo>
                <a:lnTo>
                  <a:pt x="2421686" y="342722"/>
                </a:lnTo>
                <a:lnTo>
                  <a:pt x="2420137" y="347980"/>
                </a:lnTo>
                <a:lnTo>
                  <a:pt x="2421940" y="345440"/>
                </a:lnTo>
                <a:lnTo>
                  <a:pt x="2428697" y="350520"/>
                </a:lnTo>
                <a:lnTo>
                  <a:pt x="2429967" y="356870"/>
                </a:lnTo>
                <a:lnTo>
                  <a:pt x="2430297" y="363220"/>
                </a:lnTo>
                <a:lnTo>
                  <a:pt x="2434209" y="370840"/>
                </a:lnTo>
                <a:lnTo>
                  <a:pt x="2429446" y="365760"/>
                </a:lnTo>
                <a:lnTo>
                  <a:pt x="2427363" y="365760"/>
                </a:lnTo>
                <a:lnTo>
                  <a:pt x="2425801" y="367030"/>
                </a:lnTo>
                <a:lnTo>
                  <a:pt x="2422575" y="368300"/>
                </a:lnTo>
                <a:lnTo>
                  <a:pt x="2422207" y="368820"/>
                </a:lnTo>
                <a:lnTo>
                  <a:pt x="2420035" y="368376"/>
                </a:lnTo>
                <a:lnTo>
                  <a:pt x="2421064" y="368744"/>
                </a:lnTo>
                <a:lnTo>
                  <a:pt x="2421852" y="368858"/>
                </a:lnTo>
                <a:lnTo>
                  <a:pt x="2422144" y="368909"/>
                </a:lnTo>
                <a:lnTo>
                  <a:pt x="2420785" y="370840"/>
                </a:lnTo>
                <a:lnTo>
                  <a:pt x="2418791" y="374650"/>
                </a:lnTo>
                <a:lnTo>
                  <a:pt x="2417000" y="373380"/>
                </a:lnTo>
                <a:lnTo>
                  <a:pt x="2418651" y="377190"/>
                </a:lnTo>
                <a:lnTo>
                  <a:pt x="2417838" y="379730"/>
                </a:lnTo>
                <a:lnTo>
                  <a:pt x="2417470" y="383540"/>
                </a:lnTo>
                <a:lnTo>
                  <a:pt x="2420455" y="388620"/>
                </a:lnTo>
                <a:lnTo>
                  <a:pt x="2418410" y="388620"/>
                </a:lnTo>
                <a:lnTo>
                  <a:pt x="2419337" y="391160"/>
                </a:lnTo>
                <a:lnTo>
                  <a:pt x="2421255" y="391160"/>
                </a:lnTo>
                <a:lnTo>
                  <a:pt x="2423033" y="398780"/>
                </a:lnTo>
                <a:lnTo>
                  <a:pt x="2420823" y="407670"/>
                </a:lnTo>
                <a:lnTo>
                  <a:pt x="2419096" y="417830"/>
                </a:lnTo>
                <a:lnTo>
                  <a:pt x="2422334" y="427990"/>
                </a:lnTo>
                <a:lnTo>
                  <a:pt x="2425763" y="435610"/>
                </a:lnTo>
                <a:lnTo>
                  <a:pt x="2433523" y="445770"/>
                </a:lnTo>
                <a:lnTo>
                  <a:pt x="2436660" y="452120"/>
                </a:lnTo>
                <a:lnTo>
                  <a:pt x="2433370" y="455930"/>
                </a:lnTo>
                <a:lnTo>
                  <a:pt x="2429179" y="449580"/>
                </a:lnTo>
                <a:lnTo>
                  <a:pt x="2426144" y="455930"/>
                </a:lnTo>
                <a:lnTo>
                  <a:pt x="2426690" y="459740"/>
                </a:lnTo>
                <a:lnTo>
                  <a:pt x="2429052" y="466090"/>
                </a:lnTo>
                <a:lnTo>
                  <a:pt x="2427249" y="464820"/>
                </a:lnTo>
                <a:lnTo>
                  <a:pt x="2425738" y="466090"/>
                </a:lnTo>
                <a:lnTo>
                  <a:pt x="2423426" y="467360"/>
                </a:lnTo>
                <a:lnTo>
                  <a:pt x="2423960" y="472440"/>
                </a:lnTo>
                <a:lnTo>
                  <a:pt x="2429268" y="471474"/>
                </a:lnTo>
                <a:lnTo>
                  <a:pt x="2428557" y="468630"/>
                </a:lnTo>
                <a:lnTo>
                  <a:pt x="2437320" y="472440"/>
                </a:lnTo>
                <a:lnTo>
                  <a:pt x="2434209" y="468630"/>
                </a:lnTo>
                <a:lnTo>
                  <a:pt x="2432126" y="466090"/>
                </a:lnTo>
                <a:lnTo>
                  <a:pt x="2430043" y="463550"/>
                </a:lnTo>
                <a:lnTo>
                  <a:pt x="2432329" y="462280"/>
                </a:lnTo>
                <a:lnTo>
                  <a:pt x="2437231" y="461010"/>
                </a:lnTo>
                <a:lnTo>
                  <a:pt x="2438527" y="464820"/>
                </a:lnTo>
                <a:lnTo>
                  <a:pt x="2441791" y="461010"/>
                </a:lnTo>
                <a:lnTo>
                  <a:pt x="2442883" y="459740"/>
                </a:lnTo>
                <a:lnTo>
                  <a:pt x="2435415" y="459740"/>
                </a:lnTo>
                <a:lnTo>
                  <a:pt x="2439047" y="455930"/>
                </a:lnTo>
                <a:lnTo>
                  <a:pt x="2440254" y="454660"/>
                </a:lnTo>
                <a:lnTo>
                  <a:pt x="2441791" y="454660"/>
                </a:lnTo>
                <a:lnTo>
                  <a:pt x="2439187" y="449580"/>
                </a:lnTo>
                <a:lnTo>
                  <a:pt x="2441016" y="450850"/>
                </a:lnTo>
                <a:lnTo>
                  <a:pt x="2443188" y="449580"/>
                </a:lnTo>
                <a:lnTo>
                  <a:pt x="2444762" y="448665"/>
                </a:lnTo>
                <a:lnTo>
                  <a:pt x="2445321" y="445770"/>
                </a:lnTo>
                <a:lnTo>
                  <a:pt x="2443556" y="439420"/>
                </a:lnTo>
                <a:lnTo>
                  <a:pt x="2442083" y="435610"/>
                </a:lnTo>
                <a:lnTo>
                  <a:pt x="2444191" y="431800"/>
                </a:lnTo>
                <a:lnTo>
                  <a:pt x="2444724" y="433070"/>
                </a:lnTo>
                <a:lnTo>
                  <a:pt x="2444254" y="431800"/>
                </a:lnTo>
                <a:lnTo>
                  <a:pt x="2442362" y="426720"/>
                </a:lnTo>
                <a:lnTo>
                  <a:pt x="2439466" y="425450"/>
                </a:lnTo>
                <a:lnTo>
                  <a:pt x="2435707" y="425450"/>
                </a:lnTo>
                <a:lnTo>
                  <a:pt x="2430754" y="421640"/>
                </a:lnTo>
                <a:lnTo>
                  <a:pt x="2446629" y="414020"/>
                </a:lnTo>
                <a:lnTo>
                  <a:pt x="2440203" y="412750"/>
                </a:lnTo>
                <a:lnTo>
                  <a:pt x="2440673" y="410210"/>
                </a:lnTo>
                <a:lnTo>
                  <a:pt x="2436533" y="407670"/>
                </a:lnTo>
                <a:lnTo>
                  <a:pt x="2438743" y="401320"/>
                </a:lnTo>
                <a:lnTo>
                  <a:pt x="2438654" y="394970"/>
                </a:lnTo>
                <a:lnTo>
                  <a:pt x="2439187" y="391248"/>
                </a:lnTo>
                <a:lnTo>
                  <a:pt x="2436901" y="386080"/>
                </a:lnTo>
                <a:lnTo>
                  <a:pt x="2441333" y="383540"/>
                </a:lnTo>
                <a:lnTo>
                  <a:pt x="2440724" y="379730"/>
                </a:lnTo>
                <a:lnTo>
                  <a:pt x="2438984" y="375920"/>
                </a:lnTo>
                <a:lnTo>
                  <a:pt x="2439263" y="374650"/>
                </a:lnTo>
                <a:lnTo>
                  <a:pt x="2440076" y="370840"/>
                </a:lnTo>
                <a:lnTo>
                  <a:pt x="2445766" y="373380"/>
                </a:lnTo>
                <a:lnTo>
                  <a:pt x="2442743" y="378460"/>
                </a:lnTo>
                <a:lnTo>
                  <a:pt x="2447823" y="373380"/>
                </a:lnTo>
                <a:lnTo>
                  <a:pt x="2444077" y="369570"/>
                </a:lnTo>
                <a:lnTo>
                  <a:pt x="2445054" y="364490"/>
                </a:lnTo>
                <a:lnTo>
                  <a:pt x="2447480" y="359410"/>
                </a:lnTo>
                <a:lnTo>
                  <a:pt x="2448064" y="355777"/>
                </a:lnTo>
                <a:lnTo>
                  <a:pt x="2448141" y="355955"/>
                </a:lnTo>
                <a:lnTo>
                  <a:pt x="2449258" y="355968"/>
                </a:lnTo>
                <a:lnTo>
                  <a:pt x="2450604" y="355790"/>
                </a:lnTo>
                <a:lnTo>
                  <a:pt x="2452332" y="355320"/>
                </a:lnTo>
                <a:lnTo>
                  <a:pt x="2452598" y="353872"/>
                </a:lnTo>
                <a:lnTo>
                  <a:pt x="2446667" y="353377"/>
                </a:lnTo>
                <a:lnTo>
                  <a:pt x="2444089" y="352831"/>
                </a:lnTo>
                <a:lnTo>
                  <a:pt x="2446528" y="353644"/>
                </a:lnTo>
                <a:lnTo>
                  <a:pt x="2447696" y="354698"/>
                </a:lnTo>
                <a:lnTo>
                  <a:pt x="2448014" y="355600"/>
                </a:lnTo>
                <a:lnTo>
                  <a:pt x="2440444" y="355600"/>
                </a:lnTo>
                <a:lnTo>
                  <a:pt x="2444419" y="345440"/>
                </a:lnTo>
                <a:lnTo>
                  <a:pt x="2444915" y="344170"/>
                </a:lnTo>
                <a:lnTo>
                  <a:pt x="2442743" y="336550"/>
                </a:lnTo>
                <a:lnTo>
                  <a:pt x="2442375" y="335280"/>
                </a:lnTo>
                <a:lnTo>
                  <a:pt x="2444165" y="332740"/>
                </a:lnTo>
                <a:lnTo>
                  <a:pt x="2445804" y="325120"/>
                </a:lnTo>
                <a:lnTo>
                  <a:pt x="2447480" y="317500"/>
                </a:lnTo>
                <a:lnTo>
                  <a:pt x="2448750" y="312420"/>
                </a:lnTo>
                <a:lnTo>
                  <a:pt x="2449385" y="309880"/>
                </a:lnTo>
                <a:lnTo>
                  <a:pt x="2450655" y="309880"/>
                </a:lnTo>
                <a:lnTo>
                  <a:pt x="2442921" y="308610"/>
                </a:lnTo>
                <a:lnTo>
                  <a:pt x="2444394" y="299720"/>
                </a:lnTo>
                <a:lnTo>
                  <a:pt x="2443759" y="297180"/>
                </a:lnTo>
                <a:lnTo>
                  <a:pt x="2442807" y="293370"/>
                </a:lnTo>
                <a:lnTo>
                  <a:pt x="2447429" y="294640"/>
                </a:lnTo>
                <a:lnTo>
                  <a:pt x="2449245" y="294640"/>
                </a:lnTo>
                <a:lnTo>
                  <a:pt x="2451328" y="298450"/>
                </a:lnTo>
                <a:lnTo>
                  <a:pt x="2451303" y="293370"/>
                </a:lnTo>
                <a:lnTo>
                  <a:pt x="2448814" y="290830"/>
                </a:lnTo>
                <a:lnTo>
                  <a:pt x="2447506" y="289560"/>
                </a:lnTo>
                <a:lnTo>
                  <a:pt x="2446921" y="287020"/>
                </a:lnTo>
                <a:lnTo>
                  <a:pt x="2446629" y="285750"/>
                </a:lnTo>
                <a:lnTo>
                  <a:pt x="2452420" y="287020"/>
                </a:lnTo>
                <a:lnTo>
                  <a:pt x="2452128" y="285750"/>
                </a:lnTo>
                <a:lnTo>
                  <a:pt x="2451290" y="281940"/>
                </a:lnTo>
                <a:lnTo>
                  <a:pt x="2450909" y="280670"/>
                </a:lnTo>
                <a:lnTo>
                  <a:pt x="2449385" y="275590"/>
                </a:lnTo>
                <a:lnTo>
                  <a:pt x="2448268" y="269240"/>
                </a:lnTo>
                <a:lnTo>
                  <a:pt x="2449080" y="264160"/>
                </a:lnTo>
                <a:lnTo>
                  <a:pt x="2449487" y="261620"/>
                </a:lnTo>
                <a:lnTo>
                  <a:pt x="2444813" y="262890"/>
                </a:lnTo>
                <a:lnTo>
                  <a:pt x="2439505" y="264160"/>
                </a:lnTo>
                <a:lnTo>
                  <a:pt x="2434539" y="264160"/>
                </a:lnTo>
                <a:lnTo>
                  <a:pt x="2430869" y="259080"/>
                </a:lnTo>
                <a:lnTo>
                  <a:pt x="2433777" y="259080"/>
                </a:lnTo>
                <a:lnTo>
                  <a:pt x="2437752" y="258076"/>
                </a:lnTo>
                <a:lnTo>
                  <a:pt x="2437549" y="257810"/>
                </a:lnTo>
                <a:lnTo>
                  <a:pt x="2438793" y="256540"/>
                </a:lnTo>
                <a:lnTo>
                  <a:pt x="2439695" y="257238"/>
                </a:lnTo>
                <a:lnTo>
                  <a:pt x="2439771" y="256540"/>
                </a:lnTo>
                <a:lnTo>
                  <a:pt x="2440076" y="254000"/>
                </a:lnTo>
                <a:lnTo>
                  <a:pt x="2444242" y="254000"/>
                </a:lnTo>
                <a:lnTo>
                  <a:pt x="2443048" y="251460"/>
                </a:lnTo>
                <a:lnTo>
                  <a:pt x="2446350" y="251460"/>
                </a:lnTo>
                <a:lnTo>
                  <a:pt x="2446744" y="252730"/>
                </a:lnTo>
                <a:lnTo>
                  <a:pt x="2444623" y="255270"/>
                </a:lnTo>
                <a:lnTo>
                  <a:pt x="2445867" y="255270"/>
                </a:lnTo>
                <a:lnTo>
                  <a:pt x="2446502" y="255270"/>
                </a:lnTo>
                <a:lnTo>
                  <a:pt x="2446998" y="252730"/>
                </a:lnTo>
                <a:lnTo>
                  <a:pt x="2447620" y="251460"/>
                </a:lnTo>
                <a:lnTo>
                  <a:pt x="2449474" y="247650"/>
                </a:lnTo>
                <a:lnTo>
                  <a:pt x="2452624" y="246380"/>
                </a:lnTo>
                <a:lnTo>
                  <a:pt x="2447010" y="246380"/>
                </a:lnTo>
                <a:lnTo>
                  <a:pt x="2446490" y="242570"/>
                </a:lnTo>
                <a:lnTo>
                  <a:pt x="2446185" y="234950"/>
                </a:lnTo>
                <a:lnTo>
                  <a:pt x="2451493" y="240030"/>
                </a:lnTo>
                <a:lnTo>
                  <a:pt x="2453640" y="236220"/>
                </a:lnTo>
                <a:lnTo>
                  <a:pt x="2452192" y="234950"/>
                </a:lnTo>
                <a:lnTo>
                  <a:pt x="2450757" y="233680"/>
                </a:lnTo>
                <a:lnTo>
                  <a:pt x="2453754" y="228600"/>
                </a:lnTo>
                <a:close/>
              </a:path>
              <a:path w="2455544" h="655320">
                <a:moveTo>
                  <a:pt x="2453944" y="365201"/>
                </a:moveTo>
                <a:lnTo>
                  <a:pt x="2451862" y="361810"/>
                </a:lnTo>
                <a:lnTo>
                  <a:pt x="2451354" y="360984"/>
                </a:lnTo>
                <a:lnTo>
                  <a:pt x="2449322" y="364972"/>
                </a:lnTo>
                <a:lnTo>
                  <a:pt x="2450388" y="370319"/>
                </a:lnTo>
                <a:lnTo>
                  <a:pt x="2452649" y="364909"/>
                </a:lnTo>
                <a:lnTo>
                  <a:pt x="2453944" y="365201"/>
                </a:lnTo>
                <a:close/>
              </a:path>
              <a:path w="2455544" h="655320">
                <a:moveTo>
                  <a:pt x="2454173" y="294728"/>
                </a:moveTo>
                <a:lnTo>
                  <a:pt x="2451328" y="291934"/>
                </a:lnTo>
                <a:lnTo>
                  <a:pt x="2451341" y="293458"/>
                </a:lnTo>
                <a:lnTo>
                  <a:pt x="2452128" y="293916"/>
                </a:lnTo>
                <a:lnTo>
                  <a:pt x="2453094" y="294322"/>
                </a:lnTo>
                <a:lnTo>
                  <a:pt x="2454173" y="294728"/>
                </a:lnTo>
                <a:close/>
              </a:path>
              <a:path w="2455544" h="655320">
                <a:moveTo>
                  <a:pt x="2454770" y="246011"/>
                </a:moveTo>
                <a:lnTo>
                  <a:pt x="2454021" y="245999"/>
                </a:lnTo>
                <a:lnTo>
                  <a:pt x="2453322" y="246227"/>
                </a:lnTo>
                <a:lnTo>
                  <a:pt x="2452649" y="246583"/>
                </a:lnTo>
                <a:lnTo>
                  <a:pt x="2453525" y="246481"/>
                </a:lnTo>
                <a:lnTo>
                  <a:pt x="2454313" y="246253"/>
                </a:lnTo>
                <a:lnTo>
                  <a:pt x="2454770" y="246011"/>
                </a:lnTo>
                <a:close/>
              </a:path>
              <a:path w="2455544" h="655320">
                <a:moveTo>
                  <a:pt x="2454986" y="139484"/>
                </a:moveTo>
                <a:lnTo>
                  <a:pt x="2454211" y="133273"/>
                </a:lnTo>
                <a:lnTo>
                  <a:pt x="2452954" y="139534"/>
                </a:lnTo>
                <a:lnTo>
                  <a:pt x="2454986" y="13948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0736796" y="6083947"/>
            <a:ext cx="2945765" cy="1389380"/>
          </a:xfrm>
          <a:custGeom>
            <a:avLst/>
            <a:gdLst/>
            <a:ahLst/>
            <a:cxnLst/>
            <a:rect l="l" t="t" r="r" b="b"/>
            <a:pathLst>
              <a:path w="2945765" h="1389379">
                <a:moveTo>
                  <a:pt x="12674" y="1003477"/>
                </a:moveTo>
                <a:lnTo>
                  <a:pt x="10363" y="1004316"/>
                </a:lnTo>
                <a:lnTo>
                  <a:pt x="3454" y="995222"/>
                </a:lnTo>
                <a:lnTo>
                  <a:pt x="0" y="1002715"/>
                </a:lnTo>
                <a:lnTo>
                  <a:pt x="3390" y="1001572"/>
                </a:lnTo>
                <a:lnTo>
                  <a:pt x="6108" y="1004239"/>
                </a:lnTo>
                <a:lnTo>
                  <a:pt x="8953" y="1006335"/>
                </a:lnTo>
                <a:lnTo>
                  <a:pt x="12674" y="1003477"/>
                </a:lnTo>
                <a:close/>
              </a:path>
              <a:path w="2945765" h="1389379">
                <a:moveTo>
                  <a:pt x="13271" y="1002550"/>
                </a:moveTo>
                <a:lnTo>
                  <a:pt x="12674" y="1003477"/>
                </a:lnTo>
                <a:lnTo>
                  <a:pt x="13271" y="1002550"/>
                </a:lnTo>
                <a:close/>
              </a:path>
              <a:path w="2945765" h="1389379">
                <a:moveTo>
                  <a:pt x="73926" y="1337881"/>
                </a:moveTo>
                <a:lnTo>
                  <a:pt x="73520" y="1337233"/>
                </a:lnTo>
                <a:lnTo>
                  <a:pt x="72936" y="1336827"/>
                </a:lnTo>
                <a:lnTo>
                  <a:pt x="72097" y="1336903"/>
                </a:lnTo>
                <a:lnTo>
                  <a:pt x="73926" y="1337881"/>
                </a:lnTo>
                <a:close/>
              </a:path>
              <a:path w="2945765" h="1389379">
                <a:moveTo>
                  <a:pt x="203403" y="817372"/>
                </a:moveTo>
                <a:lnTo>
                  <a:pt x="200685" y="816546"/>
                </a:lnTo>
                <a:lnTo>
                  <a:pt x="200977" y="817003"/>
                </a:lnTo>
                <a:lnTo>
                  <a:pt x="201358" y="817321"/>
                </a:lnTo>
                <a:lnTo>
                  <a:pt x="201688" y="817714"/>
                </a:lnTo>
                <a:lnTo>
                  <a:pt x="203403" y="817372"/>
                </a:lnTo>
                <a:close/>
              </a:path>
              <a:path w="2945765" h="1389379">
                <a:moveTo>
                  <a:pt x="252793" y="814590"/>
                </a:moveTo>
                <a:lnTo>
                  <a:pt x="252590" y="814247"/>
                </a:lnTo>
                <a:lnTo>
                  <a:pt x="250786" y="815073"/>
                </a:lnTo>
                <a:lnTo>
                  <a:pt x="250952" y="815365"/>
                </a:lnTo>
                <a:lnTo>
                  <a:pt x="251129" y="815581"/>
                </a:lnTo>
                <a:lnTo>
                  <a:pt x="251358" y="815771"/>
                </a:lnTo>
                <a:lnTo>
                  <a:pt x="251993" y="814971"/>
                </a:lnTo>
                <a:lnTo>
                  <a:pt x="252793" y="814590"/>
                </a:lnTo>
                <a:close/>
              </a:path>
              <a:path w="2945765" h="1389379">
                <a:moveTo>
                  <a:pt x="253111" y="862241"/>
                </a:moveTo>
                <a:lnTo>
                  <a:pt x="244563" y="861542"/>
                </a:lnTo>
                <a:lnTo>
                  <a:pt x="246951" y="862076"/>
                </a:lnTo>
                <a:lnTo>
                  <a:pt x="250063" y="862291"/>
                </a:lnTo>
                <a:lnTo>
                  <a:pt x="253111" y="862241"/>
                </a:lnTo>
                <a:close/>
              </a:path>
              <a:path w="2945765" h="1389379">
                <a:moveTo>
                  <a:pt x="254406" y="815479"/>
                </a:moveTo>
                <a:lnTo>
                  <a:pt x="252857" y="814565"/>
                </a:lnTo>
                <a:lnTo>
                  <a:pt x="253022" y="814971"/>
                </a:lnTo>
                <a:lnTo>
                  <a:pt x="254406" y="815479"/>
                </a:lnTo>
                <a:close/>
              </a:path>
              <a:path w="2945765" h="1389379">
                <a:moveTo>
                  <a:pt x="307263" y="808710"/>
                </a:moveTo>
                <a:lnTo>
                  <a:pt x="307200" y="808101"/>
                </a:lnTo>
                <a:lnTo>
                  <a:pt x="306882" y="807377"/>
                </a:lnTo>
                <a:lnTo>
                  <a:pt x="305854" y="806145"/>
                </a:lnTo>
                <a:lnTo>
                  <a:pt x="306146" y="807186"/>
                </a:lnTo>
                <a:lnTo>
                  <a:pt x="306692" y="807974"/>
                </a:lnTo>
                <a:lnTo>
                  <a:pt x="307263" y="808710"/>
                </a:lnTo>
                <a:close/>
              </a:path>
              <a:path w="2945765" h="1389379">
                <a:moveTo>
                  <a:pt x="405396" y="812673"/>
                </a:moveTo>
                <a:lnTo>
                  <a:pt x="402920" y="811936"/>
                </a:lnTo>
                <a:lnTo>
                  <a:pt x="403923" y="812457"/>
                </a:lnTo>
                <a:lnTo>
                  <a:pt x="404698" y="812622"/>
                </a:lnTo>
                <a:lnTo>
                  <a:pt x="405396" y="812673"/>
                </a:lnTo>
                <a:close/>
              </a:path>
              <a:path w="2945765" h="1389379">
                <a:moveTo>
                  <a:pt x="418350" y="1383258"/>
                </a:moveTo>
                <a:lnTo>
                  <a:pt x="408825" y="1383995"/>
                </a:lnTo>
                <a:lnTo>
                  <a:pt x="410057" y="1385608"/>
                </a:lnTo>
                <a:lnTo>
                  <a:pt x="410845" y="1387424"/>
                </a:lnTo>
                <a:lnTo>
                  <a:pt x="411492" y="1389214"/>
                </a:lnTo>
                <a:lnTo>
                  <a:pt x="410514" y="1385036"/>
                </a:lnTo>
                <a:lnTo>
                  <a:pt x="418350" y="1383258"/>
                </a:lnTo>
                <a:close/>
              </a:path>
              <a:path w="2945765" h="1389379">
                <a:moveTo>
                  <a:pt x="440969" y="799439"/>
                </a:moveTo>
                <a:lnTo>
                  <a:pt x="440105" y="799579"/>
                </a:lnTo>
                <a:lnTo>
                  <a:pt x="439204" y="800049"/>
                </a:lnTo>
                <a:lnTo>
                  <a:pt x="439470" y="800150"/>
                </a:lnTo>
                <a:lnTo>
                  <a:pt x="440969" y="799439"/>
                </a:lnTo>
                <a:close/>
              </a:path>
              <a:path w="2945765" h="1389379">
                <a:moveTo>
                  <a:pt x="501319" y="806919"/>
                </a:moveTo>
                <a:lnTo>
                  <a:pt x="500227" y="806297"/>
                </a:lnTo>
                <a:lnTo>
                  <a:pt x="499059" y="805980"/>
                </a:lnTo>
                <a:lnTo>
                  <a:pt x="498335" y="806500"/>
                </a:lnTo>
                <a:lnTo>
                  <a:pt x="499427" y="806665"/>
                </a:lnTo>
                <a:lnTo>
                  <a:pt x="501319" y="806919"/>
                </a:lnTo>
                <a:close/>
              </a:path>
              <a:path w="2945765" h="1389379">
                <a:moveTo>
                  <a:pt x="536041" y="832319"/>
                </a:moveTo>
                <a:lnTo>
                  <a:pt x="534835" y="831646"/>
                </a:lnTo>
                <a:lnTo>
                  <a:pt x="533793" y="831113"/>
                </a:lnTo>
                <a:lnTo>
                  <a:pt x="533552" y="831748"/>
                </a:lnTo>
                <a:lnTo>
                  <a:pt x="534606" y="832700"/>
                </a:lnTo>
                <a:lnTo>
                  <a:pt x="535520" y="832675"/>
                </a:lnTo>
                <a:lnTo>
                  <a:pt x="536041" y="832319"/>
                </a:lnTo>
                <a:close/>
              </a:path>
              <a:path w="2945765" h="1389379">
                <a:moveTo>
                  <a:pt x="541413" y="1345539"/>
                </a:moveTo>
                <a:lnTo>
                  <a:pt x="541324" y="1344841"/>
                </a:lnTo>
                <a:lnTo>
                  <a:pt x="541134" y="1344434"/>
                </a:lnTo>
                <a:lnTo>
                  <a:pt x="540740" y="1344726"/>
                </a:lnTo>
                <a:lnTo>
                  <a:pt x="541197" y="1345247"/>
                </a:lnTo>
                <a:lnTo>
                  <a:pt x="541413" y="1345539"/>
                </a:lnTo>
                <a:close/>
              </a:path>
              <a:path w="2945765" h="1389379">
                <a:moveTo>
                  <a:pt x="594106" y="1256118"/>
                </a:moveTo>
                <a:lnTo>
                  <a:pt x="594004" y="1255280"/>
                </a:lnTo>
                <a:lnTo>
                  <a:pt x="593928" y="1254417"/>
                </a:lnTo>
                <a:lnTo>
                  <a:pt x="593940" y="1253553"/>
                </a:lnTo>
                <a:lnTo>
                  <a:pt x="593788" y="1254734"/>
                </a:lnTo>
                <a:lnTo>
                  <a:pt x="593852" y="1255522"/>
                </a:lnTo>
                <a:lnTo>
                  <a:pt x="594106" y="1256118"/>
                </a:lnTo>
                <a:close/>
              </a:path>
              <a:path w="2945765" h="1389379">
                <a:moveTo>
                  <a:pt x="595401" y="1260373"/>
                </a:moveTo>
                <a:lnTo>
                  <a:pt x="595058" y="1259535"/>
                </a:lnTo>
                <a:lnTo>
                  <a:pt x="594766" y="1258722"/>
                </a:lnTo>
                <a:lnTo>
                  <a:pt x="594525" y="1257884"/>
                </a:lnTo>
                <a:lnTo>
                  <a:pt x="593420" y="1257782"/>
                </a:lnTo>
                <a:lnTo>
                  <a:pt x="593801" y="1258811"/>
                </a:lnTo>
                <a:lnTo>
                  <a:pt x="594512" y="1259636"/>
                </a:lnTo>
                <a:lnTo>
                  <a:pt x="595401" y="1260373"/>
                </a:lnTo>
                <a:close/>
              </a:path>
              <a:path w="2945765" h="1389379">
                <a:moveTo>
                  <a:pt x="596747" y="1257579"/>
                </a:moveTo>
                <a:lnTo>
                  <a:pt x="595236" y="1257338"/>
                </a:lnTo>
                <a:lnTo>
                  <a:pt x="594461" y="1256931"/>
                </a:lnTo>
                <a:lnTo>
                  <a:pt x="594106" y="1256118"/>
                </a:lnTo>
                <a:lnTo>
                  <a:pt x="594525" y="1257884"/>
                </a:lnTo>
                <a:lnTo>
                  <a:pt x="595414" y="1257998"/>
                </a:lnTo>
                <a:lnTo>
                  <a:pt x="596252" y="1257985"/>
                </a:lnTo>
                <a:lnTo>
                  <a:pt x="596747" y="1257579"/>
                </a:lnTo>
                <a:close/>
              </a:path>
              <a:path w="2945765" h="1389379">
                <a:moveTo>
                  <a:pt x="606450" y="1319504"/>
                </a:moveTo>
                <a:lnTo>
                  <a:pt x="605485" y="1316482"/>
                </a:lnTo>
                <a:lnTo>
                  <a:pt x="598398" y="1314678"/>
                </a:lnTo>
                <a:lnTo>
                  <a:pt x="600506" y="1319326"/>
                </a:lnTo>
                <a:lnTo>
                  <a:pt x="602361" y="1320342"/>
                </a:lnTo>
                <a:lnTo>
                  <a:pt x="606450" y="1319504"/>
                </a:lnTo>
                <a:close/>
              </a:path>
              <a:path w="2945765" h="1389379">
                <a:moveTo>
                  <a:pt x="607834" y="998804"/>
                </a:moveTo>
                <a:lnTo>
                  <a:pt x="607098" y="1000772"/>
                </a:lnTo>
                <a:lnTo>
                  <a:pt x="607529" y="1000213"/>
                </a:lnTo>
                <a:lnTo>
                  <a:pt x="607758" y="999553"/>
                </a:lnTo>
                <a:lnTo>
                  <a:pt x="607834" y="998804"/>
                </a:lnTo>
                <a:close/>
              </a:path>
              <a:path w="2945765" h="1389379">
                <a:moveTo>
                  <a:pt x="609765" y="993762"/>
                </a:moveTo>
                <a:lnTo>
                  <a:pt x="607479" y="993521"/>
                </a:lnTo>
                <a:lnTo>
                  <a:pt x="608203" y="996365"/>
                </a:lnTo>
                <a:lnTo>
                  <a:pt x="607834" y="998804"/>
                </a:lnTo>
                <a:lnTo>
                  <a:pt x="609765" y="993762"/>
                </a:lnTo>
                <a:close/>
              </a:path>
              <a:path w="2945765" h="1389379">
                <a:moveTo>
                  <a:pt x="612444" y="1308201"/>
                </a:moveTo>
                <a:lnTo>
                  <a:pt x="612406" y="1303147"/>
                </a:lnTo>
                <a:lnTo>
                  <a:pt x="607682" y="1298105"/>
                </a:lnTo>
                <a:lnTo>
                  <a:pt x="609180" y="1296911"/>
                </a:lnTo>
                <a:lnTo>
                  <a:pt x="611047" y="1297914"/>
                </a:lnTo>
                <a:lnTo>
                  <a:pt x="612343" y="1298105"/>
                </a:lnTo>
                <a:lnTo>
                  <a:pt x="608774" y="1294688"/>
                </a:lnTo>
                <a:lnTo>
                  <a:pt x="602627" y="1290853"/>
                </a:lnTo>
                <a:lnTo>
                  <a:pt x="596353" y="1293507"/>
                </a:lnTo>
                <a:lnTo>
                  <a:pt x="603237" y="1296720"/>
                </a:lnTo>
                <a:lnTo>
                  <a:pt x="600481" y="1297724"/>
                </a:lnTo>
                <a:lnTo>
                  <a:pt x="608647" y="1301140"/>
                </a:lnTo>
                <a:lnTo>
                  <a:pt x="609612" y="1304150"/>
                </a:lnTo>
                <a:lnTo>
                  <a:pt x="606691" y="1306588"/>
                </a:lnTo>
                <a:lnTo>
                  <a:pt x="604100" y="1306207"/>
                </a:lnTo>
                <a:lnTo>
                  <a:pt x="605929" y="1307198"/>
                </a:lnTo>
                <a:lnTo>
                  <a:pt x="602805" y="1311033"/>
                </a:lnTo>
                <a:lnTo>
                  <a:pt x="607263" y="1312456"/>
                </a:lnTo>
                <a:lnTo>
                  <a:pt x="612444" y="1308201"/>
                </a:lnTo>
                <a:close/>
              </a:path>
              <a:path w="2945765" h="1389379">
                <a:moveTo>
                  <a:pt x="616673" y="1324076"/>
                </a:moveTo>
                <a:lnTo>
                  <a:pt x="615276" y="1320495"/>
                </a:lnTo>
                <a:lnTo>
                  <a:pt x="614718" y="1321396"/>
                </a:lnTo>
                <a:lnTo>
                  <a:pt x="616673" y="1324076"/>
                </a:lnTo>
                <a:close/>
              </a:path>
              <a:path w="2945765" h="1389379">
                <a:moveTo>
                  <a:pt x="617575" y="1244231"/>
                </a:moveTo>
                <a:lnTo>
                  <a:pt x="617347" y="1243761"/>
                </a:lnTo>
                <a:lnTo>
                  <a:pt x="616966" y="1243063"/>
                </a:lnTo>
                <a:lnTo>
                  <a:pt x="616673" y="1242517"/>
                </a:lnTo>
                <a:lnTo>
                  <a:pt x="617575" y="1244231"/>
                </a:lnTo>
                <a:close/>
              </a:path>
              <a:path w="2945765" h="1389379">
                <a:moveTo>
                  <a:pt x="618744" y="1034542"/>
                </a:moveTo>
                <a:lnTo>
                  <a:pt x="617994" y="1034580"/>
                </a:lnTo>
                <a:lnTo>
                  <a:pt x="617296" y="1034846"/>
                </a:lnTo>
                <a:lnTo>
                  <a:pt x="616648" y="1035227"/>
                </a:lnTo>
                <a:lnTo>
                  <a:pt x="617524" y="1035075"/>
                </a:lnTo>
                <a:lnTo>
                  <a:pt x="618286" y="1034808"/>
                </a:lnTo>
                <a:lnTo>
                  <a:pt x="618744" y="1034542"/>
                </a:lnTo>
                <a:close/>
              </a:path>
              <a:path w="2945765" h="1389379">
                <a:moveTo>
                  <a:pt x="620661" y="1082713"/>
                </a:moveTo>
                <a:lnTo>
                  <a:pt x="617677" y="1080109"/>
                </a:lnTo>
                <a:lnTo>
                  <a:pt x="617766" y="1081608"/>
                </a:lnTo>
                <a:lnTo>
                  <a:pt x="618578" y="1082014"/>
                </a:lnTo>
                <a:lnTo>
                  <a:pt x="619556" y="1082382"/>
                </a:lnTo>
                <a:lnTo>
                  <a:pt x="620661" y="1082713"/>
                </a:lnTo>
                <a:close/>
              </a:path>
              <a:path w="2945765" h="1389379">
                <a:moveTo>
                  <a:pt x="622160" y="1141247"/>
                </a:moveTo>
                <a:lnTo>
                  <a:pt x="616229" y="1141069"/>
                </a:lnTo>
                <a:lnTo>
                  <a:pt x="613600" y="1140663"/>
                </a:lnTo>
                <a:lnTo>
                  <a:pt x="616077" y="1141336"/>
                </a:lnTo>
                <a:lnTo>
                  <a:pt x="617296" y="1142314"/>
                </a:lnTo>
                <a:lnTo>
                  <a:pt x="617816" y="1143546"/>
                </a:lnTo>
                <a:lnTo>
                  <a:pt x="618934" y="1143495"/>
                </a:lnTo>
                <a:lnTo>
                  <a:pt x="620268" y="1143241"/>
                </a:lnTo>
                <a:lnTo>
                  <a:pt x="621969" y="1142682"/>
                </a:lnTo>
                <a:lnTo>
                  <a:pt x="622160" y="1141247"/>
                </a:lnTo>
                <a:close/>
              </a:path>
              <a:path w="2945765" h="1389379">
                <a:moveTo>
                  <a:pt x="2340127" y="548322"/>
                </a:moveTo>
                <a:lnTo>
                  <a:pt x="2336914" y="544410"/>
                </a:lnTo>
                <a:lnTo>
                  <a:pt x="2331072" y="541489"/>
                </a:lnTo>
                <a:lnTo>
                  <a:pt x="2340127" y="548322"/>
                </a:lnTo>
                <a:close/>
              </a:path>
              <a:path w="2945765" h="1389379">
                <a:moveTo>
                  <a:pt x="2355380" y="89217"/>
                </a:moveTo>
                <a:lnTo>
                  <a:pt x="2355367" y="87630"/>
                </a:lnTo>
                <a:lnTo>
                  <a:pt x="2355062" y="84404"/>
                </a:lnTo>
                <a:lnTo>
                  <a:pt x="2354719" y="85090"/>
                </a:lnTo>
                <a:lnTo>
                  <a:pt x="2355380" y="89217"/>
                </a:lnTo>
                <a:close/>
              </a:path>
              <a:path w="2945765" h="1389379">
                <a:moveTo>
                  <a:pt x="2360587" y="69850"/>
                </a:moveTo>
                <a:lnTo>
                  <a:pt x="2357399" y="72390"/>
                </a:lnTo>
                <a:lnTo>
                  <a:pt x="2350338" y="81280"/>
                </a:lnTo>
                <a:lnTo>
                  <a:pt x="2351646" y="85090"/>
                </a:lnTo>
                <a:lnTo>
                  <a:pt x="2352344" y="83820"/>
                </a:lnTo>
                <a:lnTo>
                  <a:pt x="2352471" y="81280"/>
                </a:lnTo>
                <a:lnTo>
                  <a:pt x="2354643" y="80010"/>
                </a:lnTo>
                <a:lnTo>
                  <a:pt x="2355062" y="84404"/>
                </a:lnTo>
                <a:lnTo>
                  <a:pt x="2357234" y="80010"/>
                </a:lnTo>
                <a:lnTo>
                  <a:pt x="2359114" y="76200"/>
                </a:lnTo>
                <a:lnTo>
                  <a:pt x="2360587" y="69850"/>
                </a:lnTo>
                <a:close/>
              </a:path>
              <a:path w="2945765" h="1389379">
                <a:moveTo>
                  <a:pt x="2363711" y="136842"/>
                </a:moveTo>
                <a:lnTo>
                  <a:pt x="2363432" y="137020"/>
                </a:lnTo>
                <a:lnTo>
                  <a:pt x="2363559" y="137160"/>
                </a:lnTo>
                <a:lnTo>
                  <a:pt x="2363711" y="136842"/>
                </a:lnTo>
                <a:close/>
              </a:path>
              <a:path w="2945765" h="1389379">
                <a:moveTo>
                  <a:pt x="2365133" y="135890"/>
                </a:moveTo>
                <a:lnTo>
                  <a:pt x="2364168" y="135890"/>
                </a:lnTo>
                <a:lnTo>
                  <a:pt x="2363711" y="136842"/>
                </a:lnTo>
                <a:lnTo>
                  <a:pt x="2365133" y="135890"/>
                </a:lnTo>
                <a:close/>
              </a:path>
              <a:path w="2945765" h="1389379">
                <a:moveTo>
                  <a:pt x="2366835" y="248920"/>
                </a:moveTo>
                <a:lnTo>
                  <a:pt x="2366302" y="247650"/>
                </a:lnTo>
                <a:lnTo>
                  <a:pt x="2366835" y="248920"/>
                </a:lnTo>
                <a:close/>
              </a:path>
              <a:path w="2945765" h="1389379">
                <a:moveTo>
                  <a:pt x="2367902" y="135890"/>
                </a:moveTo>
                <a:lnTo>
                  <a:pt x="2367038" y="134620"/>
                </a:lnTo>
                <a:lnTo>
                  <a:pt x="2365133" y="135890"/>
                </a:lnTo>
                <a:lnTo>
                  <a:pt x="2367902" y="135890"/>
                </a:lnTo>
                <a:close/>
              </a:path>
              <a:path w="2945765" h="1389379">
                <a:moveTo>
                  <a:pt x="2370340" y="454660"/>
                </a:moveTo>
                <a:lnTo>
                  <a:pt x="2369375" y="451485"/>
                </a:lnTo>
                <a:lnTo>
                  <a:pt x="2367356" y="451866"/>
                </a:lnTo>
                <a:lnTo>
                  <a:pt x="2370340" y="454660"/>
                </a:lnTo>
                <a:close/>
              </a:path>
              <a:path w="2945765" h="1389379">
                <a:moveTo>
                  <a:pt x="2372753" y="450850"/>
                </a:moveTo>
                <a:lnTo>
                  <a:pt x="2368410" y="448310"/>
                </a:lnTo>
                <a:lnTo>
                  <a:pt x="2369375" y="451485"/>
                </a:lnTo>
                <a:lnTo>
                  <a:pt x="2372753" y="450850"/>
                </a:lnTo>
                <a:close/>
              </a:path>
              <a:path w="2945765" h="1389379">
                <a:moveTo>
                  <a:pt x="2376627" y="59359"/>
                </a:moveTo>
                <a:lnTo>
                  <a:pt x="2373020" y="58305"/>
                </a:lnTo>
                <a:lnTo>
                  <a:pt x="2368359" y="60083"/>
                </a:lnTo>
                <a:lnTo>
                  <a:pt x="2368766" y="64350"/>
                </a:lnTo>
                <a:lnTo>
                  <a:pt x="2371598" y="62064"/>
                </a:lnTo>
                <a:lnTo>
                  <a:pt x="2375966" y="61264"/>
                </a:lnTo>
                <a:lnTo>
                  <a:pt x="2376627" y="59359"/>
                </a:lnTo>
                <a:close/>
              </a:path>
              <a:path w="2945765" h="1389379">
                <a:moveTo>
                  <a:pt x="2379459" y="510540"/>
                </a:moveTo>
                <a:lnTo>
                  <a:pt x="2376411" y="510540"/>
                </a:lnTo>
                <a:lnTo>
                  <a:pt x="2374519" y="511492"/>
                </a:lnTo>
                <a:lnTo>
                  <a:pt x="2379459" y="510540"/>
                </a:lnTo>
                <a:close/>
              </a:path>
              <a:path w="2945765" h="1389379">
                <a:moveTo>
                  <a:pt x="2394064" y="530491"/>
                </a:moveTo>
                <a:lnTo>
                  <a:pt x="2393632" y="529844"/>
                </a:lnTo>
                <a:lnTo>
                  <a:pt x="2393023" y="529463"/>
                </a:lnTo>
                <a:lnTo>
                  <a:pt x="2392184" y="529551"/>
                </a:lnTo>
                <a:lnTo>
                  <a:pt x="2394064" y="530491"/>
                </a:lnTo>
                <a:close/>
              </a:path>
              <a:path w="2945765" h="1389379">
                <a:moveTo>
                  <a:pt x="2407437" y="541655"/>
                </a:moveTo>
                <a:lnTo>
                  <a:pt x="2406586" y="540486"/>
                </a:lnTo>
                <a:lnTo>
                  <a:pt x="2405519" y="541540"/>
                </a:lnTo>
                <a:lnTo>
                  <a:pt x="2407437" y="541655"/>
                </a:lnTo>
                <a:close/>
              </a:path>
              <a:path w="2945765" h="1389379">
                <a:moveTo>
                  <a:pt x="2413673" y="29210"/>
                </a:moveTo>
                <a:lnTo>
                  <a:pt x="2411120" y="27940"/>
                </a:lnTo>
                <a:lnTo>
                  <a:pt x="2408555" y="26670"/>
                </a:lnTo>
                <a:lnTo>
                  <a:pt x="2406269" y="30480"/>
                </a:lnTo>
                <a:lnTo>
                  <a:pt x="2411946" y="31242"/>
                </a:lnTo>
                <a:lnTo>
                  <a:pt x="2410968" y="27940"/>
                </a:lnTo>
                <a:lnTo>
                  <a:pt x="2413673" y="29210"/>
                </a:lnTo>
                <a:close/>
              </a:path>
              <a:path w="2945765" h="1389379">
                <a:moveTo>
                  <a:pt x="2414600" y="31610"/>
                </a:moveTo>
                <a:lnTo>
                  <a:pt x="2411946" y="31242"/>
                </a:lnTo>
                <a:lnTo>
                  <a:pt x="2412835" y="34290"/>
                </a:lnTo>
                <a:lnTo>
                  <a:pt x="2414600" y="31610"/>
                </a:lnTo>
                <a:close/>
              </a:path>
              <a:path w="2945765" h="1389379">
                <a:moveTo>
                  <a:pt x="2496235" y="8890"/>
                </a:moveTo>
                <a:lnTo>
                  <a:pt x="2494889" y="7620"/>
                </a:lnTo>
                <a:lnTo>
                  <a:pt x="2495308" y="8890"/>
                </a:lnTo>
                <a:lnTo>
                  <a:pt x="2496235" y="8890"/>
                </a:lnTo>
                <a:close/>
              </a:path>
              <a:path w="2945765" h="1389379">
                <a:moveTo>
                  <a:pt x="2497048" y="52070"/>
                </a:moveTo>
                <a:lnTo>
                  <a:pt x="2496820" y="51371"/>
                </a:lnTo>
                <a:lnTo>
                  <a:pt x="2494267" y="53340"/>
                </a:lnTo>
                <a:lnTo>
                  <a:pt x="2497048" y="52070"/>
                </a:lnTo>
                <a:close/>
              </a:path>
              <a:path w="2945765" h="1389379">
                <a:moveTo>
                  <a:pt x="2509177" y="54610"/>
                </a:moveTo>
                <a:lnTo>
                  <a:pt x="2507729" y="51371"/>
                </a:lnTo>
                <a:lnTo>
                  <a:pt x="2499309" y="51371"/>
                </a:lnTo>
                <a:lnTo>
                  <a:pt x="2509177" y="54610"/>
                </a:lnTo>
                <a:close/>
              </a:path>
              <a:path w="2945765" h="1389379">
                <a:moveTo>
                  <a:pt x="2533015" y="838"/>
                </a:moveTo>
                <a:lnTo>
                  <a:pt x="2528354" y="2679"/>
                </a:lnTo>
                <a:lnTo>
                  <a:pt x="2529344" y="9359"/>
                </a:lnTo>
                <a:lnTo>
                  <a:pt x="2532151" y="8267"/>
                </a:lnTo>
                <a:lnTo>
                  <a:pt x="2533015" y="838"/>
                </a:lnTo>
                <a:close/>
              </a:path>
              <a:path w="2945765" h="1389379">
                <a:moveTo>
                  <a:pt x="2534513" y="54876"/>
                </a:moveTo>
                <a:lnTo>
                  <a:pt x="2533065" y="52730"/>
                </a:lnTo>
                <a:lnTo>
                  <a:pt x="2531491" y="51460"/>
                </a:lnTo>
                <a:lnTo>
                  <a:pt x="2529840" y="50609"/>
                </a:lnTo>
                <a:lnTo>
                  <a:pt x="2529471" y="51054"/>
                </a:lnTo>
                <a:lnTo>
                  <a:pt x="2529052" y="51409"/>
                </a:lnTo>
                <a:lnTo>
                  <a:pt x="2528798" y="52095"/>
                </a:lnTo>
                <a:lnTo>
                  <a:pt x="2534513" y="54876"/>
                </a:lnTo>
                <a:close/>
              </a:path>
              <a:path w="2945765" h="1389379">
                <a:moveTo>
                  <a:pt x="2544000" y="584200"/>
                </a:moveTo>
                <a:lnTo>
                  <a:pt x="2537739" y="581660"/>
                </a:lnTo>
                <a:lnTo>
                  <a:pt x="2543581" y="588010"/>
                </a:lnTo>
                <a:lnTo>
                  <a:pt x="2542413" y="585470"/>
                </a:lnTo>
                <a:lnTo>
                  <a:pt x="2544000" y="584200"/>
                </a:lnTo>
                <a:close/>
              </a:path>
              <a:path w="2945765" h="1389379">
                <a:moveTo>
                  <a:pt x="2563190" y="12700"/>
                </a:moveTo>
                <a:lnTo>
                  <a:pt x="2562682" y="13970"/>
                </a:lnTo>
                <a:lnTo>
                  <a:pt x="2563088" y="15240"/>
                </a:lnTo>
                <a:lnTo>
                  <a:pt x="2563190" y="12700"/>
                </a:lnTo>
                <a:close/>
              </a:path>
              <a:path w="2945765" h="1389379">
                <a:moveTo>
                  <a:pt x="2568486" y="56172"/>
                </a:moveTo>
                <a:lnTo>
                  <a:pt x="2559951" y="54978"/>
                </a:lnTo>
                <a:lnTo>
                  <a:pt x="2562339" y="55651"/>
                </a:lnTo>
                <a:lnTo>
                  <a:pt x="2565438" y="56057"/>
                </a:lnTo>
                <a:lnTo>
                  <a:pt x="2568486" y="56172"/>
                </a:lnTo>
                <a:close/>
              </a:path>
              <a:path w="2945765" h="1389379">
                <a:moveTo>
                  <a:pt x="2569451" y="56222"/>
                </a:moveTo>
                <a:lnTo>
                  <a:pt x="2568486" y="56172"/>
                </a:lnTo>
                <a:lnTo>
                  <a:pt x="2569426" y="56311"/>
                </a:lnTo>
                <a:close/>
              </a:path>
              <a:path w="2945765" h="1389379">
                <a:moveTo>
                  <a:pt x="2572474" y="9563"/>
                </a:moveTo>
                <a:lnTo>
                  <a:pt x="2570975" y="8572"/>
                </a:lnTo>
                <a:lnTo>
                  <a:pt x="2571089" y="8953"/>
                </a:lnTo>
                <a:lnTo>
                  <a:pt x="2572474" y="9563"/>
                </a:lnTo>
                <a:close/>
              </a:path>
              <a:path w="2945765" h="1389379">
                <a:moveTo>
                  <a:pt x="2578684" y="628650"/>
                </a:moveTo>
                <a:lnTo>
                  <a:pt x="2577947" y="629920"/>
                </a:lnTo>
                <a:lnTo>
                  <a:pt x="2578658" y="629920"/>
                </a:lnTo>
                <a:lnTo>
                  <a:pt x="2578684" y="628650"/>
                </a:lnTo>
                <a:close/>
              </a:path>
              <a:path w="2945765" h="1389379">
                <a:moveTo>
                  <a:pt x="2625852" y="5842"/>
                </a:moveTo>
                <a:lnTo>
                  <a:pt x="2625826" y="5232"/>
                </a:lnTo>
                <a:lnTo>
                  <a:pt x="2625547" y="4483"/>
                </a:lnTo>
                <a:lnTo>
                  <a:pt x="2624582" y="3187"/>
                </a:lnTo>
                <a:lnTo>
                  <a:pt x="2624810" y="4241"/>
                </a:lnTo>
                <a:lnTo>
                  <a:pt x="2625318" y="5054"/>
                </a:lnTo>
                <a:lnTo>
                  <a:pt x="2625852" y="5842"/>
                </a:lnTo>
                <a:close/>
              </a:path>
              <a:path w="2945765" h="1389379">
                <a:moveTo>
                  <a:pt x="2648801" y="594677"/>
                </a:moveTo>
                <a:lnTo>
                  <a:pt x="2648483" y="592899"/>
                </a:lnTo>
                <a:lnTo>
                  <a:pt x="2647238" y="594360"/>
                </a:lnTo>
                <a:lnTo>
                  <a:pt x="2648801" y="594677"/>
                </a:lnTo>
                <a:close/>
              </a:path>
              <a:path w="2945765" h="1389379">
                <a:moveTo>
                  <a:pt x="2656167" y="591820"/>
                </a:moveTo>
                <a:lnTo>
                  <a:pt x="2654477" y="590550"/>
                </a:lnTo>
                <a:lnTo>
                  <a:pt x="2646972" y="584200"/>
                </a:lnTo>
                <a:lnTo>
                  <a:pt x="2648483" y="592899"/>
                </a:lnTo>
                <a:lnTo>
                  <a:pt x="2649397" y="591820"/>
                </a:lnTo>
                <a:lnTo>
                  <a:pt x="2656167" y="591820"/>
                </a:lnTo>
                <a:close/>
              </a:path>
              <a:path w="2945765" h="1389379">
                <a:moveTo>
                  <a:pt x="2684208" y="631190"/>
                </a:moveTo>
                <a:lnTo>
                  <a:pt x="2681935" y="631190"/>
                </a:lnTo>
                <a:lnTo>
                  <a:pt x="2680868" y="632460"/>
                </a:lnTo>
                <a:lnTo>
                  <a:pt x="2684208" y="631190"/>
                </a:lnTo>
                <a:close/>
              </a:path>
              <a:path w="2945765" h="1389379">
                <a:moveTo>
                  <a:pt x="2688996" y="17157"/>
                </a:moveTo>
                <a:lnTo>
                  <a:pt x="2688742" y="16510"/>
                </a:lnTo>
                <a:lnTo>
                  <a:pt x="2688221" y="17780"/>
                </a:lnTo>
                <a:lnTo>
                  <a:pt x="2688996" y="17157"/>
                </a:lnTo>
                <a:close/>
              </a:path>
              <a:path w="2945765" h="1389379">
                <a:moveTo>
                  <a:pt x="2719400" y="18211"/>
                </a:moveTo>
                <a:lnTo>
                  <a:pt x="2717723" y="17780"/>
                </a:lnTo>
                <a:lnTo>
                  <a:pt x="2717825" y="18656"/>
                </a:lnTo>
                <a:lnTo>
                  <a:pt x="2719400" y="18211"/>
                </a:lnTo>
                <a:close/>
              </a:path>
              <a:path w="2945765" h="1389379">
                <a:moveTo>
                  <a:pt x="2722664" y="19050"/>
                </a:moveTo>
                <a:lnTo>
                  <a:pt x="2720924" y="17780"/>
                </a:lnTo>
                <a:lnTo>
                  <a:pt x="2719400" y="18211"/>
                </a:lnTo>
                <a:lnTo>
                  <a:pt x="2722664" y="19050"/>
                </a:lnTo>
                <a:close/>
              </a:path>
              <a:path w="2945765" h="1389379">
                <a:moveTo>
                  <a:pt x="2724010" y="15443"/>
                </a:moveTo>
                <a:lnTo>
                  <a:pt x="2721572" y="14554"/>
                </a:lnTo>
                <a:lnTo>
                  <a:pt x="2722537" y="15125"/>
                </a:lnTo>
                <a:lnTo>
                  <a:pt x="2723324" y="15354"/>
                </a:lnTo>
                <a:lnTo>
                  <a:pt x="2724010" y="15443"/>
                </a:lnTo>
                <a:close/>
              </a:path>
              <a:path w="2945765" h="1389379">
                <a:moveTo>
                  <a:pt x="2724518" y="55118"/>
                </a:moveTo>
                <a:lnTo>
                  <a:pt x="2724124" y="55130"/>
                </a:lnTo>
                <a:lnTo>
                  <a:pt x="2723731" y="55194"/>
                </a:lnTo>
                <a:lnTo>
                  <a:pt x="2723388" y="55333"/>
                </a:lnTo>
                <a:lnTo>
                  <a:pt x="2720670" y="56388"/>
                </a:lnTo>
                <a:lnTo>
                  <a:pt x="2722499" y="56007"/>
                </a:lnTo>
                <a:lnTo>
                  <a:pt x="2724518" y="55118"/>
                </a:lnTo>
                <a:close/>
              </a:path>
              <a:path w="2945765" h="1389379">
                <a:moveTo>
                  <a:pt x="2728417" y="599236"/>
                </a:moveTo>
                <a:lnTo>
                  <a:pt x="2726626" y="598170"/>
                </a:lnTo>
                <a:lnTo>
                  <a:pt x="2727426" y="599706"/>
                </a:lnTo>
                <a:lnTo>
                  <a:pt x="2727795" y="599440"/>
                </a:lnTo>
                <a:lnTo>
                  <a:pt x="2728417" y="599236"/>
                </a:lnTo>
                <a:close/>
              </a:path>
              <a:path w="2945765" h="1389379">
                <a:moveTo>
                  <a:pt x="2735326" y="596900"/>
                </a:moveTo>
                <a:lnTo>
                  <a:pt x="2728417" y="599236"/>
                </a:lnTo>
                <a:lnTo>
                  <a:pt x="2735211" y="603250"/>
                </a:lnTo>
                <a:lnTo>
                  <a:pt x="2735326" y="596900"/>
                </a:lnTo>
                <a:close/>
              </a:path>
              <a:path w="2945765" h="1389379">
                <a:moveTo>
                  <a:pt x="2737866" y="596900"/>
                </a:moveTo>
                <a:lnTo>
                  <a:pt x="2737497" y="595630"/>
                </a:lnTo>
                <a:lnTo>
                  <a:pt x="2737612" y="596900"/>
                </a:lnTo>
                <a:lnTo>
                  <a:pt x="2737866" y="596900"/>
                </a:lnTo>
                <a:close/>
              </a:path>
              <a:path w="2945765" h="1389379">
                <a:moveTo>
                  <a:pt x="2740596" y="4546"/>
                </a:moveTo>
                <a:lnTo>
                  <a:pt x="2739847" y="3810"/>
                </a:lnTo>
                <a:lnTo>
                  <a:pt x="2737993" y="3810"/>
                </a:lnTo>
                <a:lnTo>
                  <a:pt x="2740596" y="4546"/>
                </a:lnTo>
                <a:close/>
              </a:path>
              <a:path w="2945765" h="1389379">
                <a:moveTo>
                  <a:pt x="2742514" y="5080"/>
                </a:moveTo>
                <a:lnTo>
                  <a:pt x="2740596" y="4546"/>
                </a:lnTo>
                <a:lnTo>
                  <a:pt x="2742057" y="5969"/>
                </a:lnTo>
                <a:lnTo>
                  <a:pt x="2742514" y="5080"/>
                </a:lnTo>
                <a:close/>
              </a:path>
              <a:path w="2945765" h="1389379">
                <a:moveTo>
                  <a:pt x="2744635" y="591083"/>
                </a:moveTo>
                <a:lnTo>
                  <a:pt x="2735034" y="591261"/>
                </a:lnTo>
                <a:lnTo>
                  <a:pt x="2736177" y="592950"/>
                </a:lnTo>
                <a:lnTo>
                  <a:pt x="2736875" y="594817"/>
                </a:lnTo>
                <a:lnTo>
                  <a:pt x="2737396" y="596620"/>
                </a:lnTo>
                <a:lnTo>
                  <a:pt x="2736672" y="592404"/>
                </a:lnTo>
                <a:lnTo>
                  <a:pt x="2744635" y="591083"/>
                </a:lnTo>
                <a:close/>
              </a:path>
              <a:path w="2945765" h="1389379">
                <a:moveTo>
                  <a:pt x="2760421" y="4267"/>
                </a:moveTo>
                <a:lnTo>
                  <a:pt x="2759545" y="4356"/>
                </a:lnTo>
                <a:lnTo>
                  <a:pt x="2758617" y="4762"/>
                </a:lnTo>
                <a:lnTo>
                  <a:pt x="2758871" y="4902"/>
                </a:lnTo>
                <a:lnTo>
                  <a:pt x="2760421" y="4267"/>
                </a:lnTo>
                <a:close/>
              </a:path>
              <a:path w="2945765" h="1389379">
                <a:moveTo>
                  <a:pt x="2780766" y="52070"/>
                </a:moveTo>
                <a:lnTo>
                  <a:pt x="2780576" y="51790"/>
                </a:lnTo>
                <a:lnTo>
                  <a:pt x="2778480" y="52070"/>
                </a:lnTo>
                <a:lnTo>
                  <a:pt x="2780766" y="52070"/>
                </a:lnTo>
                <a:close/>
              </a:path>
              <a:path w="2945765" h="1389379">
                <a:moveTo>
                  <a:pt x="2781211" y="2540"/>
                </a:moveTo>
                <a:lnTo>
                  <a:pt x="2776537" y="3810"/>
                </a:lnTo>
                <a:lnTo>
                  <a:pt x="2778417" y="3810"/>
                </a:lnTo>
                <a:lnTo>
                  <a:pt x="2781211" y="2540"/>
                </a:lnTo>
                <a:close/>
              </a:path>
              <a:path w="2945765" h="1389379">
                <a:moveTo>
                  <a:pt x="2789682" y="589521"/>
                </a:moveTo>
                <a:lnTo>
                  <a:pt x="2787904" y="586244"/>
                </a:lnTo>
                <a:lnTo>
                  <a:pt x="2786964" y="586740"/>
                </a:lnTo>
                <a:lnTo>
                  <a:pt x="2789682" y="589521"/>
                </a:lnTo>
                <a:close/>
              </a:path>
              <a:path w="2945765" h="1389379">
                <a:moveTo>
                  <a:pt x="2794190" y="582930"/>
                </a:moveTo>
                <a:lnTo>
                  <a:pt x="2786100" y="582930"/>
                </a:lnTo>
                <a:lnTo>
                  <a:pt x="2787904" y="586244"/>
                </a:lnTo>
                <a:lnTo>
                  <a:pt x="2794190" y="582930"/>
                </a:lnTo>
                <a:close/>
              </a:path>
              <a:path w="2945765" h="1389379">
                <a:moveTo>
                  <a:pt x="2818282" y="15125"/>
                </a:moveTo>
                <a:lnTo>
                  <a:pt x="2817596" y="14439"/>
                </a:lnTo>
                <a:lnTo>
                  <a:pt x="2816885" y="14058"/>
                </a:lnTo>
                <a:lnTo>
                  <a:pt x="2816441" y="14579"/>
                </a:lnTo>
                <a:lnTo>
                  <a:pt x="2817114" y="14782"/>
                </a:lnTo>
                <a:lnTo>
                  <a:pt x="2817672" y="14935"/>
                </a:lnTo>
                <a:lnTo>
                  <a:pt x="2818282" y="15125"/>
                </a:lnTo>
                <a:close/>
              </a:path>
              <a:path w="2945765" h="1389379">
                <a:moveTo>
                  <a:pt x="2819679" y="57099"/>
                </a:moveTo>
                <a:lnTo>
                  <a:pt x="2819539" y="57150"/>
                </a:lnTo>
                <a:lnTo>
                  <a:pt x="2819679" y="57150"/>
                </a:lnTo>
                <a:close/>
              </a:path>
              <a:path w="2945765" h="1389379">
                <a:moveTo>
                  <a:pt x="2826715" y="590550"/>
                </a:moveTo>
                <a:lnTo>
                  <a:pt x="2826194" y="590550"/>
                </a:lnTo>
                <a:lnTo>
                  <a:pt x="2826359" y="590804"/>
                </a:lnTo>
                <a:lnTo>
                  <a:pt x="2826715" y="590550"/>
                </a:lnTo>
                <a:close/>
              </a:path>
              <a:path w="2945765" h="1389379">
                <a:moveTo>
                  <a:pt x="2843822" y="63461"/>
                </a:moveTo>
                <a:lnTo>
                  <a:pt x="2842653" y="61760"/>
                </a:lnTo>
                <a:lnTo>
                  <a:pt x="2841371" y="59677"/>
                </a:lnTo>
                <a:lnTo>
                  <a:pt x="2839288" y="58877"/>
                </a:lnTo>
                <a:lnTo>
                  <a:pt x="2840228" y="61442"/>
                </a:lnTo>
                <a:lnTo>
                  <a:pt x="2841879" y="62712"/>
                </a:lnTo>
                <a:lnTo>
                  <a:pt x="2843822" y="63461"/>
                </a:lnTo>
                <a:close/>
              </a:path>
              <a:path w="2945765" h="1389379">
                <a:moveTo>
                  <a:pt x="2847149" y="22440"/>
                </a:moveTo>
                <a:lnTo>
                  <a:pt x="2846501" y="21526"/>
                </a:lnTo>
                <a:lnTo>
                  <a:pt x="2846311" y="21577"/>
                </a:lnTo>
                <a:lnTo>
                  <a:pt x="2846578" y="21920"/>
                </a:lnTo>
                <a:lnTo>
                  <a:pt x="2847149" y="22440"/>
                </a:lnTo>
                <a:close/>
              </a:path>
              <a:path w="2945765" h="1389379">
                <a:moveTo>
                  <a:pt x="2848965" y="64579"/>
                </a:moveTo>
                <a:lnTo>
                  <a:pt x="2845384" y="64058"/>
                </a:lnTo>
                <a:lnTo>
                  <a:pt x="2843822" y="63461"/>
                </a:lnTo>
                <a:lnTo>
                  <a:pt x="2845270" y="65519"/>
                </a:lnTo>
                <a:lnTo>
                  <a:pt x="2846565" y="66954"/>
                </a:lnTo>
                <a:lnTo>
                  <a:pt x="2848965" y="64579"/>
                </a:lnTo>
                <a:close/>
              </a:path>
              <a:path w="2945765" h="1389379">
                <a:moveTo>
                  <a:pt x="2851315" y="20320"/>
                </a:moveTo>
                <a:lnTo>
                  <a:pt x="2843428" y="16510"/>
                </a:lnTo>
                <a:lnTo>
                  <a:pt x="2846501" y="21526"/>
                </a:lnTo>
                <a:lnTo>
                  <a:pt x="2851315" y="20320"/>
                </a:lnTo>
                <a:close/>
              </a:path>
              <a:path w="2945765" h="1389379">
                <a:moveTo>
                  <a:pt x="2860916" y="553516"/>
                </a:moveTo>
                <a:lnTo>
                  <a:pt x="2860751" y="552843"/>
                </a:lnTo>
                <a:lnTo>
                  <a:pt x="2860535" y="552450"/>
                </a:lnTo>
                <a:lnTo>
                  <a:pt x="2860167" y="552780"/>
                </a:lnTo>
                <a:lnTo>
                  <a:pt x="2860459" y="553085"/>
                </a:lnTo>
                <a:lnTo>
                  <a:pt x="2860649" y="553262"/>
                </a:lnTo>
                <a:lnTo>
                  <a:pt x="2860916" y="553516"/>
                </a:lnTo>
                <a:close/>
              </a:path>
              <a:path w="2945765" h="1389379">
                <a:moveTo>
                  <a:pt x="2881833" y="534670"/>
                </a:moveTo>
                <a:lnTo>
                  <a:pt x="2881236" y="535940"/>
                </a:lnTo>
                <a:lnTo>
                  <a:pt x="2881388" y="536968"/>
                </a:lnTo>
                <a:lnTo>
                  <a:pt x="2881833" y="534670"/>
                </a:lnTo>
                <a:close/>
              </a:path>
              <a:path w="2945765" h="1389379">
                <a:moveTo>
                  <a:pt x="2889834" y="66319"/>
                </a:moveTo>
                <a:lnTo>
                  <a:pt x="2887459" y="59690"/>
                </a:lnTo>
                <a:lnTo>
                  <a:pt x="2881045" y="59690"/>
                </a:lnTo>
                <a:lnTo>
                  <a:pt x="2889834" y="66319"/>
                </a:lnTo>
                <a:close/>
              </a:path>
              <a:path w="2945765" h="1389379">
                <a:moveTo>
                  <a:pt x="2891155" y="67310"/>
                </a:moveTo>
                <a:lnTo>
                  <a:pt x="2889834" y="66319"/>
                </a:lnTo>
                <a:lnTo>
                  <a:pt x="2890304" y="67627"/>
                </a:lnTo>
                <a:lnTo>
                  <a:pt x="2891155" y="67310"/>
                </a:lnTo>
                <a:close/>
              </a:path>
              <a:path w="2945765" h="1389379">
                <a:moveTo>
                  <a:pt x="2892958" y="531520"/>
                </a:moveTo>
                <a:lnTo>
                  <a:pt x="2891167" y="530860"/>
                </a:lnTo>
                <a:lnTo>
                  <a:pt x="2891993" y="524510"/>
                </a:lnTo>
                <a:lnTo>
                  <a:pt x="2886418" y="527050"/>
                </a:lnTo>
                <a:lnTo>
                  <a:pt x="2886621" y="533400"/>
                </a:lnTo>
                <a:lnTo>
                  <a:pt x="2892958" y="531520"/>
                </a:lnTo>
                <a:close/>
              </a:path>
              <a:path w="2945765" h="1389379">
                <a:moveTo>
                  <a:pt x="2893568" y="113550"/>
                </a:moveTo>
                <a:lnTo>
                  <a:pt x="2888259" y="110566"/>
                </a:lnTo>
                <a:lnTo>
                  <a:pt x="2888754" y="115760"/>
                </a:lnTo>
                <a:lnTo>
                  <a:pt x="2893568" y="113550"/>
                </a:lnTo>
                <a:close/>
              </a:path>
              <a:path w="2945765" h="1389379">
                <a:moveTo>
                  <a:pt x="2894596" y="532130"/>
                </a:moveTo>
                <a:lnTo>
                  <a:pt x="2894558" y="531050"/>
                </a:lnTo>
                <a:lnTo>
                  <a:pt x="2892958" y="531520"/>
                </a:lnTo>
                <a:lnTo>
                  <a:pt x="2894596" y="532130"/>
                </a:lnTo>
                <a:close/>
              </a:path>
              <a:path w="2945765" h="1389379">
                <a:moveTo>
                  <a:pt x="2899029" y="66332"/>
                </a:moveTo>
                <a:lnTo>
                  <a:pt x="2892780" y="62953"/>
                </a:lnTo>
                <a:lnTo>
                  <a:pt x="2897213" y="65633"/>
                </a:lnTo>
                <a:lnTo>
                  <a:pt x="2899029" y="66332"/>
                </a:lnTo>
                <a:close/>
              </a:path>
              <a:path w="2945765" h="1389379">
                <a:moveTo>
                  <a:pt x="2910040" y="444906"/>
                </a:moveTo>
                <a:lnTo>
                  <a:pt x="2909557" y="443598"/>
                </a:lnTo>
                <a:lnTo>
                  <a:pt x="2908808" y="444246"/>
                </a:lnTo>
                <a:lnTo>
                  <a:pt x="2910040" y="444906"/>
                </a:lnTo>
                <a:close/>
              </a:path>
              <a:path w="2945765" h="1389379">
                <a:moveTo>
                  <a:pt x="2910713" y="383019"/>
                </a:moveTo>
                <a:lnTo>
                  <a:pt x="2907652" y="382270"/>
                </a:lnTo>
                <a:lnTo>
                  <a:pt x="2909430" y="388620"/>
                </a:lnTo>
                <a:lnTo>
                  <a:pt x="2910713" y="383019"/>
                </a:lnTo>
                <a:close/>
              </a:path>
              <a:path w="2945765" h="1389379">
                <a:moveTo>
                  <a:pt x="2912046" y="445998"/>
                </a:moveTo>
                <a:lnTo>
                  <a:pt x="2910040" y="444906"/>
                </a:lnTo>
                <a:lnTo>
                  <a:pt x="2910332" y="445681"/>
                </a:lnTo>
                <a:lnTo>
                  <a:pt x="2912046" y="445998"/>
                </a:lnTo>
                <a:close/>
              </a:path>
              <a:path w="2945765" h="1389379">
                <a:moveTo>
                  <a:pt x="2912846" y="383540"/>
                </a:moveTo>
                <a:lnTo>
                  <a:pt x="2911856" y="381000"/>
                </a:lnTo>
                <a:lnTo>
                  <a:pt x="2911183" y="381000"/>
                </a:lnTo>
                <a:lnTo>
                  <a:pt x="2910713" y="383019"/>
                </a:lnTo>
                <a:lnTo>
                  <a:pt x="2912846" y="383540"/>
                </a:lnTo>
                <a:close/>
              </a:path>
              <a:path w="2945765" h="1389379">
                <a:moveTo>
                  <a:pt x="2913100" y="457466"/>
                </a:moveTo>
                <a:lnTo>
                  <a:pt x="2912999" y="456615"/>
                </a:lnTo>
                <a:lnTo>
                  <a:pt x="2912935" y="455739"/>
                </a:lnTo>
                <a:lnTo>
                  <a:pt x="2912961" y="454875"/>
                </a:lnTo>
                <a:lnTo>
                  <a:pt x="2912808" y="456069"/>
                </a:lnTo>
                <a:lnTo>
                  <a:pt x="2912846" y="456857"/>
                </a:lnTo>
                <a:lnTo>
                  <a:pt x="2913100" y="457466"/>
                </a:lnTo>
                <a:close/>
              </a:path>
              <a:path w="2945765" h="1389379">
                <a:moveTo>
                  <a:pt x="2913240" y="486829"/>
                </a:moveTo>
                <a:lnTo>
                  <a:pt x="2912478" y="485267"/>
                </a:lnTo>
                <a:lnTo>
                  <a:pt x="2912287" y="486676"/>
                </a:lnTo>
                <a:lnTo>
                  <a:pt x="2912668" y="486651"/>
                </a:lnTo>
                <a:lnTo>
                  <a:pt x="2912986" y="486714"/>
                </a:lnTo>
                <a:lnTo>
                  <a:pt x="2913240" y="486829"/>
                </a:lnTo>
                <a:close/>
              </a:path>
              <a:path w="2945765" h="1389379">
                <a:moveTo>
                  <a:pt x="2913989" y="488365"/>
                </a:moveTo>
                <a:lnTo>
                  <a:pt x="2913977" y="487654"/>
                </a:lnTo>
                <a:lnTo>
                  <a:pt x="2913900" y="487019"/>
                </a:lnTo>
                <a:lnTo>
                  <a:pt x="2913240" y="486829"/>
                </a:lnTo>
                <a:lnTo>
                  <a:pt x="2913989" y="488365"/>
                </a:lnTo>
                <a:close/>
              </a:path>
              <a:path w="2945765" h="1389379">
                <a:moveTo>
                  <a:pt x="2914218" y="446379"/>
                </a:moveTo>
                <a:lnTo>
                  <a:pt x="2912059" y="445998"/>
                </a:lnTo>
                <a:lnTo>
                  <a:pt x="2912491" y="446239"/>
                </a:lnTo>
                <a:lnTo>
                  <a:pt x="2913202" y="446366"/>
                </a:lnTo>
                <a:lnTo>
                  <a:pt x="2914218" y="446379"/>
                </a:lnTo>
                <a:close/>
              </a:path>
              <a:path w="2945765" h="1389379">
                <a:moveTo>
                  <a:pt x="2914256" y="461759"/>
                </a:moveTo>
                <a:lnTo>
                  <a:pt x="2913926" y="460921"/>
                </a:lnTo>
                <a:lnTo>
                  <a:pt x="2913659" y="460095"/>
                </a:lnTo>
                <a:lnTo>
                  <a:pt x="2913443" y="459244"/>
                </a:lnTo>
                <a:lnTo>
                  <a:pt x="2912351" y="459105"/>
                </a:lnTo>
                <a:lnTo>
                  <a:pt x="2912707" y="460133"/>
                </a:lnTo>
                <a:lnTo>
                  <a:pt x="2913392" y="460984"/>
                </a:lnTo>
                <a:lnTo>
                  <a:pt x="2914256" y="461759"/>
                </a:lnTo>
                <a:close/>
              </a:path>
              <a:path w="2945765" h="1389379">
                <a:moveTo>
                  <a:pt x="2914332" y="290614"/>
                </a:moveTo>
                <a:lnTo>
                  <a:pt x="2913811" y="290791"/>
                </a:lnTo>
                <a:lnTo>
                  <a:pt x="2913278" y="291147"/>
                </a:lnTo>
                <a:lnTo>
                  <a:pt x="2912859" y="291807"/>
                </a:lnTo>
                <a:lnTo>
                  <a:pt x="2913240" y="291744"/>
                </a:lnTo>
                <a:lnTo>
                  <a:pt x="2913761" y="291236"/>
                </a:lnTo>
                <a:lnTo>
                  <a:pt x="2914332" y="290614"/>
                </a:lnTo>
                <a:close/>
              </a:path>
              <a:path w="2945765" h="1389379">
                <a:moveTo>
                  <a:pt x="2915551" y="491642"/>
                </a:moveTo>
                <a:lnTo>
                  <a:pt x="2913977" y="488378"/>
                </a:lnTo>
                <a:lnTo>
                  <a:pt x="2914002" y="489521"/>
                </a:lnTo>
                <a:lnTo>
                  <a:pt x="2913850" y="490931"/>
                </a:lnTo>
                <a:lnTo>
                  <a:pt x="2915551" y="491642"/>
                </a:lnTo>
                <a:close/>
              </a:path>
              <a:path w="2945765" h="1389379">
                <a:moveTo>
                  <a:pt x="2915691" y="459003"/>
                </a:moveTo>
                <a:lnTo>
                  <a:pt x="2914180" y="458736"/>
                </a:lnTo>
                <a:lnTo>
                  <a:pt x="2913443" y="458279"/>
                </a:lnTo>
                <a:lnTo>
                  <a:pt x="2913100" y="457479"/>
                </a:lnTo>
                <a:lnTo>
                  <a:pt x="2913443" y="459244"/>
                </a:lnTo>
                <a:lnTo>
                  <a:pt x="2914332" y="459384"/>
                </a:lnTo>
                <a:lnTo>
                  <a:pt x="2915170" y="459384"/>
                </a:lnTo>
                <a:lnTo>
                  <a:pt x="2915691" y="459003"/>
                </a:lnTo>
                <a:close/>
              </a:path>
              <a:path w="2945765" h="1389379">
                <a:moveTo>
                  <a:pt x="2916961" y="437197"/>
                </a:moveTo>
                <a:lnTo>
                  <a:pt x="2913278" y="434619"/>
                </a:lnTo>
                <a:lnTo>
                  <a:pt x="2912872" y="437438"/>
                </a:lnTo>
                <a:lnTo>
                  <a:pt x="2908884" y="441794"/>
                </a:lnTo>
                <a:lnTo>
                  <a:pt x="2909557" y="443598"/>
                </a:lnTo>
                <a:lnTo>
                  <a:pt x="2916961" y="437197"/>
                </a:lnTo>
                <a:close/>
              </a:path>
              <a:path w="2945765" h="1389379">
                <a:moveTo>
                  <a:pt x="2917025" y="482079"/>
                </a:moveTo>
                <a:lnTo>
                  <a:pt x="2916542" y="479526"/>
                </a:lnTo>
                <a:lnTo>
                  <a:pt x="2915196" y="480060"/>
                </a:lnTo>
                <a:lnTo>
                  <a:pt x="2917025" y="482079"/>
                </a:lnTo>
                <a:close/>
              </a:path>
              <a:path w="2945765" h="1389379">
                <a:moveTo>
                  <a:pt x="2918714" y="478663"/>
                </a:moveTo>
                <a:lnTo>
                  <a:pt x="2916796" y="473710"/>
                </a:lnTo>
                <a:lnTo>
                  <a:pt x="2914396" y="472440"/>
                </a:lnTo>
                <a:lnTo>
                  <a:pt x="2916161" y="477520"/>
                </a:lnTo>
                <a:lnTo>
                  <a:pt x="2916542" y="479526"/>
                </a:lnTo>
                <a:lnTo>
                  <a:pt x="2918714" y="478663"/>
                </a:lnTo>
                <a:close/>
              </a:path>
              <a:path w="2945765" h="1389379">
                <a:moveTo>
                  <a:pt x="2922308" y="477520"/>
                </a:moveTo>
                <a:lnTo>
                  <a:pt x="2921558" y="477520"/>
                </a:lnTo>
                <a:lnTo>
                  <a:pt x="2918714" y="478663"/>
                </a:lnTo>
                <a:lnTo>
                  <a:pt x="2918764" y="478790"/>
                </a:lnTo>
                <a:lnTo>
                  <a:pt x="2922308" y="477520"/>
                </a:lnTo>
                <a:close/>
              </a:path>
              <a:path w="2945765" h="1389379">
                <a:moveTo>
                  <a:pt x="2924594" y="487324"/>
                </a:moveTo>
                <a:lnTo>
                  <a:pt x="2920860" y="486410"/>
                </a:lnTo>
                <a:lnTo>
                  <a:pt x="2919780" y="485140"/>
                </a:lnTo>
                <a:lnTo>
                  <a:pt x="2917025" y="482079"/>
                </a:lnTo>
                <a:lnTo>
                  <a:pt x="2918066" y="487680"/>
                </a:lnTo>
                <a:lnTo>
                  <a:pt x="2923768" y="488950"/>
                </a:lnTo>
                <a:lnTo>
                  <a:pt x="2924594" y="487324"/>
                </a:lnTo>
                <a:close/>
              </a:path>
              <a:path w="2945765" h="1389379">
                <a:moveTo>
                  <a:pt x="2925559" y="459740"/>
                </a:moveTo>
                <a:lnTo>
                  <a:pt x="2923959" y="460032"/>
                </a:lnTo>
                <a:lnTo>
                  <a:pt x="2924429" y="461733"/>
                </a:lnTo>
                <a:lnTo>
                  <a:pt x="2925559" y="459740"/>
                </a:lnTo>
                <a:close/>
              </a:path>
              <a:path w="2945765" h="1389379">
                <a:moveTo>
                  <a:pt x="2926029" y="487680"/>
                </a:moveTo>
                <a:lnTo>
                  <a:pt x="2925686" y="485140"/>
                </a:lnTo>
                <a:lnTo>
                  <a:pt x="2924594" y="487324"/>
                </a:lnTo>
                <a:lnTo>
                  <a:pt x="2926029" y="487680"/>
                </a:lnTo>
                <a:close/>
              </a:path>
              <a:path w="2945765" h="1389379">
                <a:moveTo>
                  <a:pt x="2927959" y="249491"/>
                </a:moveTo>
                <a:lnTo>
                  <a:pt x="2927680" y="248920"/>
                </a:lnTo>
                <a:lnTo>
                  <a:pt x="2927502" y="248920"/>
                </a:lnTo>
                <a:lnTo>
                  <a:pt x="2927959" y="249491"/>
                </a:lnTo>
                <a:close/>
              </a:path>
              <a:path w="2945765" h="1389379">
                <a:moveTo>
                  <a:pt x="2928950" y="251460"/>
                </a:moveTo>
                <a:lnTo>
                  <a:pt x="2928543" y="250190"/>
                </a:lnTo>
                <a:lnTo>
                  <a:pt x="2927959" y="249491"/>
                </a:lnTo>
                <a:lnTo>
                  <a:pt x="2928950" y="251460"/>
                </a:lnTo>
                <a:close/>
              </a:path>
              <a:path w="2945765" h="1389379">
                <a:moveTo>
                  <a:pt x="2929026" y="247434"/>
                </a:moveTo>
                <a:lnTo>
                  <a:pt x="2928543" y="247065"/>
                </a:lnTo>
                <a:lnTo>
                  <a:pt x="2928493" y="247650"/>
                </a:lnTo>
                <a:lnTo>
                  <a:pt x="2929026" y="247434"/>
                </a:lnTo>
                <a:close/>
              </a:path>
              <a:path w="2945765" h="1389379">
                <a:moveTo>
                  <a:pt x="2929712" y="476250"/>
                </a:moveTo>
                <a:lnTo>
                  <a:pt x="2928404" y="471170"/>
                </a:lnTo>
                <a:lnTo>
                  <a:pt x="2925521" y="464820"/>
                </a:lnTo>
                <a:lnTo>
                  <a:pt x="2924937" y="463550"/>
                </a:lnTo>
                <a:lnTo>
                  <a:pt x="2924429" y="461733"/>
                </a:lnTo>
                <a:lnTo>
                  <a:pt x="2922689" y="464820"/>
                </a:lnTo>
                <a:lnTo>
                  <a:pt x="2920365" y="464820"/>
                </a:lnTo>
                <a:lnTo>
                  <a:pt x="2916669" y="463550"/>
                </a:lnTo>
                <a:lnTo>
                  <a:pt x="2914319" y="461010"/>
                </a:lnTo>
                <a:lnTo>
                  <a:pt x="2916339" y="466090"/>
                </a:lnTo>
                <a:lnTo>
                  <a:pt x="2920314" y="471170"/>
                </a:lnTo>
                <a:lnTo>
                  <a:pt x="2922308" y="477520"/>
                </a:lnTo>
                <a:lnTo>
                  <a:pt x="2923603" y="477520"/>
                </a:lnTo>
                <a:lnTo>
                  <a:pt x="2925026" y="481330"/>
                </a:lnTo>
                <a:lnTo>
                  <a:pt x="2929712" y="476250"/>
                </a:lnTo>
                <a:close/>
              </a:path>
              <a:path w="2945765" h="1389379">
                <a:moveTo>
                  <a:pt x="2932849" y="382270"/>
                </a:moveTo>
                <a:lnTo>
                  <a:pt x="2932239" y="378244"/>
                </a:lnTo>
                <a:lnTo>
                  <a:pt x="2931845" y="378460"/>
                </a:lnTo>
                <a:lnTo>
                  <a:pt x="2931693" y="379831"/>
                </a:lnTo>
                <a:lnTo>
                  <a:pt x="2932849" y="382270"/>
                </a:lnTo>
                <a:close/>
              </a:path>
              <a:path w="2945765" h="1389379">
                <a:moveTo>
                  <a:pt x="2934449" y="525995"/>
                </a:moveTo>
                <a:lnTo>
                  <a:pt x="2932773" y="522528"/>
                </a:lnTo>
                <a:lnTo>
                  <a:pt x="2932290" y="523481"/>
                </a:lnTo>
                <a:lnTo>
                  <a:pt x="2934449" y="525995"/>
                </a:lnTo>
                <a:close/>
              </a:path>
              <a:path w="2945765" h="1389379">
                <a:moveTo>
                  <a:pt x="2935249" y="245452"/>
                </a:moveTo>
                <a:lnTo>
                  <a:pt x="2934551" y="245452"/>
                </a:lnTo>
                <a:lnTo>
                  <a:pt x="2933865" y="245452"/>
                </a:lnTo>
                <a:lnTo>
                  <a:pt x="2929026" y="247434"/>
                </a:lnTo>
                <a:lnTo>
                  <a:pt x="2932658" y="250190"/>
                </a:lnTo>
                <a:lnTo>
                  <a:pt x="2934398" y="245846"/>
                </a:lnTo>
                <a:lnTo>
                  <a:pt x="2935097" y="246380"/>
                </a:lnTo>
                <a:lnTo>
                  <a:pt x="2935249" y="245452"/>
                </a:lnTo>
                <a:close/>
              </a:path>
              <a:path w="2945765" h="1389379">
                <a:moveTo>
                  <a:pt x="2935300" y="194500"/>
                </a:moveTo>
                <a:lnTo>
                  <a:pt x="2933014" y="194208"/>
                </a:lnTo>
                <a:lnTo>
                  <a:pt x="2933687" y="197078"/>
                </a:lnTo>
                <a:lnTo>
                  <a:pt x="2933242" y="199529"/>
                </a:lnTo>
                <a:lnTo>
                  <a:pt x="2935300" y="194500"/>
                </a:lnTo>
                <a:close/>
              </a:path>
              <a:path w="2945765" h="1389379">
                <a:moveTo>
                  <a:pt x="2936443" y="375920"/>
                </a:moveTo>
                <a:lnTo>
                  <a:pt x="2931503" y="373380"/>
                </a:lnTo>
                <a:lnTo>
                  <a:pt x="2932239" y="378244"/>
                </a:lnTo>
                <a:lnTo>
                  <a:pt x="2936443" y="375920"/>
                </a:lnTo>
                <a:close/>
              </a:path>
              <a:path w="2945765" h="1389379">
                <a:moveTo>
                  <a:pt x="2936824" y="118110"/>
                </a:moveTo>
                <a:lnTo>
                  <a:pt x="2935605" y="116827"/>
                </a:lnTo>
                <a:lnTo>
                  <a:pt x="2935884" y="115570"/>
                </a:lnTo>
                <a:lnTo>
                  <a:pt x="2935008" y="114300"/>
                </a:lnTo>
                <a:lnTo>
                  <a:pt x="2932366" y="110490"/>
                </a:lnTo>
                <a:lnTo>
                  <a:pt x="2930144" y="105410"/>
                </a:lnTo>
                <a:lnTo>
                  <a:pt x="2920187" y="102870"/>
                </a:lnTo>
                <a:lnTo>
                  <a:pt x="2925915" y="101600"/>
                </a:lnTo>
                <a:lnTo>
                  <a:pt x="2924187" y="99060"/>
                </a:lnTo>
                <a:lnTo>
                  <a:pt x="2920733" y="93980"/>
                </a:lnTo>
                <a:lnTo>
                  <a:pt x="2916999" y="92710"/>
                </a:lnTo>
                <a:lnTo>
                  <a:pt x="2918193" y="99060"/>
                </a:lnTo>
                <a:lnTo>
                  <a:pt x="2914700" y="96520"/>
                </a:lnTo>
                <a:lnTo>
                  <a:pt x="2912465" y="93980"/>
                </a:lnTo>
                <a:lnTo>
                  <a:pt x="2910167" y="91440"/>
                </a:lnTo>
                <a:lnTo>
                  <a:pt x="2914383" y="88900"/>
                </a:lnTo>
                <a:lnTo>
                  <a:pt x="2873819" y="88900"/>
                </a:lnTo>
                <a:lnTo>
                  <a:pt x="2874353" y="90170"/>
                </a:lnTo>
                <a:lnTo>
                  <a:pt x="2874099" y="91440"/>
                </a:lnTo>
                <a:lnTo>
                  <a:pt x="2871444" y="93980"/>
                </a:lnTo>
                <a:lnTo>
                  <a:pt x="2874848" y="95250"/>
                </a:lnTo>
                <a:lnTo>
                  <a:pt x="2876766" y="92710"/>
                </a:lnTo>
                <a:lnTo>
                  <a:pt x="2878493" y="91440"/>
                </a:lnTo>
                <a:lnTo>
                  <a:pt x="2881299" y="95250"/>
                </a:lnTo>
                <a:lnTo>
                  <a:pt x="2878226" y="95250"/>
                </a:lnTo>
                <a:lnTo>
                  <a:pt x="2883865" y="101600"/>
                </a:lnTo>
                <a:lnTo>
                  <a:pt x="2890355" y="106680"/>
                </a:lnTo>
                <a:lnTo>
                  <a:pt x="2896666" y="110490"/>
                </a:lnTo>
                <a:lnTo>
                  <a:pt x="2901772" y="116840"/>
                </a:lnTo>
                <a:lnTo>
                  <a:pt x="2899105" y="119380"/>
                </a:lnTo>
                <a:lnTo>
                  <a:pt x="2896336" y="118110"/>
                </a:lnTo>
                <a:lnTo>
                  <a:pt x="2893784" y="116840"/>
                </a:lnTo>
                <a:lnTo>
                  <a:pt x="2891777" y="119380"/>
                </a:lnTo>
                <a:lnTo>
                  <a:pt x="2894457" y="121920"/>
                </a:lnTo>
                <a:lnTo>
                  <a:pt x="2898813" y="124460"/>
                </a:lnTo>
                <a:lnTo>
                  <a:pt x="2900883" y="125730"/>
                </a:lnTo>
                <a:lnTo>
                  <a:pt x="2905595" y="127000"/>
                </a:lnTo>
                <a:lnTo>
                  <a:pt x="2908274" y="128270"/>
                </a:lnTo>
                <a:lnTo>
                  <a:pt x="2910255" y="132080"/>
                </a:lnTo>
                <a:lnTo>
                  <a:pt x="2911754" y="136842"/>
                </a:lnTo>
                <a:lnTo>
                  <a:pt x="2911741" y="138430"/>
                </a:lnTo>
                <a:lnTo>
                  <a:pt x="2911386" y="142240"/>
                </a:lnTo>
                <a:lnTo>
                  <a:pt x="2911945" y="142240"/>
                </a:lnTo>
                <a:lnTo>
                  <a:pt x="2929839" y="142240"/>
                </a:lnTo>
                <a:lnTo>
                  <a:pt x="2927070" y="138430"/>
                </a:lnTo>
                <a:lnTo>
                  <a:pt x="2927134" y="137020"/>
                </a:lnTo>
                <a:lnTo>
                  <a:pt x="2930715" y="132080"/>
                </a:lnTo>
                <a:lnTo>
                  <a:pt x="2933217" y="133350"/>
                </a:lnTo>
                <a:lnTo>
                  <a:pt x="2932912" y="132080"/>
                </a:lnTo>
                <a:lnTo>
                  <a:pt x="2931718" y="127000"/>
                </a:lnTo>
                <a:lnTo>
                  <a:pt x="2929788" y="125730"/>
                </a:lnTo>
                <a:lnTo>
                  <a:pt x="2930956" y="119380"/>
                </a:lnTo>
                <a:lnTo>
                  <a:pt x="2931198" y="118110"/>
                </a:lnTo>
                <a:lnTo>
                  <a:pt x="2929509" y="114300"/>
                </a:lnTo>
                <a:lnTo>
                  <a:pt x="2935236" y="117284"/>
                </a:lnTo>
                <a:lnTo>
                  <a:pt x="2935084" y="120650"/>
                </a:lnTo>
                <a:lnTo>
                  <a:pt x="2935313" y="119380"/>
                </a:lnTo>
                <a:lnTo>
                  <a:pt x="2935528" y="117436"/>
                </a:lnTo>
                <a:lnTo>
                  <a:pt x="2936824" y="118110"/>
                </a:lnTo>
                <a:close/>
              </a:path>
              <a:path w="2945765" h="1389379">
                <a:moveTo>
                  <a:pt x="2938564" y="131051"/>
                </a:moveTo>
                <a:lnTo>
                  <a:pt x="2935198" y="131013"/>
                </a:lnTo>
                <a:lnTo>
                  <a:pt x="2938513" y="131381"/>
                </a:lnTo>
                <a:lnTo>
                  <a:pt x="2938564" y="131051"/>
                </a:lnTo>
                <a:close/>
              </a:path>
              <a:path w="2945765" h="1389379">
                <a:moveTo>
                  <a:pt x="2939440" y="436880"/>
                </a:moveTo>
                <a:lnTo>
                  <a:pt x="2938818" y="437248"/>
                </a:lnTo>
                <a:lnTo>
                  <a:pt x="2938259" y="440690"/>
                </a:lnTo>
                <a:lnTo>
                  <a:pt x="2939440" y="436880"/>
                </a:lnTo>
                <a:close/>
              </a:path>
              <a:path w="2945765" h="1389379">
                <a:moveTo>
                  <a:pt x="2940583" y="131076"/>
                </a:moveTo>
                <a:lnTo>
                  <a:pt x="2939656" y="124891"/>
                </a:lnTo>
                <a:lnTo>
                  <a:pt x="2938564" y="131051"/>
                </a:lnTo>
                <a:lnTo>
                  <a:pt x="2940583" y="131076"/>
                </a:lnTo>
                <a:close/>
              </a:path>
              <a:path w="2945765" h="1389379">
                <a:moveTo>
                  <a:pt x="2940926" y="527050"/>
                </a:moveTo>
                <a:lnTo>
                  <a:pt x="2937878" y="527050"/>
                </a:lnTo>
                <a:lnTo>
                  <a:pt x="2936163" y="528320"/>
                </a:lnTo>
                <a:lnTo>
                  <a:pt x="2932341" y="529590"/>
                </a:lnTo>
                <a:lnTo>
                  <a:pt x="2929877" y="527050"/>
                </a:lnTo>
                <a:lnTo>
                  <a:pt x="2932290" y="523240"/>
                </a:lnTo>
                <a:lnTo>
                  <a:pt x="2930499" y="520700"/>
                </a:lnTo>
                <a:lnTo>
                  <a:pt x="2929598" y="519430"/>
                </a:lnTo>
                <a:lnTo>
                  <a:pt x="2927807" y="516890"/>
                </a:lnTo>
                <a:lnTo>
                  <a:pt x="2923006" y="511810"/>
                </a:lnTo>
                <a:lnTo>
                  <a:pt x="2916796" y="508000"/>
                </a:lnTo>
                <a:lnTo>
                  <a:pt x="2908109" y="509270"/>
                </a:lnTo>
                <a:lnTo>
                  <a:pt x="2906115" y="519430"/>
                </a:lnTo>
                <a:lnTo>
                  <a:pt x="2900781" y="518160"/>
                </a:lnTo>
                <a:lnTo>
                  <a:pt x="2905798" y="513080"/>
                </a:lnTo>
                <a:lnTo>
                  <a:pt x="2899689" y="511810"/>
                </a:lnTo>
                <a:lnTo>
                  <a:pt x="2900591" y="516890"/>
                </a:lnTo>
                <a:lnTo>
                  <a:pt x="2900400" y="520700"/>
                </a:lnTo>
                <a:lnTo>
                  <a:pt x="2898114" y="519430"/>
                </a:lnTo>
                <a:lnTo>
                  <a:pt x="2894114" y="519430"/>
                </a:lnTo>
                <a:lnTo>
                  <a:pt x="2894558" y="531050"/>
                </a:lnTo>
                <a:lnTo>
                  <a:pt x="2895193" y="530860"/>
                </a:lnTo>
                <a:lnTo>
                  <a:pt x="2892463" y="537210"/>
                </a:lnTo>
                <a:lnTo>
                  <a:pt x="2886379" y="537210"/>
                </a:lnTo>
                <a:lnTo>
                  <a:pt x="2884690" y="533400"/>
                </a:lnTo>
                <a:lnTo>
                  <a:pt x="2883878" y="539750"/>
                </a:lnTo>
                <a:lnTo>
                  <a:pt x="2881617" y="538480"/>
                </a:lnTo>
                <a:lnTo>
                  <a:pt x="2881388" y="536968"/>
                </a:lnTo>
                <a:lnTo>
                  <a:pt x="2880842" y="539750"/>
                </a:lnTo>
                <a:lnTo>
                  <a:pt x="2874530" y="543560"/>
                </a:lnTo>
                <a:lnTo>
                  <a:pt x="2876575" y="548640"/>
                </a:lnTo>
                <a:lnTo>
                  <a:pt x="2872067" y="549910"/>
                </a:lnTo>
                <a:lnTo>
                  <a:pt x="2868460" y="552450"/>
                </a:lnTo>
                <a:lnTo>
                  <a:pt x="2865005" y="554990"/>
                </a:lnTo>
                <a:lnTo>
                  <a:pt x="2860916" y="552450"/>
                </a:lnTo>
                <a:lnTo>
                  <a:pt x="2861500" y="554990"/>
                </a:lnTo>
                <a:lnTo>
                  <a:pt x="2860560" y="563880"/>
                </a:lnTo>
                <a:lnTo>
                  <a:pt x="2857982" y="566420"/>
                </a:lnTo>
                <a:lnTo>
                  <a:pt x="2855049" y="562610"/>
                </a:lnTo>
                <a:lnTo>
                  <a:pt x="2850578" y="565150"/>
                </a:lnTo>
                <a:lnTo>
                  <a:pt x="2845295" y="568960"/>
                </a:lnTo>
                <a:lnTo>
                  <a:pt x="2839885" y="566420"/>
                </a:lnTo>
                <a:lnTo>
                  <a:pt x="2841472" y="571500"/>
                </a:lnTo>
                <a:lnTo>
                  <a:pt x="2838767" y="576580"/>
                </a:lnTo>
                <a:lnTo>
                  <a:pt x="2833586" y="582930"/>
                </a:lnTo>
                <a:lnTo>
                  <a:pt x="2831668" y="584200"/>
                </a:lnTo>
                <a:lnTo>
                  <a:pt x="2828302" y="589280"/>
                </a:lnTo>
                <a:lnTo>
                  <a:pt x="2826816" y="591489"/>
                </a:lnTo>
                <a:lnTo>
                  <a:pt x="2826359" y="590804"/>
                </a:lnTo>
                <a:lnTo>
                  <a:pt x="2824924" y="591820"/>
                </a:lnTo>
                <a:lnTo>
                  <a:pt x="2821673" y="588010"/>
                </a:lnTo>
                <a:lnTo>
                  <a:pt x="2823210" y="590550"/>
                </a:lnTo>
                <a:lnTo>
                  <a:pt x="2824022" y="593090"/>
                </a:lnTo>
                <a:lnTo>
                  <a:pt x="2824251" y="595630"/>
                </a:lnTo>
                <a:lnTo>
                  <a:pt x="2824327" y="598170"/>
                </a:lnTo>
                <a:lnTo>
                  <a:pt x="2822854" y="600710"/>
                </a:lnTo>
                <a:lnTo>
                  <a:pt x="2821571" y="603250"/>
                </a:lnTo>
                <a:lnTo>
                  <a:pt x="2819184" y="598170"/>
                </a:lnTo>
                <a:lnTo>
                  <a:pt x="2817977" y="595630"/>
                </a:lnTo>
                <a:lnTo>
                  <a:pt x="2822244" y="594360"/>
                </a:lnTo>
                <a:lnTo>
                  <a:pt x="2819819" y="585470"/>
                </a:lnTo>
                <a:lnTo>
                  <a:pt x="2820454" y="589280"/>
                </a:lnTo>
                <a:lnTo>
                  <a:pt x="2820200" y="590550"/>
                </a:lnTo>
                <a:lnTo>
                  <a:pt x="2819463" y="593090"/>
                </a:lnTo>
                <a:lnTo>
                  <a:pt x="2818434" y="594360"/>
                </a:lnTo>
                <a:lnTo>
                  <a:pt x="2814828" y="595630"/>
                </a:lnTo>
                <a:lnTo>
                  <a:pt x="2816250" y="598170"/>
                </a:lnTo>
                <a:lnTo>
                  <a:pt x="2815018" y="596900"/>
                </a:lnTo>
                <a:lnTo>
                  <a:pt x="2813786" y="595630"/>
                </a:lnTo>
                <a:lnTo>
                  <a:pt x="2811322" y="593090"/>
                </a:lnTo>
                <a:lnTo>
                  <a:pt x="2811970" y="595630"/>
                </a:lnTo>
                <a:lnTo>
                  <a:pt x="2809519" y="589280"/>
                </a:lnTo>
                <a:lnTo>
                  <a:pt x="2808236" y="593090"/>
                </a:lnTo>
                <a:lnTo>
                  <a:pt x="2806192" y="594360"/>
                </a:lnTo>
                <a:lnTo>
                  <a:pt x="2803537" y="594360"/>
                </a:lnTo>
                <a:lnTo>
                  <a:pt x="2800451" y="596900"/>
                </a:lnTo>
                <a:lnTo>
                  <a:pt x="2793276" y="591820"/>
                </a:lnTo>
                <a:lnTo>
                  <a:pt x="2794660" y="590550"/>
                </a:lnTo>
                <a:lnTo>
                  <a:pt x="2798800" y="586740"/>
                </a:lnTo>
                <a:lnTo>
                  <a:pt x="2790710" y="590550"/>
                </a:lnTo>
                <a:lnTo>
                  <a:pt x="2789682" y="589521"/>
                </a:lnTo>
                <a:lnTo>
                  <a:pt x="2790253" y="590550"/>
                </a:lnTo>
                <a:lnTo>
                  <a:pt x="2788412" y="595630"/>
                </a:lnTo>
                <a:lnTo>
                  <a:pt x="2778633" y="596900"/>
                </a:lnTo>
                <a:lnTo>
                  <a:pt x="2784043" y="589280"/>
                </a:lnTo>
                <a:lnTo>
                  <a:pt x="2780804" y="585470"/>
                </a:lnTo>
                <a:lnTo>
                  <a:pt x="2774683" y="586740"/>
                </a:lnTo>
                <a:lnTo>
                  <a:pt x="2769857" y="594360"/>
                </a:lnTo>
                <a:lnTo>
                  <a:pt x="2765310" y="594360"/>
                </a:lnTo>
                <a:lnTo>
                  <a:pt x="2765006" y="593090"/>
                </a:lnTo>
                <a:lnTo>
                  <a:pt x="2764142" y="591820"/>
                </a:lnTo>
                <a:lnTo>
                  <a:pt x="2765209" y="590550"/>
                </a:lnTo>
                <a:lnTo>
                  <a:pt x="2759329" y="593090"/>
                </a:lnTo>
                <a:lnTo>
                  <a:pt x="2752229" y="594360"/>
                </a:lnTo>
                <a:lnTo>
                  <a:pt x="2744927" y="594360"/>
                </a:lnTo>
                <a:lnTo>
                  <a:pt x="2738424" y="598170"/>
                </a:lnTo>
                <a:lnTo>
                  <a:pt x="2737866" y="596900"/>
                </a:lnTo>
                <a:lnTo>
                  <a:pt x="2738551" y="599236"/>
                </a:lnTo>
                <a:lnTo>
                  <a:pt x="2738666" y="601980"/>
                </a:lnTo>
                <a:lnTo>
                  <a:pt x="2738564" y="605790"/>
                </a:lnTo>
                <a:lnTo>
                  <a:pt x="2738399" y="607060"/>
                </a:lnTo>
                <a:lnTo>
                  <a:pt x="2734741" y="607060"/>
                </a:lnTo>
                <a:lnTo>
                  <a:pt x="2731503" y="612140"/>
                </a:lnTo>
                <a:lnTo>
                  <a:pt x="2730233" y="607060"/>
                </a:lnTo>
                <a:lnTo>
                  <a:pt x="2732481" y="607060"/>
                </a:lnTo>
                <a:lnTo>
                  <a:pt x="2732595" y="605790"/>
                </a:lnTo>
                <a:lnTo>
                  <a:pt x="2732709" y="604520"/>
                </a:lnTo>
                <a:lnTo>
                  <a:pt x="2733802" y="603250"/>
                </a:lnTo>
                <a:lnTo>
                  <a:pt x="2729915" y="604520"/>
                </a:lnTo>
                <a:lnTo>
                  <a:pt x="2727426" y="599706"/>
                </a:lnTo>
                <a:lnTo>
                  <a:pt x="2718943" y="605790"/>
                </a:lnTo>
                <a:lnTo>
                  <a:pt x="2713266" y="603250"/>
                </a:lnTo>
                <a:lnTo>
                  <a:pt x="2713786" y="601980"/>
                </a:lnTo>
                <a:lnTo>
                  <a:pt x="2714815" y="599440"/>
                </a:lnTo>
                <a:lnTo>
                  <a:pt x="2718676" y="598170"/>
                </a:lnTo>
                <a:lnTo>
                  <a:pt x="2721305" y="598170"/>
                </a:lnTo>
                <a:lnTo>
                  <a:pt x="2720619" y="596900"/>
                </a:lnTo>
                <a:lnTo>
                  <a:pt x="2719222" y="594360"/>
                </a:lnTo>
                <a:lnTo>
                  <a:pt x="2728023" y="596900"/>
                </a:lnTo>
                <a:lnTo>
                  <a:pt x="2726690" y="594360"/>
                </a:lnTo>
                <a:lnTo>
                  <a:pt x="2726017" y="593090"/>
                </a:lnTo>
                <a:lnTo>
                  <a:pt x="2727528" y="591820"/>
                </a:lnTo>
                <a:lnTo>
                  <a:pt x="2729128" y="591820"/>
                </a:lnTo>
                <a:lnTo>
                  <a:pt x="2727858" y="588010"/>
                </a:lnTo>
                <a:lnTo>
                  <a:pt x="2727439" y="586740"/>
                </a:lnTo>
                <a:lnTo>
                  <a:pt x="2720302" y="585470"/>
                </a:lnTo>
                <a:lnTo>
                  <a:pt x="2709837" y="588010"/>
                </a:lnTo>
                <a:lnTo>
                  <a:pt x="2702712" y="586740"/>
                </a:lnTo>
                <a:lnTo>
                  <a:pt x="2700007" y="590550"/>
                </a:lnTo>
                <a:lnTo>
                  <a:pt x="2703449" y="593090"/>
                </a:lnTo>
                <a:lnTo>
                  <a:pt x="2700731" y="596900"/>
                </a:lnTo>
                <a:lnTo>
                  <a:pt x="2691523" y="596900"/>
                </a:lnTo>
                <a:lnTo>
                  <a:pt x="2686621" y="591820"/>
                </a:lnTo>
                <a:lnTo>
                  <a:pt x="2682532" y="586740"/>
                </a:lnTo>
                <a:lnTo>
                  <a:pt x="2675750" y="588010"/>
                </a:lnTo>
                <a:lnTo>
                  <a:pt x="2672486" y="593090"/>
                </a:lnTo>
                <a:lnTo>
                  <a:pt x="2671064" y="601980"/>
                </a:lnTo>
                <a:lnTo>
                  <a:pt x="2668930" y="600710"/>
                </a:lnTo>
                <a:lnTo>
                  <a:pt x="2662517" y="596900"/>
                </a:lnTo>
                <a:lnTo>
                  <a:pt x="2663037" y="595630"/>
                </a:lnTo>
                <a:lnTo>
                  <a:pt x="2665653" y="589280"/>
                </a:lnTo>
                <a:lnTo>
                  <a:pt x="2659659" y="589280"/>
                </a:lnTo>
                <a:lnTo>
                  <a:pt x="2656598" y="593090"/>
                </a:lnTo>
                <a:lnTo>
                  <a:pt x="2653461" y="595630"/>
                </a:lnTo>
                <a:lnTo>
                  <a:pt x="2648801" y="594677"/>
                </a:lnTo>
                <a:lnTo>
                  <a:pt x="2648966" y="595630"/>
                </a:lnTo>
                <a:lnTo>
                  <a:pt x="2643073" y="595630"/>
                </a:lnTo>
                <a:lnTo>
                  <a:pt x="2642895" y="594360"/>
                </a:lnTo>
                <a:lnTo>
                  <a:pt x="2642006" y="588010"/>
                </a:lnTo>
                <a:lnTo>
                  <a:pt x="2632748" y="589280"/>
                </a:lnTo>
                <a:lnTo>
                  <a:pt x="2613241" y="593090"/>
                </a:lnTo>
                <a:lnTo>
                  <a:pt x="2603246" y="594360"/>
                </a:lnTo>
                <a:lnTo>
                  <a:pt x="2604020" y="593090"/>
                </a:lnTo>
                <a:lnTo>
                  <a:pt x="2605201" y="591820"/>
                </a:lnTo>
                <a:lnTo>
                  <a:pt x="2606370" y="590550"/>
                </a:lnTo>
                <a:lnTo>
                  <a:pt x="2604833" y="589280"/>
                </a:lnTo>
                <a:lnTo>
                  <a:pt x="2603296" y="588010"/>
                </a:lnTo>
                <a:lnTo>
                  <a:pt x="2594483" y="588873"/>
                </a:lnTo>
                <a:lnTo>
                  <a:pt x="2594483" y="599236"/>
                </a:lnTo>
                <a:lnTo>
                  <a:pt x="2594394" y="599706"/>
                </a:lnTo>
                <a:lnTo>
                  <a:pt x="2593860" y="600710"/>
                </a:lnTo>
                <a:lnTo>
                  <a:pt x="2592260" y="600710"/>
                </a:lnTo>
                <a:lnTo>
                  <a:pt x="2593162" y="599440"/>
                </a:lnTo>
                <a:lnTo>
                  <a:pt x="2589415" y="598170"/>
                </a:lnTo>
                <a:lnTo>
                  <a:pt x="2587066" y="596900"/>
                </a:lnTo>
                <a:lnTo>
                  <a:pt x="2594013" y="596900"/>
                </a:lnTo>
                <a:lnTo>
                  <a:pt x="2594483" y="599236"/>
                </a:lnTo>
                <a:lnTo>
                  <a:pt x="2594483" y="588873"/>
                </a:lnTo>
                <a:lnTo>
                  <a:pt x="2590317" y="589280"/>
                </a:lnTo>
                <a:lnTo>
                  <a:pt x="2577033" y="588010"/>
                </a:lnTo>
                <a:lnTo>
                  <a:pt x="2563888" y="585470"/>
                </a:lnTo>
                <a:lnTo>
                  <a:pt x="2551353" y="581660"/>
                </a:lnTo>
                <a:lnTo>
                  <a:pt x="2545016" y="588010"/>
                </a:lnTo>
                <a:lnTo>
                  <a:pt x="2543581" y="588010"/>
                </a:lnTo>
                <a:lnTo>
                  <a:pt x="2540495" y="590550"/>
                </a:lnTo>
                <a:lnTo>
                  <a:pt x="2536888" y="590550"/>
                </a:lnTo>
                <a:lnTo>
                  <a:pt x="2535847" y="586740"/>
                </a:lnTo>
                <a:lnTo>
                  <a:pt x="2538158" y="584200"/>
                </a:lnTo>
                <a:lnTo>
                  <a:pt x="2528214" y="588010"/>
                </a:lnTo>
                <a:lnTo>
                  <a:pt x="2516467" y="590550"/>
                </a:lnTo>
                <a:lnTo>
                  <a:pt x="2504668" y="591820"/>
                </a:lnTo>
                <a:lnTo>
                  <a:pt x="2494546" y="588010"/>
                </a:lnTo>
                <a:lnTo>
                  <a:pt x="2496883" y="586740"/>
                </a:lnTo>
                <a:lnTo>
                  <a:pt x="2491257" y="588010"/>
                </a:lnTo>
                <a:lnTo>
                  <a:pt x="2487130" y="590550"/>
                </a:lnTo>
                <a:lnTo>
                  <a:pt x="2483129" y="594360"/>
                </a:lnTo>
                <a:lnTo>
                  <a:pt x="2477922" y="593090"/>
                </a:lnTo>
                <a:lnTo>
                  <a:pt x="2479573" y="591820"/>
                </a:lnTo>
                <a:lnTo>
                  <a:pt x="2468295" y="590550"/>
                </a:lnTo>
                <a:lnTo>
                  <a:pt x="2447747" y="590550"/>
                </a:lnTo>
                <a:lnTo>
                  <a:pt x="2443353" y="589280"/>
                </a:lnTo>
                <a:lnTo>
                  <a:pt x="2442362" y="586740"/>
                </a:lnTo>
                <a:lnTo>
                  <a:pt x="2441943" y="584200"/>
                </a:lnTo>
                <a:lnTo>
                  <a:pt x="2442794" y="581660"/>
                </a:lnTo>
                <a:lnTo>
                  <a:pt x="2438146" y="581660"/>
                </a:lnTo>
                <a:lnTo>
                  <a:pt x="2433917" y="576580"/>
                </a:lnTo>
                <a:lnTo>
                  <a:pt x="2430754" y="574040"/>
                </a:lnTo>
                <a:lnTo>
                  <a:pt x="2429179" y="572770"/>
                </a:lnTo>
                <a:lnTo>
                  <a:pt x="2423045" y="574040"/>
                </a:lnTo>
                <a:lnTo>
                  <a:pt x="2421585" y="566420"/>
                </a:lnTo>
                <a:lnTo>
                  <a:pt x="2421051" y="561340"/>
                </a:lnTo>
                <a:lnTo>
                  <a:pt x="2419642" y="556260"/>
                </a:lnTo>
                <a:lnTo>
                  <a:pt x="2416149" y="548640"/>
                </a:lnTo>
                <a:lnTo>
                  <a:pt x="2415565" y="547370"/>
                </a:lnTo>
                <a:lnTo>
                  <a:pt x="2413038" y="543560"/>
                </a:lnTo>
                <a:lnTo>
                  <a:pt x="2405570" y="548640"/>
                </a:lnTo>
                <a:lnTo>
                  <a:pt x="2400985" y="544830"/>
                </a:lnTo>
                <a:lnTo>
                  <a:pt x="2405608" y="541020"/>
                </a:lnTo>
                <a:lnTo>
                  <a:pt x="2395740" y="541020"/>
                </a:lnTo>
                <a:lnTo>
                  <a:pt x="2397455" y="535940"/>
                </a:lnTo>
                <a:lnTo>
                  <a:pt x="2398738" y="532130"/>
                </a:lnTo>
                <a:lnTo>
                  <a:pt x="2394127" y="529590"/>
                </a:lnTo>
                <a:lnTo>
                  <a:pt x="2395207" y="532130"/>
                </a:lnTo>
                <a:lnTo>
                  <a:pt x="2394902" y="534670"/>
                </a:lnTo>
                <a:lnTo>
                  <a:pt x="2393327" y="535940"/>
                </a:lnTo>
                <a:lnTo>
                  <a:pt x="2385885" y="532130"/>
                </a:lnTo>
                <a:lnTo>
                  <a:pt x="2385441" y="529590"/>
                </a:lnTo>
                <a:lnTo>
                  <a:pt x="2383650" y="519430"/>
                </a:lnTo>
                <a:lnTo>
                  <a:pt x="2385936" y="516890"/>
                </a:lnTo>
                <a:lnTo>
                  <a:pt x="2386126" y="516890"/>
                </a:lnTo>
                <a:lnTo>
                  <a:pt x="2381364" y="514350"/>
                </a:lnTo>
                <a:lnTo>
                  <a:pt x="2378087" y="513080"/>
                </a:lnTo>
                <a:lnTo>
                  <a:pt x="2376271" y="513080"/>
                </a:lnTo>
                <a:lnTo>
                  <a:pt x="2373884" y="511810"/>
                </a:lnTo>
                <a:lnTo>
                  <a:pt x="2374519" y="511492"/>
                </a:lnTo>
                <a:lnTo>
                  <a:pt x="2372868" y="511810"/>
                </a:lnTo>
                <a:lnTo>
                  <a:pt x="2376271" y="510540"/>
                </a:lnTo>
                <a:lnTo>
                  <a:pt x="2383104" y="508000"/>
                </a:lnTo>
                <a:lnTo>
                  <a:pt x="2379027" y="508000"/>
                </a:lnTo>
                <a:lnTo>
                  <a:pt x="2377579" y="509270"/>
                </a:lnTo>
                <a:lnTo>
                  <a:pt x="2375827" y="509270"/>
                </a:lnTo>
                <a:lnTo>
                  <a:pt x="2376767" y="508000"/>
                </a:lnTo>
                <a:lnTo>
                  <a:pt x="2377033" y="506730"/>
                </a:lnTo>
                <a:lnTo>
                  <a:pt x="2377097" y="505460"/>
                </a:lnTo>
                <a:lnTo>
                  <a:pt x="2377198" y="502920"/>
                </a:lnTo>
                <a:lnTo>
                  <a:pt x="2376627" y="499110"/>
                </a:lnTo>
                <a:lnTo>
                  <a:pt x="2375674" y="495300"/>
                </a:lnTo>
                <a:lnTo>
                  <a:pt x="2380196" y="496570"/>
                </a:lnTo>
                <a:lnTo>
                  <a:pt x="2380170" y="495300"/>
                </a:lnTo>
                <a:lnTo>
                  <a:pt x="2380043" y="488950"/>
                </a:lnTo>
                <a:lnTo>
                  <a:pt x="2379967" y="485140"/>
                </a:lnTo>
                <a:lnTo>
                  <a:pt x="2378799" y="474980"/>
                </a:lnTo>
                <a:lnTo>
                  <a:pt x="2377414" y="463550"/>
                </a:lnTo>
                <a:lnTo>
                  <a:pt x="2377033" y="458470"/>
                </a:lnTo>
                <a:lnTo>
                  <a:pt x="2376563" y="452120"/>
                </a:lnTo>
                <a:lnTo>
                  <a:pt x="2374671" y="458470"/>
                </a:lnTo>
                <a:lnTo>
                  <a:pt x="2366861" y="457200"/>
                </a:lnTo>
                <a:lnTo>
                  <a:pt x="2365959" y="452120"/>
                </a:lnTo>
                <a:lnTo>
                  <a:pt x="2367356" y="451866"/>
                </a:lnTo>
                <a:lnTo>
                  <a:pt x="2364917" y="449580"/>
                </a:lnTo>
                <a:lnTo>
                  <a:pt x="2365514" y="443230"/>
                </a:lnTo>
                <a:lnTo>
                  <a:pt x="2372588" y="445770"/>
                </a:lnTo>
                <a:lnTo>
                  <a:pt x="2374938" y="448310"/>
                </a:lnTo>
                <a:lnTo>
                  <a:pt x="2372830" y="443230"/>
                </a:lnTo>
                <a:lnTo>
                  <a:pt x="2372309" y="441960"/>
                </a:lnTo>
                <a:lnTo>
                  <a:pt x="2374341" y="441960"/>
                </a:lnTo>
                <a:lnTo>
                  <a:pt x="2375471" y="443230"/>
                </a:lnTo>
                <a:lnTo>
                  <a:pt x="2378100" y="443230"/>
                </a:lnTo>
                <a:lnTo>
                  <a:pt x="2377630" y="441960"/>
                </a:lnTo>
                <a:lnTo>
                  <a:pt x="2377160" y="440690"/>
                </a:lnTo>
                <a:lnTo>
                  <a:pt x="2378748" y="435610"/>
                </a:lnTo>
                <a:lnTo>
                  <a:pt x="2379751" y="430530"/>
                </a:lnTo>
                <a:lnTo>
                  <a:pt x="2377008" y="426720"/>
                </a:lnTo>
                <a:lnTo>
                  <a:pt x="2379027" y="426720"/>
                </a:lnTo>
                <a:lnTo>
                  <a:pt x="2378329" y="416560"/>
                </a:lnTo>
                <a:lnTo>
                  <a:pt x="2377198" y="408940"/>
                </a:lnTo>
                <a:lnTo>
                  <a:pt x="2376017" y="401320"/>
                </a:lnTo>
                <a:lnTo>
                  <a:pt x="2375154" y="392430"/>
                </a:lnTo>
                <a:lnTo>
                  <a:pt x="2369223" y="392430"/>
                </a:lnTo>
                <a:lnTo>
                  <a:pt x="2370366" y="387350"/>
                </a:lnTo>
                <a:lnTo>
                  <a:pt x="2365438" y="383540"/>
                </a:lnTo>
                <a:lnTo>
                  <a:pt x="2368842" y="369570"/>
                </a:lnTo>
                <a:lnTo>
                  <a:pt x="2370226" y="361950"/>
                </a:lnTo>
                <a:lnTo>
                  <a:pt x="2370404" y="353060"/>
                </a:lnTo>
                <a:lnTo>
                  <a:pt x="2369870" y="351790"/>
                </a:lnTo>
                <a:lnTo>
                  <a:pt x="2368258" y="347980"/>
                </a:lnTo>
                <a:lnTo>
                  <a:pt x="2367178" y="345440"/>
                </a:lnTo>
                <a:lnTo>
                  <a:pt x="2366911" y="346367"/>
                </a:lnTo>
                <a:lnTo>
                  <a:pt x="2366810" y="346710"/>
                </a:lnTo>
                <a:lnTo>
                  <a:pt x="2366835" y="345440"/>
                </a:lnTo>
                <a:lnTo>
                  <a:pt x="2366429" y="340271"/>
                </a:lnTo>
                <a:lnTo>
                  <a:pt x="2366429" y="347980"/>
                </a:lnTo>
                <a:lnTo>
                  <a:pt x="2365311" y="351790"/>
                </a:lnTo>
                <a:lnTo>
                  <a:pt x="2361666" y="347980"/>
                </a:lnTo>
                <a:lnTo>
                  <a:pt x="2366429" y="347980"/>
                </a:lnTo>
                <a:lnTo>
                  <a:pt x="2366429" y="340271"/>
                </a:lnTo>
                <a:lnTo>
                  <a:pt x="2366137" y="336550"/>
                </a:lnTo>
                <a:lnTo>
                  <a:pt x="2370213" y="341630"/>
                </a:lnTo>
                <a:lnTo>
                  <a:pt x="2369299" y="334010"/>
                </a:lnTo>
                <a:lnTo>
                  <a:pt x="2368245" y="326390"/>
                </a:lnTo>
                <a:lnTo>
                  <a:pt x="2367661" y="323850"/>
                </a:lnTo>
                <a:lnTo>
                  <a:pt x="2366505" y="318770"/>
                </a:lnTo>
                <a:lnTo>
                  <a:pt x="2365768" y="316230"/>
                </a:lnTo>
                <a:lnTo>
                  <a:pt x="2364663" y="312420"/>
                </a:lnTo>
                <a:lnTo>
                  <a:pt x="2363559" y="308610"/>
                </a:lnTo>
                <a:lnTo>
                  <a:pt x="2361412" y="311150"/>
                </a:lnTo>
                <a:lnTo>
                  <a:pt x="2360523" y="312420"/>
                </a:lnTo>
                <a:lnTo>
                  <a:pt x="2358644" y="312420"/>
                </a:lnTo>
                <a:lnTo>
                  <a:pt x="2357666" y="308610"/>
                </a:lnTo>
                <a:lnTo>
                  <a:pt x="2360663" y="304800"/>
                </a:lnTo>
                <a:lnTo>
                  <a:pt x="2363279" y="304800"/>
                </a:lnTo>
                <a:lnTo>
                  <a:pt x="2363863" y="306070"/>
                </a:lnTo>
                <a:lnTo>
                  <a:pt x="2363724" y="304800"/>
                </a:lnTo>
                <a:lnTo>
                  <a:pt x="2362187" y="290830"/>
                </a:lnTo>
                <a:lnTo>
                  <a:pt x="2366187" y="275590"/>
                </a:lnTo>
                <a:lnTo>
                  <a:pt x="2367623" y="269240"/>
                </a:lnTo>
                <a:lnTo>
                  <a:pt x="2369616" y="260350"/>
                </a:lnTo>
                <a:lnTo>
                  <a:pt x="2366251" y="247650"/>
                </a:lnTo>
                <a:lnTo>
                  <a:pt x="2366213" y="247434"/>
                </a:lnTo>
                <a:lnTo>
                  <a:pt x="2362568" y="238760"/>
                </a:lnTo>
                <a:lnTo>
                  <a:pt x="2360434" y="233680"/>
                </a:lnTo>
                <a:lnTo>
                  <a:pt x="2361095" y="226060"/>
                </a:lnTo>
                <a:lnTo>
                  <a:pt x="2364625" y="237490"/>
                </a:lnTo>
                <a:lnTo>
                  <a:pt x="2367788" y="232410"/>
                </a:lnTo>
                <a:lnTo>
                  <a:pt x="2365502" y="226060"/>
                </a:lnTo>
                <a:lnTo>
                  <a:pt x="2363686" y="220980"/>
                </a:lnTo>
                <a:lnTo>
                  <a:pt x="2363597" y="214630"/>
                </a:lnTo>
                <a:lnTo>
                  <a:pt x="2363609" y="209550"/>
                </a:lnTo>
                <a:lnTo>
                  <a:pt x="2364003" y="201930"/>
                </a:lnTo>
                <a:lnTo>
                  <a:pt x="2361654" y="191770"/>
                </a:lnTo>
                <a:lnTo>
                  <a:pt x="2367965" y="181610"/>
                </a:lnTo>
                <a:lnTo>
                  <a:pt x="2367927" y="180340"/>
                </a:lnTo>
                <a:lnTo>
                  <a:pt x="2367445" y="167640"/>
                </a:lnTo>
                <a:lnTo>
                  <a:pt x="2365819" y="152400"/>
                </a:lnTo>
                <a:lnTo>
                  <a:pt x="2368524" y="140970"/>
                </a:lnTo>
                <a:lnTo>
                  <a:pt x="2368816" y="139700"/>
                </a:lnTo>
                <a:lnTo>
                  <a:pt x="2365095" y="140970"/>
                </a:lnTo>
                <a:lnTo>
                  <a:pt x="2361323" y="138430"/>
                </a:lnTo>
                <a:lnTo>
                  <a:pt x="2363432" y="137020"/>
                </a:lnTo>
                <a:lnTo>
                  <a:pt x="2362504" y="135890"/>
                </a:lnTo>
                <a:lnTo>
                  <a:pt x="2361781" y="134620"/>
                </a:lnTo>
                <a:lnTo>
                  <a:pt x="2361374" y="133350"/>
                </a:lnTo>
                <a:lnTo>
                  <a:pt x="2361222" y="132080"/>
                </a:lnTo>
                <a:lnTo>
                  <a:pt x="2361857" y="130810"/>
                </a:lnTo>
                <a:lnTo>
                  <a:pt x="2362606" y="130810"/>
                </a:lnTo>
                <a:lnTo>
                  <a:pt x="2363432" y="129540"/>
                </a:lnTo>
                <a:lnTo>
                  <a:pt x="2363851" y="129540"/>
                </a:lnTo>
                <a:lnTo>
                  <a:pt x="2365108" y="128270"/>
                </a:lnTo>
                <a:lnTo>
                  <a:pt x="2369007" y="124460"/>
                </a:lnTo>
                <a:lnTo>
                  <a:pt x="2374265" y="120650"/>
                </a:lnTo>
                <a:lnTo>
                  <a:pt x="2379776" y="115570"/>
                </a:lnTo>
                <a:lnTo>
                  <a:pt x="2385377" y="111760"/>
                </a:lnTo>
                <a:lnTo>
                  <a:pt x="2397188" y="102870"/>
                </a:lnTo>
                <a:lnTo>
                  <a:pt x="2402255" y="99060"/>
                </a:lnTo>
                <a:lnTo>
                  <a:pt x="2410561" y="92710"/>
                </a:lnTo>
                <a:lnTo>
                  <a:pt x="2418626" y="86360"/>
                </a:lnTo>
                <a:lnTo>
                  <a:pt x="2421178" y="80010"/>
                </a:lnTo>
                <a:lnTo>
                  <a:pt x="2419375" y="73660"/>
                </a:lnTo>
                <a:lnTo>
                  <a:pt x="2419058" y="68580"/>
                </a:lnTo>
                <a:lnTo>
                  <a:pt x="2426017" y="63500"/>
                </a:lnTo>
                <a:lnTo>
                  <a:pt x="2428113" y="71120"/>
                </a:lnTo>
                <a:lnTo>
                  <a:pt x="2431097" y="64770"/>
                </a:lnTo>
                <a:lnTo>
                  <a:pt x="2432113" y="63500"/>
                </a:lnTo>
                <a:lnTo>
                  <a:pt x="2435174" y="59690"/>
                </a:lnTo>
                <a:lnTo>
                  <a:pt x="2439695" y="54610"/>
                </a:lnTo>
                <a:lnTo>
                  <a:pt x="2444102" y="49530"/>
                </a:lnTo>
                <a:lnTo>
                  <a:pt x="2445753" y="48260"/>
                </a:lnTo>
                <a:lnTo>
                  <a:pt x="2449093" y="48260"/>
                </a:lnTo>
                <a:lnTo>
                  <a:pt x="2454186" y="46990"/>
                </a:lnTo>
                <a:lnTo>
                  <a:pt x="2459240" y="46990"/>
                </a:lnTo>
                <a:lnTo>
                  <a:pt x="2464257" y="45720"/>
                </a:lnTo>
                <a:lnTo>
                  <a:pt x="2462809" y="46990"/>
                </a:lnTo>
                <a:lnTo>
                  <a:pt x="2462682" y="49530"/>
                </a:lnTo>
                <a:lnTo>
                  <a:pt x="2460421" y="49530"/>
                </a:lnTo>
                <a:lnTo>
                  <a:pt x="2465133" y="54610"/>
                </a:lnTo>
                <a:lnTo>
                  <a:pt x="2478532" y="49530"/>
                </a:lnTo>
                <a:lnTo>
                  <a:pt x="2478773" y="45720"/>
                </a:lnTo>
                <a:lnTo>
                  <a:pt x="2482380" y="46990"/>
                </a:lnTo>
                <a:lnTo>
                  <a:pt x="2479484" y="49530"/>
                </a:lnTo>
                <a:lnTo>
                  <a:pt x="2481618" y="52070"/>
                </a:lnTo>
                <a:lnTo>
                  <a:pt x="2486418" y="54610"/>
                </a:lnTo>
                <a:lnTo>
                  <a:pt x="2494216" y="45720"/>
                </a:lnTo>
                <a:lnTo>
                  <a:pt x="2496642" y="50800"/>
                </a:lnTo>
                <a:lnTo>
                  <a:pt x="2497569" y="50800"/>
                </a:lnTo>
                <a:lnTo>
                  <a:pt x="2507475" y="50800"/>
                </a:lnTo>
                <a:lnTo>
                  <a:pt x="2506332" y="48260"/>
                </a:lnTo>
                <a:lnTo>
                  <a:pt x="2512682" y="49530"/>
                </a:lnTo>
                <a:lnTo>
                  <a:pt x="2518791" y="48260"/>
                </a:lnTo>
                <a:lnTo>
                  <a:pt x="2524556" y="48260"/>
                </a:lnTo>
                <a:lnTo>
                  <a:pt x="2529916" y="49530"/>
                </a:lnTo>
                <a:lnTo>
                  <a:pt x="2534272" y="48260"/>
                </a:lnTo>
                <a:lnTo>
                  <a:pt x="2543822" y="48260"/>
                </a:lnTo>
                <a:lnTo>
                  <a:pt x="2545600" y="45720"/>
                </a:lnTo>
                <a:lnTo>
                  <a:pt x="2546489" y="44450"/>
                </a:lnTo>
                <a:lnTo>
                  <a:pt x="2548509" y="49530"/>
                </a:lnTo>
                <a:lnTo>
                  <a:pt x="2554325" y="52070"/>
                </a:lnTo>
                <a:lnTo>
                  <a:pt x="2561386" y="50800"/>
                </a:lnTo>
                <a:lnTo>
                  <a:pt x="2567152" y="48260"/>
                </a:lnTo>
                <a:lnTo>
                  <a:pt x="2565196" y="50800"/>
                </a:lnTo>
                <a:lnTo>
                  <a:pt x="2571826" y="52070"/>
                </a:lnTo>
                <a:lnTo>
                  <a:pt x="2569514" y="55880"/>
                </a:lnTo>
                <a:lnTo>
                  <a:pt x="2575801" y="55880"/>
                </a:lnTo>
                <a:lnTo>
                  <a:pt x="2581630" y="54610"/>
                </a:lnTo>
                <a:lnTo>
                  <a:pt x="2580729" y="49530"/>
                </a:lnTo>
                <a:lnTo>
                  <a:pt x="2589212" y="53340"/>
                </a:lnTo>
                <a:lnTo>
                  <a:pt x="2597467" y="50800"/>
                </a:lnTo>
                <a:lnTo>
                  <a:pt x="2604744" y="49530"/>
                </a:lnTo>
                <a:lnTo>
                  <a:pt x="2610320" y="55880"/>
                </a:lnTo>
                <a:lnTo>
                  <a:pt x="2644165" y="49530"/>
                </a:lnTo>
                <a:lnTo>
                  <a:pt x="2650693" y="48260"/>
                </a:lnTo>
                <a:lnTo>
                  <a:pt x="2663469" y="46990"/>
                </a:lnTo>
                <a:lnTo>
                  <a:pt x="2660167" y="50800"/>
                </a:lnTo>
                <a:lnTo>
                  <a:pt x="2647785" y="53340"/>
                </a:lnTo>
                <a:lnTo>
                  <a:pt x="2645219" y="57150"/>
                </a:lnTo>
                <a:lnTo>
                  <a:pt x="2656243" y="54610"/>
                </a:lnTo>
                <a:lnTo>
                  <a:pt x="2665996" y="50800"/>
                </a:lnTo>
                <a:lnTo>
                  <a:pt x="2675686" y="48260"/>
                </a:lnTo>
                <a:lnTo>
                  <a:pt x="2686507" y="49530"/>
                </a:lnTo>
                <a:lnTo>
                  <a:pt x="2690545" y="50800"/>
                </a:lnTo>
                <a:lnTo>
                  <a:pt x="2684030" y="53340"/>
                </a:lnTo>
                <a:lnTo>
                  <a:pt x="2682583" y="54610"/>
                </a:lnTo>
                <a:lnTo>
                  <a:pt x="2694394" y="53340"/>
                </a:lnTo>
                <a:lnTo>
                  <a:pt x="2716847" y="53340"/>
                </a:lnTo>
                <a:lnTo>
                  <a:pt x="2727693" y="52070"/>
                </a:lnTo>
                <a:lnTo>
                  <a:pt x="2727629" y="53340"/>
                </a:lnTo>
                <a:lnTo>
                  <a:pt x="2726055" y="53340"/>
                </a:lnTo>
                <a:lnTo>
                  <a:pt x="2724581" y="54610"/>
                </a:lnTo>
                <a:lnTo>
                  <a:pt x="2727388" y="54610"/>
                </a:lnTo>
                <a:lnTo>
                  <a:pt x="2731020" y="55880"/>
                </a:lnTo>
                <a:lnTo>
                  <a:pt x="2730868" y="52070"/>
                </a:lnTo>
                <a:lnTo>
                  <a:pt x="2728112" y="53340"/>
                </a:lnTo>
                <a:lnTo>
                  <a:pt x="2728112" y="52070"/>
                </a:lnTo>
                <a:lnTo>
                  <a:pt x="2728137" y="48260"/>
                </a:lnTo>
                <a:lnTo>
                  <a:pt x="2729204" y="46990"/>
                </a:lnTo>
                <a:lnTo>
                  <a:pt x="2731325" y="44450"/>
                </a:lnTo>
                <a:lnTo>
                  <a:pt x="2732392" y="43180"/>
                </a:lnTo>
                <a:lnTo>
                  <a:pt x="2735834" y="40640"/>
                </a:lnTo>
                <a:lnTo>
                  <a:pt x="2737548" y="39370"/>
                </a:lnTo>
                <a:lnTo>
                  <a:pt x="2740317" y="36830"/>
                </a:lnTo>
                <a:lnTo>
                  <a:pt x="2740152" y="43180"/>
                </a:lnTo>
                <a:lnTo>
                  <a:pt x="2744279" y="45720"/>
                </a:lnTo>
                <a:lnTo>
                  <a:pt x="2747861" y="48260"/>
                </a:lnTo>
                <a:lnTo>
                  <a:pt x="2746057" y="55880"/>
                </a:lnTo>
                <a:lnTo>
                  <a:pt x="2747924" y="54610"/>
                </a:lnTo>
                <a:lnTo>
                  <a:pt x="2750299" y="53340"/>
                </a:lnTo>
                <a:lnTo>
                  <a:pt x="2749994" y="50800"/>
                </a:lnTo>
                <a:lnTo>
                  <a:pt x="2752687" y="50800"/>
                </a:lnTo>
                <a:lnTo>
                  <a:pt x="2753487" y="53340"/>
                </a:lnTo>
                <a:lnTo>
                  <a:pt x="2750591" y="55880"/>
                </a:lnTo>
                <a:lnTo>
                  <a:pt x="2760688" y="54610"/>
                </a:lnTo>
                <a:lnTo>
                  <a:pt x="2758160" y="50800"/>
                </a:lnTo>
                <a:lnTo>
                  <a:pt x="2757309" y="49530"/>
                </a:lnTo>
                <a:lnTo>
                  <a:pt x="2766364" y="49530"/>
                </a:lnTo>
                <a:lnTo>
                  <a:pt x="2766250" y="52070"/>
                </a:lnTo>
                <a:lnTo>
                  <a:pt x="2764383" y="52070"/>
                </a:lnTo>
                <a:lnTo>
                  <a:pt x="2763367" y="54610"/>
                </a:lnTo>
                <a:lnTo>
                  <a:pt x="2769692" y="49530"/>
                </a:lnTo>
                <a:lnTo>
                  <a:pt x="2772854" y="46990"/>
                </a:lnTo>
                <a:lnTo>
                  <a:pt x="2780449" y="49530"/>
                </a:lnTo>
                <a:lnTo>
                  <a:pt x="2779928" y="50800"/>
                </a:lnTo>
                <a:lnTo>
                  <a:pt x="2780576" y="51790"/>
                </a:lnTo>
                <a:lnTo>
                  <a:pt x="2787827" y="50800"/>
                </a:lnTo>
                <a:lnTo>
                  <a:pt x="2801124" y="46990"/>
                </a:lnTo>
                <a:lnTo>
                  <a:pt x="2805620" y="45720"/>
                </a:lnTo>
                <a:lnTo>
                  <a:pt x="2815590" y="46990"/>
                </a:lnTo>
                <a:lnTo>
                  <a:pt x="2814332" y="50800"/>
                </a:lnTo>
                <a:lnTo>
                  <a:pt x="2816415" y="52070"/>
                </a:lnTo>
                <a:lnTo>
                  <a:pt x="2819108" y="53340"/>
                </a:lnTo>
                <a:lnTo>
                  <a:pt x="2819679" y="57099"/>
                </a:lnTo>
                <a:lnTo>
                  <a:pt x="2822956" y="55880"/>
                </a:lnTo>
                <a:lnTo>
                  <a:pt x="2823108" y="55880"/>
                </a:lnTo>
                <a:lnTo>
                  <a:pt x="2822689" y="52070"/>
                </a:lnTo>
                <a:lnTo>
                  <a:pt x="2823883" y="52070"/>
                </a:lnTo>
                <a:lnTo>
                  <a:pt x="2825242" y="50800"/>
                </a:lnTo>
                <a:lnTo>
                  <a:pt x="2832138" y="50800"/>
                </a:lnTo>
                <a:lnTo>
                  <a:pt x="2832760" y="53340"/>
                </a:lnTo>
                <a:lnTo>
                  <a:pt x="2828594" y="54610"/>
                </a:lnTo>
                <a:lnTo>
                  <a:pt x="2831617" y="55880"/>
                </a:lnTo>
                <a:lnTo>
                  <a:pt x="2836697" y="59690"/>
                </a:lnTo>
                <a:lnTo>
                  <a:pt x="2833446" y="53340"/>
                </a:lnTo>
                <a:lnTo>
                  <a:pt x="2833801" y="53340"/>
                </a:lnTo>
                <a:lnTo>
                  <a:pt x="2841193" y="54610"/>
                </a:lnTo>
                <a:lnTo>
                  <a:pt x="2840736" y="50800"/>
                </a:lnTo>
                <a:lnTo>
                  <a:pt x="2840139" y="45720"/>
                </a:lnTo>
                <a:lnTo>
                  <a:pt x="2844990" y="53340"/>
                </a:lnTo>
                <a:lnTo>
                  <a:pt x="2843111" y="52070"/>
                </a:lnTo>
                <a:lnTo>
                  <a:pt x="2849778" y="58420"/>
                </a:lnTo>
                <a:lnTo>
                  <a:pt x="2849067" y="63500"/>
                </a:lnTo>
                <a:lnTo>
                  <a:pt x="2857512" y="64770"/>
                </a:lnTo>
                <a:lnTo>
                  <a:pt x="2859748" y="69850"/>
                </a:lnTo>
                <a:lnTo>
                  <a:pt x="2858922" y="72390"/>
                </a:lnTo>
                <a:lnTo>
                  <a:pt x="2852915" y="74930"/>
                </a:lnTo>
                <a:lnTo>
                  <a:pt x="2852356" y="77470"/>
                </a:lnTo>
                <a:lnTo>
                  <a:pt x="2857398" y="77470"/>
                </a:lnTo>
                <a:lnTo>
                  <a:pt x="2862288" y="81280"/>
                </a:lnTo>
                <a:lnTo>
                  <a:pt x="2867355" y="83820"/>
                </a:lnTo>
                <a:lnTo>
                  <a:pt x="2872917" y="85090"/>
                </a:lnTo>
                <a:lnTo>
                  <a:pt x="2870771" y="85090"/>
                </a:lnTo>
                <a:lnTo>
                  <a:pt x="2867837" y="87630"/>
                </a:lnTo>
                <a:lnTo>
                  <a:pt x="2873298" y="87630"/>
                </a:lnTo>
                <a:lnTo>
                  <a:pt x="2916491" y="87630"/>
                </a:lnTo>
                <a:lnTo>
                  <a:pt x="2909519" y="78740"/>
                </a:lnTo>
                <a:lnTo>
                  <a:pt x="2899460" y="73660"/>
                </a:lnTo>
                <a:lnTo>
                  <a:pt x="2892856" y="69850"/>
                </a:lnTo>
                <a:lnTo>
                  <a:pt x="2890647" y="68580"/>
                </a:lnTo>
                <a:lnTo>
                  <a:pt x="2890304" y="67627"/>
                </a:lnTo>
                <a:lnTo>
                  <a:pt x="2884474" y="69850"/>
                </a:lnTo>
                <a:lnTo>
                  <a:pt x="2879953" y="63500"/>
                </a:lnTo>
                <a:lnTo>
                  <a:pt x="2881274" y="53340"/>
                </a:lnTo>
                <a:lnTo>
                  <a:pt x="2881604" y="50800"/>
                </a:lnTo>
                <a:lnTo>
                  <a:pt x="2880182" y="49530"/>
                </a:lnTo>
                <a:lnTo>
                  <a:pt x="2875902" y="45720"/>
                </a:lnTo>
                <a:lnTo>
                  <a:pt x="2870771" y="45720"/>
                </a:lnTo>
                <a:lnTo>
                  <a:pt x="2865412" y="44450"/>
                </a:lnTo>
                <a:lnTo>
                  <a:pt x="2860662" y="40640"/>
                </a:lnTo>
                <a:lnTo>
                  <a:pt x="2859862" y="44450"/>
                </a:lnTo>
                <a:lnTo>
                  <a:pt x="2856090" y="49530"/>
                </a:lnTo>
                <a:lnTo>
                  <a:pt x="2848902" y="45720"/>
                </a:lnTo>
                <a:lnTo>
                  <a:pt x="2844736" y="40640"/>
                </a:lnTo>
                <a:lnTo>
                  <a:pt x="2846235" y="36830"/>
                </a:lnTo>
                <a:lnTo>
                  <a:pt x="2848724" y="30480"/>
                </a:lnTo>
                <a:lnTo>
                  <a:pt x="2854541" y="34290"/>
                </a:lnTo>
                <a:lnTo>
                  <a:pt x="2855938" y="34290"/>
                </a:lnTo>
                <a:lnTo>
                  <a:pt x="2855976" y="35560"/>
                </a:lnTo>
                <a:lnTo>
                  <a:pt x="2855341" y="36830"/>
                </a:lnTo>
                <a:lnTo>
                  <a:pt x="2857639" y="38100"/>
                </a:lnTo>
                <a:lnTo>
                  <a:pt x="2860586" y="39370"/>
                </a:lnTo>
                <a:lnTo>
                  <a:pt x="2860433" y="35560"/>
                </a:lnTo>
                <a:lnTo>
                  <a:pt x="2858008" y="35560"/>
                </a:lnTo>
                <a:lnTo>
                  <a:pt x="2858617" y="33020"/>
                </a:lnTo>
                <a:lnTo>
                  <a:pt x="2855861" y="30480"/>
                </a:lnTo>
                <a:lnTo>
                  <a:pt x="2851734" y="26670"/>
                </a:lnTo>
                <a:lnTo>
                  <a:pt x="2847149" y="22440"/>
                </a:lnTo>
                <a:lnTo>
                  <a:pt x="2850134" y="26670"/>
                </a:lnTo>
                <a:lnTo>
                  <a:pt x="2848254" y="24130"/>
                </a:lnTo>
                <a:lnTo>
                  <a:pt x="2847314" y="22860"/>
                </a:lnTo>
                <a:lnTo>
                  <a:pt x="2846578" y="21920"/>
                </a:lnTo>
                <a:lnTo>
                  <a:pt x="2846222" y="21590"/>
                </a:lnTo>
                <a:lnTo>
                  <a:pt x="2844342" y="19050"/>
                </a:lnTo>
                <a:lnTo>
                  <a:pt x="2841460" y="16510"/>
                </a:lnTo>
                <a:lnTo>
                  <a:pt x="2834271" y="15240"/>
                </a:lnTo>
                <a:lnTo>
                  <a:pt x="2825305" y="16510"/>
                </a:lnTo>
                <a:lnTo>
                  <a:pt x="2818269" y="13970"/>
                </a:lnTo>
                <a:lnTo>
                  <a:pt x="2819730" y="16510"/>
                </a:lnTo>
                <a:lnTo>
                  <a:pt x="2821025" y="19050"/>
                </a:lnTo>
                <a:lnTo>
                  <a:pt x="2819514" y="19050"/>
                </a:lnTo>
                <a:lnTo>
                  <a:pt x="2812504" y="17780"/>
                </a:lnTo>
                <a:lnTo>
                  <a:pt x="2809925" y="20320"/>
                </a:lnTo>
                <a:lnTo>
                  <a:pt x="2808173" y="22860"/>
                </a:lnTo>
                <a:lnTo>
                  <a:pt x="2803614" y="24130"/>
                </a:lnTo>
                <a:lnTo>
                  <a:pt x="2800108" y="21590"/>
                </a:lnTo>
                <a:lnTo>
                  <a:pt x="2798368" y="20320"/>
                </a:lnTo>
                <a:lnTo>
                  <a:pt x="2802128" y="17780"/>
                </a:lnTo>
                <a:lnTo>
                  <a:pt x="2805887" y="15240"/>
                </a:lnTo>
                <a:lnTo>
                  <a:pt x="2796209" y="17780"/>
                </a:lnTo>
                <a:lnTo>
                  <a:pt x="2790482" y="15240"/>
                </a:lnTo>
                <a:lnTo>
                  <a:pt x="2791904" y="13970"/>
                </a:lnTo>
                <a:lnTo>
                  <a:pt x="2797632" y="8890"/>
                </a:lnTo>
                <a:lnTo>
                  <a:pt x="2788729" y="13970"/>
                </a:lnTo>
                <a:lnTo>
                  <a:pt x="2784589" y="8890"/>
                </a:lnTo>
                <a:lnTo>
                  <a:pt x="2781477" y="5080"/>
                </a:lnTo>
                <a:lnTo>
                  <a:pt x="2776537" y="3810"/>
                </a:lnTo>
                <a:lnTo>
                  <a:pt x="2773883" y="3810"/>
                </a:lnTo>
                <a:lnTo>
                  <a:pt x="2776309" y="8890"/>
                </a:lnTo>
                <a:lnTo>
                  <a:pt x="2773654" y="7620"/>
                </a:lnTo>
                <a:lnTo>
                  <a:pt x="2771368" y="7620"/>
                </a:lnTo>
                <a:lnTo>
                  <a:pt x="2771495" y="5080"/>
                </a:lnTo>
                <a:lnTo>
                  <a:pt x="2768600" y="8890"/>
                </a:lnTo>
                <a:lnTo>
                  <a:pt x="2773311" y="13970"/>
                </a:lnTo>
                <a:lnTo>
                  <a:pt x="2767634" y="17780"/>
                </a:lnTo>
                <a:lnTo>
                  <a:pt x="2764142" y="15240"/>
                </a:lnTo>
                <a:lnTo>
                  <a:pt x="2756598" y="20320"/>
                </a:lnTo>
                <a:lnTo>
                  <a:pt x="2755608" y="13970"/>
                </a:lnTo>
                <a:lnTo>
                  <a:pt x="2760332" y="13970"/>
                </a:lnTo>
                <a:lnTo>
                  <a:pt x="2760522" y="11430"/>
                </a:lnTo>
                <a:lnTo>
                  <a:pt x="2760408" y="7620"/>
                </a:lnTo>
                <a:lnTo>
                  <a:pt x="2764231" y="6350"/>
                </a:lnTo>
                <a:lnTo>
                  <a:pt x="2757436" y="6350"/>
                </a:lnTo>
                <a:lnTo>
                  <a:pt x="2757043" y="5080"/>
                </a:lnTo>
                <a:lnTo>
                  <a:pt x="2757868" y="5080"/>
                </a:lnTo>
                <a:lnTo>
                  <a:pt x="2758617" y="3810"/>
                </a:lnTo>
                <a:lnTo>
                  <a:pt x="2753156" y="2540"/>
                </a:lnTo>
                <a:lnTo>
                  <a:pt x="2750616" y="5080"/>
                </a:lnTo>
                <a:lnTo>
                  <a:pt x="2747975" y="8890"/>
                </a:lnTo>
                <a:lnTo>
                  <a:pt x="2742158" y="11430"/>
                </a:lnTo>
                <a:lnTo>
                  <a:pt x="2743733" y="7620"/>
                </a:lnTo>
                <a:lnTo>
                  <a:pt x="2742057" y="5969"/>
                </a:lnTo>
                <a:lnTo>
                  <a:pt x="2739910" y="10160"/>
                </a:lnTo>
                <a:lnTo>
                  <a:pt x="2735656" y="13970"/>
                </a:lnTo>
                <a:lnTo>
                  <a:pt x="2728582" y="10160"/>
                </a:lnTo>
                <a:lnTo>
                  <a:pt x="2727769" y="15240"/>
                </a:lnTo>
                <a:lnTo>
                  <a:pt x="2724023" y="15240"/>
                </a:lnTo>
                <a:lnTo>
                  <a:pt x="2728264" y="16510"/>
                </a:lnTo>
                <a:lnTo>
                  <a:pt x="2726652" y="20320"/>
                </a:lnTo>
                <a:lnTo>
                  <a:pt x="2723096" y="19050"/>
                </a:lnTo>
                <a:lnTo>
                  <a:pt x="2718041" y="20320"/>
                </a:lnTo>
                <a:lnTo>
                  <a:pt x="2717876" y="19050"/>
                </a:lnTo>
                <a:lnTo>
                  <a:pt x="2717825" y="18656"/>
                </a:lnTo>
                <a:lnTo>
                  <a:pt x="2716428" y="19050"/>
                </a:lnTo>
                <a:lnTo>
                  <a:pt x="2711602" y="16510"/>
                </a:lnTo>
                <a:lnTo>
                  <a:pt x="2706382" y="13970"/>
                </a:lnTo>
                <a:lnTo>
                  <a:pt x="2700693" y="13970"/>
                </a:lnTo>
                <a:lnTo>
                  <a:pt x="2698953" y="12700"/>
                </a:lnTo>
                <a:lnTo>
                  <a:pt x="2697213" y="11430"/>
                </a:lnTo>
                <a:lnTo>
                  <a:pt x="2699766" y="7620"/>
                </a:lnTo>
                <a:lnTo>
                  <a:pt x="2700617" y="6350"/>
                </a:lnTo>
                <a:lnTo>
                  <a:pt x="2697530" y="5080"/>
                </a:lnTo>
                <a:lnTo>
                  <a:pt x="2692196" y="6350"/>
                </a:lnTo>
                <a:lnTo>
                  <a:pt x="2688437" y="5080"/>
                </a:lnTo>
                <a:lnTo>
                  <a:pt x="2684589" y="2540"/>
                </a:lnTo>
                <a:lnTo>
                  <a:pt x="2679027" y="3810"/>
                </a:lnTo>
                <a:lnTo>
                  <a:pt x="2681109" y="8115"/>
                </a:lnTo>
                <a:lnTo>
                  <a:pt x="2675356" y="11430"/>
                </a:lnTo>
                <a:lnTo>
                  <a:pt x="2690507" y="8890"/>
                </a:lnTo>
                <a:lnTo>
                  <a:pt x="2680601" y="15240"/>
                </a:lnTo>
                <a:lnTo>
                  <a:pt x="2685135" y="16510"/>
                </a:lnTo>
                <a:lnTo>
                  <a:pt x="2690279" y="12700"/>
                </a:lnTo>
                <a:lnTo>
                  <a:pt x="2692971" y="13970"/>
                </a:lnTo>
                <a:lnTo>
                  <a:pt x="2688996" y="17157"/>
                </a:lnTo>
                <a:lnTo>
                  <a:pt x="2690749" y="21590"/>
                </a:lnTo>
                <a:lnTo>
                  <a:pt x="2689237" y="20320"/>
                </a:lnTo>
                <a:lnTo>
                  <a:pt x="2686202" y="17780"/>
                </a:lnTo>
                <a:lnTo>
                  <a:pt x="2681427" y="19050"/>
                </a:lnTo>
                <a:lnTo>
                  <a:pt x="2676461" y="20320"/>
                </a:lnTo>
                <a:lnTo>
                  <a:pt x="2671318" y="19050"/>
                </a:lnTo>
                <a:lnTo>
                  <a:pt x="2671470" y="16510"/>
                </a:lnTo>
                <a:lnTo>
                  <a:pt x="2672016" y="7620"/>
                </a:lnTo>
                <a:lnTo>
                  <a:pt x="2664307" y="5080"/>
                </a:lnTo>
                <a:lnTo>
                  <a:pt x="2656611" y="7620"/>
                </a:lnTo>
                <a:lnTo>
                  <a:pt x="2648318" y="8890"/>
                </a:lnTo>
                <a:lnTo>
                  <a:pt x="2638755" y="8890"/>
                </a:lnTo>
                <a:lnTo>
                  <a:pt x="2643162" y="11430"/>
                </a:lnTo>
                <a:lnTo>
                  <a:pt x="2641104" y="16510"/>
                </a:lnTo>
                <a:lnTo>
                  <a:pt x="2637802" y="13970"/>
                </a:lnTo>
                <a:lnTo>
                  <a:pt x="2634513" y="11430"/>
                </a:lnTo>
                <a:lnTo>
                  <a:pt x="2629890" y="13970"/>
                </a:lnTo>
                <a:lnTo>
                  <a:pt x="2630043" y="12700"/>
                </a:lnTo>
                <a:lnTo>
                  <a:pt x="2630474" y="8890"/>
                </a:lnTo>
                <a:lnTo>
                  <a:pt x="2627693" y="7620"/>
                </a:lnTo>
                <a:lnTo>
                  <a:pt x="2625864" y="5080"/>
                </a:lnTo>
                <a:lnTo>
                  <a:pt x="2625966" y="8890"/>
                </a:lnTo>
                <a:lnTo>
                  <a:pt x="2615641" y="5080"/>
                </a:lnTo>
                <a:lnTo>
                  <a:pt x="2614041" y="12700"/>
                </a:lnTo>
                <a:lnTo>
                  <a:pt x="2608008" y="7620"/>
                </a:lnTo>
                <a:lnTo>
                  <a:pt x="2601023" y="7620"/>
                </a:lnTo>
                <a:lnTo>
                  <a:pt x="2595778" y="11430"/>
                </a:lnTo>
                <a:lnTo>
                  <a:pt x="2590609" y="15240"/>
                </a:lnTo>
                <a:lnTo>
                  <a:pt x="2583853" y="16510"/>
                </a:lnTo>
                <a:lnTo>
                  <a:pt x="2587307" y="12700"/>
                </a:lnTo>
                <a:lnTo>
                  <a:pt x="2582481" y="8890"/>
                </a:lnTo>
                <a:lnTo>
                  <a:pt x="2586177" y="7620"/>
                </a:lnTo>
                <a:lnTo>
                  <a:pt x="2589873" y="6350"/>
                </a:lnTo>
                <a:lnTo>
                  <a:pt x="2586253" y="6350"/>
                </a:lnTo>
                <a:lnTo>
                  <a:pt x="2583027" y="5080"/>
                </a:lnTo>
                <a:lnTo>
                  <a:pt x="2582849" y="7620"/>
                </a:lnTo>
                <a:lnTo>
                  <a:pt x="2580843" y="5080"/>
                </a:lnTo>
                <a:lnTo>
                  <a:pt x="2572588" y="12700"/>
                </a:lnTo>
                <a:lnTo>
                  <a:pt x="2569743" y="9296"/>
                </a:lnTo>
                <a:lnTo>
                  <a:pt x="2570086" y="8915"/>
                </a:lnTo>
                <a:lnTo>
                  <a:pt x="2570899" y="8597"/>
                </a:lnTo>
                <a:lnTo>
                  <a:pt x="2570708" y="8216"/>
                </a:lnTo>
                <a:lnTo>
                  <a:pt x="2568956" y="8915"/>
                </a:lnTo>
                <a:lnTo>
                  <a:pt x="2569006" y="9258"/>
                </a:lnTo>
                <a:lnTo>
                  <a:pt x="2569095" y="9385"/>
                </a:lnTo>
                <a:lnTo>
                  <a:pt x="2567813" y="11430"/>
                </a:lnTo>
                <a:lnTo>
                  <a:pt x="2567152" y="15240"/>
                </a:lnTo>
                <a:lnTo>
                  <a:pt x="2563088" y="15240"/>
                </a:lnTo>
                <a:lnTo>
                  <a:pt x="2556713" y="15240"/>
                </a:lnTo>
                <a:lnTo>
                  <a:pt x="2560091" y="20320"/>
                </a:lnTo>
                <a:lnTo>
                  <a:pt x="2554363" y="16510"/>
                </a:lnTo>
                <a:lnTo>
                  <a:pt x="2550553" y="13970"/>
                </a:lnTo>
                <a:lnTo>
                  <a:pt x="2539301" y="12700"/>
                </a:lnTo>
                <a:lnTo>
                  <a:pt x="2528290" y="12700"/>
                </a:lnTo>
                <a:lnTo>
                  <a:pt x="2523921" y="10160"/>
                </a:lnTo>
                <a:lnTo>
                  <a:pt x="2521102" y="8534"/>
                </a:lnTo>
                <a:lnTo>
                  <a:pt x="2521242" y="8509"/>
                </a:lnTo>
                <a:lnTo>
                  <a:pt x="2520797" y="8356"/>
                </a:lnTo>
                <a:lnTo>
                  <a:pt x="2519540" y="7620"/>
                </a:lnTo>
                <a:lnTo>
                  <a:pt x="2519007" y="7708"/>
                </a:lnTo>
                <a:lnTo>
                  <a:pt x="2518562" y="7543"/>
                </a:lnTo>
                <a:lnTo>
                  <a:pt x="2518676" y="7759"/>
                </a:lnTo>
                <a:lnTo>
                  <a:pt x="2511577" y="8890"/>
                </a:lnTo>
                <a:lnTo>
                  <a:pt x="2501989" y="10160"/>
                </a:lnTo>
                <a:lnTo>
                  <a:pt x="2494788" y="10160"/>
                </a:lnTo>
                <a:lnTo>
                  <a:pt x="2495308" y="8890"/>
                </a:lnTo>
                <a:lnTo>
                  <a:pt x="2490927" y="8890"/>
                </a:lnTo>
                <a:lnTo>
                  <a:pt x="2487917" y="12700"/>
                </a:lnTo>
                <a:lnTo>
                  <a:pt x="2484653" y="16510"/>
                </a:lnTo>
                <a:lnTo>
                  <a:pt x="2478582" y="15240"/>
                </a:lnTo>
                <a:lnTo>
                  <a:pt x="2473071" y="8890"/>
                </a:lnTo>
                <a:lnTo>
                  <a:pt x="2484704" y="12700"/>
                </a:lnTo>
                <a:lnTo>
                  <a:pt x="2481211" y="8890"/>
                </a:lnTo>
                <a:lnTo>
                  <a:pt x="2478519" y="3810"/>
                </a:lnTo>
                <a:lnTo>
                  <a:pt x="2473071" y="3810"/>
                </a:lnTo>
                <a:lnTo>
                  <a:pt x="2466454" y="5080"/>
                </a:lnTo>
                <a:lnTo>
                  <a:pt x="2460256" y="2540"/>
                </a:lnTo>
                <a:lnTo>
                  <a:pt x="2462111" y="1270"/>
                </a:lnTo>
                <a:lnTo>
                  <a:pt x="2459304" y="0"/>
                </a:lnTo>
                <a:lnTo>
                  <a:pt x="2455710" y="0"/>
                </a:lnTo>
                <a:lnTo>
                  <a:pt x="2451646" y="2540"/>
                </a:lnTo>
                <a:lnTo>
                  <a:pt x="2439428" y="5080"/>
                </a:lnTo>
                <a:lnTo>
                  <a:pt x="2432697" y="5080"/>
                </a:lnTo>
                <a:lnTo>
                  <a:pt x="2432989" y="3810"/>
                </a:lnTo>
                <a:lnTo>
                  <a:pt x="2432113" y="2540"/>
                </a:lnTo>
                <a:lnTo>
                  <a:pt x="2431110" y="3810"/>
                </a:lnTo>
                <a:lnTo>
                  <a:pt x="2430005" y="5080"/>
                </a:lnTo>
                <a:lnTo>
                  <a:pt x="2428519" y="5080"/>
                </a:lnTo>
                <a:lnTo>
                  <a:pt x="2424607" y="13970"/>
                </a:lnTo>
                <a:lnTo>
                  <a:pt x="2420340" y="21526"/>
                </a:lnTo>
                <a:lnTo>
                  <a:pt x="2416175" y="29210"/>
                </a:lnTo>
                <a:lnTo>
                  <a:pt x="2414600" y="31610"/>
                </a:lnTo>
                <a:lnTo>
                  <a:pt x="2415679" y="31750"/>
                </a:lnTo>
                <a:lnTo>
                  <a:pt x="2411107" y="38100"/>
                </a:lnTo>
                <a:lnTo>
                  <a:pt x="2407158" y="38100"/>
                </a:lnTo>
                <a:lnTo>
                  <a:pt x="2401227" y="40640"/>
                </a:lnTo>
                <a:lnTo>
                  <a:pt x="2396502" y="38100"/>
                </a:lnTo>
                <a:lnTo>
                  <a:pt x="2401633" y="31750"/>
                </a:lnTo>
                <a:lnTo>
                  <a:pt x="2393492" y="29210"/>
                </a:lnTo>
                <a:lnTo>
                  <a:pt x="2394902" y="39370"/>
                </a:lnTo>
                <a:lnTo>
                  <a:pt x="2391143" y="40640"/>
                </a:lnTo>
                <a:lnTo>
                  <a:pt x="2389136" y="38100"/>
                </a:lnTo>
                <a:lnTo>
                  <a:pt x="2385618" y="44450"/>
                </a:lnTo>
                <a:lnTo>
                  <a:pt x="2384425" y="50800"/>
                </a:lnTo>
                <a:lnTo>
                  <a:pt x="2382875" y="55880"/>
                </a:lnTo>
                <a:lnTo>
                  <a:pt x="2378341" y="62230"/>
                </a:lnTo>
                <a:lnTo>
                  <a:pt x="2381046" y="63500"/>
                </a:lnTo>
                <a:lnTo>
                  <a:pt x="2380348" y="67310"/>
                </a:lnTo>
                <a:lnTo>
                  <a:pt x="2377719" y="68580"/>
                </a:lnTo>
                <a:lnTo>
                  <a:pt x="2374811" y="69850"/>
                </a:lnTo>
                <a:lnTo>
                  <a:pt x="2373274" y="73660"/>
                </a:lnTo>
                <a:lnTo>
                  <a:pt x="2365832" y="68580"/>
                </a:lnTo>
                <a:lnTo>
                  <a:pt x="2364194" y="73660"/>
                </a:lnTo>
                <a:lnTo>
                  <a:pt x="2361946" y="80010"/>
                </a:lnTo>
                <a:lnTo>
                  <a:pt x="2359164" y="87630"/>
                </a:lnTo>
                <a:lnTo>
                  <a:pt x="2355939" y="92710"/>
                </a:lnTo>
                <a:lnTo>
                  <a:pt x="2355380" y="89217"/>
                </a:lnTo>
                <a:lnTo>
                  <a:pt x="2352725" y="96520"/>
                </a:lnTo>
                <a:lnTo>
                  <a:pt x="2346363" y="102870"/>
                </a:lnTo>
                <a:lnTo>
                  <a:pt x="2342616" y="97790"/>
                </a:lnTo>
                <a:lnTo>
                  <a:pt x="2339162" y="99060"/>
                </a:lnTo>
                <a:lnTo>
                  <a:pt x="2335530" y="101600"/>
                </a:lnTo>
                <a:lnTo>
                  <a:pt x="2330615" y="105410"/>
                </a:lnTo>
                <a:lnTo>
                  <a:pt x="2325192" y="110490"/>
                </a:lnTo>
                <a:lnTo>
                  <a:pt x="2319274" y="115570"/>
                </a:lnTo>
                <a:lnTo>
                  <a:pt x="2318689" y="120650"/>
                </a:lnTo>
                <a:lnTo>
                  <a:pt x="2317318" y="125730"/>
                </a:lnTo>
                <a:lnTo>
                  <a:pt x="2313762" y="129540"/>
                </a:lnTo>
                <a:lnTo>
                  <a:pt x="2314625" y="132080"/>
                </a:lnTo>
                <a:lnTo>
                  <a:pt x="2315286" y="135890"/>
                </a:lnTo>
                <a:lnTo>
                  <a:pt x="2316111" y="140970"/>
                </a:lnTo>
                <a:lnTo>
                  <a:pt x="2316340" y="142240"/>
                </a:lnTo>
                <a:lnTo>
                  <a:pt x="2316645" y="148590"/>
                </a:lnTo>
                <a:lnTo>
                  <a:pt x="2316315" y="152400"/>
                </a:lnTo>
                <a:lnTo>
                  <a:pt x="2315045" y="162560"/>
                </a:lnTo>
                <a:lnTo>
                  <a:pt x="2314308" y="168910"/>
                </a:lnTo>
                <a:lnTo>
                  <a:pt x="2313902" y="176530"/>
                </a:lnTo>
                <a:lnTo>
                  <a:pt x="2314105" y="182880"/>
                </a:lnTo>
                <a:lnTo>
                  <a:pt x="2319591" y="180340"/>
                </a:lnTo>
                <a:lnTo>
                  <a:pt x="2320607" y="182880"/>
                </a:lnTo>
                <a:lnTo>
                  <a:pt x="2321725" y="185420"/>
                </a:lnTo>
                <a:lnTo>
                  <a:pt x="2327503" y="186690"/>
                </a:lnTo>
                <a:lnTo>
                  <a:pt x="2328481" y="190500"/>
                </a:lnTo>
                <a:lnTo>
                  <a:pt x="2328329" y="193040"/>
                </a:lnTo>
                <a:lnTo>
                  <a:pt x="2327846" y="193040"/>
                </a:lnTo>
                <a:lnTo>
                  <a:pt x="2328011" y="192747"/>
                </a:lnTo>
                <a:lnTo>
                  <a:pt x="2327833" y="193040"/>
                </a:lnTo>
                <a:lnTo>
                  <a:pt x="2327503" y="193040"/>
                </a:lnTo>
                <a:lnTo>
                  <a:pt x="2327084" y="193852"/>
                </a:lnTo>
                <a:lnTo>
                  <a:pt x="2325154" y="194627"/>
                </a:lnTo>
                <a:lnTo>
                  <a:pt x="2317915" y="185762"/>
                </a:lnTo>
                <a:lnTo>
                  <a:pt x="2314752" y="193421"/>
                </a:lnTo>
                <a:lnTo>
                  <a:pt x="2318093" y="192138"/>
                </a:lnTo>
                <a:lnTo>
                  <a:pt x="2320912" y="194716"/>
                </a:lnTo>
                <a:lnTo>
                  <a:pt x="2323833" y="196710"/>
                </a:lnTo>
                <a:lnTo>
                  <a:pt x="2326932" y="194132"/>
                </a:lnTo>
                <a:lnTo>
                  <a:pt x="2320277" y="207010"/>
                </a:lnTo>
                <a:lnTo>
                  <a:pt x="2316632" y="209550"/>
                </a:lnTo>
                <a:lnTo>
                  <a:pt x="2317280" y="201930"/>
                </a:lnTo>
                <a:lnTo>
                  <a:pt x="2314410" y="203200"/>
                </a:lnTo>
                <a:lnTo>
                  <a:pt x="2313762" y="212090"/>
                </a:lnTo>
                <a:lnTo>
                  <a:pt x="2309088" y="207010"/>
                </a:lnTo>
                <a:lnTo>
                  <a:pt x="2305901" y="213360"/>
                </a:lnTo>
                <a:lnTo>
                  <a:pt x="2310460" y="212090"/>
                </a:lnTo>
                <a:lnTo>
                  <a:pt x="2312619" y="217170"/>
                </a:lnTo>
                <a:lnTo>
                  <a:pt x="2311044" y="222250"/>
                </a:lnTo>
                <a:lnTo>
                  <a:pt x="2316708" y="214630"/>
                </a:lnTo>
                <a:lnTo>
                  <a:pt x="2318296" y="222250"/>
                </a:lnTo>
                <a:lnTo>
                  <a:pt x="2312035" y="231140"/>
                </a:lnTo>
                <a:lnTo>
                  <a:pt x="2313584" y="238760"/>
                </a:lnTo>
                <a:lnTo>
                  <a:pt x="2309380" y="234950"/>
                </a:lnTo>
                <a:lnTo>
                  <a:pt x="2310790" y="242570"/>
                </a:lnTo>
                <a:lnTo>
                  <a:pt x="2312111" y="251460"/>
                </a:lnTo>
                <a:lnTo>
                  <a:pt x="2314918" y="260350"/>
                </a:lnTo>
                <a:lnTo>
                  <a:pt x="2320798" y="266700"/>
                </a:lnTo>
                <a:lnTo>
                  <a:pt x="2319350" y="267970"/>
                </a:lnTo>
                <a:lnTo>
                  <a:pt x="2315895" y="269240"/>
                </a:lnTo>
                <a:lnTo>
                  <a:pt x="2314854" y="266700"/>
                </a:lnTo>
                <a:lnTo>
                  <a:pt x="2316276" y="279400"/>
                </a:lnTo>
                <a:lnTo>
                  <a:pt x="2319921" y="292100"/>
                </a:lnTo>
                <a:lnTo>
                  <a:pt x="2322626" y="304800"/>
                </a:lnTo>
                <a:lnTo>
                  <a:pt x="2321268" y="316230"/>
                </a:lnTo>
                <a:lnTo>
                  <a:pt x="2318067" y="314960"/>
                </a:lnTo>
                <a:lnTo>
                  <a:pt x="2319083" y="317500"/>
                </a:lnTo>
                <a:lnTo>
                  <a:pt x="2324176" y="320040"/>
                </a:lnTo>
                <a:lnTo>
                  <a:pt x="2321141" y="323850"/>
                </a:lnTo>
                <a:lnTo>
                  <a:pt x="2319845" y="323850"/>
                </a:lnTo>
                <a:lnTo>
                  <a:pt x="2317953" y="322580"/>
                </a:lnTo>
                <a:lnTo>
                  <a:pt x="2317813" y="323850"/>
                </a:lnTo>
                <a:lnTo>
                  <a:pt x="2318956" y="325120"/>
                </a:lnTo>
                <a:lnTo>
                  <a:pt x="2323630" y="331470"/>
                </a:lnTo>
                <a:lnTo>
                  <a:pt x="2321941" y="336550"/>
                </a:lnTo>
                <a:lnTo>
                  <a:pt x="2318270" y="332740"/>
                </a:lnTo>
                <a:lnTo>
                  <a:pt x="2318308" y="344170"/>
                </a:lnTo>
                <a:lnTo>
                  <a:pt x="2322030" y="353060"/>
                </a:lnTo>
                <a:lnTo>
                  <a:pt x="2326919" y="360680"/>
                </a:lnTo>
                <a:lnTo>
                  <a:pt x="2330424" y="370840"/>
                </a:lnTo>
                <a:lnTo>
                  <a:pt x="2321153" y="370840"/>
                </a:lnTo>
                <a:lnTo>
                  <a:pt x="2317331" y="389890"/>
                </a:lnTo>
                <a:lnTo>
                  <a:pt x="2316010" y="389890"/>
                </a:lnTo>
                <a:lnTo>
                  <a:pt x="2317254" y="402590"/>
                </a:lnTo>
                <a:lnTo>
                  <a:pt x="2320772" y="414020"/>
                </a:lnTo>
                <a:lnTo>
                  <a:pt x="2325179" y="425450"/>
                </a:lnTo>
                <a:lnTo>
                  <a:pt x="2329078" y="438150"/>
                </a:lnTo>
                <a:lnTo>
                  <a:pt x="2324468" y="448310"/>
                </a:lnTo>
                <a:lnTo>
                  <a:pt x="2323465" y="461010"/>
                </a:lnTo>
                <a:lnTo>
                  <a:pt x="2323350" y="463550"/>
                </a:lnTo>
                <a:lnTo>
                  <a:pt x="2323147" y="477520"/>
                </a:lnTo>
                <a:lnTo>
                  <a:pt x="2321141" y="491490"/>
                </a:lnTo>
                <a:lnTo>
                  <a:pt x="2322741" y="488950"/>
                </a:lnTo>
                <a:lnTo>
                  <a:pt x="2328380" y="491490"/>
                </a:lnTo>
                <a:lnTo>
                  <a:pt x="2329434" y="495300"/>
                </a:lnTo>
                <a:lnTo>
                  <a:pt x="2327681" y="499110"/>
                </a:lnTo>
                <a:lnTo>
                  <a:pt x="2336254" y="505460"/>
                </a:lnTo>
                <a:lnTo>
                  <a:pt x="2327719" y="505460"/>
                </a:lnTo>
                <a:lnTo>
                  <a:pt x="2327833" y="504190"/>
                </a:lnTo>
                <a:lnTo>
                  <a:pt x="2323541" y="506730"/>
                </a:lnTo>
                <a:lnTo>
                  <a:pt x="2322017" y="514350"/>
                </a:lnTo>
                <a:lnTo>
                  <a:pt x="2322144" y="524510"/>
                </a:lnTo>
                <a:lnTo>
                  <a:pt x="2322512" y="532130"/>
                </a:lnTo>
                <a:lnTo>
                  <a:pt x="2323109" y="533400"/>
                </a:lnTo>
                <a:lnTo>
                  <a:pt x="2335098" y="529590"/>
                </a:lnTo>
                <a:lnTo>
                  <a:pt x="2335390" y="533400"/>
                </a:lnTo>
                <a:lnTo>
                  <a:pt x="2356078" y="558800"/>
                </a:lnTo>
                <a:lnTo>
                  <a:pt x="2361996" y="563880"/>
                </a:lnTo>
                <a:lnTo>
                  <a:pt x="2366861" y="567690"/>
                </a:lnTo>
                <a:lnTo>
                  <a:pt x="2369794" y="572770"/>
                </a:lnTo>
                <a:lnTo>
                  <a:pt x="2369921" y="579120"/>
                </a:lnTo>
                <a:lnTo>
                  <a:pt x="2374760" y="580390"/>
                </a:lnTo>
                <a:lnTo>
                  <a:pt x="2378227" y="582930"/>
                </a:lnTo>
                <a:lnTo>
                  <a:pt x="2383040" y="584200"/>
                </a:lnTo>
                <a:lnTo>
                  <a:pt x="2378557" y="588010"/>
                </a:lnTo>
                <a:lnTo>
                  <a:pt x="2383117" y="594360"/>
                </a:lnTo>
                <a:lnTo>
                  <a:pt x="2387435" y="600710"/>
                </a:lnTo>
                <a:lnTo>
                  <a:pt x="2392489" y="605790"/>
                </a:lnTo>
                <a:lnTo>
                  <a:pt x="2399284" y="612140"/>
                </a:lnTo>
                <a:lnTo>
                  <a:pt x="2394216" y="612140"/>
                </a:lnTo>
                <a:lnTo>
                  <a:pt x="2399474" y="614680"/>
                </a:lnTo>
                <a:lnTo>
                  <a:pt x="2406523" y="613410"/>
                </a:lnTo>
                <a:lnTo>
                  <a:pt x="2414041" y="612140"/>
                </a:lnTo>
                <a:lnTo>
                  <a:pt x="2420670" y="614680"/>
                </a:lnTo>
                <a:lnTo>
                  <a:pt x="2419185" y="619760"/>
                </a:lnTo>
                <a:lnTo>
                  <a:pt x="2417889" y="624840"/>
                </a:lnTo>
                <a:lnTo>
                  <a:pt x="2420086" y="627380"/>
                </a:lnTo>
                <a:lnTo>
                  <a:pt x="2424341" y="632460"/>
                </a:lnTo>
                <a:lnTo>
                  <a:pt x="2452001" y="635000"/>
                </a:lnTo>
                <a:lnTo>
                  <a:pt x="2457958" y="636270"/>
                </a:lnTo>
                <a:lnTo>
                  <a:pt x="2463889" y="636270"/>
                </a:lnTo>
                <a:lnTo>
                  <a:pt x="2469858" y="632460"/>
                </a:lnTo>
                <a:lnTo>
                  <a:pt x="2469134" y="636270"/>
                </a:lnTo>
                <a:lnTo>
                  <a:pt x="2466898" y="636270"/>
                </a:lnTo>
                <a:lnTo>
                  <a:pt x="2473502" y="637540"/>
                </a:lnTo>
                <a:lnTo>
                  <a:pt x="2481542" y="638810"/>
                </a:lnTo>
                <a:lnTo>
                  <a:pt x="2487980" y="637540"/>
                </a:lnTo>
                <a:lnTo>
                  <a:pt x="2489416" y="632460"/>
                </a:lnTo>
                <a:lnTo>
                  <a:pt x="2489771" y="631190"/>
                </a:lnTo>
                <a:lnTo>
                  <a:pt x="2492108" y="635000"/>
                </a:lnTo>
                <a:lnTo>
                  <a:pt x="2497810" y="633730"/>
                </a:lnTo>
                <a:lnTo>
                  <a:pt x="2504935" y="631190"/>
                </a:lnTo>
                <a:lnTo>
                  <a:pt x="2511501" y="628650"/>
                </a:lnTo>
                <a:lnTo>
                  <a:pt x="2510218" y="635000"/>
                </a:lnTo>
                <a:lnTo>
                  <a:pt x="2515590" y="628650"/>
                </a:lnTo>
                <a:lnTo>
                  <a:pt x="2516670" y="627380"/>
                </a:lnTo>
                <a:lnTo>
                  <a:pt x="2516911" y="624840"/>
                </a:lnTo>
                <a:lnTo>
                  <a:pt x="2525738" y="623570"/>
                </a:lnTo>
                <a:lnTo>
                  <a:pt x="2527795" y="623570"/>
                </a:lnTo>
                <a:lnTo>
                  <a:pt x="2527452" y="627380"/>
                </a:lnTo>
                <a:lnTo>
                  <a:pt x="2524722" y="626110"/>
                </a:lnTo>
                <a:lnTo>
                  <a:pt x="2531592" y="629920"/>
                </a:lnTo>
                <a:lnTo>
                  <a:pt x="2531211" y="627380"/>
                </a:lnTo>
                <a:lnTo>
                  <a:pt x="2530640" y="623570"/>
                </a:lnTo>
                <a:lnTo>
                  <a:pt x="2530259" y="621030"/>
                </a:lnTo>
                <a:lnTo>
                  <a:pt x="2538577" y="624840"/>
                </a:lnTo>
                <a:lnTo>
                  <a:pt x="2535364" y="627380"/>
                </a:lnTo>
                <a:lnTo>
                  <a:pt x="2542489" y="628650"/>
                </a:lnTo>
                <a:lnTo>
                  <a:pt x="2541955" y="626110"/>
                </a:lnTo>
                <a:lnTo>
                  <a:pt x="2545994" y="622300"/>
                </a:lnTo>
                <a:lnTo>
                  <a:pt x="2548255" y="621030"/>
                </a:lnTo>
                <a:lnTo>
                  <a:pt x="2550528" y="619760"/>
                </a:lnTo>
                <a:lnTo>
                  <a:pt x="2559469" y="623570"/>
                </a:lnTo>
                <a:lnTo>
                  <a:pt x="2560409" y="629920"/>
                </a:lnTo>
                <a:lnTo>
                  <a:pt x="2561437" y="626110"/>
                </a:lnTo>
                <a:lnTo>
                  <a:pt x="2565450" y="622300"/>
                </a:lnTo>
                <a:lnTo>
                  <a:pt x="2569603" y="623570"/>
                </a:lnTo>
                <a:lnTo>
                  <a:pt x="2570124" y="626110"/>
                </a:lnTo>
                <a:lnTo>
                  <a:pt x="2568575" y="627380"/>
                </a:lnTo>
                <a:lnTo>
                  <a:pt x="2567787" y="627380"/>
                </a:lnTo>
                <a:lnTo>
                  <a:pt x="2575687" y="628650"/>
                </a:lnTo>
                <a:lnTo>
                  <a:pt x="2582164" y="626110"/>
                </a:lnTo>
                <a:lnTo>
                  <a:pt x="2587929" y="624840"/>
                </a:lnTo>
                <a:lnTo>
                  <a:pt x="2593733" y="627380"/>
                </a:lnTo>
                <a:lnTo>
                  <a:pt x="2593848" y="628650"/>
                </a:lnTo>
                <a:lnTo>
                  <a:pt x="2594368" y="629920"/>
                </a:lnTo>
                <a:lnTo>
                  <a:pt x="2578658" y="629920"/>
                </a:lnTo>
                <a:lnTo>
                  <a:pt x="2578557" y="635000"/>
                </a:lnTo>
                <a:lnTo>
                  <a:pt x="2586177" y="636270"/>
                </a:lnTo>
                <a:lnTo>
                  <a:pt x="2579928" y="642620"/>
                </a:lnTo>
                <a:lnTo>
                  <a:pt x="2585313" y="640080"/>
                </a:lnTo>
                <a:lnTo>
                  <a:pt x="2591651" y="636270"/>
                </a:lnTo>
                <a:lnTo>
                  <a:pt x="2598204" y="632460"/>
                </a:lnTo>
                <a:lnTo>
                  <a:pt x="2604249" y="633730"/>
                </a:lnTo>
                <a:lnTo>
                  <a:pt x="2604947" y="633730"/>
                </a:lnTo>
                <a:lnTo>
                  <a:pt x="2605201" y="635000"/>
                </a:lnTo>
                <a:lnTo>
                  <a:pt x="2604414" y="636270"/>
                </a:lnTo>
                <a:lnTo>
                  <a:pt x="2607665" y="636270"/>
                </a:lnTo>
                <a:lnTo>
                  <a:pt x="2609151" y="635000"/>
                </a:lnTo>
                <a:lnTo>
                  <a:pt x="2611513" y="636270"/>
                </a:lnTo>
                <a:lnTo>
                  <a:pt x="2615285" y="636270"/>
                </a:lnTo>
                <a:lnTo>
                  <a:pt x="2616073" y="641350"/>
                </a:lnTo>
                <a:lnTo>
                  <a:pt x="2624010" y="638810"/>
                </a:lnTo>
                <a:lnTo>
                  <a:pt x="2627820" y="640080"/>
                </a:lnTo>
                <a:lnTo>
                  <a:pt x="2627668" y="635000"/>
                </a:lnTo>
                <a:lnTo>
                  <a:pt x="2627630" y="633730"/>
                </a:lnTo>
                <a:lnTo>
                  <a:pt x="2632608" y="635000"/>
                </a:lnTo>
                <a:lnTo>
                  <a:pt x="2630322" y="632460"/>
                </a:lnTo>
                <a:lnTo>
                  <a:pt x="2629179" y="631190"/>
                </a:lnTo>
                <a:lnTo>
                  <a:pt x="2628049" y="629920"/>
                </a:lnTo>
                <a:lnTo>
                  <a:pt x="2627299" y="629920"/>
                </a:lnTo>
                <a:lnTo>
                  <a:pt x="2625661" y="630745"/>
                </a:lnTo>
                <a:lnTo>
                  <a:pt x="2625318" y="630364"/>
                </a:lnTo>
                <a:lnTo>
                  <a:pt x="2624823" y="629907"/>
                </a:lnTo>
                <a:lnTo>
                  <a:pt x="2624340" y="629526"/>
                </a:lnTo>
                <a:lnTo>
                  <a:pt x="2623477" y="631190"/>
                </a:lnTo>
                <a:lnTo>
                  <a:pt x="2621089" y="631190"/>
                </a:lnTo>
                <a:lnTo>
                  <a:pt x="2621089" y="635000"/>
                </a:lnTo>
                <a:lnTo>
                  <a:pt x="2620822" y="636270"/>
                </a:lnTo>
                <a:lnTo>
                  <a:pt x="2620518" y="637540"/>
                </a:lnTo>
                <a:lnTo>
                  <a:pt x="2620010" y="638810"/>
                </a:lnTo>
                <a:lnTo>
                  <a:pt x="2617457" y="638810"/>
                </a:lnTo>
                <a:lnTo>
                  <a:pt x="2616631" y="637540"/>
                </a:lnTo>
                <a:lnTo>
                  <a:pt x="2616314" y="636270"/>
                </a:lnTo>
                <a:lnTo>
                  <a:pt x="2620772" y="636270"/>
                </a:lnTo>
                <a:lnTo>
                  <a:pt x="2621089" y="635000"/>
                </a:lnTo>
                <a:lnTo>
                  <a:pt x="2621089" y="631190"/>
                </a:lnTo>
                <a:lnTo>
                  <a:pt x="2613901" y="631190"/>
                </a:lnTo>
                <a:lnTo>
                  <a:pt x="2616987" y="627380"/>
                </a:lnTo>
                <a:lnTo>
                  <a:pt x="2620200" y="624840"/>
                </a:lnTo>
                <a:lnTo>
                  <a:pt x="2624328" y="628650"/>
                </a:lnTo>
                <a:lnTo>
                  <a:pt x="2626385" y="624840"/>
                </a:lnTo>
                <a:lnTo>
                  <a:pt x="2627884" y="622300"/>
                </a:lnTo>
                <a:lnTo>
                  <a:pt x="2628633" y="621030"/>
                </a:lnTo>
                <a:lnTo>
                  <a:pt x="2629878" y="619760"/>
                </a:lnTo>
                <a:lnTo>
                  <a:pt x="2634919" y="627380"/>
                </a:lnTo>
                <a:lnTo>
                  <a:pt x="2644876" y="632460"/>
                </a:lnTo>
                <a:lnTo>
                  <a:pt x="2646159" y="637540"/>
                </a:lnTo>
                <a:lnTo>
                  <a:pt x="2655506" y="636270"/>
                </a:lnTo>
                <a:lnTo>
                  <a:pt x="2665234" y="633730"/>
                </a:lnTo>
                <a:lnTo>
                  <a:pt x="2674188" y="631190"/>
                </a:lnTo>
                <a:lnTo>
                  <a:pt x="2681211" y="624840"/>
                </a:lnTo>
                <a:lnTo>
                  <a:pt x="2684551" y="623570"/>
                </a:lnTo>
                <a:lnTo>
                  <a:pt x="2684945" y="628650"/>
                </a:lnTo>
                <a:lnTo>
                  <a:pt x="2686151" y="629920"/>
                </a:lnTo>
                <a:lnTo>
                  <a:pt x="2684208" y="631190"/>
                </a:lnTo>
                <a:lnTo>
                  <a:pt x="2687561" y="629920"/>
                </a:lnTo>
                <a:lnTo>
                  <a:pt x="2700515" y="632460"/>
                </a:lnTo>
                <a:lnTo>
                  <a:pt x="2701010" y="629920"/>
                </a:lnTo>
                <a:lnTo>
                  <a:pt x="2702268" y="623570"/>
                </a:lnTo>
                <a:lnTo>
                  <a:pt x="2705176" y="627380"/>
                </a:lnTo>
                <a:lnTo>
                  <a:pt x="2704376" y="628650"/>
                </a:lnTo>
                <a:lnTo>
                  <a:pt x="2704173" y="629920"/>
                </a:lnTo>
                <a:lnTo>
                  <a:pt x="2708897" y="629920"/>
                </a:lnTo>
                <a:lnTo>
                  <a:pt x="2707309" y="632460"/>
                </a:lnTo>
                <a:lnTo>
                  <a:pt x="2722892" y="635000"/>
                </a:lnTo>
                <a:lnTo>
                  <a:pt x="2737294" y="629920"/>
                </a:lnTo>
                <a:lnTo>
                  <a:pt x="2752153" y="624840"/>
                </a:lnTo>
                <a:lnTo>
                  <a:pt x="2769070" y="629920"/>
                </a:lnTo>
                <a:lnTo>
                  <a:pt x="2767368" y="628650"/>
                </a:lnTo>
                <a:lnTo>
                  <a:pt x="2766504" y="628650"/>
                </a:lnTo>
                <a:lnTo>
                  <a:pt x="2766174" y="627380"/>
                </a:lnTo>
                <a:lnTo>
                  <a:pt x="2782608" y="629920"/>
                </a:lnTo>
                <a:lnTo>
                  <a:pt x="2799308" y="629920"/>
                </a:lnTo>
                <a:lnTo>
                  <a:pt x="2816085" y="628650"/>
                </a:lnTo>
                <a:lnTo>
                  <a:pt x="2837472" y="628650"/>
                </a:lnTo>
                <a:lnTo>
                  <a:pt x="2839161" y="627380"/>
                </a:lnTo>
                <a:lnTo>
                  <a:pt x="2842539" y="624840"/>
                </a:lnTo>
                <a:lnTo>
                  <a:pt x="2844393" y="623570"/>
                </a:lnTo>
                <a:lnTo>
                  <a:pt x="2849905" y="619760"/>
                </a:lnTo>
                <a:lnTo>
                  <a:pt x="2853550" y="617220"/>
                </a:lnTo>
                <a:lnTo>
                  <a:pt x="2865678" y="610870"/>
                </a:lnTo>
                <a:lnTo>
                  <a:pt x="2862821" y="607060"/>
                </a:lnTo>
                <a:lnTo>
                  <a:pt x="2863329" y="603250"/>
                </a:lnTo>
                <a:lnTo>
                  <a:pt x="2863659" y="600710"/>
                </a:lnTo>
                <a:lnTo>
                  <a:pt x="2869349" y="603250"/>
                </a:lnTo>
                <a:lnTo>
                  <a:pt x="2869552" y="600710"/>
                </a:lnTo>
                <a:lnTo>
                  <a:pt x="2870162" y="593090"/>
                </a:lnTo>
                <a:lnTo>
                  <a:pt x="2876181" y="586740"/>
                </a:lnTo>
                <a:lnTo>
                  <a:pt x="2885148" y="584200"/>
                </a:lnTo>
                <a:lnTo>
                  <a:pt x="2893898" y="580390"/>
                </a:lnTo>
                <a:lnTo>
                  <a:pt x="2899295" y="571500"/>
                </a:lnTo>
                <a:lnTo>
                  <a:pt x="2894901" y="570230"/>
                </a:lnTo>
                <a:lnTo>
                  <a:pt x="2896374" y="568960"/>
                </a:lnTo>
                <a:lnTo>
                  <a:pt x="2899321" y="566420"/>
                </a:lnTo>
                <a:lnTo>
                  <a:pt x="2905290" y="556260"/>
                </a:lnTo>
                <a:lnTo>
                  <a:pt x="2908109" y="560070"/>
                </a:lnTo>
                <a:lnTo>
                  <a:pt x="2907957" y="558800"/>
                </a:lnTo>
                <a:lnTo>
                  <a:pt x="2906242" y="556260"/>
                </a:lnTo>
                <a:lnTo>
                  <a:pt x="2909316" y="556260"/>
                </a:lnTo>
                <a:lnTo>
                  <a:pt x="2911767" y="558800"/>
                </a:lnTo>
                <a:lnTo>
                  <a:pt x="2912757" y="556260"/>
                </a:lnTo>
                <a:lnTo>
                  <a:pt x="2913240" y="554990"/>
                </a:lnTo>
                <a:lnTo>
                  <a:pt x="2917190" y="544830"/>
                </a:lnTo>
                <a:lnTo>
                  <a:pt x="2922435" y="543560"/>
                </a:lnTo>
                <a:lnTo>
                  <a:pt x="2926016" y="547370"/>
                </a:lnTo>
                <a:lnTo>
                  <a:pt x="2930004" y="548640"/>
                </a:lnTo>
                <a:lnTo>
                  <a:pt x="2936430" y="544830"/>
                </a:lnTo>
                <a:lnTo>
                  <a:pt x="2937459" y="543560"/>
                </a:lnTo>
                <a:lnTo>
                  <a:pt x="2939504" y="541020"/>
                </a:lnTo>
                <a:lnTo>
                  <a:pt x="2939631" y="539750"/>
                </a:lnTo>
                <a:lnTo>
                  <a:pt x="2939897" y="537210"/>
                </a:lnTo>
                <a:lnTo>
                  <a:pt x="2940545" y="530860"/>
                </a:lnTo>
                <a:lnTo>
                  <a:pt x="2940672" y="529590"/>
                </a:lnTo>
                <a:lnTo>
                  <a:pt x="2940926" y="527050"/>
                </a:lnTo>
                <a:close/>
              </a:path>
              <a:path w="2945765" h="1389379">
                <a:moveTo>
                  <a:pt x="2943225" y="235673"/>
                </a:moveTo>
                <a:lnTo>
                  <a:pt x="2942501" y="235699"/>
                </a:lnTo>
                <a:lnTo>
                  <a:pt x="2941802" y="235940"/>
                </a:lnTo>
                <a:lnTo>
                  <a:pt x="2941142" y="236308"/>
                </a:lnTo>
                <a:lnTo>
                  <a:pt x="2942018" y="236181"/>
                </a:lnTo>
                <a:lnTo>
                  <a:pt x="2942793" y="235940"/>
                </a:lnTo>
                <a:lnTo>
                  <a:pt x="2943225" y="235673"/>
                </a:lnTo>
                <a:close/>
              </a:path>
              <a:path w="2945765" h="1389379">
                <a:moveTo>
                  <a:pt x="2943987" y="342861"/>
                </a:moveTo>
                <a:lnTo>
                  <a:pt x="2938056" y="342531"/>
                </a:lnTo>
                <a:lnTo>
                  <a:pt x="2935465" y="342049"/>
                </a:lnTo>
                <a:lnTo>
                  <a:pt x="2937929" y="342785"/>
                </a:lnTo>
                <a:lnTo>
                  <a:pt x="2939110" y="343801"/>
                </a:lnTo>
                <a:lnTo>
                  <a:pt x="2939250" y="344170"/>
                </a:lnTo>
                <a:lnTo>
                  <a:pt x="2931985" y="344170"/>
                </a:lnTo>
                <a:lnTo>
                  <a:pt x="2935211" y="335280"/>
                </a:lnTo>
                <a:lnTo>
                  <a:pt x="2936138" y="332740"/>
                </a:lnTo>
                <a:lnTo>
                  <a:pt x="2933763" y="325120"/>
                </a:lnTo>
                <a:lnTo>
                  <a:pt x="2933357" y="323850"/>
                </a:lnTo>
                <a:lnTo>
                  <a:pt x="2935084" y="321310"/>
                </a:lnTo>
                <a:lnTo>
                  <a:pt x="2936532" y="314960"/>
                </a:lnTo>
                <a:lnTo>
                  <a:pt x="2937980" y="307340"/>
                </a:lnTo>
                <a:lnTo>
                  <a:pt x="2939110" y="302260"/>
                </a:lnTo>
                <a:lnTo>
                  <a:pt x="2939681" y="299720"/>
                </a:lnTo>
                <a:lnTo>
                  <a:pt x="2940964" y="299720"/>
                </a:lnTo>
                <a:lnTo>
                  <a:pt x="2933192" y="298450"/>
                </a:lnTo>
                <a:lnTo>
                  <a:pt x="2934424" y="289560"/>
                </a:lnTo>
                <a:lnTo>
                  <a:pt x="2933725" y="287020"/>
                </a:lnTo>
                <a:lnTo>
                  <a:pt x="2932671" y="283210"/>
                </a:lnTo>
                <a:lnTo>
                  <a:pt x="2937294" y="283210"/>
                </a:lnTo>
                <a:lnTo>
                  <a:pt x="2939161" y="284480"/>
                </a:lnTo>
                <a:lnTo>
                  <a:pt x="2941320" y="288290"/>
                </a:lnTo>
                <a:lnTo>
                  <a:pt x="2941167" y="283210"/>
                </a:lnTo>
                <a:lnTo>
                  <a:pt x="2941155" y="282917"/>
                </a:lnTo>
                <a:lnTo>
                  <a:pt x="2941904" y="283311"/>
                </a:lnTo>
                <a:lnTo>
                  <a:pt x="2942869" y="283692"/>
                </a:lnTo>
                <a:lnTo>
                  <a:pt x="2943961" y="284073"/>
                </a:lnTo>
                <a:lnTo>
                  <a:pt x="2941053" y="281381"/>
                </a:lnTo>
                <a:lnTo>
                  <a:pt x="2941066" y="281914"/>
                </a:lnTo>
                <a:lnTo>
                  <a:pt x="2938615" y="280670"/>
                </a:lnTo>
                <a:lnTo>
                  <a:pt x="2937256" y="279400"/>
                </a:lnTo>
                <a:lnTo>
                  <a:pt x="2936608" y="276860"/>
                </a:lnTo>
                <a:lnTo>
                  <a:pt x="2936278" y="275590"/>
                </a:lnTo>
                <a:lnTo>
                  <a:pt x="2942094" y="276860"/>
                </a:lnTo>
                <a:lnTo>
                  <a:pt x="2941840" y="275590"/>
                </a:lnTo>
                <a:lnTo>
                  <a:pt x="2940799" y="270510"/>
                </a:lnTo>
                <a:lnTo>
                  <a:pt x="2938742" y="265430"/>
                </a:lnTo>
                <a:lnTo>
                  <a:pt x="2937446" y="259080"/>
                </a:lnTo>
                <a:lnTo>
                  <a:pt x="2938145" y="254000"/>
                </a:lnTo>
                <a:lnTo>
                  <a:pt x="2938488" y="251460"/>
                </a:lnTo>
                <a:lnTo>
                  <a:pt x="2933827" y="252730"/>
                </a:lnTo>
                <a:lnTo>
                  <a:pt x="2928556" y="254000"/>
                </a:lnTo>
                <a:lnTo>
                  <a:pt x="2923590" y="254000"/>
                </a:lnTo>
                <a:lnTo>
                  <a:pt x="2919793" y="248920"/>
                </a:lnTo>
                <a:lnTo>
                  <a:pt x="2927502" y="248920"/>
                </a:lnTo>
                <a:lnTo>
                  <a:pt x="2926448" y="247650"/>
                </a:lnTo>
                <a:lnTo>
                  <a:pt x="2927642" y="246380"/>
                </a:lnTo>
                <a:lnTo>
                  <a:pt x="2928543" y="247065"/>
                </a:lnTo>
                <a:lnTo>
                  <a:pt x="2928620" y="246380"/>
                </a:lnTo>
                <a:lnTo>
                  <a:pt x="2928848" y="243840"/>
                </a:lnTo>
                <a:lnTo>
                  <a:pt x="2933014" y="243840"/>
                </a:lnTo>
                <a:lnTo>
                  <a:pt x="2931757" y="241300"/>
                </a:lnTo>
                <a:lnTo>
                  <a:pt x="2935059" y="241300"/>
                </a:lnTo>
                <a:lnTo>
                  <a:pt x="2935490" y="242570"/>
                </a:lnTo>
                <a:lnTo>
                  <a:pt x="2933433" y="245110"/>
                </a:lnTo>
                <a:lnTo>
                  <a:pt x="2934690" y="245110"/>
                </a:lnTo>
                <a:lnTo>
                  <a:pt x="2935300" y="245110"/>
                </a:lnTo>
                <a:lnTo>
                  <a:pt x="2935732" y="242570"/>
                </a:lnTo>
                <a:lnTo>
                  <a:pt x="2936316" y="241300"/>
                </a:lnTo>
                <a:lnTo>
                  <a:pt x="2938068" y="237490"/>
                </a:lnTo>
                <a:lnTo>
                  <a:pt x="2941180" y="236220"/>
                </a:lnTo>
                <a:lnTo>
                  <a:pt x="2935567" y="236220"/>
                </a:lnTo>
                <a:lnTo>
                  <a:pt x="2934957" y="232410"/>
                </a:lnTo>
                <a:lnTo>
                  <a:pt x="2934449" y="224790"/>
                </a:lnTo>
                <a:lnTo>
                  <a:pt x="2939897" y="229870"/>
                </a:lnTo>
                <a:lnTo>
                  <a:pt x="2941917" y="226060"/>
                </a:lnTo>
                <a:lnTo>
                  <a:pt x="2940443" y="224790"/>
                </a:lnTo>
                <a:lnTo>
                  <a:pt x="2938970" y="223520"/>
                </a:lnTo>
                <a:lnTo>
                  <a:pt x="2941840" y="218440"/>
                </a:lnTo>
                <a:lnTo>
                  <a:pt x="2935605" y="218440"/>
                </a:lnTo>
                <a:lnTo>
                  <a:pt x="2935579" y="217170"/>
                </a:lnTo>
                <a:lnTo>
                  <a:pt x="2938475" y="215900"/>
                </a:lnTo>
                <a:lnTo>
                  <a:pt x="2940126" y="214630"/>
                </a:lnTo>
                <a:lnTo>
                  <a:pt x="2938627" y="210820"/>
                </a:lnTo>
                <a:lnTo>
                  <a:pt x="2937611" y="204470"/>
                </a:lnTo>
                <a:lnTo>
                  <a:pt x="2936481" y="201930"/>
                </a:lnTo>
                <a:lnTo>
                  <a:pt x="2935922" y="200660"/>
                </a:lnTo>
                <a:lnTo>
                  <a:pt x="2932366" y="200660"/>
                </a:lnTo>
                <a:lnTo>
                  <a:pt x="2931947" y="201930"/>
                </a:lnTo>
                <a:lnTo>
                  <a:pt x="2931655" y="201930"/>
                </a:lnTo>
                <a:lnTo>
                  <a:pt x="2929598" y="193040"/>
                </a:lnTo>
                <a:lnTo>
                  <a:pt x="2929293" y="191770"/>
                </a:lnTo>
                <a:lnTo>
                  <a:pt x="2930233" y="181610"/>
                </a:lnTo>
                <a:lnTo>
                  <a:pt x="2931845" y="171450"/>
                </a:lnTo>
                <a:lnTo>
                  <a:pt x="2931464" y="161290"/>
                </a:lnTo>
                <a:lnTo>
                  <a:pt x="2933547" y="161290"/>
                </a:lnTo>
                <a:lnTo>
                  <a:pt x="2933115" y="160020"/>
                </a:lnTo>
                <a:lnTo>
                  <a:pt x="2930969" y="153670"/>
                </a:lnTo>
                <a:lnTo>
                  <a:pt x="2931693" y="144780"/>
                </a:lnTo>
                <a:lnTo>
                  <a:pt x="2915945" y="144780"/>
                </a:lnTo>
                <a:lnTo>
                  <a:pt x="2914218" y="148590"/>
                </a:lnTo>
                <a:lnTo>
                  <a:pt x="2911411" y="154940"/>
                </a:lnTo>
                <a:lnTo>
                  <a:pt x="2912160" y="160020"/>
                </a:lnTo>
                <a:lnTo>
                  <a:pt x="2911297" y="158750"/>
                </a:lnTo>
                <a:lnTo>
                  <a:pt x="2905912" y="157480"/>
                </a:lnTo>
                <a:lnTo>
                  <a:pt x="2907157" y="158750"/>
                </a:lnTo>
                <a:lnTo>
                  <a:pt x="2907080" y="166370"/>
                </a:lnTo>
                <a:lnTo>
                  <a:pt x="2908706" y="173990"/>
                </a:lnTo>
                <a:lnTo>
                  <a:pt x="2911360" y="182880"/>
                </a:lnTo>
                <a:lnTo>
                  <a:pt x="2914345" y="193040"/>
                </a:lnTo>
                <a:lnTo>
                  <a:pt x="2911437" y="191770"/>
                </a:lnTo>
                <a:lnTo>
                  <a:pt x="2909024" y="198120"/>
                </a:lnTo>
                <a:lnTo>
                  <a:pt x="2910370" y="207010"/>
                </a:lnTo>
                <a:lnTo>
                  <a:pt x="2909227" y="213360"/>
                </a:lnTo>
                <a:lnTo>
                  <a:pt x="2912135" y="214630"/>
                </a:lnTo>
                <a:lnTo>
                  <a:pt x="2911779" y="218440"/>
                </a:lnTo>
                <a:lnTo>
                  <a:pt x="2915882" y="215900"/>
                </a:lnTo>
                <a:lnTo>
                  <a:pt x="2910522" y="231140"/>
                </a:lnTo>
                <a:lnTo>
                  <a:pt x="2913176" y="245110"/>
                </a:lnTo>
                <a:lnTo>
                  <a:pt x="2916326" y="257810"/>
                </a:lnTo>
                <a:lnTo>
                  <a:pt x="2912465" y="270510"/>
                </a:lnTo>
                <a:lnTo>
                  <a:pt x="2912376" y="269240"/>
                </a:lnTo>
                <a:lnTo>
                  <a:pt x="2909824" y="266700"/>
                </a:lnTo>
                <a:lnTo>
                  <a:pt x="2909849" y="267970"/>
                </a:lnTo>
                <a:lnTo>
                  <a:pt x="2912884" y="281940"/>
                </a:lnTo>
                <a:lnTo>
                  <a:pt x="2917723" y="280670"/>
                </a:lnTo>
                <a:lnTo>
                  <a:pt x="2915780" y="280670"/>
                </a:lnTo>
                <a:lnTo>
                  <a:pt x="2919488" y="276860"/>
                </a:lnTo>
                <a:lnTo>
                  <a:pt x="2922422" y="279400"/>
                </a:lnTo>
                <a:lnTo>
                  <a:pt x="2924772" y="283210"/>
                </a:lnTo>
                <a:lnTo>
                  <a:pt x="2924860" y="287020"/>
                </a:lnTo>
                <a:lnTo>
                  <a:pt x="2921470" y="280670"/>
                </a:lnTo>
                <a:lnTo>
                  <a:pt x="2917050" y="287020"/>
                </a:lnTo>
                <a:lnTo>
                  <a:pt x="2914408" y="289560"/>
                </a:lnTo>
                <a:lnTo>
                  <a:pt x="2915882" y="289560"/>
                </a:lnTo>
                <a:lnTo>
                  <a:pt x="2917545" y="290830"/>
                </a:lnTo>
                <a:lnTo>
                  <a:pt x="2919069" y="289560"/>
                </a:lnTo>
                <a:lnTo>
                  <a:pt x="2916948" y="293370"/>
                </a:lnTo>
                <a:lnTo>
                  <a:pt x="2920111" y="294640"/>
                </a:lnTo>
                <a:lnTo>
                  <a:pt x="2923819" y="297180"/>
                </a:lnTo>
                <a:lnTo>
                  <a:pt x="2923336" y="302260"/>
                </a:lnTo>
                <a:lnTo>
                  <a:pt x="2920771" y="300990"/>
                </a:lnTo>
                <a:lnTo>
                  <a:pt x="2922168" y="304800"/>
                </a:lnTo>
                <a:lnTo>
                  <a:pt x="2925648" y="308610"/>
                </a:lnTo>
                <a:lnTo>
                  <a:pt x="2925026" y="312420"/>
                </a:lnTo>
                <a:lnTo>
                  <a:pt x="2919438" y="314960"/>
                </a:lnTo>
                <a:lnTo>
                  <a:pt x="2922282" y="308610"/>
                </a:lnTo>
                <a:lnTo>
                  <a:pt x="2917647" y="308610"/>
                </a:lnTo>
                <a:lnTo>
                  <a:pt x="2918117" y="314960"/>
                </a:lnTo>
                <a:lnTo>
                  <a:pt x="2928632" y="320040"/>
                </a:lnTo>
                <a:lnTo>
                  <a:pt x="2923146" y="325120"/>
                </a:lnTo>
                <a:lnTo>
                  <a:pt x="2921508" y="322580"/>
                </a:lnTo>
                <a:lnTo>
                  <a:pt x="2921393" y="320040"/>
                </a:lnTo>
                <a:lnTo>
                  <a:pt x="2919768" y="317500"/>
                </a:lnTo>
                <a:lnTo>
                  <a:pt x="2913316" y="322580"/>
                </a:lnTo>
                <a:lnTo>
                  <a:pt x="2915005" y="323850"/>
                </a:lnTo>
                <a:lnTo>
                  <a:pt x="2914078" y="327660"/>
                </a:lnTo>
                <a:lnTo>
                  <a:pt x="2914218" y="327660"/>
                </a:lnTo>
                <a:lnTo>
                  <a:pt x="2913646" y="329780"/>
                </a:lnTo>
                <a:lnTo>
                  <a:pt x="2912046" y="334213"/>
                </a:lnTo>
                <a:lnTo>
                  <a:pt x="2912973" y="332257"/>
                </a:lnTo>
                <a:lnTo>
                  <a:pt x="2911487" y="337820"/>
                </a:lnTo>
                <a:lnTo>
                  <a:pt x="2913215" y="335280"/>
                </a:lnTo>
                <a:lnTo>
                  <a:pt x="2920123" y="340360"/>
                </a:lnTo>
                <a:lnTo>
                  <a:pt x="2921558" y="346710"/>
                </a:lnTo>
                <a:lnTo>
                  <a:pt x="2922066" y="353060"/>
                </a:lnTo>
                <a:lnTo>
                  <a:pt x="2926169" y="360680"/>
                </a:lnTo>
                <a:lnTo>
                  <a:pt x="2921292" y="355600"/>
                </a:lnTo>
                <a:lnTo>
                  <a:pt x="2919209" y="355600"/>
                </a:lnTo>
                <a:lnTo>
                  <a:pt x="2917672" y="356870"/>
                </a:lnTo>
                <a:lnTo>
                  <a:pt x="2914459" y="358140"/>
                </a:lnTo>
                <a:lnTo>
                  <a:pt x="2914180" y="358559"/>
                </a:lnTo>
                <a:lnTo>
                  <a:pt x="2911843" y="358152"/>
                </a:lnTo>
                <a:lnTo>
                  <a:pt x="2912897" y="358508"/>
                </a:lnTo>
                <a:lnTo>
                  <a:pt x="2913684" y="358584"/>
                </a:lnTo>
                <a:lnTo>
                  <a:pt x="2914129" y="358635"/>
                </a:lnTo>
                <a:lnTo>
                  <a:pt x="2912757" y="360680"/>
                </a:lnTo>
                <a:lnTo>
                  <a:pt x="2910878" y="364490"/>
                </a:lnTo>
                <a:lnTo>
                  <a:pt x="2909049" y="363220"/>
                </a:lnTo>
                <a:lnTo>
                  <a:pt x="2910789" y="367030"/>
                </a:lnTo>
                <a:lnTo>
                  <a:pt x="2910065" y="369570"/>
                </a:lnTo>
                <a:lnTo>
                  <a:pt x="2909798" y="373380"/>
                </a:lnTo>
                <a:lnTo>
                  <a:pt x="2912910" y="378460"/>
                </a:lnTo>
                <a:lnTo>
                  <a:pt x="2910865" y="378460"/>
                </a:lnTo>
                <a:lnTo>
                  <a:pt x="2911856" y="381000"/>
                </a:lnTo>
                <a:lnTo>
                  <a:pt x="2913773" y="381000"/>
                </a:lnTo>
                <a:lnTo>
                  <a:pt x="2915755" y="388620"/>
                </a:lnTo>
                <a:lnTo>
                  <a:pt x="2913786" y="397510"/>
                </a:lnTo>
                <a:lnTo>
                  <a:pt x="2912326" y="406400"/>
                </a:lnTo>
                <a:lnTo>
                  <a:pt x="2915831" y="416560"/>
                </a:lnTo>
                <a:lnTo>
                  <a:pt x="2919463" y="424180"/>
                </a:lnTo>
                <a:lnTo>
                  <a:pt x="2927515" y="434340"/>
                </a:lnTo>
                <a:lnTo>
                  <a:pt x="2930829" y="441960"/>
                </a:lnTo>
                <a:lnTo>
                  <a:pt x="2927642" y="445770"/>
                </a:lnTo>
                <a:lnTo>
                  <a:pt x="2923273" y="438150"/>
                </a:lnTo>
                <a:lnTo>
                  <a:pt x="2920390" y="444500"/>
                </a:lnTo>
                <a:lnTo>
                  <a:pt x="2921076" y="449580"/>
                </a:lnTo>
                <a:lnTo>
                  <a:pt x="2923578" y="454660"/>
                </a:lnTo>
                <a:lnTo>
                  <a:pt x="2921749" y="453390"/>
                </a:lnTo>
                <a:lnTo>
                  <a:pt x="2920263" y="454660"/>
                </a:lnTo>
                <a:lnTo>
                  <a:pt x="2918002" y="455930"/>
                </a:lnTo>
                <a:lnTo>
                  <a:pt x="2918650" y="461010"/>
                </a:lnTo>
                <a:lnTo>
                  <a:pt x="2923959" y="460032"/>
                </a:lnTo>
                <a:lnTo>
                  <a:pt x="2923171" y="457200"/>
                </a:lnTo>
                <a:lnTo>
                  <a:pt x="2932023" y="461010"/>
                </a:lnTo>
                <a:lnTo>
                  <a:pt x="2928810" y="457200"/>
                </a:lnTo>
                <a:lnTo>
                  <a:pt x="2926677" y="454660"/>
                </a:lnTo>
                <a:lnTo>
                  <a:pt x="2924530" y="452120"/>
                </a:lnTo>
                <a:lnTo>
                  <a:pt x="2926765" y="450850"/>
                </a:lnTo>
                <a:lnTo>
                  <a:pt x="2931630" y="449580"/>
                </a:lnTo>
                <a:lnTo>
                  <a:pt x="2933039" y="453390"/>
                </a:lnTo>
                <a:lnTo>
                  <a:pt x="2936176" y="449580"/>
                </a:lnTo>
                <a:lnTo>
                  <a:pt x="2937218" y="448310"/>
                </a:lnTo>
                <a:lnTo>
                  <a:pt x="2929788" y="448310"/>
                </a:lnTo>
                <a:lnTo>
                  <a:pt x="2932138" y="445770"/>
                </a:lnTo>
                <a:lnTo>
                  <a:pt x="2934487" y="443230"/>
                </a:lnTo>
                <a:lnTo>
                  <a:pt x="2936024" y="443230"/>
                </a:lnTo>
                <a:lnTo>
                  <a:pt x="2933268" y="438150"/>
                </a:lnTo>
                <a:lnTo>
                  <a:pt x="2935147" y="439420"/>
                </a:lnTo>
                <a:lnTo>
                  <a:pt x="2937294" y="438150"/>
                </a:lnTo>
                <a:lnTo>
                  <a:pt x="2938818" y="437248"/>
                </a:lnTo>
                <a:lnTo>
                  <a:pt x="2939288" y="434340"/>
                </a:lnTo>
                <a:lnTo>
                  <a:pt x="2937383" y="427990"/>
                </a:lnTo>
                <a:lnTo>
                  <a:pt x="2935795" y="424180"/>
                </a:lnTo>
                <a:lnTo>
                  <a:pt x="2937802" y="420370"/>
                </a:lnTo>
                <a:lnTo>
                  <a:pt x="2938361" y="421640"/>
                </a:lnTo>
                <a:lnTo>
                  <a:pt x="2937853" y="420370"/>
                </a:lnTo>
                <a:lnTo>
                  <a:pt x="2935833" y="415290"/>
                </a:lnTo>
                <a:lnTo>
                  <a:pt x="2932912" y="415290"/>
                </a:lnTo>
                <a:lnTo>
                  <a:pt x="2929140" y="414020"/>
                </a:lnTo>
                <a:lnTo>
                  <a:pt x="2924086" y="410210"/>
                </a:lnTo>
                <a:lnTo>
                  <a:pt x="2939758" y="402590"/>
                </a:lnTo>
                <a:lnTo>
                  <a:pt x="2933293" y="402590"/>
                </a:lnTo>
                <a:lnTo>
                  <a:pt x="2933750" y="398780"/>
                </a:lnTo>
                <a:lnTo>
                  <a:pt x="2933890" y="397510"/>
                </a:lnTo>
                <a:lnTo>
                  <a:pt x="2936494" y="398780"/>
                </a:lnTo>
                <a:lnTo>
                  <a:pt x="2935579" y="397510"/>
                </a:lnTo>
                <a:lnTo>
                  <a:pt x="2931947" y="392430"/>
                </a:lnTo>
                <a:lnTo>
                  <a:pt x="2933712" y="398780"/>
                </a:lnTo>
                <a:lnTo>
                  <a:pt x="2929483" y="396240"/>
                </a:lnTo>
                <a:lnTo>
                  <a:pt x="2931528" y="389890"/>
                </a:lnTo>
                <a:lnTo>
                  <a:pt x="2931261" y="383540"/>
                </a:lnTo>
                <a:lnTo>
                  <a:pt x="2931693" y="379831"/>
                </a:lnTo>
                <a:lnTo>
                  <a:pt x="2929255" y="374650"/>
                </a:lnTo>
                <a:lnTo>
                  <a:pt x="2933623" y="372110"/>
                </a:lnTo>
                <a:lnTo>
                  <a:pt x="2932912" y="369570"/>
                </a:lnTo>
                <a:lnTo>
                  <a:pt x="2931071" y="364490"/>
                </a:lnTo>
                <a:lnTo>
                  <a:pt x="2932036" y="360680"/>
                </a:lnTo>
                <a:lnTo>
                  <a:pt x="2937776" y="361950"/>
                </a:lnTo>
                <a:lnTo>
                  <a:pt x="2934919" y="368300"/>
                </a:lnTo>
                <a:lnTo>
                  <a:pt x="2939821" y="361950"/>
                </a:lnTo>
                <a:lnTo>
                  <a:pt x="2935986" y="358140"/>
                </a:lnTo>
                <a:lnTo>
                  <a:pt x="2936837" y="354330"/>
                </a:lnTo>
                <a:lnTo>
                  <a:pt x="2939135" y="349250"/>
                </a:lnTo>
                <a:lnTo>
                  <a:pt x="2939554" y="344957"/>
                </a:lnTo>
                <a:lnTo>
                  <a:pt x="2940735" y="345046"/>
                </a:lnTo>
                <a:lnTo>
                  <a:pt x="2942056" y="344817"/>
                </a:lnTo>
                <a:lnTo>
                  <a:pt x="2943771" y="344297"/>
                </a:lnTo>
                <a:lnTo>
                  <a:pt x="2943987" y="342861"/>
                </a:lnTo>
                <a:close/>
              </a:path>
              <a:path w="2945765" h="1389379">
                <a:moveTo>
                  <a:pt x="2944965" y="389864"/>
                </a:moveTo>
                <a:lnTo>
                  <a:pt x="2942983" y="389966"/>
                </a:lnTo>
                <a:lnTo>
                  <a:pt x="2939897" y="390004"/>
                </a:lnTo>
                <a:lnTo>
                  <a:pt x="2938526" y="384708"/>
                </a:lnTo>
                <a:lnTo>
                  <a:pt x="2937078" y="394639"/>
                </a:lnTo>
                <a:lnTo>
                  <a:pt x="2939326" y="392836"/>
                </a:lnTo>
                <a:lnTo>
                  <a:pt x="2942323" y="390499"/>
                </a:lnTo>
                <a:lnTo>
                  <a:pt x="2943009" y="394982"/>
                </a:lnTo>
                <a:lnTo>
                  <a:pt x="2944965" y="389864"/>
                </a:lnTo>
                <a:close/>
              </a:path>
              <a:path w="2945765" h="1389379">
                <a:moveTo>
                  <a:pt x="2945650" y="354063"/>
                </a:moveTo>
                <a:lnTo>
                  <a:pt x="2942933" y="349948"/>
                </a:lnTo>
                <a:lnTo>
                  <a:pt x="2941040" y="353974"/>
                </a:lnTo>
                <a:lnTo>
                  <a:pt x="2942247" y="359244"/>
                </a:lnTo>
                <a:lnTo>
                  <a:pt x="2944355" y="353822"/>
                </a:lnTo>
                <a:lnTo>
                  <a:pt x="2945650" y="354063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0727131" y="6870839"/>
            <a:ext cx="1412240" cy="659765"/>
          </a:xfrm>
          <a:custGeom>
            <a:avLst/>
            <a:gdLst/>
            <a:ahLst/>
            <a:cxnLst/>
            <a:rect l="l" t="t" r="r" b="b"/>
            <a:pathLst>
              <a:path w="1412240" h="659765">
                <a:moveTo>
                  <a:pt x="29438" y="567563"/>
                </a:moveTo>
                <a:lnTo>
                  <a:pt x="27838" y="565175"/>
                </a:lnTo>
                <a:lnTo>
                  <a:pt x="24028" y="564261"/>
                </a:lnTo>
                <a:lnTo>
                  <a:pt x="29438" y="567563"/>
                </a:lnTo>
                <a:close/>
              </a:path>
              <a:path w="1412240" h="659765">
                <a:moveTo>
                  <a:pt x="44678" y="107315"/>
                </a:moveTo>
                <a:lnTo>
                  <a:pt x="44640" y="105117"/>
                </a:lnTo>
                <a:lnTo>
                  <a:pt x="44450" y="105473"/>
                </a:lnTo>
                <a:lnTo>
                  <a:pt x="44678" y="107315"/>
                </a:lnTo>
                <a:close/>
              </a:path>
              <a:path w="1412240" h="659765">
                <a:moveTo>
                  <a:pt x="50838" y="90233"/>
                </a:moveTo>
                <a:lnTo>
                  <a:pt x="47536" y="94043"/>
                </a:lnTo>
                <a:lnTo>
                  <a:pt x="40233" y="101663"/>
                </a:lnTo>
                <a:lnTo>
                  <a:pt x="41389" y="105473"/>
                </a:lnTo>
                <a:lnTo>
                  <a:pt x="42138" y="104203"/>
                </a:lnTo>
                <a:lnTo>
                  <a:pt x="42367" y="101663"/>
                </a:lnTo>
                <a:lnTo>
                  <a:pt x="44551" y="100393"/>
                </a:lnTo>
                <a:lnTo>
                  <a:pt x="44640" y="105117"/>
                </a:lnTo>
                <a:lnTo>
                  <a:pt x="47117" y="100393"/>
                </a:lnTo>
                <a:lnTo>
                  <a:pt x="49123" y="96583"/>
                </a:lnTo>
                <a:lnTo>
                  <a:pt x="50838" y="90233"/>
                </a:lnTo>
                <a:close/>
              </a:path>
              <a:path w="1412240" h="659765">
                <a:moveTo>
                  <a:pt x="55206" y="478853"/>
                </a:moveTo>
                <a:lnTo>
                  <a:pt x="54254" y="474433"/>
                </a:lnTo>
                <a:lnTo>
                  <a:pt x="51943" y="474865"/>
                </a:lnTo>
                <a:lnTo>
                  <a:pt x="55206" y="478853"/>
                </a:lnTo>
                <a:close/>
              </a:path>
              <a:path w="1412240" h="659765">
                <a:moveTo>
                  <a:pt x="57797" y="473773"/>
                </a:moveTo>
                <a:lnTo>
                  <a:pt x="53568" y="471233"/>
                </a:lnTo>
                <a:lnTo>
                  <a:pt x="54254" y="474433"/>
                </a:lnTo>
                <a:lnTo>
                  <a:pt x="57797" y="473773"/>
                </a:lnTo>
                <a:close/>
              </a:path>
              <a:path w="1412240" h="659765">
                <a:moveTo>
                  <a:pt x="61709" y="161353"/>
                </a:moveTo>
                <a:lnTo>
                  <a:pt x="60540" y="161353"/>
                </a:lnTo>
                <a:lnTo>
                  <a:pt x="61556" y="162623"/>
                </a:lnTo>
                <a:lnTo>
                  <a:pt x="61709" y="161353"/>
                </a:lnTo>
                <a:close/>
              </a:path>
              <a:path w="1412240" h="659765">
                <a:moveTo>
                  <a:pt x="64935" y="158813"/>
                </a:moveTo>
                <a:lnTo>
                  <a:pt x="62026" y="158813"/>
                </a:lnTo>
                <a:lnTo>
                  <a:pt x="61709" y="161353"/>
                </a:lnTo>
                <a:lnTo>
                  <a:pt x="64071" y="161353"/>
                </a:lnTo>
                <a:lnTo>
                  <a:pt x="64935" y="158813"/>
                </a:lnTo>
                <a:close/>
              </a:path>
              <a:path w="1412240" h="659765">
                <a:moveTo>
                  <a:pt x="67233" y="80772"/>
                </a:moveTo>
                <a:lnTo>
                  <a:pt x="63677" y="79590"/>
                </a:lnTo>
                <a:lnTo>
                  <a:pt x="58966" y="81191"/>
                </a:lnTo>
                <a:lnTo>
                  <a:pt x="59232" y="85458"/>
                </a:lnTo>
                <a:lnTo>
                  <a:pt x="62128" y="83286"/>
                </a:lnTo>
                <a:lnTo>
                  <a:pt x="66522" y="82664"/>
                </a:lnTo>
                <a:lnTo>
                  <a:pt x="67233" y="80772"/>
                </a:lnTo>
                <a:close/>
              </a:path>
              <a:path w="1412240" h="659765">
                <a:moveTo>
                  <a:pt x="67411" y="528383"/>
                </a:moveTo>
                <a:lnTo>
                  <a:pt x="64566" y="527113"/>
                </a:lnTo>
                <a:lnTo>
                  <a:pt x="62141" y="525983"/>
                </a:lnTo>
                <a:lnTo>
                  <a:pt x="61709" y="527113"/>
                </a:lnTo>
                <a:lnTo>
                  <a:pt x="67411" y="528383"/>
                </a:lnTo>
                <a:close/>
              </a:path>
              <a:path w="1412240" h="659765">
                <a:moveTo>
                  <a:pt x="83591" y="550989"/>
                </a:moveTo>
                <a:lnTo>
                  <a:pt x="83185" y="550341"/>
                </a:lnTo>
                <a:lnTo>
                  <a:pt x="82600" y="549935"/>
                </a:lnTo>
                <a:lnTo>
                  <a:pt x="81762" y="550011"/>
                </a:lnTo>
                <a:lnTo>
                  <a:pt x="83591" y="550989"/>
                </a:lnTo>
                <a:close/>
              </a:path>
              <a:path w="1412240" h="659765">
                <a:moveTo>
                  <a:pt x="96583" y="562495"/>
                </a:moveTo>
                <a:lnTo>
                  <a:pt x="95796" y="561314"/>
                </a:lnTo>
                <a:lnTo>
                  <a:pt x="94691" y="562317"/>
                </a:lnTo>
                <a:lnTo>
                  <a:pt x="96583" y="562495"/>
                </a:lnTo>
                <a:close/>
              </a:path>
              <a:path w="1412240" h="659765">
                <a:moveTo>
                  <a:pt x="105156" y="52133"/>
                </a:moveTo>
                <a:lnTo>
                  <a:pt x="102641" y="50863"/>
                </a:lnTo>
                <a:lnTo>
                  <a:pt x="100126" y="49593"/>
                </a:lnTo>
                <a:lnTo>
                  <a:pt x="97739" y="52133"/>
                </a:lnTo>
                <a:lnTo>
                  <a:pt x="103187" y="53619"/>
                </a:lnTo>
                <a:lnTo>
                  <a:pt x="102450" y="50863"/>
                </a:lnTo>
                <a:lnTo>
                  <a:pt x="105156" y="52133"/>
                </a:lnTo>
                <a:close/>
              </a:path>
              <a:path w="1412240" h="659765">
                <a:moveTo>
                  <a:pt x="105727" y="54317"/>
                </a:moveTo>
                <a:lnTo>
                  <a:pt x="103187" y="53619"/>
                </a:lnTo>
                <a:lnTo>
                  <a:pt x="104140" y="57213"/>
                </a:lnTo>
                <a:lnTo>
                  <a:pt x="105727" y="54317"/>
                </a:lnTo>
                <a:close/>
              </a:path>
              <a:path w="1412240" h="659765">
                <a:moveTo>
                  <a:pt x="191490" y="74993"/>
                </a:moveTo>
                <a:lnTo>
                  <a:pt x="191236" y="74295"/>
                </a:lnTo>
                <a:lnTo>
                  <a:pt x="188785" y="76263"/>
                </a:lnTo>
                <a:lnTo>
                  <a:pt x="191490" y="74993"/>
                </a:lnTo>
                <a:close/>
              </a:path>
              <a:path w="1412240" h="659765">
                <a:moveTo>
                  <a:pt x="203669" y="76263"/>
                </a:moveTo>
                <a:lnTo>
                  <a:pt x="202450" y="74295"/>
                </a:lnTo>
                <a:lnTo>
                  <a:pt x="194576" y="74295"/>
                </a:lnTo>
                <a:lnTo>
                  <a:pt x="203669" y="76263"/>
                </a:lnTo>
                <a:close/>
              </a:path>
              <a:path w="1412240" h="659765">
                <a:moveTo>
                  <a:pt x="224345" y="22136"/>
                </a:moveTo>
                <a:lnTo>
                  <a:pt x="219811" y="24244"/>
                </a:lnTo>
                <a:lnTo>
                  <a:pt x="221170" y="30848"/>
                </a:lnTo>
                <a:lnTo>
                  <a:pt x="223901" y="29603"/>
                </a:lnTo>
                <a:lnTo>
                  <a:pt x="224345" y="22136"/>
                </a:lnTo>
                <a:close/>
              </a:path>
              <a:path w="1412240" h="659765">
                <a:moveTo>
                  <a:pt x="228092" y="600773"/>
                </a:moveTo>
                <a:lnTo>
                  <a:pt x="221716" y="598233"/>
                </a:lnTo>
                <a:lnTo>
                  <a:pt x="227901" y="604583"/>
                </a:lnTo>
                <a:lnTo>
                  <a:pt x="226580" y="602043"/>
                </a:lnTo>
                <a:lnTo>
                  <a:pt x="228092" y="600773"/>
                </a:lnTo>
                <a:close/>
              </a:path>
              <a:path w="1412240" h="659765">
                <a:moveTo>
                  <a:pt x="228917" y="75996"/>
                </a:moveTo>
                <a:lnTo>
                  <a:pt x="227342" y="73939"/>
                </a:lnTo>
                <a:lnTo>
                  <a:pt x="225704" y="72758"/>
                </a:lnTo>
                <a:lnTo>
                  <a:pt x="224015" y="71996"/>
                </a:lnTo>
                <a:lnTo>
                  <a:pt x="223672" y="72478"/>
                </a:lnTo>
                <a:lnTo>
                  <a:pt x="223278" y="72847"/>
                </a:lnTo>
                <a:lnTo>
                  <a:pt x="223062" y="73545"/>
                </a:lnTo>
                <a:lnTo>
                  <a:pt x="228917" y="75996"/>
                </a:lnTo>
                <a:close/>
              </a:path>
              <a:path w="1412240" h="659765">
                <a:moveTo>
                  <a:pt x="255016" y="34353"/>
                </a:moveTo>
                <a:lnTo>
                  <a:pt x="254990" y="31813"/>
                </a:lnTo>
                <a:lnTo>
                  <a:pt x="254571" y="33083"/>
                </a:lnTo>
                <a:lnTo>
                  <a:pt x="255016" y="34353"/>
                </a:lnTo>
                <a:close/>
              </a:path>
              <a:path w="1412240" h="659765">
                <a:moveTo>
                  <a:pt x="263728" y="75336"/>
                </a:moveTo>
                <a:lnTo>
                  <a:pt x="262775" y="75349"/>
                </a:lnTo>
                <a:lnTo>
                  <a:pt x="263715" y="75438"/>
                </a:lnTo>
                <a:close/>
              </a:path>
              <a:path w="1412240" h="659765">
                <a:moveTo>
                  <a:pt x="332854" y="604901"/>
                </a:moveTo>
                <a:lnTo>
                  <a:pt x="332409" y="603199"/>
                </a:lnTo>
                <a:lnTo>
                  <a:pt x="331330" y="604583"/>
                </a:lnTo>
                <a:lnTo>
                  <a:pt x="332854" y="604901"/>
                </a:lnTo>
                <a:close/>
              </a:path>
              <a:path w="1412240" h="659765">
                <a:moveTo>
                  <a:pt x="340080" y="602043"/>
                </a:moveTo>
                <a:lnTo>
                  <a:pt x="338340" y="600773"/>
                </a:lnTo>
                <a:lnTo>
                  <a:pt x="330479" y="595693"/>
                </a:lnTo>
                <a:lnTo>
                  <a:pt x="332409" y="603199"/>
                </a:lnTo>
                <a:lnTo>
                  <a:pt x="333311" y="602043"/>
                </a:lnTo>
                <a:lnTo>
                  <a:pt x="340080" y="602043"/>
                </a:lnTo>
                <a:close/>
              </a:path>
              <a:path w="1412240" h="659765">
                <a:moveTo>
                  <a:pt x="370243" y="640143"/>
                </a:moveTo>
                <a:lnTo>
                  <a:pt x="367969" y="640143"/>
                </a:lnTo>
                <a:lnTo>
                  <a:pt x="366991" y="641413"/>
                </a:lnTo>
                <a:lnTo>
                  <a:pt x="370243" y="640143"/>
                </a:lnTo>
                <a:close/>
              </a:path>
              <a:path w="1412240" h="659765">
                <a:moveTo>
                  <a:pt x="380415" y="29870"/>
                </a:moveTo>
                <a:lnTo>
                  <a:pt x="380060" y="29273"/>
                </a:lnTo>
                <a:lnTo>
                  <a:pt x="379615" y="30543"/>
                </a:lnTo>
                <a:lnTo>
                  <a:pt x="380415" y="29870"/>
                </a:lnTo>
                <a:close/>
              </a:path>
              <a:path w="1412240" h="659765">
                <a:moveTo>
                  <a:pt x="410616" y="28435"/>
                </a:moveTo>
                <a:lnTo>
                  <a:pt x="408927" y="28003"/>
                </a:lnTo>
                <a:lnTo>
                  <a:pt x="409092" y="28879"/>
                </a:lnTo>
                <a:lnTo>
                  <a:pt x="410616" y="28435"/>
                </a:lnTo>
                <a:close/>
              </a:path>
              <a:path w="1412240" h="659765">
                <a:moveTo>
                  <a:pt x="413689" y="605180"/>
                </a:moveTo>
                <a:lnTo>
                  <a:pt x="410464" y="603313"/>
                </a:lnTo>
                <a:lnTo>
                  <a:pt x="411708" y="605878"/>
                </a:lnTo>
                <a:lnTo>
                  <a:pt x="413689" y="605180"/>
                </a:lnTo>
                <a:close/>
              </a:path>
              <a:path w="1412240" h="659765">
                <a:moveTo>
                  <a:pt x="413905" y="29273"/>
                </a:moveTo>
                <a:lnTo>
                  <a:pt x="412089" y="28003"/>
                </a:lnTo>
                <a:lnTo>
                  <a:pt x="410616" y="28435"/>
                </a:lnTo>
                <a:lnTo>
                  <a:pt x="413905" y="29273"/>
                </a:lnTo>
                <a:close/>
              </a:path>
              <a:path w="1412240" h="659765">
                <a:moveTo>
                  <a:pt x="417842" y="65379"/>
                </a:moveTo>
                <a:lnTo>
                  <a:pt x="417449" y="65417"/>
                </a:lnTo>
                <a:lnTo>
                  <a:pt x="417068" y="65506"/>
                </a:lnTo>
                <a:lnTo>
                  <a:pt x="414083" y="66865"/>
                </a:lnTo>
                <a:lnTo>
                  <a:pt x="415886" y="66370"/>
                </a:lnTo>
                <a:lnTo>
                  <a:pt x="417842" y="65379"/>
                </a:lnTo>
                <a:close/>
              </a:path>
              <a:path w="1412240" h="659765">
                <a:moveTo>
                  <a:pt x="419277" y="608393"/>
                </a:moveTo>
                <a:lnTo>
                  <a:pt x="419087" y="603313"/>
                </a:lnTo>
                <a:lnTo>
                  <a:pt x="413689" y="605180"/>
                </a:lnTo>
                <a:lnTo>
                  <a:pt x="419277" y="608393"/>
                </a:lnTo>
                <a:close/>
              </a:path>
              <a:path w="1412240" h="659765">
                <a:moveTo>
                  <a:pt x="431482" y="14033"/>
                </a:moveTo>
                <a:lnTo>
                  <a:pt x="430123" y="12763"/>
                </a:lnTo>
                <a:lnTo>
                  <a:pt x="428320" y="14033"/>
                </a:lnTo>
                <a:lnTo>
                  <a:pt x="431482" y="14033"/>
                </a:lnTo>
                <a:close/>
              </a:path>
              <a:path w="1412240" h="659765">
                <a:moveTo>
                  <a:pt x="432828" y="14033"/>
                </a:moveTo>
                <a:lnTo>
                  <a:pt x="431482" y="14033"/>
                </a:lnTo>
                <a:lnTo>
                  <a:pt x="432498" y="14986"/>
                </a:lnTo>
                <a:lnTo>
                  <a:pt x="432828" y="14033"/>
                </a:lnTo>
                <a:close/>
              </a:path>
              <a:path w="1412240" h="659765">
                <a:moveTo>
                  <a:pt x="454520" y="14033"/>
                </a:moveTo>
                <a:lnTo>
                  <a:pt x="452666" y="15303"/>
                </a:lnTo>
                <a:lnTo>
                  <a:pt x="454520" y="14033"/>
                </a:lnTo>
                <a:close/>
              </a:path>
              <a:path w="1412240" h="659765">
                <a:moveTo>
                  <a:pt x="472643" y="592023"/>
                </a:moveTo>
                <a:lnTo>
                  <a:pt x="470750" y="588886"/>
                </a:lnTo>
                <a:lnTo>
                  <a:pt x="469887" y="589343"/>
                </a:lnTo>
                <a:lnTo>
                  <a:pt x="472643" y="592023"/>
                </a:lnTo>
                <a:close/>
              </a:path>
              <a:path w="1412240" h="659765">
                <a:moveTo>
                  <a:pt x="473583" y="59753"/>
                </a:moveTo>
                <a:lnTo>
                  <a:pt x="473379" y="59182"/>
                </a:lnTo>
                <a:lnTo>
                  <a:pt x="471309" y="59753"/>
                </a:lnTo>
                <a:lnTo>
                  <a:pt x="473583" y="59753"/>
                </a:lnTo>
                <a:close/>
              </a:path>
              <a:path w="1412240" h="659765">
                <a:moveTo>
                  <a:pt x="476872" y="585533"/>
                </a:moveTo>
                <a:lnTo>
                  <a:pt x="468731" y="585533"/>
                </a:lnTo>
                <a:lnTo>
                  <a:pt x="470750" y="588886"/>
                </a:lnTo>
                <a:lnTo>
                  <a:pt x="476872" y="585533"/>
                </a:lnTo>
                <a:close/>
              </a:path>
              <a:path w="1412240" h="659765">
                <a:moveTo>
                  <a:pt x="508711" y="62179"/>
                </a:moveTo>
                <a:lnTo>
                  <a:pt x="508533" y="62293"/>
                </a:lnTo>
                <a:lnTo>
                  <a:pt x="508685" y="62293"/>
                </a:lnTo>
                <a:close/>
              </a:path>
              <a:path w="1412240" h="659765">
                <a:moveTo>
                  <a:pt x="508977" y="593153"/>
                </a:moveTo>
                <a:lnTo>
                  <a:pt x="508406" y="586803"/>
                </a:lnTo>
                <a:lnTo>
                  <a:pt x="508215" y="591883"/>
                </a:lnTo>
                <a:lnTo>
                  <a:pt x="507403" y="593331"/>
                </a:lnTo>
                <a:lnTo>
                  <a:pt x="508977" y="593153"/>
                </a:lnTo>
                <a:close/>
              </a:path>
              <a:path w="1412240" h="659765">
                <a:moveTo>
                  <a:pt x="514858" y="593153"/>
                </a:moveTo>
                <a:lnTo>
                  <a:pt x="514362" y="591883"/>
                </a:lnTo>
                <a:lnTo>
                  <a:pt x="514705" y="593153"/>
                </a:lnTo>
                <a:lnTo>
                  <a:pt x="514858" y="593153"/>
                </a:lnTo>
                <a:close/>
              </a:path>
              <a:path w="1412240" h="659765">
                <a:moveTo>
                  <a:pt x="532244" y="70688"/>
                </a:moveTo>
                <a:lnTo>
                  <a:pt x="531215" y="68910"/>
                </a:lnTo>
                <a:lnTo>
                  <a:pt x="530098" y="66738"/>
                </a:lnTo>
                <a:lnTo>
                  <a:pt x="528078" y="65798"/>
                </a:lnTo>
                <a:lnTo>
                  <a:pt x="528802" y="68440"/>
                </a:lnTo>
                <a:lnTo>
                  <a:pt x="530364" y="69799"/>
                </a:lnTo>
                <a:lnTo>
                  <a:pt x="532244" y="70688"/>
                </a:lnTo>
                <a:close/>
              </a:path>
              <a:path w="1412240" h="659765">
                <a:moveTo>
                  <a:pt x="537273" y="72186"/>
                </a:moveTo>
                <a:lnTo>
                  <a:pt x="533755" y="71412"/>
                </a:lnTo>
                <a:lnTo>
                  <a:pt x="532244" y="70700"/>
                </a:lnTo>
                <a:lnTo>
                  <a:pt x="533527" y="72834"/>
                </a:lnTo>
                <a:lnTo>
                  <a:pt x="534708" y="74358"/>
                </a:lnTo>
                <a:lnTo>
                  <a:pt x="537273" y="72186"/>
                </a:lnTo>
                <a:close/>
              </a:path>
              <a:path w="1412240" h="659765">
                <a:moveTo>
                  <a:pt x="573316" y="541083"/>
                </a:moveTo>
                <a:lnTo>
                  <a:pt x="572566" y="543623"/>
                </a:lnTo>
                <a:lnTo>
                  <a:pt x="572592" y="543788"/>
                </a:lnTo>
                <a:lnTo>
                  <a:pt x="573316" y="541083"/>
                </a:lnTo>
                <a:close/>
              </a:path>
              <a:path w="1412240" h="659765">
                <a:moveTo>
                  <a:pt x="577761" y="77711"/>
                </a:moveTo>
                <a:lnTo>
                  <a:pt x="575894" y="69913"/>
                </a:lnTo>
                <a:lnTo>
                  <a:pt x="569480" y="69913"/>
                </a:lnTo>
                <a:lnTo>
                  <a:pt x="577761" y="77711"/>
                </a:lnTo>
                <a:close/>
              </a:path>
              <a:path w="1412240" h="659765">
                <a:moveTo>
                  <a:pt x="577900" y="124129"/>
                </a:moveTo>
                <a:lnTo>
                  <a:pt x="572858" y="120789"/>
                </a:lnTo>
                <a:lnTo>
                  <a:pt x="572947" y="125984"/>
                </a:lnTo>
                <a:lnTo>
                  <a:pt x="577900" y="124129"/>
                </a:lnTo>
                <a:close/>
              </a:path>
              <a:path w="1412240" h="659765">
                <a:moveTo>
                  <a:pt x="578929" y="78803"/>
                </a:moveTo>
                <a:lnTo>
                  <a:pt x="577761" y="77711"/>
                </a:lnTo>
                <a:lnTo>
                  <a:pt x="578015" y="78803"/>
                </a:lnTo>
                <a:lnTo>
                  <a:pt x="578929" y="78803"/>
                </a:lnTo>
                <a:close/>
              </a:path>
              <a:path w="1412240" h="659765">
                <a:moveTo>
                  <a:pt x="584174" y="532193"/>
                </a:moveTo>
                <a:lnTo>
                  <a:pt x="578434" y="534733"/>
                </a:lnTo>
                <a:lnTo>
                  <a:pt x="578180" y="539813"/>
                </a:lnTo>
                <a:lnTo>
                  <a:pt x="583526" y="539038"/>
                </a:lnTo>
                <a:lnTo>
                  <a:pt x="582891" y="538543"/>
                </a:lnTo>
                <a:lnTo>
                  <a:pt x="584174" y="532193"/>
                </a:lnTo>
                <a:close/>
              </a:path>
              <a:path w="1412240" h="659765">
                <a:moveTo>
                  <a:pt x="586232" y="538645"/>
                </a:moveTo>
                <a:lnTo>
                  <a:pt x="583526" y="539038"/>
                </a:lnTo>
                <a:lnTo>
                  <a:pt x="585762" y="540791"/>
                </a:lnTo>
                <a:lnTo>
                  <a:pt x="586181" y="539953"/>
                </a:lnTo>
                <a:lnTo>
                  <a:pt x="586232" y="538645"/>
                </a:lnTo>
                <a:close/>
              </a:path>
              <a:path w="1412240" h="659765">
                <a:moveTo>
                  <a:pt x="586968" y="77558"/>
                </a:moveTo>
                <a:lnTo>
                  <a:pt x="580999" y="73736"/>
                </a:lnTo>
                <a:lnTo>
                  <a:pt x="585216" y="76733"/>
                </a:lnTo>
                <a:lnTo>
                  <a:pt x="586968" y="77558"/>
                </a:lnTo>
                <a:close/>
              </a:path>
              <a:path w="1412240" h="659765">
                <a:moveTo>
                  <a:pt x="599503" y="394512"/>
                </a:moveTo>
                <a:lnTo>
                  <a:pt x="596417" y="393763"/>
                </a:lnTo>
                <a:lnTo>
                  <a:pt x="598347" y="400113"/>
                </a:lnTo>
                <a:lnTo>
                  <a:pt x="599503" y="394512"/>
                </a:lnTo>
                <a:close/>
              </a:path>
              <a:path w="1412240" h="659765">
                <a:moveTo>
                  <a:pt x="600417" y="456806"/>
                </a:moveTo>
                <a:lnTo>
                  <a:pt x="599897" y="455510"/>
                </a:lnTo>
                <a:lnTo>
                  <a:pt x="599173" y="456171"/>
                </a:lnTo>
                <a:lnTo>
                  <a:pt x="600417" y="456806"/>
                </a:lnTo>
                <a:close/>
              </a:path>
              <a:path w="1412240" h="659765">
                <a:moveTo>
                  <a:pt x="600862" y="303072"/>
                </a:moveTo>
                <a:lnTo>
                  <a:pt x="600341" y="303263"/>
                </a:lnTo>
                <a:lnTo>
                  <a:pt x="599821" y="303631"/>
                </a:lnTo>
                <a:lnTo>
                  <a:pt x="599414" y="304292"/>
                </a:lnTo>
                <a:lnTo>
                  <a:pt x="599795" y="304241"/>
                </a:lnTo>
                <a:lnTo>
                  <a:pt x="600303" y="303707"/>
                </a:lnTo>
                <a:lnTo>
                  <a:pt x="600862" y="303072"/>
                </a:lnTo>
                <a:close/>
              </a:path>
              <a:path w="1412240" h="659765">
                <a:moveTo>
                  <a:pt x="601637" y="395033"/>
                </a:moveTo>
                <a:lnTo>
                  <a:pt x="600583" y="392493"/>
                </a:lnTo>
                <a:lnTo>
                  <a:pt x="599922" y="392493"/>
                </a:lnTo>
                <a:lnTo>
                  <a:pt x="599503" y="394512"/>
                </a:lnTo>
                <a:lnTo>
                  <a:pt x="601637" y="395033"/>
                </a:lnTo>
                <a:close/>
              </a:path>
              <a:path w="1412240" h="659765">
                <a:moveTo>
                  <a:pt x="602462" y="457847"/>
                </a:moveTo>
                <a:lnTo>
                  <a:pt x="600417" y="456806"/>
                </a:lnTo>
                <a:lnTo>
                  <a:pt x="600722" y="457568"/>
                </a:lnTo>
                <a:lnTo>
                  <a:pt x="602462" y="457847"/>
                </a:lnTo>
                <a:close/>
              </a:path>
              <a:path w="1412240" h="659765">
                <a:moveTo>
                  <a:pt x="604621" y="458165"/>
                </a:moveTo>
                <a:lnTo>
                  <a:pt x="602462" y="457847"/>
                </a:lnTo>
                <a:lnTo>
                  <a:pt x="602907" y="458050"/>
                </a:lnTo>
                <a:lnTo>
                  <a:pt x="603618" y="458177"/>
                </a:lnTo>
                <a:lnTo>
                  <a:pt x="604621" y="458165"/>
                </a:lnTo>
                <a:close/>
              </a:path>
              <a:path w="1412240" h="659765">
                <a:moveTo>
                  <a:pt x="604659" y="498449"/>
                </a:moveTo>
                <a:lnTo>
                  <a:pt x="603885" y="496912"/>
                </a:lnTo>
                <a:lnTo>
                  <a:pt x="603707" y="498322"/>
                </a:lnTo>
                <a:lnTo>
                  <a:pt x="604088" y="498284"/>
                </a:lnTo>
                <a:lnTo>
                  <a:pt x="604431" y="498348"/>
                </a:lnTo>
                <a:lnTo>
                  <a:pt x="604659" y="498449"/>
                </a:lnTo>
                <a:close/>
              </a:path>
              <a:path w="1412240" h="659765">
                <a:moveTo>
                  <a:pt x="605434" y="499973"/>
                </a:moveTo>
                <a:lnTo>
                  <a:pt x="605409" y="499262"/>
                </a:lnTo>
                <a:lnTo>
                  <a:pt x="605332" y="498640"/>
                </a:lnTo>
                <a:lnTo>
                  <a:pt x="604659" y="498449"/>
                </a:lnTo>
                <a:lnTo>
                  <a:pt x="605434" y="499973"/>
                </a:lnTo>
                <a:close/>
              </a:path>
              <a:path w="1412240" h="659765">
                <a:moveTo>
                  <a:pt x="607110" y="503174"/>
                </a:moveTo>
                <a:lnTo>
                  <a:pt x="605447" y="499973"/>
                </a:lnTo>
                <a:lnTo>
                  <a:pt x="605485" y="501116"/>
                </a:lnTo>
                <a:lnTo>
                  <a:pt x="605383" y="502526"/>
                </a:lnTo>
                <a:lnTo>
                  <a:pt x="607110" y="503174"/>
                </a:lnTo>
                <a:close/>
              </a:path>
              <a:path w="1412240" h="659765">
                <a:moveTo>
                  <a:pt x="607148" y="448945"/>
                </a:moveTo>
                <a:lnTo>
                  <a:pt x="603402" y="446468"/>
                </a:lnTo>
                <a:lnTo>
                  <a:pt x="603059" y="449287"/>
                </a:lnTo>
                <a:lnTo>
                  <a:pt x="599186" y="453732"/>
                </a:lnTo>
                <a:lnTo>
                  <a:pt x="599897" y="455510"/>
                </a:lnTo>
                <a:lnTo>
                  <a:pt x="607148" y="448945"/>
                </a:lnTo>
                <a:close/>
              </a:path>
              <a:path w="1412240" h="659765">
                <a:moveTo>
                  <a:pt x="608291" y="493572"/>
                </a:moveTo>
                <a:lnTo>
                  <a:pt x="607758" y="491020"/>
                </a:lnTo>
                <a:lnTo>
                  <a:pt x="606425" y="491553"/>
                </a:lnTo>
                <a:lnTo>
                  <a:pt x="608291" y="493572"/>
                </a:lnTo>
                <a:close/>
              </a:path>
              <a:path w="1412240" h="659765">
                <a:moveTo>
                  <a:pt x="609879" y="490156"/>
                </a:moveTo>
                <a:lnTo>
                  <a:pt x="607847" y="485203"/>
                </a:lnTo>
                <a:lnTo>
                  <a:pt x="605409" y="483933"/>
                </a:lnTo>
                <a:lnTo>
                  <a:pt x="607339" y="489013"/>
                </a:lnTo>
                <a:lnTo>
                  <a:pt x="607758" y="491020"/>
                </a:lnTo>
                <a:lnTo>
                  <a:pt x="609879" y="490156"/>
                </a:lnTo>
                <a:close/>
              </a:path>
              <a:path w="1412240" h="659765">
                <a:moveTo>
                  <a:pt x="610400" y="489940"/>
                </a:moveTo>
                <a:lnTo>
                  <a:pt x="609879" y="490156"/>
                </a:lnTo>
                <a:lnTo>
                  <a:pt x="609930" y="490283"/>
                </a:lnTo>
                <a:lnTo>
                  <a:pt x="610400" y="489940"/>
                </a:lnTo>
                <a:close/>
              </a:path>
              <a:path w="1412240" h="659765">
                <a:moveTo>
                  <a:pt x="614438" y="262953"/>
                </a:moveTo>
                <a:lnTo>
                  <a:pt x="613105" y="260413"/>
                </a:lnTo>
                <a:lnTo>
                  <a:pt x="612076" y="260680"/>
                </a:lnTo>
                <a:lnTo>
                  <a:pt x="613994" y="262953"/>
                </a:lnTo>
                <a:lnTo>
                  <a:pt x="614438" y="262953"/>
                </a:lnTo>
                <a:close/>
              </a:path>
              <a:path w="1412240" h="659765">
                <a:moveTo>
                  <a:pt x="615518" y="259753"/>
                </a:moveTo>
                <a:lnTo>
                  <a:pt x="614032" y="258648"/>
                </a:lnTo>
                <a:lnTo>
                  <a:pt x="613905" y="260413"/>
                </a:lnTo>
                <a:lnTo>
                  <a:pt x="615518" y="259753"/>
                </a:lnTo>
                <a:close/>
              </a:path>
              <a:path w="1412240" h="659765">
                <a:moveTo>
                  <a:pt x="616000" y="498830"/>
                </a:moveTo>
                <a:lnTo>
                  <a:pt x="612241" y="497903"/>
                </a:lnTo>
                <a:lnTo>
                  <a:pt x="611124" y="496633"/>
                </a:lnTo>
                <a:lnTo>
                  <a:pt x="608291" y="493572"/>
                </a:lnTo>
                <a:lnTo>
                  <a:pt x="609460" y="499173"/>
                </a:lnTo>
                <a:lnTo>
                  <a:pt x="615226" y="500443"/>
                </a:lnTo>
                <a:lnTo>
                  <a:pt x="616000" y="498830"/>
                </a:lnTo>
                <a:close/>
              </a:path>
              <a:path w="1412240" h="659765">
                <a:moveTo>
                  <a:pt x="616242" y="471233"/>
                </a:moveTo>
                <a:lnTo>
                  <a:pt x="614680" y="471525"/>
                </a:lnTo>
                <a:lnTo>
                  <a:pt x="615188" y="473202"/>
                </a:lnTo>
                <a:lnTo>
                  <a:pt x="616242" y="471233"/>
                </a:lnTo>
                <a:close/>
              </a:path>
              <a:path w="1412240" h="659765">
                <a:moveTo>
                  <a:pt x="617435" y="499173"/>
                </a:moveTo>
                <a:lnTo>
                  <a:pt x="617042" y="496633"/>
                </a:lnTo>
                <a:lnTo>
                  <a:pt x="616000" y="498830"/>
                </a:lnTo>
                <a:lnTo>
                  <a:pt x="617435" y="499173"/>
                </a:lnTo>
                <a:close/>
              </a:path>
              <a:path w="1412240" h="659765">
                <a:moveTo>
                  <a:pt x="618185" y="132143"/>
                </a:moveTo>
                <a:lnTo>
                  <a:pt x="618020" y="130543"/>
                </a:lnTo>
                <a:lnTo>
                  <a:pt x="617842" y="131699"/>
                </a:lnTo>
                <a:lnTo>
                  <a:pt x="618185" y="132143"/>
                </a:lnTo>
                <a:close/>
              </a:path>
              <a:path w="1412240" h="659765">
                <a:moveTo>
                  <a:pt x="620598" y="258013"/>
                </a:moveTo>
                <a:lnTo>
                  <a:pt x="619963" y="258013"/>
                </a:lnTo>
                <a:lnTo>
                  <a:pt x="619709" y="258013"/>
                </a:lnTo>
                <a:lnTo>
                  <a:pt x="615518" y="259753"/>
                </a:lnTo>
                <a:lnTo>
                  <a:pt x="618121" y="261683"/>
                </a:lnTo>
                <a:lnTo>
                  <a:pt x="619861" y="258229"/>
                </a:lnTo>
                <a:lnTo>
                  <a:pt x="620471" y="259143"/>
                </a:lnTo>
                <a:lnTo>
                  <a:pt x="620598" y="258013"/>
                </a:lnTo>
                <a:close/>
              </a:path>
              <a:path w="1412240" h="659765">
                <a:moveTo>
                  <a:pt x="620826" y="487743"/>
                </a:moveTo>
                <a:lnTo>
                  <a:pt x="619379" y="481393"/>
                </a:lnTo>
                <a:lnTo>
                  <a:pt x="616470" y="476313"/>
                </a:lnTo>
                <a:lnTo>
                  <a:pt x="615746" y="475043"/>
                </a:lnTo>
                <a:lnTo>
                  <a:pt x="615188" y="473202"/>
                </a:lnTo>
                <a:lnTo>
                  <a:pt x="613524" y="476313"/>
                </a:lnTo>
                <a:lnTo>
                  <a:pt x="611174" y="476313"/>
                </a:lnTo>
                <a:lnTo>
                  <a:pt x="607453" y="475043"/>
                </a:lnTo>
                <a:lnTo>
                  <a:pt x="605053" y="472503"/>
                </a:lnTo>
                <a:lnTo>
                  <a:pt x="607212" y="477583"/>
                </a:lnTo>
                <a:lnTo>
                  <a:pt x="611314" y="482663"/>
                </a:lnTo>
                <a:lnTo>
                  <a:pt x="613435" y="487743"/>
                </a:lnTo>
                <a:lnTo>
                  <a:pt x="610400" y="489940"/>
                </a:lnTo>
                <a:lnTo>
                  <a:pt x="612698" y="489013"/>
                </a:lnTo>
                <a:lnTo>
                  <a:pt x="614743" y="489013"/>
                </a:lnTo>
                <a:lnTo>
                  <a:pt x="616254" y="492823"/>
                </a:lnTo>
                <a:lnTo>
                  <a:pt x="619683" y="489013"/>
                </a:lnTo>
                <a:lnTo>
                  <a:pt x="620826" y="487743"/>
                </a:lnTo>
                <a:close/>
              </a:path>
              <a:path w="1412240" h="659765">
                <a:moveTo>
                  <a:pt x="621220" y="145338"/>
                </a:moveTo>
                <a:lnTo>
                  <a:pt x="617816" y="145148"/>
                </a:lnTo>
                <a:lnTo>
                  <a:pt x="621157" y="145707"/>
                </a:lnTo>
                <a:lnTo>
                  <a:pt x="621220" y="145338"/>
                </a:lnTo>
                <a:close/>
              </a:path>
              <a:path w="1412240" h="659765">
                <a:moveTo>
                  <a:pt x="621601" y="393763"/>
                </a:moveTo>
                <a:lnTo>
                  <a:pt x="620903" y="389750"/>
                </a:lnTo>
                <a:lnTo>
                  <a:pt x="620522" y="389953"/>
                </a:lnTo>
                <a:lnTo>
                  <a:pt x="620395" y="391312"/>
                </a:lnTo>
                <a:lnTo>
                  <a:pt x="621601" y="393763"/>
                </a:lnTo>
                <a:close/>
              </a:path>
              <a:path w="1412240" h="659765">
                <a:moveTo>
                  <a:pt x="623227" y="145465"/>
                </a:moveTo>
                <a:lnTo>
                  <a:pt x="622160" y="139649"/>
                </a:lnTo>
                <a:lnTo>
                  <a:pt x="621220" y="145338"/>
                </a:lnTo>
                <a:lnTo>
                  <a:pt x="623227" y="145465"/>
                </a:lnTo>
                <a:close/>
              </a:path>
              <a:path w="1412240" h="659765">
                <a:moveTo>
                  <a:pt x="625652" y="409003"/>
                </a:moveTo>
                <a:lnTo>
                  <a:pt x="620979" y="403923"/>
                </a:lnTo>
                <a:lnTo>
                  <a:pt x="622884" y="410248"/>
                </a:lnTo>
                <a:lnTo>
                  <a:pt x="623062" y="409003"/>
                </a:lnTo>
                <a:lnTo>
                  <a:pt x="625652" y="409003"/>
                </a:lnTo>
                <a:close/>
              </a:path>
              <a:path w="1412240" h="659765">
                <a:moveTo>
                  <a:pt x="629348" y="444563"/>
                </a:moveTo>
                <a:lnTo>
                  <a:pt x="627291" y="439483"/>
                </a:lnTo>
                <a:lnTo>
                  <a:pt x="625602" y="435673"/>
                </a:lnTo>
                <a:lnTo>
                  <a:pt x="627532" y="431863"/>
                </a:lnTo>
                <a:lnTo>
                  <a:pt x="628129" y="433133"/>
                </a:lnTo>
                <a:lnTo>
                  <a:pt x="627583" y="431863"/>
                </a:lnTo>
                <a:lnTo>
                  <a:pt x="625436" y="426783"/>
                </a:lnTo>
                <a:lnTo>
                  <a:pt x="622503" y="426783"/>
                </a:lnTo>
                <a:lnTo>
                  <a:pt x="618731" y="425513"/>
                </a:lnTo>
                <a:lnTo>
                  <a:pt x="613562" y="421703"/>
                </a:lnTo>
                <a:lnTo>
                  <a:pt x="629056" y="414083"/>
                </a:lnTo>
                <a:lnTo>
                  <a:pt x="622566" y="412813"/>
                </a:lnTo>
                <a:lnTo>
                  <a:pt x="622706" y="411543"/>
                </a:lnTo>
                <a:lnTo>
                  <a:pt x="622884" y="410273"/>
                </a:lnTo>
                <a:lnTo>
                  <a:pt x="618591" y="407733"/>
                </a:lnTo>
                <a:lnTo>
                  <a:pt x="620483" y="401383"/>
                </a:lnTo>
                <a:lnTo>
                  <a:pt x="620064" y="395033"/>
                </a:lnTo>
                <a:lnTo>
                  <a:pt x="620395" y="391312"/>
                </a:lnTo>
                <a:lnTo>
                  <a:pt x="617842" y="386143"/>
                </a:lnTo>
                <a:lnTo>
                  <a:pt x="620141" y="385470"/>
                </a:lnTo>
                <a:lnTo>
                  <a:pt x="620903" y="389750"/>
                </a:lnTo>
                <a:lnTo>
                  <a:pt x="625043" y="387413"/>
                </a:lnTo>
                <a:lnTo>
                  <a:pt x="620814" y="385267"/>
                </a:lnTo>
                <a:lnTo>
                  <a:pt x="622147" y="384873"/>
                </a:lnTo>
                <a:lnTo>
                  <a:pt x="621360" y="381063"/>
                </a:lnTo>
                <a:lnTo>
                  <a:pt x="619404" y="377253"/>
                </a:lnTo>
                <a:lnTo>
                  <a:pt x="620255" y="372173"/>
                </a:lnTo>
                <a:lnTo>
                  <a:pt x="626021" y="373443"/>
                </a:lnTo>
                <a:lnTo>
                  <a:pt x="623328" y="379793"/>
                </a:lnTo>
                <a:lnTo>
                  <a:pt x="628065" y="373443"/>
                </a:lnTo>
                <a:lnTo>
                  <a:pt x="624128" y="369633"/>
                </a:lnTo>
                <a:lnTo>
                  <a:pt x="624878" y="365823"/>
                </a:lnTo>
                <a:lnTo>
                  <a:pt x="627062" y="360743"/>
                </a:lnTo>
                <a:lnTo>
                  <a:pt x="627443" y="355663"/>
                </a:lnTo>
                <a:lnTo>
                  <a:pt x="619785" y="355663"/>
                </a:lnTo>
                <a:lnTo>
                  <a:pt x="622388" y="348043"/>
                </a:lnTo>
                <a:lnTo>
                  <a:pt x="623684" y="344233"/>
                </a:lnTo>
                <a:lnTo>
                  <a:pt x="621182" y="337883"/>
                </a:lnTo>
                <a:lnTo>
                  <a:pt x="620674" y="336613"/>
                </a:lnTo>
                <a:lnTo>
                  <a:pt x="622338" y="334073"/>
                </a:lnTo>
                <a:lnTo>
                  <a:pt x="623633" y="326453"/>
                </a:lnTo>
                <a:lnTo>
                  <a:pt x="624865" y="318833"/>
                </a:lnTo>
                <a:lnTo>
                  <a:pt x="626376" y="311213"/>
                </a:lnTo>
                <a:lnTo>
                  <a:pt x="627672" y="311213"/>
                </a:lnTo>
                <a:lnTo>
                  <a:pt x="619861" y="309943"/>
                </a:lnTo>
                <a:lnTo>
                  <a:pt x="620890" y="301053"/>
                </a:lnTo>
                <a:lnTo>
                  <a:pt x="619925" y="298513"/>
                </a:lnTo>
                <a:lnTo>
                  <a:pt x="618972" y="295973"/>
                </a:lnTo>
                <a:lnTo>
                  <a:pt x="625487" y="295973"/>
                </a:lnTo>
                <a:lnTo>
                  <a:pt x="627735" y="299783"/>
                </a:lnTo>
                <a:lnTo>
                  <a:pt x="627532" y="295973"/>
                </a:lnTo>
                <a:lnTo>
                  <a:pt x="627405" y="293433"/>
                </a:lnTo>
                <a:lnTo>
                  <a:pt x="624852" y="292163"/>
                </a:lnTo>
                <a:lnTo>
                  <a:pt x="623455" y="290893"/>
                </a:lnTo>
                <a:lnTo>
                  <a:pt x="623100" y="289623"/>
                </a:lnTo>
                <a:lnTo>
                  <a:pt x="622376" y="287083"/>
                </a:lnTo>
                <a:lnTo>
                  <a:pt x="628230" y="288353"/>
                </a:lnTo>
                <a:lnTo>
                  <a:pt x="627875" y="287083"/>
                </a:lnTo>
                <a:lnTo>
                  <a:pt x="626795" y="283273"/>
                </a:lnTo>
                <a:lnTo>
                  <a:pt x="624586" y="276923"/>
                </a:lnTo>
                <a:lnTo>
                  <a:pt x="623138" y="270573"/>
                </a:lnTo>
                <a:lnTo>
                  <a:pt x="623557" y="266763"/>
                </a:lnTo>
                <a:lnTo>
                  <a:pt x="623989" y="262953"/>
                </a:lnTo>
                <a:lnTo>
                  <a:pt x="619353" y="264223"/>
                </a:lnTo>
                <a:lnTo>
                  <a:pt x="614133" y="266763"/>
                </a:lnTo>
                <a:lnTo>
                  <a:pt x="609155" y="266763"/>
                </a:lnTo>
                <a:lnTo>
                  <a:pt x="605243" y="261683"/>
                </a:lnTo>
                <a:lnTo>
                  <a:pt x="608152" y="261683"/>
                </a:lnTo>
                <a:lnTo>
                  <a:pt x="612076" y="260680"/>
                </a:lnTo>
                <a:lnTo>
                  <a:pt x="611847" y="260413"/>
                </a:lnTo>
                <a:lnTo>
                  <a:pt x="613003" y="257873"/>
                </a:lnTo>
                <a:lnTo>
                  <a:pt x="614032" y="258648"/>
                </a:lnTo>
                <a:lnTo>
                  <a:pt x="614083" y="257873"/>
                </a:lnTo>
                <a:lnTo>
                  <a:pt x="614172" y="256603"/>
                </a:lnTo>
                <a:lnTo>
                  <a:pt x="618337" y="256603"/>
                </a:lnTo>
                <a:lnTo>
                  <a:pt x="617004" y="254063"/>
                </a:lnTo>
                <a:lnTo>
                  <a:pt x="620331" y="254063"/>
                </a:lnTo>
                <a:lnTo>
                  <a:pt x="620788" y="255333"/>
                </a:lnTo>
                <a:lnTo>
                  <a:pt x="618769" y="256603"/>
                </a:lnTo>
                <a:lnTo>
                  <a:pt x="619620" y="257873"/>
                </a:lnTo>
                <a:lnTo>
                  <a:pt x="620039" y="257873"/>
                </a:lnTo>
                <a:lnTo>
                  <a:pt x="620610" y="257873"/>
                </a:lnTo>
                <a:lnTo>
                  <a:pt x="621004" y="254063"/>
                </a:lnTo>
                <a:lnTo>
                  <a:pt x="623214" y="248983"/>
                </a:lnTo>
                <a:lnTo>
                  <a:pt x="626287" y="247713"/>
                </a:lnTo>
                <a:lnTo>
                  <a:pt x="620687" y="247713"/>
                </a:lnTo>
                <a:lnTo>
                  <a:pt x="620001" y="245173"/>
                </a:lnTo>
                <a:lnTo>
                  <a:pt x="619302" y="237553"/>
                </a:lnTo>
                <a:lnTo>
                  <a:pt x="624865" y="242633"/>
                </a:lnTo>
                <a:lnTo>
                  <a:pt x="626770" y="237553"/>
                </a:lnTo>
                <a:lnTo>
                  <a:pt x="623785" y="236283"/>
                </a:lnTo>
                <a:lnTo>
                  <a:pt x="626529" y="231203"/>
                </a:lnTo>
                <a:lnTo>
                  <a:pt x="620306" y="231203"/>
                </a:lnTo>
                <a:lnTo>
                  <a:pt x="620229" y="228663"/>
                </a:lnTo>
                <a:lnTo>
                  <a:pt x="623100" y="228663"/>
                </a:lnTo>
                <a:lnTo>
                  <a:pt x="624738" y="227393"/>
                </a:lnTo>
                <a:lnTo>
                  <a:pt x="623125" y="222313"/>
                </a:lnTo>
                <a:lnTo>
                  <a:pt x="621969" y="217233"/>
                </a:lnTo>
                <a:lnTo>
                  <a:pt x="620763" y="214693"/>
                </a:lnTo>
                <a:lnTo>
                  <a:pt x="620166" y="213423"/>
                </a:lnTo>
                <a:lnTo>
                  <a:pt x="616623" y="213423"/>
                </a:lnTo>
                <a:lnTo>
                  <a:pt x="616318" y="214388"/>
                </a:lnTo>
                <a:lnTo>
                  <a:pt x="616229" y="214693"/>
                </a:lnTo>
                <a:lnTo>
                  <a:pt x="616178" y="214503"/>
                </a:lnTo>
                <a:lnTo>
                  <a:pt x="616305" y="214439"/>
                </a:lnTo>
                <a:lnTo>
                  <a:pt x="616165" y="214439"/>
                </a:lnTo>
                <a:lnTo>
                  <a:pt x="615924" y="213423"/>
                </a:lnTo>
                <a:lnTo>
                  <a:pt x="613689" y="205803"/>
                </a:lnTo>
                <a:lnTo>
                  <a:pt x="613321" y="204533"/>
                </a:lnTo>
                <a:lnTo>
                  <a:pt x="614006" y="194373"/>
                </a:lnTo>
                <a:lnTo>
                  <a:pt x="615353" y="184213"/>
                </a:lnTo>
                <a:lnTo>
                  <a:pt x="614730" y="174053"/>
                </a:lnTo>
                <a:lnTo>
                  <a:pt x="616813" y="174053"/>
                </a:lnTo>
                <a:lnTo>
                  <a:pt x="616356" y="172783"/>
                </a:lnTo>
                <a:lnTo>
                  <a:pt x="614057" y="166433"/>
                </a:lnTo>
                <a:lnTo>
                  <a:pt x="614527" y="156273"/>
                </a:lnTo>
                <a:lnTo>
                  <a:pt x="613346" y="155003"/>
                </a:lnTo>
                <a:lnTo>
                  <a:pt x="609790" y="151193"/>
                </a:lnTo>
                <a:lnTo>
                  <a:pt x="609663" y="148653"/>
                </a:lnTo>
                <a:lnTo>
                  <a:pt x="613295" y="146113"/>
                </a:lnTo>
                <a:lnTo>
                  <a:pt x="615823" y="147383"/>
                </a:lnTo>
                <a:lnTo>
                  <a:pt x="615467" y="146113"/>
                </a:lnTo>
                <a:lnTo>
                  <a:pt x="614032" y="141033"/>
                </a:lnTo>
                <a:lnTo>
                  <a:pt x="611809" y="139763"/>
                </a:lnTo>
                <a:lnTo>
                  <a:pt x="613676" y="130873"/>
                </a:lnTo>
                <a:lnTo>
                  <a:pt x="613943" y="129603"/>
                </a:lnTo>
                <a:lnTo>
                  <a:pt x="613473" y="128333"/>
                </a:lnTo>
                <a:lnTo>
                  <a:pt x="615264" y="128333"/>
                </a:lnTo>
                <a:lnTo>
                  <a:pt x="617397" y="131114"/>
                </a:lnTo>
                <a:lnTo>
                  <a:pt x="617410" y="134683"/>
                </a:lnTo>
                <a:lnTo>
                  <a:pt x="617842" y="131699"/>
                </a:lnTo>
                <a:lnTo>
                  <a:pt x="617918" y="129603"/>
                </a:lnTo>
                <a:lnTo>
                  <a:pt x="618020" y="130543"/>
                </a:lnTo>
                <a:lnTo>
                  <a:pt x="618540" y="127063"/>
                </a:lnTo>
                <a:lnTo>
                  <a:pt x="617461" y="125285"/>
                </a:lnTo>
                <a:lnTo>
                  <a:pt x="617385" y="125158"/>
                </a:lnTo>
                <a:lnTo>
                  <a:pt x="616229" y="123253"/>
                </a:lnTo>
                <a:lnTo>
                  <a:pt x="613562" y="118173"/>
                </a:lnTo>
                <a:lnTo>
                  <a:pt x="605116" y="115633"/>
                </a:lnTo>
                <a:lnTo>
                  <a:pt x="610971" y="114363"/>
                </a:lnTo>
                <a:lnTo>
                  <a:pt x="609434" y="111823"/>
                </a:lnTo>
                <a:lnTo>
                  <a:pt x="606348" y="106743"/>
                </a:lnTo>
                <a:lnTo>
                  <a:pt x="602754" y="105473"/>
                </a:lnTo>
                <a:lnTo>
                  <a:pt x="603427" y="111823"/>
                </a:lnTo>
                <a:lnTo>
                  <a:pt x="600138" y="109283"/>
                </a:lnTo>
                <a:lnTo>
                  <a:pt x="597700" y="105473"/>
                </a:lnTo>
                <a:lnTo>
                  <a:pt x="596074" y="102933"/>
                </a:lnTo>
                <a:lnTo>
                  <a:pt x="600443" y="100393"/>
                </a:lnTo>
                <a:lnTo>
                  <a:pt x="602627" y="99123"/>
                </a:lnTo>
                <a:lnTo>
                  <a:pt x="601738" y="97853"/>
                </a:lnTo>
                <a:lnTo>
                  <a:pt x="560006" y="97853"/>
                </a:lnTo>
                <a:lnTo>
                  <a:pt x="560400" y="99123"/>
                </a:lnTo>
                <a:lnTo>
                  <a:pt x="560082" y="100393"/>
                </a:lnTo>
                <a:lnTo>
                  <a:pt x="557276" y="102933"/>
                </a:lnTo>
                <a:lnTo>
                  <a:pt x="560527" y="104203"/>
                </a:lnTo>
                <a:lnTo>
                  <a:pt x="562622" y="102933"/>
                </a:lnTo>
                <a:lnTo>
                  <a:pt x="564464" y="100393"/>
                </a:lnTo>
                <a:lnTo>
                  <a:pt x="566966" y="105473"/>
                </a:lnTo>
                <a:lnTo>
                  <a:pt x="566051" y="104203"/>
                </a:lnTo>
                <a:lnTo>
                  <a:pt x="565734" y="105473"/>
                </a:lnTo>
                <a:lnTo>
                  <a:pt x="563918" y="104203"/>
                </a:lnTo>
                <a:lnTo>
                  <a:pt x="569061" y="110553"/>
                </a:lnTo>
                <a:lnTo>
                  <a:pt x="575132" y="116903"/>
                </a:lnTo>
                <a:lnTo>
                  <a:pt x="581037" y="121983"/>
                </a:lnTo>
                <a:lnTo>
                  <a:pt x="585673" y="128333"/>
                </a:lnTo>
                <a:lnTo>
                  <a:pt x="582815" y="130873"/>
                </a:lnTo>
                <a:lnTo>
                  <a:pt x="580148" y="129603"/>
                </a:lnTo>
                <a:lnTo>
                  <a:pt x="577710" y="127063"/>
                </a:lnTo>
                <a:lnTo>
                  <a:pt x="575538" y="129603"/>
                </a:lnTo>
                <a:lnTo>
                  <a:pt x="577977" y="132143"/>
                </a:lnTo>
                <a:lnTo>
                  <a:pt x="581355" y="134683"/>
                </a:lnTo>
                <a:lnTo>
                  <a:pt x="583679" y="135953"/>
                </a:lnTo>
                <a:lnTo>
                  <a:pt x="587743" y="137223"/>
                </a:lnTo>
                <a:lnTo>
                  <a:pt x="590092" y="138493"/>
                </a:lnTo>
                <a:lnTo>
                  <a:pt x="594258" y="153733"/>
                </a:lnTo>
                <a:lnTo>
                  <a:pt x="593966" y="157543"/>
                </a:lnTo>
                <a:lnTo>
                  <a:pt x="594702" y="155003"/>
                </a:lnTo>
                <a:lnTo>
                  <a:pt x="598766" y="157543"/>
                </a:lnTo>
                <a:lnTo>
                  <a:pt x="594474" y="167703"/>
                </a:lnTo>
                <a:lnTo>
                  <a:pt x="595376" y="172783"/>
                </a:lnTo>
                <a:lnTo>
                  <a:pt x="594474" y="171513"/>
                </a:lnTo>
                <a:lnTo>
                  <a:pt x="590346" y="171513"/>
                </a:lnTo>
                <a:lnTo>
                  <a:pt x="590448" y="179133"/>
                </a:lnTo>
                <a:lnTo>
                  <a:pt x="592277" y="186753"/>
                </a:lnTo>
                <a:lnTo>
                  <a:pt x="595147" y="195643"/>
                </a:lnTo>
                <a:lnTo>
                  <a:pt x="598398" y="205803"/>
                </a:lnTo>
                <a:lnTo>
                  <a:pt x="595439" y="204533"/>
                </a:lnTo>
                <a:lnTo>
                  <a:pt x="593191" y="210883"/>
                </a:lnTo>
                <a:lnTo>
                  <a:pt x="594753" y="219773"/>
                </a:lnTo>
                <a:lnTo>
                  <a:pt x="593775" y="226123"/>
                </a:lnTo>
                <a:lnTo>
                  <a:pt x="596722" y="227393"/>
                </a:lnTo>
                <a:lnTo>
                  <a:pt x="596442" y="231203"/>
                </a:lnTo>
                <a:lnTo>
                  <a:pt x="600506" y="228663"/>
                </a:lnTo>
                <a:lnTo>
                  <a:pt x="595490" y="243903"/>
                </a:lnTo>
                <a:lnTo>
                  <a:pt x="598487" y="257873"/>
                </a:lnTo>
                <a:lnTo>
                  <a:pt x="601967" y="270573"/>
                </a:lnTo>
                <a:lnTo>
                  <a:pt x="598424" y="283273"/>
                </a:lnTo>
                <a:lnTo>
                  <a:pt x="598297" y="282003"/>
                </a:lnTo>
                <a:lnTo>
                  <a:pt x="595668" y="278193"/>
                </a:lnTo>
                <a:lnTo>
                  <a:pt x="595744" y="280733"/>
                </a:lnTo>
                <a:lnTo>
                  <a:pt x="599147" y="294703"/>
                </a:lnTo>
                <a:lnTo>
                  <a:pt x="603961" y="293433"/>
                </a:lnTo>
                <a:lnTo>
                  <a:pt x="601992" y="293433"/>
                </a:lnTo>
                <a:lnTo>
                  <a:pt x="605624" y="289623"/>
                </a:lnTo>
                <a:lnTo>
                  <a:pt x="608596" y="290893"/>
                </a:lnTo>
                <a:lnTo>
                  <a:pt x="611047" y="294703"/>
                </a:lnTo>
                <a:lnTo>
                  <a:pt x="611238" y="298513"/>
                </a:lnTo>
                <a:lnTo>
                  <a:pt x="607669" y="292163"/>
                </a:lnTo>
                <a:lnTo>
                  <a:pt x="603427" y="299783"/>
                </a:lnTo>
                <a:lnTo>
                  <a:pt x="600862" y="302323"/>
                </a:lnTo>
                <a:lnTo>
                  <a:pt x="605510" y="302323"/>
                </a:lnTo>
                <a:lnTo>
                  <a:pt x="603491" y="306133"/>
                </a:lnTo>
                <a:lnTo>
                  <a:pt x="606679" y="307403"/>
                </a:lnTo>
                <a:lnTo>
                  <a:pt x="610438" y="308673"/>
                </a:lnTo>
                <a:lnTo>
                  <a:pt x="610082" y="313753"/>
                </a:lnTo>
                <a:lnTo>
                  <a:pt x="607491" y="313753"/>
                </a:lnTo>
                <a:lnTo>
                  <a:pt x="609003" y="317563"/>
                </a:lnTo>
                <a:lnTo>
                  <a:pt x="612559" y="320103"/>
                </a:lnTo>
                <a:lnTo>
                  <a:pt x="612051" y="325183"/>
                </a:lnTo>
                <a:lnTo>
                  <a:pt x="606526" y="326453"/>
                </a:lnTo>
                <a:lnTo>
                  <a:pt x="609206" y="321373"/>
                </a:lnTo>
                <a:lnTo>
                  <a:pt x="604570" y="321373"/>
                </a:lnTo>
                <a:lnTo>
                  <a:pt x="605205" y="326453"/>
                </a:lnTo>
                <a:lnTo>
                  <a:pt x="615835" y="331533"/>
                </a:lnTo>
                <a:lnTo>
                  <a:pt x="610501" y="337883"/>
                </a:lnTo>
                <a:lnTo>
                  <a:pt x="608812" y="335343"/>
                </a:lnTo>
                <a:lnTo>
                  <a:pt x="608596" y="331533"/>
                </a:lnTo>
                <a:lnTo>
                  <a:pt x="606907" y="328993"/>
                </a:lnTo>
                <a:lnTo>
                  <a:pt x="600608" y="335343"/>
                </a:lnTo>
                <a:lnTo>
                  <a:pt x="602322" y="336613"/>
                </a:lnTo>
                <a:lnTo>
                  <a:pt x="601497" y="340423"/>
                </a:lnTo>
                <a:lnTo>
                  <a:pt x="601624" y="340423"/>
                </a:lnTo>
                <a:lnTo>
                  <a:pt x="601383" y="341414"/>
                </a:lnTo>
                <a:lnTo>
                  <a:pt x="599668" y="346544"/>
                </a:lnTo>
                <a:lnTo>
                  <a:pt x="600684" y="344271"/>
                </a:lnTo>
                <a:lnTo>
                  <a:pt x="599147" y="350583"/>
                </a:lnTo>
                <a:lnTo>
                  <a:pt x="600811" y="348043"/>
                </a:lnTo>
                <a:lnTo>
                  <a:pt x="607860" y="353123"/>
                </a:lnTo>
                <a:lnTo>
                  <a:pt x="609447" y="358203"/>
                </a:lnTo>
                <a:lnTo>
                  <a:pt x="610108" y="364553"/>
                </a:lnTo>
                <a:lnTo>
                  <a:pt x="614387" y="372173"/>
                </a:lnTo>
                <a:lnTo>
                  <a:pt x="609396" y="368363"/>
                </a:lnTo>
                <a:lnTo>
                  <a:pt x="607314" y="367093"/>
                </a:lnTo>
                <a:lnTo>
                  <a:pt x="605815" y="369633"/>
                </a:lnTo>
                <a:lnTo>
                  <a:pt x="602627" y="369633"/>
                </a:lnTo>
                <a:lnTo>
                  <a:pt x="601941" y="370674"/>
                </a:lnTo>
                <a:lnTo>
                  <a:pt x="600062" y="370395"/>
                </a:lnTo>
                <a:lnTo>
                  <a:pt x="601116" y="370713"/>
                </a:lnTo>
                <a:lnTo>
                  <a:pt x="601878" y="370776"/>
                </a:lnTo>
                <a:lnTo>
                  <a:pt x="600976" y="372173"/>
                </a:lnTo>
                <a:lnTo>
                  <a:pt x="599198" y="377253"/>
                </a:lnTo>
                <a:lnTo>
                  <a:pt x="597344" y="375983"/>
                </a:lnTo>
                <a:lnTo>
                  <a:pt x="599173" y="378523"/>
                </a:lnTo>
                <a:lnTo>
                  <a:pt x="598525" y="382333"/>
                </a:lnTo>
                <a:lnTo>
                  <a:pt x="598347" y="386143"/>
                </a:lnTo>
                <a:lnTo>
                  <a:pt x="601560" y="389953"/>
                </a:lnTo>
                <a:lnTo>
                  <a:pt x="599528" y="389953"/>
                </a:lnTo>
                <a:lnTo>
                  <a:pt x="600583" y="392493"/>
                </a:lnTo>
                <a:lnTo>
                  <a:pt x="602513" y="392493"/>
                </a:lnTo>
                <a:lnTo>
                  <a:pt x="604672" y="400113"/>
                </a:lnTo>
                <a:lnTo>
                  <a:pt x="602919" y="409003"/>
                </a:lnTo>
                <a:lnTo>
                  <a:pt x="601700" y="419163"/>
                </a:lnTo>
                <a:lnTo>
                  <a:pt x="605459" y="429323"/>
                </a:lnTo>
                <a:lnTo>
                  <a:pt x="609257" y="435673"/>
                </a:lnTo>
                <a:lnTo>
                  <a:pt x="617575" y="445833"/>
                </a:lnTo>
                <a:lnTo>
                  <a:pt x="621055" y="452183"/>
                </a:lnTo>
                <a:lnTo>
                  <a:pt x="617969" y="455993"/>
                </a:lnTo>
                <a:lnTo>
                  <a:pt x="613422" y="449643"/>
                </a:lnTo>
                <a:lnTo>
                  <a:pt x="610717" y="455993"/>
                </a:lnTo>
                <a:lnTo>
                  <a:pt x="611505" y="461073"/>
                </a:lnTo>
                <a:lnTo>
                  <a:pt x="614133" y="466153"/>
                </a:lnTo>
                <a:lnTo>
                  <a:pt x="612292" y="464883"/>
                </a:lnTo>
                <a:lnTo>
                  <a:pt x="610831" y="466153"/>
                </a:lnTo>
                <a:lnTo>
                  <a:pt x="608609" y="468693"/>
                </a:lnTo>
                <a:lnTo>
                  <a:pt x="609384" y="472503"/>
                </a:lnTo>
                <a:lnTo>
                  <a:pt x="614680" y="471525"/>
                </a:lnTo>
                <a:lnTo>
                  <a:pt x="613829" y="468693"/>
                </a:lnTo>
                <a:lnTo>
                  <a:pt x="622744" y="471233"/>
                </a:lnTo>
                <a:lnTo>
                  <a:pt x="620191" y="468693"/>
                </a:lnTo>
                <a:lnTo>
                  <a:pt x="617639" y="466153"/>
                </a:lnTo>
                <a:lnTo>
                  <a:pt x="615073" y="463613"/>
                </a:lnTo>
                <a:lnTo>
                  <a:pt x="617270" y="462343"/>
                </a:lnTo>
                <a:lnTo>
                  <a:pt x="622096" y="461073"/>
                </a:lnTo>
                <a:lnTo>
                  <a:pt x="623608" y="464883"/>
                </a:lnTo>
                <a:lnTo>
                  <a:pt x="626033" y="461073"/>
                </a:lnTo>
                <a:lnTo>
                  <a:pt x="626833" y="459803"/>
                </a:lnTo>
                <a:lnTo>
                  <a:pt x="627646" y="458533"/>
                </a:lnTo>
                <a:lnTo>
                  <a:pt x="620242" y="459803"/>
                </a:lnTo>
                <a:lnTo>
                  <a:pt x="623671" y="455993"/>
                </a:lnTo>
                <a:lnTo>
                  <a:pt x="624814" y="454723"/>
                </a:lnTo>
                <a:lnTo>
                  <a:pt x="626338" y="454723"/>
                </a:lnTo>
                <a:lnTo>
                  <a:pt x="623443" y="449643"/>
                </a:lnTo>
                <a:lnTo>
                  <a:pt x="625335" y="450913"/>
                </a:lnTo>
                <a:lnTo>
                  <a:pt x="627456" y="449643"/>
                </a:lnTo>
                <a:lnTo>
                  <a:pt x="628865" y="448805"/>
                </a:lnTo>
                <a:lnTo>
                  <a:pt x="629348" y="444563"/>
                </a:lnTo>
                <a:close/>
              </a:path>
              <a:path w="1412240" h="659765">
                <a:moveTo>
                  <a:pt x="629577" y="448373"/>
                </a:moveTo>
                <a:lnTo>
                  <a:pt x="628865" y="448805"/>
                </a:lnTo>
                <a:lnTo>
                  <a:pt x="628484" y="452183"/>
                </a:lnTo>
                <a:lnTo>
                  <a:pt x="629577" y="448373"/>
                </a:lnTo>
                <a:close/>
              </a:path>
              <a:path w="1412240" h="659765">
                <a:moveTo>
                  <a:pt x="632599" y="538543"/>
                </a:moveTo>
                <a:lnTo>
                  <a:pt x="629589" y="538543"/>
                </a:lnTo>
                <a:lnTo>
                  <a:pt x="627761" y="539813"/>
                </a:lnTo>
                <a:lnTo>
                  <a:pt x="623887" y="541083"/>
                </a:lnTo>
                <a:lnTo>
                  <a:pt x="621601" y="538543"/>
                </a:lnTo>
                <a:lnTo>
                  <a:pt x="624370" y="533463"/>
                </a:lnTo>
                <a:lnTo>
                  <a:pt x="621969" y="529653"/>
                </a:lnTo>
                <a:lnTo>
                  <a:pt x="621169" y="528383"/>
                </a:lnTo>
                <a:lnTo>
                  <a:pt x="620369" y="527113"/>
                </a:lnTo>
                <a:lnTo>
                  <a:pt x="615988" y="522033"/>
                </a:lnTo>
                <a:lnTo>
                  <a:pt x="610044" y="518223"/>
                </a:lnTo>
                <a:lnTo>
                  <a:pt x="601370" y="518223"/>
                </a:lnTo>
                <a:lnTo>
                  <a:pt x="598589" y="528383"/>
                </a:lnTo>
                <a:lnTo>
                  <a:pt x="593394" y="527113"/>
                </a:lnTo>
                <a:lnTo>
                  <a:pt x="598792" y="522033"/>
                </a:lnTo>
                <a:lnTo>
                  <a:pt x="592747" y="520763"/>
                </a:lnTo>
                <a:lnTo>
                  <a:pt x="593280" y="525843"/>
                </a:lnTo>
                <a:lnTo>
                  <a:pt x="592772" y="529653"/>
                </a:lnTo>
                <a:lnTo>
                  <a:pt x="590626" y="528383"/>
                </a:lnTo>
                <a:lnTo>
                  <a:pt x="588556" y="527113"/>
                </a:lnTo>
                <a:lnTo>
                  <a:pt x="586625" y="528383"/>
                </a:lnTo>
                <a:lnTo>
                  <a:pt x="586232" y="538645"/>
                </a:lnTo>
                <a:lnTo>
                  <a:pt x="586892" y="538543"/>
                </a:lnTo>
                <a:lnTo>
                  <a:pt x="586257" y="539813"/>
                </a:lnTo>
                <a:lnTo>
                  <a:pt x="586143" y="541083"/>
                </a:lnTo>
                <a:lnTo>
                  <a:pt x="585762" y="540791"/>
                </a:lnTo>
                <a:lnTo>
                  <a:pt x="583679" y="544893"/>
                </a:lnTo>
                <a:lnTo>
                  <a:pt x="577646" y="543623"/>
                </a:lnTo>
                <a:lnTo>
                  <a:pt x="576237" y="541083"/>
                </a:lnTo>
                <a:lnTo>
                  <a:pt x="574954" y="546163"/>
                </a:lnTo>
                <a:lnTo>
                  <a:pt x="572795" y="544893"/>
                </a:lnTo>
                <a:lnTo>
                  <a:pt x="572592" y="543788"/>
                </a:lnTo>
                <a:lnTo>
                  <a:pt x="571944" y="546163"/>
                </a:lnTo>
                <a:lnTo>
                  <a:pt x="565365" y="549973"/>
                </a:lnTo>
                <a:lnTo>
                  <a:pt x="567004" y="555053"/>
                </a:lnTo>
                <a:lnTo>
                  <a:pt x="562419" y="556323"/>
                </a:lnTo>
                <a:lnTo>
                  <a:pt x="558584" y="558863"/>
                </a:lnTo>
                <a:lnTo>
                  <a:pt x="554990" y="560133"/>
                </a:lnTo>
                <a:lnTo>
                  <a:pt x="551078" y="557593"/>
                </a:lnTo>
                <a:lnTo>
                  <a:pt x="551472" y="560133"/>
                </a:lnTo>
                <a:lnTo>
                  <a:pt x="549922" y="569023"/>
                </a:lnTo>
                <a:lnTo>
                  <a:pt x="547128" y="571563"/>
                </a:lnTo>
                <a:lnTo>
                  <a:pt x="544525" y="566483"/>
                </a:lnTo>
                <a:lnTo>
                  <a:pt x="539851" y="569023"/>
                </a:lnTo>
                <a:lnTo>
                  <a:pt x="534314" y="572833"/>
                </a:lnTo>
                <a:lnTo>
                  <a:pt x="529107" y="570293"/>
                </a:lnTo>
                <a:lnTo>
                  <a:pt x="530275" y="575373"/>
                </a:lnTo>
                <a:lnTo>
                  <a:pt x="527265" y="579183"/>
                </a:lnTo>
                <a:lnTo>
                  <a:pt x="521614" y="585533"/>
                </a:lnTo>
                <a:lnTo>
                  <a:pt x="519557" y="586803"/>
                </a:lnTo>
                <a:lnTo>
                  <a:pt x="517715" y="589343"/>
                </a:lnTo>
                <a:lnTo>
                  <a:pt x="515785" y="591883"/>
                </a:lnTo>
                <a:lnTo>
                  <a:pt x="515366" y="591883"/>
                </a:lnTo>
                <a:lnTo>
                  <a:pt x="515277" y="593153"/>
                </a:lnTo>
                <a:lnTo>
                  <a:pt x="515340" y="594423"/>
                </a:lnTo>
                <a:lnTo>
                  <a:pt x="515061" y="594423"/>
                </a:lnTo>
                <a:lnTo>
                  <a:pt x="514705" y="593153"/>
                </a:lnTo>
                <a:lnTo>
                  <a:pt x="513118" y="593153"/>
                </a:lnTo>
                <a:lnTo>
                  <a:pt x="510260" y="589343"/>
                </a:lnTo>
                <a:lnTo>
                  <a:pt x="513105" y="596963"/>
                </a:lnTo>
                <a:lnTo>
                  <a:pt x="511619" y="599503"/>
                </a:lnTo>
                <a:lnTo>
                  <a:pt x="507085" y="604583"/>
                </a:lnTo>
                <a:lnTo>
                  <a:pt x="506501" y="603313"/>
                </a:lnTo>
                <a:lnTo>
                  <a:pt x="505320" y="600773"/>
                </a:lnTo>
                <a:lnTo>
                  <a:pt x="504736" y="599503"/>
                </a:lnTo>
                <a:lnTo>
                  <a:pt x="506056" y="595693"/>
                </a:lnTo>
                <a:lnTo>
                  <a:pt x="507403" y="593331"/>
                </a:lnTo>
                <a:lnTo>
                  <a:pt x="497230" y="594423"/>
                </a:lnTo>
                <a:lnTo>
                  <a:pt x="499668" y="599503"/>
                </a:lnTo>
                <a:lnTo>
                  <a:pt x="498373" y="598233"/>
                </a:lnTo>
                <a:lnTo>
                  <a:pt x="497078" y="596963"/>
                </a:lnTo>
                <a:lnTo>
                  <a:pt x="494487" y="594423"/>
                </a:lnTo>
                <a:lnTo>
                  <a:pt x="495249" y="596963"/>
                </a:lnTo>
                <a:lnTo>
                  <a:pt x="492429" y="590613"/>
                </a:lnTo>
                <a:lnTo>
                  <a:pt x="491426" y="595693"/>
                </a:lnTo>
                <a:lnTo>
                  <a:pt x="486803" y="595693"/>
                </a:lnTo>
                <a:lnTo>
                  <a:pt x="483882" y="598233"/>
                </a:lnTo>
                <a:lnTo>
                  <a:pt x="476440" y="594423"/>
                </a:lnTo>
                <a:lnTo>
                  <a:pt x="477748" y="593153"/>
                </a:lnTo>
                <a:lnTo>
                  <a:pt x="481672" y="589343"/>
                </a:lnTo>
                <a:lnTo>
                  <a:pt x="473798" y="593153"/>
                </a:lnTo>
                <a:lnTo>
                  <a:pt x="472643" y="592023"/>
                </a:lnTo>
                <a:lnTo>
                  <a:pt x="473329" y="593153"/>
                </a:lnTo>
                <a:lnTo>
                  <a:pt x="471754" y="598233"/>
                </a:lnTo>
                <a:lnTo>
                  <a:pt x="462127" y="600773"/>
                </a:lnTo>
                <a:lnTo>
                  <a:pt x="463537" y="598233"/>
                </a:lnTo>
                <a:lnTo>
                  <a:pt x="467055" y="591883"/>
                </a:lnTo>
                <a:lnTo>
                  <a:pt x="463613" y="588073"/>
                </a:lnTo>
                <a:lnTo>
                  <a:pt x="457631" y="590613"/>
                </a:lnTo>
                <a:lnTo>
                  <a:pt x="453224" y="598233"/>
                </a:lnTo>
                <a:lnTo>
                  <a:pt x="448703" y="598233"/>
                </a:lnTo>
                <a:lnTo>
                  <a:pt x="448322" y="596963"/>
                </a:lnTo>
                <a:lnTo>
                  <a:pt x="447433" y="595693"/>
                </a:lnTo>
                <a:lnTo>
                  <a:pt x="448398" y="594423"/>
                </a:lnTo>
                <a:lnTo>
                  <a:pt x="442709" y="596963"/>
                </a:lnTo>
                <a:lnTo>
                  <a:pt x="428472" y="599503"/>
                </a:lnTo>
                <a:lnTo>
                  <a:pt x="422211" y="603313"/>
                </a:lnTo>
                <a:lnTo>
                  <a:pt x="421640" y="603313"/>
                </a:lnTo>
                <a:lnTo>
                  <a:pt x="421335" y="602043"/>
                </a:lnTo>
                <a:lnTo>
                  <a:pt x="421182" y="602043"/>
                </a:lnTo>
                <a:lnTo>
                  <a:pt x="422516" y="605853"/>
                </a:lnTo>
                <a:lnTo>
                  <a:pt x="422732" y="608393"/>
                </a:lnTo>
                <a:lnTo>
                  <a:pt x="422694" y="612203"/>
                </a:lnTo>
                <a:lnTo>
                  <a:pt x="419049" y="612203"/>
                </a:lnTo>
                <a:lnTo>
                  <a:pt x="416102" y="617283"/>
                </a:lnTo>
                <a:lnTo>
                  <a:pt x="415328" y="614743"/>
                </a:lnTo>
                <a:lnTo>
                  <a:pt x="414553" y="612203"/>
                </a:lnTo>
                <a:lnTo>
                  <a:pt x="416788" y="612203"/>
                </a:lnTo>
                <a:lnTo>
                  <a:pt x="416902" y="610933"/>
                </a:lnTo>
                <a:lnTo>
                  <a:pt x="417893" y="608393"/>
                </a:lnTo>
                <a:lnTo>
                  <a:pt x="414159" y="610933"/>
                </a:lnTo>
                <a:lnTo>
                  <a:pt x="411708" y="605878"/>
                </a:lnTo>
                <a:lnTo>
                  <a:pt x="403263" y="612203"/>
                </a:lnTo>
                <a:lnTo>
                  <a:pt x="397497" y="609663"/>
                </a:lnTo>
                <a:lnTo>
                  <a:pt x="398830" y="607123"/>
                </a:lnTo>
                <a:lnTo>
                  <a:pt x="402590" y="605853"/>
                </a:lnTo>
                <a:lnTo>
                  <a:pt x="405155" y="604583"/>
                </a:lnTo>
                <a:lnTo>
                  <a:pt x="402907" y="600773"/>
                </a:lnTo>
                <a:lnTo>
                  <a:pt x="411822" y="603313"/>
                </a:lnTo>
                <a:lnTo>
                  <a:pt x="410692" y="600773"/>
                </a:lnTo>
                <a:lnTo>
                  <a:pt x="409562" y="598233"/>
                </a:lnTo>
                <a:lnTo>
                  <a:pt x="411022" y="598233"/>
                </a:lnTo>
                <a:lnTo>
                  <a:pt x="412584" y="596963"/>
                </a:lnTo>
                <a:lnTo>
                  <a:pt x="410603" y="591883"/>
                </a:lnTo>
                <a:lnTo>
                  <a:pt x="403491" y="591883"/>
                </a:lnTo>
                <a:lnTo>
                  <a:pt x="393192" y="594423"/>
                </a:lnTo>
                <a:lnTo>
                  <a:pt x="386080" y="594423"/>
                </a:lnTo>
                <a:lnTo>
                  <a:pt x="383616" y="598233"/>
                </a:lnTo>
                <a:lnTo>
                  <a:pt x="387159" y="600773"/>
                </a:lnTo>
                <a:lnTo>
                  <a:pt x="384683" y="604583"/>
                </a:lnTo>
                <a:lnTo>
                  <a:pt x="375526" y="605853"/>
                </a:lnTo>
                <a:lnTo>
                  <a:pt x="370332" y="599503"/>
                </a:lnTo>
                <a:lnTo>
                  <a:pt x="365963" y="595693"/>
                </a:lnTo>
                <a:lnTo>
                  <a:pt x="359308" y="596963"/>
                </a:lnTo>
                <a:lnTo>
                  <a:pt x="356336" y="602043"/>
                </a:lnTo>
                <a:lnTo>
                  <a:pt x="355434" y="610933"/>
                </a:lnTo>
                <a:lnTo>
                  <a:pt x="349580" y="608393"/>
                </a:lnTo>
                <a:lnTo>
                  <a:pt x="346646" y="607123"/>
                </a:lnTo>
                <a:lnTo>
                  <a:pt x="347027" y="605853"/>
                </a:lnTo>
                <a:lnTo>
                  <a:pt x="349313" y="598233"/>
                </a:lnTo>
                <a:lnTo>
                  <a:pt x="343420" y="599503"/>
                </a:lnTo>
                <a:lnTo>
                  <a:pt x="340575" y="603313"/>
                </a:lnTo>
                <a:lnTo>
                  <a:pt x="337604" y="605853"/>
                </a:lnTo>
                <a:lnTo>
                  <a:pt x="332854" y="604901"/>
                </a:lnTo>
                <a:lnTo>
                  <a:pt x="333095" y="605853"/>
                </a:lnTo>
                <a:lnTo>
                  <a:pt x="327228" y="605853"/>
                </a:lnTo>
                <a:lnTo>
                  <a:pt x="325767" y="599503"/>
                </a:lnTo>
                <a:lnTo>
                  <a:pt x="316636" y="600773"/>
                </a:lnTo>
                <a:lnTo>
                  <a:pt x="297472" y="605853"/>
                </a:lnTo>
                <a:lnTo>
                  <a:pt x="287616" y="608393"/>
                </a:lnTo>
                <a:lnTo>
                  <a:pt x="287947" y="607123"/>
                </a:lnTo>
                <a:lnTo>
                  <a:pt x="288277" y="605878"/>
                </a:lnTo>
                <a:lnTo>
                  <a:pt x="290474" y="603313"/>
                </a:lnTo>
                <a:lnTo>
                  <a:pt x="287299" y="602043"/>
                </a:lnTo>
                <a:lnTo>
                  <a:pt x="279260" y="602843"/>
                </a:lnTo>
                <a:lnTo>
                  <a:pt x="279260" y="613473"/>
                </a:lnTo>
                <a:lnTo>
                  <a:pt x="278726" y="614743"/>
                </a:lnTo>
                <a:lnTo>
                  <a:pt x="277126" y="614743"/>
                </a:lnTo>
                <a:lnTo>
                  <a:pt x="277939" y="613473"/>
                </a:lnTo>
                <a:lnTo>
                  <a:pt x="274142" y="612203"/>
                </a:lnTo>
                <a:lnTo>
                  <a:pt x="271691" y="610933"/>
                </a:lnTo>
                <a:lnTo>
                  <a:pt x="278625" y="610933"/>
                </a:lnTo>
                <a:lnTo>
                  <a:pt x="279260" y="613473"/>
                </a:lnTo>
                <a:lnTo>
                  <a:pt x="279260" y="602843"/>
                </a:lnTo>
                <a:lnTo>
                  <a:pt x="274459" y="603313"/>
                </a:lnTo>
                <a:lnTo>
                  <a:pt x="261175" y="603313"/>
                </a:lnTo>
                <a:lnTo>
                  <a:pt x="235280" y="598233"/>
                </a:lnTo>
                <a:lnTo>
                  <a:pt x="229336" y="604583"/>
                </a:lnTo>
                <a:lnTo>
                  <a:pt x="227901" y="604583"/>
                </a:lnTo>
                <a:lnTo>
                  <a:pt x="224967" y="607123"/>
                </a:lnTo>
                <a:lnTo>
                  <a:pt x="221399" y="607123"/>
                </a:lnTo>
                <a:lnTo>
                  <a:pt x="220103" y="603313"/>
                </a:lnTo>
                <a:lnTo>
                  <a:pt x="222313" y="602043"/>
                </a:lnTo>
                <a:lnTo>
                  <a:pt x="212648" y="605853"/>
                </a:lnTo>
                <a:lnTo>
                  <a:pt x="201129" y="609663"/>
                </a:lnTo>
                <a:lnTo>
                  <a:pt x="189420" y="610933"/>
                </a:lnTo>
                <a:lnTo>
                  <a:pt x="179184" y="608393"/>
                </a:lnTo>
                <a:lnTo>
                  <a:pt x="181406" y="605853"/>
                </a:lnTo>
                <a:lnTo>
                  <a:pt x="175856" y="607123"/>
                </a:lnTo>
                <a:lnTo>
                  <a:pt x="171970" y="610933"/>
                </a:lnTo>
                <a:lnTo>
                  <a:pt x="168173" y="614743"/>
                </a:lnTo>
                <a:lnTo>
                  <a:pt x="162941" y="613473"/>
                </a:lnTo>
                <a:lnTo>
                  <a:pt x="164515" y="612203"/>
                </a:lnTo>
                <a:lnTo>
                  <a:pt x="131432" y="612203"/>
                </a:lnTo>
                <a:lnTo>
                  <a:pt x="130200" y="609663"/>
                </a:lnTo>
                <a:lnTo>
                  <a:pt x="129565" y="607123"/>
                </a:lnTo>
                <a:lnTo>
                  <a:pt x="130657" y="604583"/>
                </a:lnTo>
                <a:lnTo>
                  <a:pt x="125882" y="603313"/>
                </a:lnTo>
                <a:lnTo>
                  <a:pt x="121793" y="598233"/>
                </a:lnTo>
                <a:lnTo>
                  <a:pt x="118389" y="594423"/>
                </a:lnTo>
                <a:lnTo>
                  <a:pt x="117246" y="593153"/>
                </a:lnTo>
                <a:lnTo>
                  <a:pt x="111074" y="594423"/>
                </a:lnTo>
                <a:lnTo>
                  <a:pt x="109855" y="586803"/>
                </a:lnTo>
                <a:lnTo>
                  <a:pt x="109474" y="582993"/>
                </a:lnTo>
                <a:lnTo>
                  <a:pt x="108229" y="576643"/>
                </a:lnTo>
                <a:lnTo>
                  <a:pt x="104432" y="569023"/>
                </a:lnTo>
                <a:lnTo>
                  <a:pt x="102031" y="565213"/>
                </a:lnTo>
                <a:lnTo>
                  <a:pt x="94437" y="569023"/>
                </a:lnTo>
                <a:lnTo>
                  <a:pt x="89966" y="566483"/>
                </a:lnTo>
                <a:lnTo>
                  <a:pt x="94716" y="561403"/>
                </a:lnTo>
                <a:lnTo>
                  <a:pt x="84886" y="560133"/>
                </a:lnTo>
                <a:lnTo>
                  <a:pt x="86512" y="556323"/>
                </a:lnTo>
                <a:lnTo>
                  <a:pt x="88138" y="552513"/>
                </a:lnTo>
                <a:lnTo>
                  <a:pt x="83616" y="549973"/>
                </a:lnTo>
                <a:lnTo>
                  <a:pt x="84632" y="552513"/>
                </a:lnTo>
                <a:lnTo>
                  <a:pt x="84239" y="555053"/>
                </a:lnTo>
                <a:lnTo>
                  <a:pt x="82638" y="556323"/>
                </a:lnTo>
                <a:lnTo>
                  <a:pt x="75323" y="552513"/>
                </a:lnTo>
                <a:lnTo>
                  <a:pt x="73520" y="539813"/>
                </a:lnTo>
                <a:lnTo>
                  <a:pt x="75869" y="537273"/>
                </a:lnTo>
                <a:lnTo>
                  <a:pt x="67754" y="532193"/>
                </a:lnTo>
                <a:lnTo>
                  <a:pt x="59639" y="527113"/>
                </a:lnTo>
                <a:lnTo>
                  <a:pt x="61861" y="525843"/>
                </a:lnTo>
                <a:lnTo>
                  <a:pt x="62141" y="525983"/>
                </a:lnTo>
                <a:lnTo>
                  <a:pt x="62191" y="525843"/>
                </a:lnTo>
                <a:lnTo>
                  <a:pt x="62674" y="524573"/>
                </a:lnTo>
                <a:lnTo>
                  <a:pt x="64897" y="522033"/>
                </a:lnTo>
                <a:lnTo>
                  <a:pt x="65506" y="519493"/>
                </a:lnTo>
                <a:lnTo>
                  <a:pt x="62953" y="522033"/>
                </a:lnTo>
                <a:lnTo>
                  <a:pt x="61912" y="523303"/>
                </a:lnTo>
                <a:lnTo>
                  <a:pt x="59715" y="524573"/>
                </a:lnTo>
                <a:lnTo>
                  <a:pt x="58521" y="524573"/>
                </a:lnTo>
                <a:lnTo>
                  <a:pt x="59537" y="523303"/>
                </a:lnTo>
                <a:lnTo>
                  <a:pt x="59931" y="522033"/>
                </a:lnTo>
                <a:lnTo>
                  <a:pt x="60363" y="519493"/>
                </a:lnTo>
                <a:lnTo>
                  <a:pt x="59969" y="519493"/>
                </a:lnTo>
                <a:lnTo>
                  <a:pt x="59029" y="518223"/>
                </a:lnTo>
                <a:lnTo>
                  <a:pt x="63512" y="518223"/>
                </a:lnTo>
                <a:lnTo>
                  <a:pt x="63652" y="510603"/>
                </a:lnTo>
                <a:lnTo>
                  <a:pt x="63677" y="509333"/>
                </a:lnTo>
                <a:lnTo>
                  <a:pt x="62915" y="497903"/>
                </a:lnTo>
                <a:lnTo>
                  <a:pt x="61950" y="486473"/>
                </a:lnTo>
                <a:lnTo>
                  <a:pt x="61747" y="481393"/>
                </a:lnTo>
                <a:lnTo>
                  <a:pt x="61531" y="476313"/>
                </a:lnTo>
                <a:lnTo>
                  <a:pt x="59436" y="481393"/>
                </a:lnTo>
                <a:lnTo>
                  <a:pt x="51663" y="480123"/>
                </a:lnTo>
                <a:lnTo>
                  <a:pt x="50927" y="475043"/>
                </a:lnTo>
                <a:lnTo>
                  <a:pt x="51943" y="474865"/>
                </a:lnTo>
                <a:lnTo>
                  <a:pt x="50012" y="472503"/>
                </a:lnTo>
                <a:lnTo>
                  <a:pt x="50812" y="467423"/>
                </a:lnTo>
                <a:lnTo>
                  <a:pt x="57823" y="468693"/>
                </a:lnTo>
                <a:lnTo>
                  <a:pt x="60058" y="472503"/>
                </a:lnTo>
                <a:lnTo>
                  <a:pt x="58483" y="467423"/>
                </a:lnTo>
                <a:lnTo>
                  <a:pt x="57683" y="464883"/>
                </a:lnTo>
                <a:lnTo>
                  <a:pt x="59740" y="464883"/>
                </a:lnTo>
                <a:lnTo>
                  <a:pt x="60820" y="466153"/>
                </a:lnTo>
                <a:lnTo>
                  <a:pt x="63423" y="466153"/>
                </a:lnTo>
                <a:lnTo>
                  <a:pt x="63004" y="464883"/>
                </a:lnTo>
                <a:lnTo>
                  <a:pt x="62585" y="463613"/>
                </a:lnTo>
                <a:lnTo>
                  <a:pt x="64363" y="458533"/>
                </a:lnTo>
                <a:lnTo>
                  <a:pt x="65532" y="454723"/>
                </a:lnTo>
                <a:lnTo>
                  <a:pt x="62941" y="450913"/>
                </a:lnTo>
                <a:lnTo>
                  <a:pt x="64985" y="450913"/>
                </a:lnTo>
                <a:lnTo>
                  <a:pt x="64668" y="440753"/>
                </a:lnTo>
                <a:lnTo>
                  <a:pt x="63855" y="431863"/>
                </a:lnTo>
                <a:lnTo>
                  <a:pt x="62953" y="424243"/>
                </a:lnTo>
                <a:lnTo>
                  <a:pt x="62407" y="415353"/>
                </a:lnTo>
                <a:lnTo>
                  <a:pt x="56476" y="415353"/>
                </a:lnTo>
                <a:lnTo>
                  <a:pt x="57797" y="411543"/>
                </a:lnTo>
                <a:lnTo>
                  <a:pt x="53022" y="407733"/>
                </a:lnTo>
                <a:lnTo>
                  <a:pt x="54851" y="400113"/>
                </a:lnTo>
                <a:lnTo>
                  <a:pt x="56972" y="392493"/>
                </a:lnTo>
                <a:lnTo>
                  <a:pt x="58648" y="384873"/>
                </a:lnTo>
                <a:lnTo>
                  <a:pt x="59131" y="377253"/>
                </a:lnTo>
                <a:lnTo>
                  <a:pt x="58153" y="374713"/>
                </a:lnTo>
                <a:lnTo>
                  <a:pt x="56692" y="370903"/>
                </a:lnTo>
                <a:lnTo>
                  <a:pt x="56197" y="369633"/>
                </a:lnTo>
                <a:lnTo>
                  <a:pt x="55968" y="370205"/>
                </a:lnTo>
                <a:lnTo>
                  <a:pt x="55676" y="363156"/>
                </a:lnTo>
                <a:lnTo>
                  <a:pt x="55676" y="370903"/>
                </a:lnTo>
                <a:lnTo>
                  <a:pt x="54127" y="374713"/>
                </a:lnTo>
                <a:lnTo>
                  <a:pt x="50596" y="370903"/>
                </a:lnTo>
                <a:lnTo>
                  <a:pt x="55676" y="370903"/>
                </a:lnTo>
                <a:lnTo>
                  <a:pt x="55676" y="363156"/>
                </a:lnTo>
                <a:lnTo>
                  <a:pt x="55524" y="359473"/>
                </a:lnTo>
                <a:lnTo>
                  <a:pt x="59385" y="365823"/>
                </a:lnTo>
                <a:lnTo>
                  <a:pt x="58966" y="359473"/>
                </a:lnTo>
                <a:lnTo>
                  <a:pt x="58889" y="358203"/>
                </a:lnTo>
                <a:lnTo>
                  <a:pt x="58801" y="356933"/>
                </a:lnTo>
                <a:lnTo>
                  <a:pt x="58000" y="350583"/>
                </a:lnTo>
                <a:lnTo>
                  <a:pt x="57035" y="345503"/>
                </a:lnTo>
                <a:lnTo>
                  <a:pt x="56553" y="342963"/>
                </a:lnTo>
                <a:lnTo>
                  <a:pt x="55270" y="337883"/>
                </a:lnTo>
                <a:lnTo>
                  <a:pt x="54952" y="336613"/>
                </a:lnTo>
                <a:lnTo>
                  <a:pt x="53987" y="332803"/>
                </a:lnTo>
                <a:lnTo>
                  <a:pt x="51790" y="334073"/>
                </a:lnTo>
                <a:lnTo>
                  <a:pt x="50812" y="336613"/>
                </a:lnTo>
                <a:lnTo>
                  <a:pt x="48983" y="335343"/>
                </a:lnTo>
                <a:lnTo>
                  <a:pt x="48094" y="331533"/>
                </a:lnTo>
                <a:lnTo>
                  <a:pt x="51257" y="327723"/>
                </a:lnTo>
                <a:lnTo>
                  <a:pt x="53848" y="328993"/>
                </a:lnTo>
                <a:lnTo>
                  <a:pt x="54406" y="328993"/>
                </a:lnTo>
                <a:lnTo>
                  <a:pt x="54305" y="327723"/>
                </a:lnTo>
                <a:lnTo>
                  <a:pt x="53301" y="315023"/>
                </a:lnTo>
                <a:lnTo>
                  <a:pt x="57886" y="299783"/>
                </a:lnTo>
                <a:lnTo>
                  <a:pt x="59893" y="292163"/>
                </a:lnTo>
                <a:lnTo>
                  <a:pt x="61887" y="284543"/>
                </a:lnTo>
                <a:lnTo>
                  <a:pt x="59004" y="271843"/>
                </a:lnTo>
                <a:lnTo>
                  <a:pt x="59563" y="273113"/>
                </a:lnTo>
                <a:lnTo>
                  <a:pt x="59080" y="271843"/>
                </a:lnTo>
                <a:lnTo>
                  <a:pt x="55194" y="261683"/>
                </a:lnTo>
                <a:lnTo>
                  <a:pt x="53733" y="257873"/>
                </a:lnTo>
                <a:lnTo>
                  <a:pt x="54686" y="250253"/>
                </a:lnTo>
                <a:lnTo>
                  <a:pt x="57785" y="261683"/>
                </a:lnTo>
                <a:lnTo>
                  <a:pt x="61137" y="256603"/>
                </a:lnTo>
                <a:lnTo>
                  <a:pt x="59093" y="250253"/>
                </a:lnTo>
                <a:lnTo>
                  <a:pt x="57467" y="245173"/>
                </a:lnTo>
                <a:lnTo>
                  <a:pt x="57670" y="236283"/>
                </a:lnTo>
                <a:lnTo>
                  <a:pt x="57696" y="235013"/>
                </a:lnTo>
                <a:lnTo>
                  <a:pt x="57924" y="232473"/>
                </a:lnTo>
                <a:lnTo>
                  <a:pt x="58496" y="226123"/>
                </a:lnTo>
                <a:lnTo>
                  <a:pt x="56515" y="215963"/>
                </a:lnTo>
                <a:lnTo>
                  <a:pt x="63246" y="205803"/>
                </a:lnTo>
                <a:lnTo>
                  <a:pt x="63246" y="203263"/>
                </a:lnTo>
                <a:lnTo>
                  <a:pt x="63246" y="191833"/>
                </a:lnTo>
                <a:lnTo>
                  <a:pt x="62179" y="177863"/>
                </a:lnTo>
                <a:lnTo>
                  <a:pt x="65671" y="165163"/>
                </a:lnTo>
                <a:lnTo>
                  <a:pt x="61912" y="165163"/>
                </a:lnTo>
                <a:lnTo>
                  <a:pt x="58242" y="161353"/>
                </a:lnTo>
                <a:lnTo>
                  <a:pt x="60540" y="161353"/>
                </a:lnTo>
                <a:lnTo>
                  <a:pt x="59524" y="160083"/>
                </a:lnTo>
                <a:lnTo>
                  <a:pt x="58902" y="156273"/>
                </a:lnTo>
                <a:lnTo>
                  <a:pt x="58508" y="148653"/>
                </a:lnTo>
                <a:lnTo>
                  <a:pt x="58445" y="144843"/>
                </a:lnTo>
                <a:lnTo>
                  <a:pt x="58724" y="143573"/>
                </a:lnTo>
                <a:lnTo>
                  <a:pt x="59499" y="143573"/>
                </a:lnTo>
                <a:lnTo>
                  <a:pt x="60299" y="142303"/>
                </a:lnTo>
                <a:lnTo>
                  <a:pt x="61976" y="142303"/>
                </a:lnTo>
                <a:lnTo>
                  <a:pt x="65024" y="139763"/>
                </a:lnTo>
                <a:lnTo>
                  <a:pt x="88582" y="123253"/>
                </a:lnTo>
                <a:lnTo>
                  <a:pt x="110896" y="102933"/>
                </a:lnTo>
                <a:lnTo>
                  <a:pt x="109321" y="96583"/>
                </a:lnTo>
                <a:lnTo>
                  <a:pt x="109258" y="94043"/>
                </a:lnTo>
                <a:lnTo>
                  <a:pt x="109194" y="91503"/>
                </a:lnTo>
                <a:lnTo>
                  <a:pt x="116281" y="86423"/>
                </a:lnTo>
                <a:lnTo>
                  <a:pt x="118110" y="95313"/>
                </a:lnTo>
                <a:lnTo>
                  <a:pt x="120954" y="88963"/>
                </a:lnTo>
                <a:lnTo>
                  <a:pt x="122783" y="86423"/>
                </a:lnTo>
                <a:lnTo>
                  <a:pt x="124612" y="83883"/>
                </a:lnTo>
                <a:lnTo>
                  <a:pt x="128676" y="80073"/>
                </a:lnTo>
                <a:lnTo>
                  <a:pt x="132651" y="74993"/>
                </a:lnTo>
                <a:lnTo>
                  <a:pt x="134137" y="73723"/>
                </a:lnTo>
                <a:lnTo>
                  <a:pt x="147104" y="73723"/>
                </a:lnTo>
                <a:lnTo>
                  <a:pt x="158508" y="71183"/>
                </a:lnTo>
                <a:lnTo>
                  <a:pt x="157149" y="72453"/>
                </a:lnTo>
                <a:lnTo>
                  <a:pt x="157149" y="73723"/>
                </a:lnTo>
                <a:lnTo>
                  <a:pt x="154901" y="73723"/>
                </a:lnTo>
                <a:lnTo>
                  <a:pt x="159893" y="78803"/>
                </a:lnTo>
                <a:lnTo>
                  <a:pt x="172974" y="73723"/>
                </a:lnTo>
                <a:lnTo>
                  <a:pt x="172974" y="71183"/>
                </a:lnTo>
                <a:lnTo>
                  <a:pt x="172974" y="69913"/>
                </a:lnTo>
                <a:lnTo>
                  <a:pt x="176593" y="69913"/>
                </a:lnTo>
                <a:lnTo>
                  <a:pt x="173888" y="73723"/>
                </a:lnTo>
                <a:lnTo>
                  <a:pt x="176149" y="76263"/>
                </a:lnTo>
                <a:lnTo>
                  <a:pt x="181102" y="78803"/>
                </a:lnTo>
                <a:lnTo>
                  <a:pt x="187426" y="69913"/>
                </a:lnTo>
                <a:lnTo>
                  <a:pt x="188328" y="68643"/>
                </a:lnTo>
                <a:lnTo>
                  <a:pt x="191020" y="73723"/>
                </a:lnTo>
                <a:lnTo>
                  <a:pt x="191947" y="73723"/>
                </a:lnTo>
                <a:lnTo>
                  <a:pt x="202095" y="73723"/>
                </a:lnTo>
                <a:lnTo>
                  <a:pt x="200507" y="71183"/>
                </a:lnTo>
                <a:lnTo>
                  <a:pt x="212940" y="71183"/>
                </a:lnTo>
                <a:lnTo>
                  <a:pt x="218655" y="69913"/>
                </a:lnTo>
                <a:lnTo>
                  <a:pt x="224040" y="71183"/>
                </a:lnTo>
                <a:lnTo>
                  <a:pt x="226148" y="69913"/>
                </a:lnTo>
                <a:lnTo>
                  <a:pt x="228257" y="68643"/>
                </a:lnTo>
                <a:lnTo>
                  <a:pt x="237782" y="68643"/>
                </a:lnTo>
                <a:lnTo>
                  <a:pt x="240233" y="64833"/>
                </a:lnTo>
                <a:lnTo>
                  <a:pt x="242519" y="69913"/>
                </a:lnTo>
                <a:lnTo>
                  <a:pt x="248412" y="71183"/>
                </a:lnTo>
                <a:lnTo>
                  <a:pt x="255409" y="69913"/>
                </a:lnTo>
                <a:lnTo>
                  <a:pt x="260985" y="67373"/>
                </a:lnTo>
                <a:lnTo>
                  <a:pt x="259207" y="71183"/>
                </a:lnTo>
                <a:lnTo>
                  <a:pt x="265823" y="69913"/>
                </a:lnTo>
                <a:lnTo>
                  <a:pt x="263740" y="74993"/>
                </a:lnTo>
                <a:lnTo>
                  <a:pt x="270002" y="73723"/>
                </a:lnTo>
                <a:lnTo>
                  <a:pt x="275717" y="72453"/>
                </a:lnTo>
                <a:lnTo>
                  <a:pt x="275120" y="69913"/>
                </a:lnTo>
                <a:lnTo>
                  <a:pt x="274523" y="67373"/>
                </a:lnTo>
                <a:lnTo>
                  <a:pt x="283197" y="71183"/>
                </a:lnTo>
                <a:lnTo>
                  <a:pt x="291299" y="68643"/>
                </a:lnTo>
                <a:lnTo>
                  <a:pt x="298462" y="67373"/>
                </a:lnTo>
                <a:lnTo>
                  <a:pt x="304317" y="72453"/>
                </a:lnTo>
                <a:lnTo>
                  <a:pt x="322364" y="67373"/>
                </a:lnTo>
                <a:lnTo>
                  <a:pt x="331165" y="64833"/>
                </a:lnTo>
                <a:lnTo>
                  <a:pt x="337604" y="63563"/>
                </a:lnTo>
                <a:lnTo>
                  <a:pt x="344004" y="62306"/>
                </a:lnTo>
                <a:lnTo>
                  <a:pt x="356666" y="61023"/>
                </a:lnTo>
                <a:lnTo>
                  <a:pt x="353618" y="64833"/>
                </a:lnTo>
                <a:lnTo>
                  <a:pt x="341401" y="67373"/>
                </a:lnTo>
                <a:lnTo>
                  <a:pt x="339090" y="72453"/>
                </a:lnTo>
                <a:lnTo>
                  <a:pt x="349885" y="68643"/>
                </a:lnTo>
                <a:lnTo>
                  <a:pt x="368909" y="61023"/>
                </a:lnTo>
                <a:lnTo>
                  <a:pt x="379679" y="61023"/>
                </a:lnTo>
                <a:lnTo>
                  <a:pt x="383794" y="62293"/>
                </a:lnTo>
                <a:lnTo>
                  <a:pt x="377444" y="66103"/>
                </a:lnTo>
                <a:lnTo>
                  <a:pt x="376110" y="67373"/>
                </a:lnTo>
                <a:lnTo>
                  <a:pt x="387781" y="64833"/>
                </a:lnTo>
                <a:lnTo>
                  <a:pt x="410121" y="64833"/>
                </a:lnTo>
                <a:lnTo>
                  <a:pt x="420763" y="62306"/>
                </a:lnTo>
                <a:lnTo>
                  <a:pt x="419277" y="63563"/>
                </a:lnTo>
                <a:lnTo>
                  <a:pt x="417855" y="64833"/>
                </a:lnTo>
                <a:lnTo>
                  <a:pt x="420624" y="64833"/>
                </a:lnTo>
                <a:lnTo>
                  <a:pt x="424345" y="66103"/>
                </a:lnTo>
                <a:lnTo>
                  <a:pt x="423938" y="61023"/>
                </a:lnTo>
                <a:lnTo>
                  <a:pt x="421259" y="62293"/>
                </a:lnTo>
                <a:lnTo>
                  <a:pt x="421017" y="58483"/>
                </a:lnTo>
                <a:lnTo>
                  <a:pt x="424992" y="53403"/>
                </a:lnTo>
                <a:lnTo>
                  <a:pt x="429895" y="49593"/>
                </a:lnTo>
                <a:lnTo>
                  <a:pt x="432485" y="45783"/>
                </a:lnTo>
                <a:lnTo>
                  <a:pt x="432663" y="52133"/>
                </a:lnTo>
                <a:lnTo>
                  <a:pt x="436905" y="54673"/>
                </a:lnTo>
                <a:lnTo>
                  <a:pt x="440626" y="57213"/>
                </a:lnTo>
                <a:lnTo>
                  <a:pt x="439280" y="64833"/>
                </a:lnTo>
                <a:lnTo>
                  <a:pt x="441096" y="63563"/>
                </a:lnTo>
                <a:lnTo>
                  <a:pt x="443344" y="62306"/>
                </a:lnTo>
                <a:lnTo>
                  <a:pt x="443344" y="62179"/>
                </a:lnTo>
                <a:lnTo>
                  <a:pt x="442887" y="58483"/>
                </a:lnTo>
                <a:lnTo>
                  <a:pt x="445604" y="59753"/>
                </a:lnTo>
                <a:lnTo>
                  <a:pt x="446493" y="61023"/>
                </a:lnTo>
                <a:lnTo>
                  <a:pt x="443814" y="64833"/>
                </a:lnTo>
                <a:lnTo>
                  <a:pt x="453694" y="62306"/>
                </a:lnTo>
                <a:lnTo>
                  <a:pt x="453656" y="62179"/>
                </a:lnTo>
                <a:lnTo>
                  <a:pt x="451015" y="58483"/>
                </a:lnTo>
                <a:lnTo>
                  <a:pt x="450100" y="57213"/>
                </a:lnTo>
                <a:lnTo>
                  <a:pt x="459130" y="57213"/>
                </a:lnTo>
                <a:lnTo>
                  <a:pt x="459130" y="59753"/>
                </a:lnTo>
                <a:lnTo>
                  <a:pt x="457339" y="61023"/>
                </a:lnTo>
                <a:lnTo>
                  <a:pt x="456450" y="63563"/>
                </a:lnTo>
                <a:lnTo>
                  <a:pt x="460933" y="58483"/>
                </a:lnTo>
                <a:lnTo>
                  <a:pt x="462432" y="57213"/>
                </a:lnTo>
                <a:lnTo>
                  <a:pt x="465455" y="54673"/>
                </a:lnTo>
                <a:lnTo>
                  <a:pt x="473113" y="55943"/>
                </a:lnTo>
                <a:lnTo>
                  <a:pt x="472668" y="57213"/>
                </a:lnTo>
                <a:lnTo>
                  <a:pt x="473379" y="59182"/>
                </a:lnTo>
                <a:lnTo>
                  <a:pt x="480479" y="57213"/>
                </a:lnTo>
                <a:lnTo>
                  <a:pt x="486257" y="54673"/>
                </a:lnTo>
                <a:lnTo>
                  <a:pt x="489153" y="53403"/>
                </a:lnTo>
                <a:lnTo>
                  <a:pt x="497865" y="50863"/>
                </a:lnTo>
                <a:lnTo>
                  <a:pt x="507187" y="52133"/>
                </a:lnTo>
                <a:lnTo>
                  <a:pt x="504444" y="61023"/>
                </a:lnTo>
                <a:lnTo>
                  <a:pt x="510044" y="54673"/>
                </a:lnTo>
                <a:lnTo>
                  <a:pt x="508711" y="62179"/>
                </a:lnTo>
                <a:lnTo>
                  <a:pt x="512216" y="59753"/>
                </a:lnTo>
                <a:lnTo>
                  <a:pt x="512381" y="59753"/>
                </a:lnTo>
                <a:lnTo>
                  <a:pt x="512406" y="55943"/>
                </a:lnTo>
                <a:lnTo>
                  <a:pt x="521157" y="55943"/>
                </a:lnTo>
                <a:lnTo>
                  <a:pt x="521703" y="59753"/>
                </a:lnTo>
                <a:lnTo>
                  <a:pt x="517575" y="59753"/>
                </a:lnTo>
                <a:lnTo>
                  <a:pt x="520522" y="62293"/>
                </a:lnTo>
                <a:lnTo>
                  <a:pt x="525272" y="67373"/>
                </a:lnTo>
                <a:lnTo>
                  <a:pt x="522808" y="59753"/>
                </a:lnTo>
                <a:lnTo>
                  <a:pt x="530288" y="62293"/>
                </a:lnTo>
                <a:lnTo>
                  <a:pt x="529958" y="55943"/>
                </a:lnTo>
                <a:lnTo>
                  <a:pt x="529894" y="54673"/>
                </a:lnTo>
                <a:lnTo>
                  <a:pt x="529767" y="52133"/>
                </a:lnTo>
                <a:lnTo>
                  <a:pt x="534060" y="61023"/>
                </a:lnTo>
                <a:lnTo>
                  <a:pt x="532231" y="59753"/>
                </a:lnTo>
                <a:lnTo>
                  <a:pt x="538441" y="66103"/>
                </a:lnTo>
                <a:lnTo>
                  <a:pt x="537298" y="71183"/>
                </a:lnTo>
                <a:lnTo>
                  <a:pt x="541375" y="72453"/>
                </a:lnTo>
                <a:lnTo>
                  <a:pt x="545630" y="73723"/>
                </a:lnTo>
                <a:lnTo>
                  <a:pt x="547458" y="78803"/>
                </a:lnTo>
                <a:lnTo>
                  <a:pt x="546442" y="81343"/>
                </a:lnTo>
                <a:lnTo>
                  <a:pt x="540245" y="82613"/>
                </a:lnTo>
                <a:lnTo>
                  <a:pt x="539546" y="85153"/>
                </a:lnTo>
                <a:lnTo>
                  <a:pt x="544525" y="85153"/>
                </a:lnTo>
                <a:lnTo>
                  <a:pt x="549148" y="88963"/>
                </a:lnTo>
                <a:lnTo>
                  <a:pt x="553935" y="92773"/>
                </a:lnTo>
                <a:lnTo>
                  <a:pt x="559422" y="94043"/>
                </a:lnTo>
                <a:lnTo>
                  <a:pt x="557263" y="94043"/>
                </a:lnTo>
                <a:lnTo>
                  <a:pt x="554113" y="96583"/>
                </a:lnTo>
                <a:lnTo>
                  <a:pt x="559625" y="96583"/>
                </a:lnTo>
                <a:lnTo>
                  <a:pt x="600849" y="96583"/>
                </a:lnTo>
                <a:lnTo>
                  <a:pt x="596392" y="90233"/>
                </a:lnTo>
                <a:lnTo>
                  <a:pt x="586714" y="85153"/>
                </a:lnTo>
                <a:lnTo>
                  <a:pt x="578319" y="80073"/>
                </a:lnTo>
                <a:lnTo>
                  <a:pt x="578015" y="78803"/>
                </a:lnTo>
                <a:lnTo>
                  <a:pt x="572173" y="78803"/>
                </a:lnTo>
                <a:lnTo>
                  <a:pt x="568121" y="73723"/>
                </a:lnTo>
                <a:lnTo>
                  <a:pt x="570712" y="61023"/>
                </a:lnTo>
                <a:lnTo>
                  <a:pt x="567575" y="57213"/>
                </a:lnTo>
                <a:lnTo>
                  <a:pt x="565492" y="54673"/>
                </a:lnTo>
                <a:lnTo>
                  <a:pt x="560387" y="54673"/>
                </a:lnTo>
                <a:lnTo>
                  <a:pt x="555066" y="53403"/>
                </a:lnTo>
                <a:lnTo>
                  <a:pt x="550633" y="49593"/>
                </a:lnTo>
                <a:lnTo>
                  <a:pt x="549630" y="52133"/>
                </a:lnTo>
                <a:lnTo>
                  <a:pt x="545426" y="57213"/>
                </a:lnTo>
                <a:lnTo>
                  <a:pt x="538568" y="53403"/>
                </a:lnTo>
                <a:lnTo>
                  <a:pt x="537794" y="52133"/>
                </a:lnTo>
                <a:lnTo>
                  <a:pt x="537019" y="50863"/>
                </a:lnTo>
                <a:lnTo>
                  <a:pt x="534708" y="47053"/>
                </a:lnTo>
                <a:lnTo>
                  <a:pt x="535571" y="45783"/>
                </a:lnTo>
                <a:lnTo>
                  <a:pt x="539915" y="39433"/>
                </a:lnTo>
                <a:lnTo>
                  <a:pt x="545096" y="41973"/>
                </a:lnTo>
                <a:lnTo>
                  <a:pt x="546404" y="43243"/>
                </a:lnTo>
                <a:lnTo>
                  <a:pt x="546354" y="44513"/>
                </a:lnTo>
                <a:lnTo>
                  <a:pt x="545668" y="44513"/>
                </a:lnTo>
                <a:lnTo>
                  <a:pt x="547890" y="45783"/>
                </a:lnTo>
                <a:lnTo>
                  <a:pt x="550722" y="47053"/>
                </a:lnTo>
                <a:lnTo>
                  <a:pt x="550875" y="43243"/>
                </a:lnTo>
                <a:lnTo>
                  <a:pt x="548373" y="44513"/>
                </a:lnTo>
                <a:lnTo>
                  <a:pt x="547890" y="41973"/>
                </a:lnTo>
                <a:lnTo>
                  <a:pt x="547014" y="40703"/>
                </a:lnTo>
                <a:lnTo>
                  <a:pt x="544258" y="35623"/>
                </a:lnTo>
                <a:lnTo>
                  <a:pt x="540562" y="29273"/>
                </a:lnTo>
                <a:lnTo>
                  <a:pt x="543140" y="29273"/>
                </a:lnTo>
                <a:lnTo>
                  <a:pt x="535609" y="24193"/>
                </a:lnTo>
                <a:lnTo>
                  <a:pt x="537260" y="27343"/>
                </a:lnTo>
                <a:lnTo>
                  <a:pt x="534035" y="24193"/>
                </a:lnTo>
                <a:lnTo>
                  <a:pt x="530237" y="20383"/>
                </a:lnTo>
                <a:lnTo>
                  <a:pt x="518528" y="20383"/>
                </a:lnTo>
                <a:lnTo>
                  <a:pt x="510946" y="19113"/>
                </a:lnTo>
                <a:lnTo>
                  <a:pt x="513295" y="20383"/>
                </a:lnTo>
                <a:lnTo>
                  <a:pt x="514883" y="24193"/>
                </a:lnTo>
                <a:lnTo>
                  <a:pt x="512648" y="24193"/>
                </a:lnTo>
                <a:lnTo>
                  <a:pt x="501586" y="21653"/>
                </a:lnTo>
                <a:lnTo>
                  <a:pt x="502297" y="22923"/>
                </a:lnTo>
                <a:lnTo>
                  <a:pt x="500761" y="25463"/>
                </a:lnTo>
                <a:lnTo>
                  <a:pt x="499808" y="26733"/>
                </a:lnTo>
                <a:lnTo>
                  <a:pt x="499440" y="29273"/>
                </a:lnTo>
                <a:lnTo>
                  <a:pt x="494715" y="29273"/>
                </a:lnTo>
                <a:lnTo>
                  <a:pt x="492544" y="26733"/>
                </a:lnTo>
                <a:lnTo>
                  <a:pt x="492455" y="25463"/>
                </a:lnTo>
                <a:lnTo>
                  <a:pt x="492366" y="24193"/>
                </a:lnTo>
                <a:lnTo>
                  <a:pt x="491439" y="22923"/>
                </a:lnTo>
                <a:lnTo>
                  <a:pt x="487006" y="24193"/>
                </a:lnTo>
                <a:lnTo>
                  <a:pt x="481139" y="21653"/>
                </a:lnTo>
                <a:lnTo>
                  <a:pt x="482498" y="20383"/>
                </a:lnTo>
                <a:lnTo>
                  <a:pt x="487921" y="15303"/>
                </a:lnTo>
                <a:lnTo>
                  <a:pt x="479336" y="20383"/>
                </a:lnTo>
                <a:lnTo>
                  <a:pt x="474205" y="15303"/>
                </a:lnTo>
                <a:lnTo>
                  <a:pt x="471652" y="12763"/>
                </a:lnTo>
                <a:lnTo>
                  <a:pt x="466674" y="11493"/>
                </a:lnTo>
                <a:lnTo>
                  <a:pt x="471208" y="10223"/>
                </a:lnTo>
                <a:lnTo>
                  <a:pt x="466255" y="10223"/>
                </a:lnTo>
                <a:lnTo>
                  <a:pt x="463969" y="11493"/>
                </a:lnTo>
                <a:lnTo>
                  <a:pt x="466674" y="15303"/>
                </a:lnTo>
                <a:lnTo>
                  <a:pt x="461695" y="15303"/>
                </a:lnTo>
                <a:lnTo>
                  <a:pt x="461708" y="12763"/>
                </a:lnTo>
                <a:lnTo>
                  <a:pt x="459016" y="16573"/>
                </a:lnTo>
                <a:lnTo>
                  <a:pt x="463981" y="21653"/>
                </a:lnTo>
                <a:lnTo>
                  <a:pt x="458584" y="25463"/>
                </a:lnTo>
                <a:lnTo>
                  <a:pt x="454964" y="22923"/>
                </a:lnTo>
                <a:lnTo>
                  <a:pt x="447751" y="29273"/>
                </a:lnTo>
                <a:lnTo>
                  <a:pt x="446608" y="22923"/>
                </a:lnTo>
                <a:lnTo>
                  <a:pt x="446379" y="21653"/>
                </a:lnTo>
                <a:lnTo>
                  <a:pt x="451078" y="21653"/>
                </a:lnTo>
                <a:lnTo>
                  <a:pt x="451104" y="20383"/>
                </a:lnTo>
                <a:lnTo>
                  <a:pt x="451116" y="19113"/>
                </a:lnTo>
                <a:lnTo>
                  <a:pt x="450824" y="16573"/>
                </a:lnTo>
                <a:lnTo>
                  <a:pt x="452666" y="15303"/>
                </a:lnTo>
                <a:lnTo>
                  <a:pt x="450456" y="15303"/>
                </a:lnTo>
                <a:lnTo>
                  <a:pt x="447751" y="14033"/>
                </a:lnTo>
                <a:lnTo>
                  <a:pt x="447319" y="14033"/>
                </a:lnTo>
                <a:lnTo>
                  <a:pt x="448094" y="12763"/>
                </a:lnTo>
                <a:lnTo>
                  <a:pt x="448830" y="12763"/>
                </a:lnTo>
                <a:lnTo>
                  <a:pt x="443306" y="11493"/>
                </a:lnTo>
                <a:lnTo>
                  <a:pt x="440944" y="14033"/>
                </a:lnTo>
                <a:lnTo>
                  <a:pt x="438531" y="17843"/>
                </a:lnTo>
                <a:lnTo>
                  <a:pt x="432854" y="20383"/>
                </a:lnTo>
                <a:lnTo>
                  <a:pt x="434200" y="16573"/>
                </a:lnTo>
                <a:lnTo>
                  <a:pt x="432498" y="14986"/>
                </a:lnTo>
                <a:lnTo>
                  <a:pt x="430593" y="20383"/>
                </a:lnTo>
                <a:lnTo>
                  <a:pt x="426529" y="22923"/>
                </a:lnTo>
                <a:lnTo>
                  <a:pt x="419315" y="20383"/>
                </a:lnTo>
                <a:lnTo>
                  <a:pt x="418782" y="25463"/>
                </a:lnTo>
                <a:lnTo>
                  <a:pt x="415036" y="25463"/>
                </a:lnTo>
                <a:lnTo>
                  <a:pt x="419341" y="26733"/>
                </a:lnTo>
                <a:lnTo>
                  <a:pt x="417957" y="30543"/>
                </a:lnTo>
                <a:lnTo>
                  <a:pt x="414362" y="29273"/>
                </a:lnTo>
                <a:lnTo>
                  <a:pt x="409409" y="30543"/>
                </a:lnTo>
                <a:lnTo>
                  <a:pt x="409168" y="29273"/>
                </a:lnTo>
                <a:lnTo>
                  <a:pt x="409092" y="28879"/>
                </a:lnTo>
                <a:lnTo>
                  <a:pt x="407720" y="29273"/>
                </a:lnTo>
                <a:lnTo>
                  <a:pt x="402780" y="28003"/>
                </a:lnTo>
                <a:lnTo>
                  <a:pt x="397446" y="25463"/>
                </a:lnTo>
                <a:lnTo>
                  <a:pt x="391807" y="25463"/>
                </a:lnTo>
                <a:lnTo>
                  <a:pt x="388188" y="22923"/>
                </a:lnTo>
                <a:lnTo>
                  <a:pt x="390283" y="20383"/>
                </a:lnTo>
                <a:lnTo>
                  <a:pt x="391337" y="19113"/>
                </a:lnTo>
                <a:lnTo>
                  <a:pt x="389750" y="17843"/>
                </a:lnTo>
                <a:lnTo>
                  <a:pt x="388150" y="16573"/>
                </a:lnTo>
                <a:lnTo>
                  <a:pt x="382917" y="17843"/>
                </a:lnTo>
                <a:lnTo>
                  <a:pt x="375158" y="15303"/>
                </a:lnTo>
                <a:lnTo>
                  <a:pt x="369658" y="16573"/>
                </a:lnTo>
                <a:lnTo>
                  <a:pt x="372033" y="21018"/>
                </a:lnTo>
                <a:lnTo>
                  <a:pt x="366496" y="25463"/>
                </a:lnTo>
                <a:lnTo>
                  <a:pt x="381381" y="21653"/>
                </a:lnTo>
                <a:lnTo>
                  <a:pt x="371932" y="29273"/>
                </a:lnTo>
                <a:lnTo>
                  <a:pt x="376440" y="29273"/>
                </a:lnTo>
                <a:lnTo>
                  <a:pt x="381381" y="25463"/>
                </a:lnTo>
                <a:lnTo>
                  <a:pt x="384111" y="26733"/>
                </a:lnTo>
                <a:lnTo>
                  <a:pt x="380415" y="29870"/>
                </a:lnTo>
                <a:lnTo>
                  <a:pt x="382308" y="33083"/>
                </a:lnTo>
                <a:lnTo>
                  <a:pt x="377621" y="30543"/>
                </a:lnTo>
                <a:lnTo>
                  <a:pt x="372948" y="31813"/>
                </a:lnTo>
                <a:lnTo>
                  <a:pt x="368096" y="34353"/>
                </a:lnTo>
                <a:lnTo>
                  <a:pt x="362902" y="33083"/>
                </a:lnTo>
                <a:lnTo>
                  <a:pt x="362902" y="31813"/>
                </a:lnTo>
                <a:lnTo>
                  <a:pt x="362889" y="20383"/>
                </a:lnTo>
                <a:lnTo>
                  <a:pt x="355130" y="19113"/>
                </a:lnTo>
                <a:lnTo>
                  <a:pt x="347599" y="21653"/>
                </a:lnTo>
                <a:lnTo>
                  <a:pt x="339471" y="24193"/>
                </a:lnTo>
                <a:lnTo>
                  <a:pt x="329933" y="24193"/>
                </a:lnTo>
                <a:lnTo>
                  <a:pt x="334454" y="26733"/>
                </a:lnTo>
                <a:lnTo>
                  <a:pt x="332676" y="31813"/>
                </a:lnTo>
                <a:lnTo>
                  <a:pt x="329272" y="29273"/>
                </a:lnTo>
                <a:lnTo>
                  <a:pt x="325869" y="26733"/>
                </a:lnTo>
                <a:lnTo>
                  <a:pt x="321386" y="29273"/>
                </a:lnTo>
                <a:lnTo>
                  <a:pt x="321729" y="25463"/>
                </a:lnTo>
                <a:lnTo>
                  <a:pt x="318884" y="24193"/>
                </a:lnTo>
                <a:lnTo>
                  <a:pt x="316903" y="21653"/>
                </a:lnTo>
                <a:lnTo>
                  <a:pt x="317195" y="24193"/>
                </a:lnTo>
                <a:lnTo>
                  <a:pt x="306692" y="21653"/>
                </a:lnTo>
                <a:lnTo>
                  <a:pt x="305587" y="29273"/>
                </a:lnTo>
                <a:lnTo>
                  <a:pt x="299250" y="24193"/>
                </a:lnTo>
                <a:lnTo>
                  <a:pt x="292341" y="25463"/>
                </a:lnTo>
                <a:lnTo>
                  <a:pt x="287350" y="29273"/>
                </a:lnTo>
                <a:lnTo>
                  <a:pt x="282435" y="33083"/>
                </a:lnTo>
                <a:lnTo>
                  <a:pt x="275780" y="34353"/>
                </a:lnTo>
                <a:lnTo>
                  <a:pt x="277901" y="31813"/>
                </a:lnTo>
                <a:lnTo>
                  <a:pt x="278955" y="30543"/>
                </a:lnTo>
                <a:lnTo>
                  <a:pt x="273989" y="28003"/>
                </a:lnTo>
                <a:lnTo>
                  <a:pt x="276377" y="26733"/>
                </a:lnTo>
                <a:lnTo>
                  <a:pt x="281165" y="24193"/>
                </a:lnTo>
                <a:lnTo>
                  <a:pt x="277558" y="24193"/>
                </a:lnTo>
                <a:lnTo>
                  <a:pt x="274294" y="22923"/>
                </a:lnTo>
                <a:lnTo>
                  <a:pt x="274294" y="26733"/>
                </a:lnTo>
                <a:lnTo>
                  <a:pt x="272122" y="24193"/>
                </a:lnTo>
                <a:lnTo>
                  <a:pt x="264388" y="31813"/>
                </a:lnTo>
                <a:lnTo>
                  <a:pt x="260972" y="28003"/>
                </a:lnTo>
                <a:lnTo>
                  <a:pt x="259499" y="30543"/>
                </a:lnTo>
                <a:lnTo>
                  <a:pt x="259080" y="34353"/>
                </a:lnTo>
                <a:lnTo>
                  <a:pt x="255016" y="34353"/>
                </a:lnTo>
                <a:lnTo>
                  <a:pt x="248704" y="35623"/>
                </a:lnTo>
                <a:lnTo>
                  <a:pt x="252336" y="39433"/>
                </a:lnTo>
                <a:lnTo>
                  <a:pt x="242531" y="34353"/>
                </a:lnTo>
                <a:lnTo>
                  <a:pt x="220332" y="34353"/>
                </a:lnTo>
                <a:lnTo>
                  <a:pt x="217335" y="33083"/>
                </a:lnTo>
                <a:lnTo>
                  <a:pt x="211340" y="30543"/>
                </a:lnTo>
                <a:lnTo>
                  <a:pt x="203492" y="31813"/>
                </a:lnTo>
                <a:lnTo>
                  <a:pt x="194017" y="33083"/>
                </a:lnTo>
                <a:lnTo>
                  <a:pt x="186867" y="33083"/>
                </a:lnTo>
                <a:lnTo>
                  <a:pt x="187299" y="31813"/>
                </a:lnTo>
                <a:lnTo>
                  <a:pt x="182918" y="31813"/>
                </a:lnTo>
                <a:lnTo>
                  <a:pt x="180124" y="35623"/>
                </a:lnTo>
                <a:lnTo>
                  <a:pt x="177088" y="39433"/>
                </a:lnTo>
                <a:lnTo>
                  <a:pt x="171030" y="39433"/>
                </a:lnTo>
                <a:lnTo>
                  <a:pt x="165176" y="33083"/>
                </a:lnTo>
                <a:lnTo>
                  <a:pt x="176936" y="35623"/>
                </a:lnTo>
                <a:lnTo>
                  <a:pt x="173316" y="33083"/>
                </a:lnTo>
                <a:lnTo>
                  <a:pt x="172554" y="31813"/>
                </a:lnTo>
                <a:lnTo>
                  <a:pt x="171805" y="30543"/>
                </a:lnTo>
                <a:lnTo>
                  <a:pt x="170307" y="28003"/>
                </a:lnTo>
                <a:lnTo>
                  <a:pt x="164896" y="29273"/>
                </a:lnTo>
                <a:lnTo>
                  <a:pt x="158394" y="30543"/>
                </a:lnTo>
                <a:lnTo>
                  <a:pt x="152069" y="28003"/>
                </a:lnTo>
                <a:lnTo>
                  <a:pt x="153898" y="26733"/>
                </a:lnTo>
                <a:lnTo>
                  <a:pt x="150952" y="25463"/>
                </a:lnTo>
                <a:lnTo>
                  <a:pt x="147459" y="26733"/>
                </a:lnTo>
                <a:lnTo>
                  <a:pt x="141528" y="29273"/>
                </a:lnTo>
                <a:lnTo>
                  <a:pt x="139433" y="30543"/>
                </a:lnTo>
                <a:lnTo>
                  <a:pt x="135026" y="31813"/>
                </a:lnTo>
                <a:lnTo>
                  <a:pt x="127774" y="31813"/>
                </a:lnTo>
                <a:lnTo>
                  <a:pt x="128244" y="30543"/>
                </a:lnTo>
                <a:lnTo>
                  <a:pt x="127469" y="29273"/>
                </a:lnTo>
                <a:lnTo>
                  <a:pt x="124764" y="31813"/>
                </a:lnTo>
                <a:lnTo>
                  <a:pt x="121526" y="34353"/>
                </a:lnTo>
                <a:lnTo>
                  <a:pt x="117995" y="35623"/>
                </a:lnTo>
                <a:lnTo>
                  <a:pt x="114236" y="41973"/>
                </a:lnTo>
                <a:lnTo>
                  <a:pt x="110413" y="47053"/>
                </a:lnTo>
                <a:lnTo>
                  <a:pt x="106908" y="52133"/>
                </a:lnTo>
                <a:lnTo>
                  <a:pt x="105727" y="54317"/>
                </a:lnTo>
                <a:lnTo>
                  <a:pt x="107061" y="54673"/>
                </a:lnTo>
                <a:lnTo>
                  <a:pt x="102273" y="61023"/>
                </a:lnTo>
                <a:lnTo>
                  <a:pt x="98348" y="61023"/>
                </a:lnTo>
                <a:lnTo>
                  <a:pt x="92329" y="63563"/>
                </a:lnTo>
                <a:lnTo>
                  <a:pt x="87744" y="59753"/>
                </a:lnTo>
                <a:lnTo>
                  <a:pt x="93040" y="54673"/>
                </a:lnTo>
                <a:lnTo>
                  <a:pt x="84988" y="52133"/>
                </a:lnTo>
                <a:lnTo>
                  <a:pt x="86080" y="61023"/>
                </a:lnTo>
                <a:lnTo>
                  <a:pt x="82270" y="63563"/>
                </a:lnTo>
                <a:lnTo>
                  <a:pt x="80352" y="61023"/>
                </a:lnTo>
                <a:lnTo>
                  <a:pt x="76619" y="66103"/>
                </a:lnTo>
                <a:lnTo>
                  <a:pt x="75234" y="72453"/>
                </a:lnTo>
                <a:lnTo>
                  <a:pt x="73507" y="77533"/>
                </a:lnTo>
                <a:lnTo>
                  <a:pt x="68770" y="83883"/>
                </a:lnTo>
                <a:lnTo>
                  <a:pt x="71437" y="85153"/>
                </a:lnTo>
                <a:lnTo>
                  <a:pt x="70586" y="88963"/>
                </a:lnTo>
                <a:lnTo>
                  <a:pt x="67945" y="90233"/>
                </a:lnTo>
                <a:lnTo>
                  <a:pt x="65024" y="90233"/>
                </a:lnTo>
                <a:lnTo>
                  <a:pt x="63360" y="94043"/>
                </a:lnTo>
                <a:lnTo>
                  <a:pt x="56083" y="90233"/>
                </a:lnTo>
                <a:lnTo>
                  <a:pt x="54292" y="95313"/>
                </a:lnTo>
                <a:lnTo>
                  <a:pt x="51828" y="100393"/>
                </a:lnTo>
                <a:lnTo>
                  <a:pt x="48831" y="108013"/>
                </a:lnTo>
                <a:lnTo>
                  <a:pt x="45402" y="113093"/>
                </a:lnTo>
                <a:lnTo>
                  <a:pt x="44678" y="107315"/>
                </a:lnTo>
                <a:lnTo>
                  <a:pt x="44704" y="109283"/>
                </a:lnTo>
                <a:lnTo>
                  <a:pt x="42989" y="115633"/>
                </a:lnTo>
                <a:lnTo>
                  <a:pt x="34645" y="123253"/>
                </a:lnTo>
                <a:lnTo>
                  <a:pt x="29959" y="119443"/>
                </a:lnTo>
                <a:lnTo>
                  <a:pt x="24688" y="121983"/>
                </a:lnTo>
                <a:lnTo>
                  <a:pt x="18491" y="127063"/>
                </a:lnTo>
                <a:lnTo>
                  <a:pt x="18008" y="131114"/>
                </a:lnTo>
                <a:lnTo>
                  <a:pt x="17894" y="138493"/>
                </a:lnTo>
                <a:lnTo>
                  <a:pt x="16357" y="151193"/>
                </a:lnTo>
                <a:lnTo>
                  <a:pt x="14808" y="152463"/>
                </a:lnTo>
                <a:lnTo>
                  <a:pt x="11061" y="155003"/>
                </a:lnTo>
                <a:lnTo>
                  <a:pt x="13169" y="167703"/>
                </a:lnTo>
                <a:lnTo>
                  <a:pt x="12090" y="179133"/>
                </a:lnTo>
                <a:lnTo>
                  <a:pt x="10071" y="191833"/>
                </a:lnTo>
                <a:lnTo>
                  <a:pt x="9359" y="205803"/>
                </a:lnTo>
                <a:lnTo>
                  <a:pt x="14922" y="203263"/>
                </a:lnTo>
                <a:lnTo>
                  <a:pt x="15862" y="205803"/>
                </a:lnTo>
                <a:lnTo>
                  <a:pt x="16852" y="208343"/>
                </a:lnTo>
                <a:lnTo>
                  <a:pt x="22593" y="209613"/>
                </a:lnTo>
                <a:lnTo>
                  <a:pt x="23406" y="213423"/>
                </a:lnTo>
                <a:lnTo>
                  <a:pt x="23190" y="215963"/>
                </a:lnTo>
                <a:lnTo>
                  <a:pt x="22352" y="215963"/>
                </a:lnTo>
                <a:lnTo>
                  <a:pt x="14630" y="228663"/>
                </a:lnTo>
                <a:lnTo>
                  <a:pt x="10871" y="232473"/>
                </a:lnTo>
                <a:lnTo>
                  <a:pt x="11798" y="224853"/>
                </a:lnTo>
                <a:lnTo>
                  <a:pt x="8902" y="224853"/>
                </a:lnTo>
                <a:lnTo>
                  <a:pt x="7899" y="235013"/>
                </a:lnTo>
                <a:lnTo>
                  <a:pt x="7010" y="233743"/>
                </a:lnTo>
                <a:lnTo>
                  <a:pt x="3429" y="228663"/>
                </a:lnTo>
                <a:lnTo>
                  <a:pt x="0" y="235013"/>
                </a:lnTo>
                <a:lnTo>
                  <a:pt x="4597" y="233743"/>
                </a:lnTo>
                <a:lnTo>
                  <a:pt x="6578" y="238823"/>
                </a:lnTo>
                <a:lnTo>
                  <a:pt x="4813" y="243903"/>
                </a:lnTo>
                <a:lnTo>
                  <a:pt x="10769" y="236283"/>
                </a:lnTo>
                <a:lnTo>
                  <a:pt x="12065" y="243903"/>
                </a:lnTo>
                <a:lnTo>
                  <a:pt x="5448" y="254063"/>
                </a:lnTo>
                <a:lnTo>
                  <a:pt x="6705" y="261683"/>
                </a:lnTo>
                <a:lnTo>
                  <a:pt x="2654" y="256603"/>
                </a:lnTo>
                <a:lnTo>
                  <a:pt x="3797" y="264223"/>
                </a:lnTo>
                <a:lnTo>
                  <a:pt x="4775" y="273113"/>
                </a:lnTo>
                <a:lnTo>
                  <a:pt x="7239" y="282003"/>
                </a:lnTo>
                <a:lnTo>
                  <a:pt x="12852" y="289623"/>
                </a:lnTo>
                <a:lnTo>
                  <a:pt x="11366" y="289623"/>
                </a:lnTo>
                <a:lnTo>
                  <a:pt x="7848" y="292163"/>
                </a:lnTo>
                <a:lnTo>
                  <a:pt x="6908" y="288353"/>
                </a:lnTo>
                <a:lnTo>
                  <a:pt x="7861" y="301053"/>
                </a:lnTo>
                <a:lnTo>
                  <a:pt x="10998" y="315023"/>
                </a:lnTo>
                <a:lnTo>
                  <a:pt x="13233" y="327723"/>
                </a:lnTo>
                <a:lnTo>
                  <a:pt x="11468" y="337883"/>
                </a:lnTo>
                <a:lnTo>
                  <a:pt x="8305" y="336613"/>
                </a:lnTo>
                <a:lnTo>
                  <a:pt x="9220" y="339153"/>
                </a:lnTo>
                <a:lnTo>
                  <a:pt x="14211" y="341693"/>
                </a:lnTo>
                <a:lnTo>
                  <a:pt x="11036" y="345503"/>
                </a:lnTo>
                <a:lnTo>
                  <a:pt x="9728" y="345503"/>
                </a:lnTo>
                <a:lnTo>
                  <a:pt x="7886" y="344233"/>
                </a:lnTo>
                <a:lnTo>
                  <a:pt x="7696" y="345503"/>
                </a:lnTo>
                <a:lnTo>
                  <a:pt x="8775" y="348043"/>
                </a:lnTo>
                <a:lnTo>
                  <a:pt x="13195" y="354393"/>
                </a:lnTo>
                <a:lnTo>
                  <a:pt x="11353" y="358203"/>
                </a:lnTo>
                <a:lnTo>
                  <a:pt x="7823" y="354393"/>
                </a:lnTo>
                <a:lnTo>
                  <a:pt x="7442" y="365823"/>
                </a:lnTo>
                <a:lnTo>
                  <a:pt x="10820" y="374713"/>
                </a:lnTo>
                <a:lnTo>
                  <a:pt x="15379" y="383603"/>
                </a:lnTo>
                <a:lnTo>
                  <a:pt x="18542" y="392493"/>
                </a:lnTo>
                <a:lnTo>
                  <a:pt x="9258" y="392493"/>
                </a:lnTo>
                <a:lnTo>
                  <a:pt x="4711" y="411543"/>
                </a:lnTo>
                <a:lnTo>
                  <a:pt x="3390" y="411543"/>
                </a:lnTo>
                <a:lnTo>
                  <a:pt x="4140" y="424243"/>
                </a:lnTo>
                <a:lnTo>
                  <a:pt x="7200" y="435673"/>
                </a:lnTo>
                <a:lnTo>
                  <a:pt x="11176" y="447103"/>
                </a:lnTo>
                <a:lnTo>
                  <a:pt x="14617" y="459803"/>
                </a:lnTo>
                <a:lnTo>
                  <a:pt x="9601" y="469963"/>
                </a:lnTo>
                <a:lnTo>
                  <a:pt x="7975" y="483933"/>
                </a:lnTo>
                <a:lnTo>
                  <a:pt x="7175" y="499173"/>
                </a:lnTo>
                <a:lnTo>
                  <a:pt x="4635" y="513143"/>
                </a:lnTo>
                <a:lnTo>
                  <a:pt x="6324" y="510603"/>
                </a:lnTo>
                <a:lnTo>
                  <a:pt x="11861" y="513143"/>
                </a:lnTo>
                <a:lnTo>
                  <a:pt x="12788" y="516953"/>
                </a:lnTo>
                <a:lnTo>
                  <a:pt x="11849" y="518223"/>
                </a:lnTo>
                <a:lnTo>
                  <a:pt x="13449" y="523303"/>
                </a:lnTo>
                <a:lnTo>
                  <a:pt x="14211" y="525843"/>
                </a:lnTo>
                <a:lnTo>
                  <a:pt x="14986" y="529653"/>
                </a:lnTo>
                <a:lnTo>
                  <a:pt x="14935" y="532193"/>
                </a:lnTo>
                <a:lnTo>
                  <a:pt x="10680" y="532193"/>
                </a:lnTo>
                <a:lnTo>
                  <a:pt x="10845" y="529653"/>
                </a:lnTo>
                <a:lnTo>
                  <a:pt x="7353" y="533463"/>
                </a:lnTo>
                <a:lnTo>
                  <a:pt x="5702" y="537273"/>
                </a:lnTo>
                <a:lnTo>
                  <a:pt x="4940" y="542353"/>
                </a:lnTo>
                <a:lnTo>
                  <a:pt x="8318" y="547433"/>
                </a:lnTo>
                <a:lnTo>
                  <a:pt x="14389" y="553783"/>
                </a:lnTo>
                <a:lnTo>
                  <a:pt x="18872" y="558863"/>
                </a:lnTo>
                <a:lnTo>
                  <a:pt x="28549" y="552513"/>
                </a:lnTo>
                <a:lnTo>
                  <a:pt x="33540" y="567753"/>
                </a:lnTo>
                <a:lnTo>
                  <a:pt x="44742" y="577913"/>
                </a:lnTo>
                <a:lnTo>
                  <a:pt x="55194" y="588073"/>
                </a:lnTo>
                <a:lnTo>
                  <a:pt x="57912" y="598233"/>
                </a:lnTo>
                <a:lnTo>
                  <a:pt x="62699" y="599503"/>
                </a:lnTo>
                <a:lnTo>
                  <a:pt x="66027" y="603313"/>
                </a:lnTo>
                <a:lnTo>
                  <a:pt x="70802" y="604583"/>
                </a:lnTo>
                <a:lnTo>
                  <a:pt x="66217" y="608393"/>
                </a:lnTo>
                <a:lnTo>
                  <a:pt x="70561" y="614743"/>
                </a:lnTo>
                <a:lnTo>
                  <a:pt x="74701" y="619823"/>
                </a:lnTo>
                <a:lnTo>
                  <a:pt x="79578" y="626173"/>
                </a:lnTo>
                <a:lnTo>
                  <a:pt x="86156" y="632523"/>
                </a:lnTo>
                <a:lnTo>
                  <a:pt x="81076" y="632523"/>
                </a:lnTo>
                <a:lnTo>
                  <a:pt x="86296" y="635063"/>
                </a:lnTo>
                <a:lnTo>
                  <a:pt x="93319" y="633793"/>
                </a:lnTo>
                <a:lnTo>
                  <a:pt x="100787" y="632523"/>
                </a:lnTo>
                <a:lnTo>
                  <a:pt x="107302" y="636333"/>
                </a:lnTo>
                <a:lnTo>
                  <a:pt x="105638" y="640143"/>
                </a:lnTo>
                <a:lnTo>
                  <a:pt x="104152" y="645223"/>
                </a:lnTo>
                <a:lnTo>
                  <a:pt x="107099" y="649033"/>
                </a:lnTo>
                <a:lnTo>
                  <a:pt x="112699" y="656653"/>
                </a:lnTo>
                <a:lnTo>
                  <a:pt x="126707" y="656653"/>
                </a:lnTo>
                <a:lnTo>
                  <a:pt x="133858" y="657923"/>
                </a:lnTo>
                <a:lnTo>
                  <a:pt x="146291" y="657923"/>
                </a:lnTo>
                <a:lnTo>
                  <a:pt x="151803" y="656653"/>
                </a:lnTo>
                <a:lnTo>
                  <a:pt x="157175" y="652843"/>
                </a:lnTo>
                <a:lnTo>
                  <a:pt x="156692" y="657923"/>
                </a:lnTo>
                <a:lnTo>
                  <a:pt x="161099" y="657923"/>
                </a:lnTo>
                <a:lnTo>
                  <a:pt x="169151" y="659193"/>
                </a:lnTo>
                <a:lnTo>
                  <a:pt x="175475" y="656653"/>
                </a:lnTo>
                <a:lnTo>
                  <a:pt x="176326" y="652843"/>
                </a:lnTo>
                <a:lnTo>
                  <a:pt x="176898" y="650303"/>
                </a:lnTo>
                <a:lnTo>
                  <a:pt x="179425" y="654113"/>
                </a:lnTo>
                <a:lnTo>
                  <a:pt x="185077" y="652843"/>
                </a:lnTo>
                <a:lnTo>
                  <a:pt x="192011" y="650303"/>
                </a:lnTo>
                <a:lnTo>
                  <a:pt x="198374" y="647763"/>
                </a:lnTo>
                <a:lnTo>
                  <a:pt x="197434" y="652843"/>
                </a:lnTo>
                <a:lnTo>
                  <a:pt x="201422" y="647763"/>
                </a:lnTo>
                <a:lnTo>
                  <a:pt x="203415" y="645223"/>
                </a:lnTo>
                <a:lnTo>
                  <a:pt x="203555" y="643953"/>
                </a:lnTo>
                <a:lnTo>
                  <a:pt x="212217" y="641413"/>
                </a:lnTo>
                <a:lnTo>
                  <a:pt x="214312" y="641413"/>
                </a:lnTo>
                <a:lnTo>
                  <a:pt x="214198" y="645223"/>
                </a:lnTo>
                <a:lnTo>
                  <a:pt x="211391" y="643953"/>
                </a:lnTo>
                <a:lnTo>
                  <a:pt x="218389" y="647763"/>
                </a:lnTo>
                <a:lnTo>
                  <a:pt x="217868" y="645223"/>
                </a:lnTo>
                <a:lnTo>
                  <a:pt x="217093" y="641413"/>
                </a:lnTo>
                <a:lnTo>
                  <a:pt x="216573" y="638873"/>
                </a:lnTo>
                <a:lnTo>
                  <a:pt x="225044" y="641413"/>
                </a:lnTo>
                <a:lnTo>
                  <a:pt x="222046" y="645223"/>
                </a:lnTo>
                <a:lnTo>
                  <a:pt x="229171" y="645223"/>
                </a:lnTo>
                <a:lnTo>
                  <a:pt x="228523" y="643953"/>
                </a:lnTo>
                <a:lnTo>
                  <a:pt x="232283" y="638873"/>
                </a:lnTo>
                <a:lnTo>
                  <a:pt x="236664" y="636333"/>
                </a:lnTo>
                <a:lnTo>
                  <a:pt x="245795" y="640143"/>
                </a:lnTo>
                <a:lnTo>
                  <a:pt x="247027" y="645223"/>
                </a:lnTo>
                <a:lnTo>
                  <a:pt x="247878" y="641413"/>
                </a:lnTo>
                <a:lnTo>
                  <a:pt x="251612" y="637603"/>
                </a:lnTo>
                <a:lnTo>
                  <a:pt x="255841" y="638873"/>
                </a:lnTo>
                <a:lnTo>
                  <a:pt x="256463" y="641413"/>
                </a:lnTo>
                <a:lnTo>
                  <a:pt x="254254" y="642683"/>
                </a:lnTo>
                <a:lnTo>
                  <a:pt x="262166" y="642683"/>
                </a:lnTo>
                <a:lnTo>
                  <a:pt x="268503" y="641413"/>
                </a:lnTo>
                <a:lnTo>
                  <a:pt x="274154" y="638873"/>
                </a:lnTo>
                <a:lnTo>
                  <a:pt x="280022" y="641413"/>
                </a:lnTo>
                <a:lnTo>
                  <a:pt x="280263" y="642683"/>
                </a:lnTo>
                <a:lnTo>
                  <a:pt x="280822" y="643953"/>
                </a:lnTo>
                <a:lnTo>
                  <a:pt x="265176" y="643953"/>
                </a:lnTo>
                <a:lnTo>
                  <a:pt x="265379" y="649033"/>
                </a:lnTo>
                <a:lnTo>
                  <a:pt x="273024" y="650303"/>
                </a:lnTo>
                <a:lnTo>
                  <a:pt x="267233" y="657923"/>
                </a:lnTo>
                <a:lnTo>
                  <a:pt x="272376" y="654113"/>
                </a:lnTo>
                <a:lnTo>
                  <a:pt x="278460" y="650303"/>
                </a:lnTo>
                <a:lnTo>
                  <a:pt x="284822" y="646493"/>
                </a:lnTo>
                <a:lnTo>
                  <a:pt x="290842" y="646493"/>
                </a:lnTo>
                <a:lnTo>
                  <a:pt x="291604" y="647763"/>
                </a:lnTo>
                <a:lnTo>
                  <a:pt x="291896" y="647763"/>
                </a:lnTo>
                <a:lnTo>
                  <a:pt x="291147" y="649033"/>
                </a:lnTo>
                <a:lnTo>
                  <a:pt x="294398" y="649033"/>
                </a:lnTo>
                <a:lnTo>
                  <a:pt x="295808" y="647763"/>
                </a:lnTo>
                <a:lnTo>
                  <a:pt x="298221" y="649033"/>
                </a:lnTo>
                <a:lnTo>
                  <a:pt x="302018" y="649033"/>
                </a:lnTo>
                <a:lnTo>
                  <a:pt x="303060" y="654113"/>
                </a:lnTo>
                <a:lnTo>
                  <a:pt x="310832" y="651573"/>
                </a:lnTo>
                <a:lnTo>
                  <a:pt x="314642" y="651573"/>
                </a:lnTo>
                <a:lnTo>
                  <a:pt x="314210" y="646493"/>
                </a:lnTo>
                <a:lnTo>
                  <a:pt x="314109" y="645223"/>
                </a:lnTo>
                <a:lnTo>
                  <a:pt x="319125" y="646493"/>
                </a:lnTo>
                <a:lnTo>
                  <a:pt x="317919" y="645223"/>
                </a:lnTo>
                <a:lnTo>
                  <a:pt x="314299" y="641413"/>
                </a:lnTo>
                <a:lnTo>
                  <a:pt x="314921" y="642683"/>
                </a:lnTo>
                <a:lnTo>
                  <a:pt x="311886" y="642683"/>
                </a:lnTo>
                <a:lnTo>
                  <a:pt x="311645" y="642442"/>
                </a:lnTo>
                <a:lnTo>
                  <a:pt x="311137" y="642023"/>
                </a:lnTo>
                <a:lnTo>
                  <a:pt x="310629" y="641680"/>
                </a:lnTo>
                <a:lnTo>
                  <a:pt x="310184" y="642683"/>
                </a:lnTo>
                <a:lnTo>
                  <a:pt x="309854" y="642683"/>
                </a:lnTo>
                <a:lnTo>
                  <a:pt x="309499" y="643953"/>
                </a:lnTo>
                <a:lnTo>
                  <a:pt x="309727" y="642683"/>
                </a:lnTo>
                <a:lnTo>
                  <a:pt x="307771" y="642950"/>
                </a:lnTo>
                <a:lnTo>
                  <a:pt x="307771" y="647763"/>
                </a:lnTo>
                <a:lnTo>
                  <a:pt x="307581" y="649033"/>
                </a:lnTo>
                <a:lnTo>
                  <a:pt x="307340" y="650303"/>
                </a:lnTo>
                <a:lnTo>
                  <a:pt x="306882" y="650303"/>
                </a:lnTo>
                <a:lnTo>
                  <a:pt x="304380" y="651573"/>
                </a:lnTo>
                <a:lnTo>
                  <a:pt x="303491" y="650303"/>
                </a:lnTo>
                <a:lnTo>
                  <a:pt x="303110" y="649033"/>
                </a:lnTo>
                <a:lnTo>
                  <a:pt x="307492" y="649033"/>
                </a:lnTo>
                <a:lnTo>
                  <a:pt x="307771" y="647763"/>
                </a:lnTo>
                <a:lnTo>
                  <a:pt x="307771" y="642950"/>
                </a:lnTo>
                <a:lnTo>
                  <a:pt x="300304" y="643953"/>
                </a:lnTo>
                <a:lnTo>
                  <a:pt x="303199" y="640143"/>
                </a:lnTo>
                <a:lnTo>
                  <a:pt x="304723" y="638873"/>
                </a:lnTo>
                <a:lnTo>
                  <a:pt x="306247" y="637603"/>
                </a:lnTo>
                <a:lnTo>
                  <a:pt x="310553" y="641413"/>
                </a:lnTo>
                <a:lnTo>
                  <a:pt x="312381" y="637603"/>
                </a:lnTo>
                <a:lnTo>
                  <a:pt x="312877" y="636333"/>
                </a:lnTo>
                <a:lnTo>
                  <a:pt x="314388" y="632523"/>
                </a:lnTo>
                <a:lnTo>
                  <a:pt x="315531" y="631253"/>
                </a:lnTo>
                <a:lnTo>
                  <a:pt x="321017" y="638873"/>
                </a:lnTo>
                <a:lnTo>
                  <a:pt x="331203" y="643953"/>
                </a:lnTo>
                <a:lnTo>
                  <a:pt x="332765" y="649033"/>
                </a:lnTo>
                <a:lnTo>
                  <a:pt x="341972" y="646493"/>
                </a:lnTo>
                <a:lnTo>
                  <a:pt x="351548" y="643953"/>
                </a:lnTo>
                <a:lnTo>
                  <a:pt x="360273" y="640143"/>
                </a:lnTo>
                <a:lnTo>
                  <a:pt x="366903" y="633793"/>
                </a:lnTo>
                <a:lnTo>
                  <a:pt x="370154" y="632523"/>
                </a:lnTo>
                <a:lnTo>
                  <a:pt x="370814" y="637603"/>
                </a:lnTo>
                <a:lnTo>
                  <a:pt x="372110" y="638873"/>
                </a:lnTo>
                <a:lnTo>
                  <a:pt x="373481" y="638873"/>
                </a:lnTo>
                <a:lnTo>
                  <a:pt x="386664" y="638873"/>
                </a:lnTo>
                <a:lnTo>
                  <a:pt x="387604" y="632523"/>
                </a:lnTo>
                <a:lnTo>
                  <a:pt x="387781" y="631253"/>
                </a:lnTo>
                <a:lnTo>
                  <a:pt x="390829" y="633793"/>
                </a:lnTo>
                <a:lnTo>
                  <a:pt x="390156" y="636333"/>
                </a:lnTo>
                <a:lnTo>
                  <a:pt x="390042" y="637603"/>
                </a:lnTo>
                <a:lnTo>
                  <a:pt x="394741" y="637603"/>
                </a:lnTo>
                <a:lnTo>
                  <a:pt x="393293" y="640143"/>
                </a:lnTo>
                <a:lnTo>
                  <a:pt x="408940" y="641413"/>
                </a:lnTo>
                <a:lnTo>
                  <a:pt x="422960" y="635063"/>
                </a:lnTo>
                <a:lnTo>
                  <a:pt x="433844" y="631253"/>
                </a:lnTo>
                <a:lnTo>
                  <a:pt x="437464" y="629983"/>
                </a:lnTo>
                <a:lnTo>
                  <a:pt x="454558" y="633793"/>
                </a:lnTo>
                <a:lnTo>
                  <a:pt x="452805" y="632523"/>
                </a:lnTo>
                <a:lnTo>
                  <a:pt x="451929" y="632523"/>
                </a:lnTo>
                <a:lnTo>
                  <a:pt x="451523" y="631253"/>
                </a:lnTo>
                <a:lnTo>
                  <a:pt x="460248" y="632523"/>
                </a:lnTo>
                <a:lnTo>
                  <a:pt x="477799" y="632523"/>
                </a:lnTo>
                <a:lnTo>
                  <a:pt x="486613" y="631253"/>
                </a:lnTo>
                <a:lnTo>
                  <a:pt x="495439" y="629983"/>
                </a:lnTo>
                <a:lnTo>
                  <a:pt x="504228" y="629983"/>
                </a:lnTo>
                <a:lnTo>
                  <a:pt x="514007" y="628713"/>
                </a:lnTo>
                <a:lnTo>
                  <a:pt x="525767" y="628713"/>
                </a:lnTo>
                <a:lnTo>
                  <a:pt x="531177" y="624903"/>
                </a:lnTo>
                <a:lnTo>
                  <a:pt x="539127" y="619823"/>
                </a:lnTo>
                <a:lnTo>
                  <a:pt x="543864" y="619823"/>
                </a:lnTo>
                <a:lnTo>
                  <a:pt x="548894" y="617283"/>
                </a:lnTo>
                <a:lnTo>
                  <a:pt x="551421" y="616013"/>
                </a:lnTo>
                <a:lnTo>
                  <a:pt x="548894" y="610933"/>
                </a:lnTo>
                <a:lnTo>
                  <a:pt x="550176" y="605853"/>
                </a:lnTo>
                <a:lnTo>
                  <a:pt x="555586" y="609663"/>
                </a:lnTo>
                <a:lnTo>
                  <a:pt x="556145" y="605853"/>
                </a:lnTo>
                <a:lnTo>
                  <a:pt x="581748" y="588073"/>
                </a:lnTo>
                <a:lnTo>
                  <a:pt x="587819" y="579183"/>
                </a:lnTo>
                <a:lnTo>
                  <a:pt x="583590" y="577913"/>
                </a:lnTo>
                <a:lnTo>
                  <a:pt x="588213" y="575373"/>
                </a:lnTo>
                <a:lnTo>
                  <a:pt x="589902" y="572833"/>
                </a:lnTo>
                <a:lnTo>
                  <a:pt x="590753" y="571563"/>
                </a:lnTo>
                <a:lnTo>
                  <a:pt x="594982" y="565213"/>
                </a:lnTo>
                <a:lnTo>
                  <a:pt x="597458" y="569023"/>
                </a:lnTo>
                <a:lnTo>
                  <a:pt x="597382" y="567753"/>
                </a:lnTo>
                <a:lnTo>
                  <a:pt x="595934" y="565213"/>
                </a:lnTo>
                <a:lnTo>
                  <a:pt x="598982" y="565213"/>
                </a:lnTo>
                <a:lnTo>
                  <a:pt x="601243" y="567753"/>
                </a:lnTo>
                <a:lnTo>
                  <a:pt x="602526" y="565213"/>
                </a:lnTo>
                <a:lnTo>
                  <a:pt x="605104" y="560133"/>
                </a:lnTo>
                <a:lnTo>
                  <a:pt x="607669" y="555053"/>
                </a:lnTo>
                <a:lnTo>
                  <a:pt x="612940" y="553783"/>
                </a:lnTo>
                <a:lnTo>
                  <a:pt x="616292" y="557593"/>
                </a:lnTo>
                <a:lnTo>
                  <a:pt x="620115" y="560133"/>
                </a:lnTo>
                <a:lnTo>
                  <a:pt x="626770" y="556323"/>
                </a:lnTo>
                <a:lnTo>
                  <a:pt x="629043" y="553783"/>
                </a:lnTo>
                <a:lnTo>
                  <a:pt x="630186" y="552513"/>
                </a:lnTo>
                <a:lnTo>
                  <a:pt x="631291" y="546163"/>
                </a:lnTo>
                <a:lnTo>
                  <a:pt x="631507" y="544893"/>
                </a:lnTo>
                <a:lnTo>
                  <a:pt x="632167" y="541083"/>
                </a:lnTo>
                <a:lnTo>
                  <a:pt x="632599" y="538543"/>
                </a:lnTo>
                <a:close/>
              </a:path>
              <a:path w="1412240" h="659765">
                <a:moveTo>
                  <a:pt x="633768" y="365455"/>
                </a:moveTo>
                <a:lnTo>
                  <a:pt x="631520" y="362229"/>
                </a:lnTo>
                <a:lnTo>
                  <a:pt x="630948" y="361442"/>
                </a:lnTo>
                <a:lnTo>
                  <a:pt x="629145" y="365480"/>
                </a:lnTo>
                <a:lnTo>
                  <a:pt x="630478" y="370713"/>
                </a:lnTo>
                <a:lnTo>
                  <a:pt x="632460" y="365252"/>
                </a:lnTo>
                <a:lnTo>
                  <a:pt x="633768" y="365455"/>
                </a:lnTo>
                <a:close/>
              </a:path>
              <a:path w="1412240" h="659765">
                <a:moveTo>
                  <a:pt x="633945" y="401104"/>
                </a:moveTo>
                <a:lnTo>
                  <a:pt x="631977" y="401256"/>
                </a:lnTo>
                <a:lnTo>
                  <a:pt x="628891" y="401383"/>
                </a:lnTo>
                <a:lnTo>
                  <a:pt x="627392" y="396138"/>
                </a:lnTo>
                <a:lnTo>
                  <a:pt x="626186" y="406057"/>
                </a:lnTo>
                <a:lnTo>
                  <a:pt x="628370" y="404228"/>
                </a:lnTo>
                <a:lnTo>
                  <a:pt x="631342" y="401802"/>
                </a:lnTo>
                <a:lnTo>
                  <a:pt x="632117" y="406247"/>
                </a:lnTo>
                <a:lnTo>
                  <a:pt x="633945" y="401104"/>
                </a:lnTo>
                <a:close/>
              </a:path>
              <a:path w="1412240" h="659765">
                <a:moveTo>
                  <a:pt x="829437" y="96520"/>
                </a:moveTo>
                <a:lnTo>
                  <a:pt x="828979" y="91986"/>
                </a:lnTo>
                <a:lnTo>
                  <a:pt x="828624" y="92710"/>
                </a:lnTo>
                <a:lnTo>
                  <a:pt x="829310" y="96875"/>
                </a:lnTo>
                <a:lnTo>
                  <a:pt x="829437" y="96520"/>
                </a:lnTo>
                <a:close/>
              </a:path>
              <a:path w="1412240" h="659765">
                <a:moveTo>
                  <a:pt x="834428" y="77470"/>
                </a:moveTo>
                <a:lnTo>
                  <a:pt x="831253" y="80010"/>
                </a:lnTo>
                <a:lnTo>
                  <a:pt x="824230" y="88900"/>
                </a:lnTo>
                <a:lnTo>
                  <a:pt x="825563" y="93980"/>
                </a:lnTo>
                <a:lnTo>
                  <a:pt x="826249" y="91440"/>
                </a:lnTo>
                <a:lnTo>
                  <a:pt x="826376" y="88900"/>
                </a:lnTo>
                <a:lnTo>
                  <a:pt x="828535" y="87630"/>
                </a:lnTo>
                <a:lnTo>
                  <a:pt x="828979" y="91986"/>
                </a:lnTo>
                <a:lnTo>
                  <a:pt x="831113" y="87630"/>
                </a:lnTo>
                <a:lnTo>
                  <a:pt x="832980" y="83820"/>
                </a:lnTo>
                <a:lnTo>
                  <a:pt x="834428" y="77470"/>
                </a:lnTo>
                <a:close/>
              </a:path>
              <a:path w="1412240" h="659765">
                <a:moveTo>
                  <a:pt x="834555" y="462280"/>
                </a:moveTo>
                <a:lnTo>
                  <a:pt x="833805" y="459079"/>
                </a:lnTo>
                <a:lnTo>
                  <a:pt x="831634" y="459473"/>
                </a:lnTo>
                <a:lnTo>
                  <a:pt x="834555" y="462280"/>
                </a:lnTo>
                <a:close/>
              </a:path>
              <a:path w="1412240" h="659765">
                <a:moveTo>
                  <a:pt x="834682" y="146050"/>
                </a:moveTo>
                <a:lnTo>
                  <a:pt x="832713" y="145199"/>
                </a:lnTo>
                <a:lnTo>
                  <a:pt x="833031" y="146050"/>
                </a:lnTo>
                <a:lnTo>
                  <a:pt x="834682" y="146050"/>
                </a:lnTo>
                <a:close/>
              </a:path>
              <a:path w="1412240" h="659765">
                <a:moveTo>
                  <a:pt x="837069" y="458470"/>
                </a:moveTo>
                <a:lnTo>
                  <a:pt x="832764" y="454660"/>
                </a:lnTo>
                <a:lnTo>
                  <a:pt x="833805" y="459079"/>
                </a:lnTo>
                <a:lnTo>
                  <a:pt x="837069" y="458470"/>
                </a:lnTo>
                <a:close/>
              </a:path>
              <a:path w="1412240" h="659765">
                <a:moveTo>
                  <a:pt x="838441" y="146050"/>
                </a:moveTo>
                <a:lnTo>
                  <a:pt x="834682" y="146050"/>
                </a:lnTo>
                <a:lnTo>
                  <a:pt x="837590" y="147320"/>
                </a:lnTo>
                <a:lnTo>
                  <a:pt x="838441" y="146050"/>
                </a:lnTo>
                <a:close/>
              </a:path>
              <a:path w="1412240" h="659765">
                <a:moveTo>
                  <a:pt x="846543" y="518160"/>
                </a:moveTo>
                <a:lnTo>
                  <a:pt x="841032" y="519430"/>
                </a:lnTo>
                <a:lnTo>
                  <a:pt x="842238" y="519430"/>
                </a:lnTo>
                <a:lnTo>
                  <a:pt x="846543" y="518160"/>
                </a:lnTo>
                <a:close/>
              </a:path>
              <a:path w="1412240" h="659765">
                <a:moveTo>
                  <a:pt x="854671" y="537730"/>
                </a:moveTo>
                <a:lnTo>
                  <a:pt x="854227" y="537095"/>
                </a:lnTo>
                <a:lnTo>
                  <a:pt x="853617" y="536714"/>
                </a:lnTo>
                <a:lnTo>
                  <a:pt x="852779" y="536829"/>
                </a:lnTo>
                <a:lnTo>
                  <a:pt x="854671" y="537730"/>
                </a:lnTo>
                <a:close/>
              </a:path>
              <a:path w="1412240" h="659765">
                <a:moveTo>
                  <a:pt x="868286" y="548601"/>
                </a:moveTo>
                <a:lnTo>
                  <a:pt x="867422" y="547446"/>
                </a:lnTo>
                <a:lnTo>
                  <a:pt x="866381" y="548525"/>
                </a:lnTo>
                <a:lnTo>
                  <a:pt x="868286" y="548601"/>
                </a:lnTo>
                <a:close/>
              </a:path>
              <a:path w="1412240" h="659765">
                <a:moveTo>
                  <a:pt x="889254" y="37757"/>
                </a:moveTo>
                <a:lnTo>
                  <a:pt x="886929" y="37109"/>
                </a:lnTo>
                <a:lnTo>
                  <a:pt x="887361" y="40640"/>
                </a:lnTo>
                <a:lnTo>
                  <a:pt x="889254" y="37757"/>
                </a:lnTo>
                <a:close/>
              </a:path>
              <a:path w="1412240" h="659765">
                <a:moveTo>
                  <a:pt x="889457" y="34290"/>
                </a:moveTo>
                <a:lnTo>
                  <a:pt x="884770" y="31750"/>
                </a:lnTo>
                <a:lnTo>
                  <a:pt x="881392" y="35560"/>
                </a:lnTo>
                <a:lnTo>
                  <a:pt x="886929" y="37109"/>
                </a:lnTo>
                <a:lnTo>
                  <a:pt x="886574" y="34290"/>
                </a:lnTo>
                <a:lnTo>
                  <a:pt x="889457" y="34290"/>
                </a:lnTo>
                <a:close/>
              </a:path>
              <a:path w="1412240" h="659765">
                <a:moveTo>
                  <a:pt x="974242" y="24130"/>
                </a:moveTo>
                <a:lnTo>
                  <a:pt x="972870" y="22860"/>
                </a:lnTo>
                <a:lnTo>
                  <a:pt x="973340" y="24130"/>
                </a:lnTo>
                <a:lnTo>
                  <a:pt x="974242" y="24130"/>
                </a:lnTo>
                <a:close/>
              </a:path>
              <a:path w="1412240" h="659765">
                <a:moveTo>
                  <a:pt x="977696" y="67310"/>
                </a:moveTo>
                <a:lnTo>
                  <a:pt x="977442" y="66611"/>
                </a:lnTo>
                <a:lnTo>
                  <a:pt x="975004" y="68580"/>
                </a:lnTo>
                <a:lnTo>
                  <a:pt x="977696" y="67310"/>
                </a:lnTo>
                <a:close/>
              </a:path>
              <a:path w="1412240" h="659765">
                <a:moveTo>
                  <a:pt x="989799" y="634746"/>
                </a:moveTo>
                <a:lnTo>
                  <a:pt x="987056" y="633730"/>
                </a:lnTo>
                <a:lnTo>
                  <a:pt x="989774" y="635000"/>
                </a:lnTo>
                <a:lnTo>
                  <a:pt x="989799" y="634746"/>
                </a:lnTo>
                <a:close/>
              </a:path>
              <a:path w="1412240" h="659765">
                <a:moveTo>
                  <a:pt x="989977" y="68580"/>
                </a:moveTo>
                <a:lnTo>
                  <a:pt x="988974" y="66611"/>
                </a:lnTo>
                <a:lnTo>
                  <a:pt x="980808" y="66611"/>
                </a:lnTo>
                <a:lnTo>
                  <a:pt x="989977" y="68580"/>
                </a:lnTo>
                <a:close/>
              </a:path>
              <a:path w="1412240" h="659765">
                <a:moveTo>
                  <a:pt x="1006386" y="590550"/>
                </a:moveTo>
                <a:lnTo>
                  <a:pt x="1000137" y="588010"/>
                </a:lnTo>
                <a:lnTo>
                  <a:pt x="1005954" y="594360"/>
                </a:lnTo>
                <a:lnTo>
                  <a:pt x="1004785" y="591820"/>
                </a:lnTo>
                <a:lnTo>
                  <a:pt x="1006386" y="590550"/>
                </a:lnTo>
                <a:close/>
              </a:path>
              <a:path w="1412240" h="659765">
                <a:moveTo>
                  <a:pt x="1015479" y="67360"/>
                </a:moveTo>
                <a:lnTo>
                  <a:pt x="1013904" y="65316"/>
                </a:lnTo>
                <a:lnTo>
                  <a:pt x="1012240" y="64135"/>
                </a:lnTo>
                <a:lnTo>
                  <a:pt x="1010551" y="63398"/>
                </a:lnTo>
                <a:lnTo>
                  <a:pt x="1010208" y="63868"/>
                </a:lnTo>
                <a:lnTo>
                  <a:pt x="1009802" y="64262"/>
                </a:lnTo>
                <a:lnTo>
                  <a:pt x="1009586" y="64947"/>
                </a:lnTo>
                <a:lnTo>
                  <a:pt x="1015479" y="67360"/>
                </a:lnTo>
                <a:close/>
              </a:path>
              <a:path w="1412240" h="659765">
                <a:moveTo>
                  <a:pt x="1041019" y="636270"/>
                </a:moveTo>
                <a:lnTo>
                  <a:pt x="1040282" y="636270"/>
                </a:lnTo>
                <a:lnTo>
                  <a:pt x="1041019" y="636384"/>
                </a:lnTo>
                <a:close/>
              </a:path>
              <a:path w="1412240" h="659765">
                <a:moveTo>
                  <a:pt x="1041387" y="25400"/>
                </a:moveTo>
                <a:lnTo>
                  <a:pt x="1041349" y="22860"/>
                </a:lnTo>
                <a:lnTo>
                  <a:pt x="1040930" y="24130"/>
                </a:lnTo>
                <a:lnTo>
                  <a:pt x="1041387" y="25400"/>
                </a:lnTo>
                <a:close/>
              </a:path>
              <a:path w="1412240" h="659765">
                <a:moveTo>
                  <a:pt x="1049502" y="66484"/>
                </a:moveTo>
                <a:lnTo>
                  <a:pt x="1040917" y="65824"/>
                </a:lnTo>
                <a:lnTo>
                  <a:pt x="1043317" y="66332"/>
                </a:lnTo>
                <a:lnTo>
                  <a:pt x="1046441" y="66560"/>
                </a:lnTo>
                <a:lnTo>
                  <a:pt x="1049502" y="66484"/>
                </a:lnTo>
                <a:close/>
              </a:path>
              <a:path w="1412240" h="659765">
                <a:moveTo>
                  <a:pt x="1050455" y="66459"/>
                </a:moveTo>
                <a:lnTo>
                  <a:pt x="1049502" y="66484"/>
                </a:lnTo>
                <a:lnTo>
                  <a:pt x="1050442" y="66560"/>
                </a:lnTo>
                <a:close/>
              </a:path>
              <a:path w="1412240" h="659765">
                <a:moveTo>
                  <a:pt x="1050467" y="19710"/>
                </a:moveTo>
                <a:lnTo>
                  <a:pt x="1048918" y="18808"/>
                </a:lnTo>
                <a:lnTo>
                  <a:pt x="1049121" y="19278"/>
                </a:lnTo>
                <a:lnTo>
                  <a:pt x="1050467" y="19710"/>
                </a:lnTo>
                <a:close/>
              </a:path>
              <a:path w="1412240" h="659765">
                <a:moveTo>
                  <a:pt x="1103553" y="12547"/>
                </a:moveTo>
                <a:lnTo>
                  <a:pt x="1103477" y="11938"/>
                </a:lnTo>
                <a:lnTo>
                  <a:pt x="1103147" y="11214"/>
                </a:lnTo>
                <a:lnTo>
                  <a:pt x="1102118" y="9994"/>
                </a:lnTo>
                <a:lnTo>
                  <a:pt x="1102410" y="11036"/>
                </a:lnTo>
                <a:lnTo>
                  <a:pt x="1102969" y="11823"/>
                </a:lnTo>
                <a:lnTo>
                  <a:pt x="1103553" y="12547"/>
                </a:lnTo>
                <a:close/>
              </a:path>
              <a:path w="1412240" h="659765">
                <a:moveTo>
                  <a:pt x="1111186" y="602297"/>
                </a:moveTo>
                <a:lnTo>
                  <a:pt x="1110881" y="600519"/>
                </a:lnTo>
                <a:lnTo>
                  <a:pt x="1109624" y="601980"/>
                </a:lnTo>
                <a:lnTo>
                  <a:pt x="1111186" y="602297"/>
                </a:lnTo>
                <a:close/>
              </a:path>
              <a:path w="1412240" h="659765">
                <a:moveTo>
                  <a:pt x="1118577" y="599440"/>
                </a:moveTo>
                <a:lnTo>
                  <a:pt x="1116901" y="598170"/>
                </a:lnTo>
                <a:lnTo>
                  <a:pt x="1109408" y="591820"/>
                </a:lnTo>
                <a:lnTo>
                  <a:pt x="1110881" y="600519"/>
                </a:lnTo>
                <a:lnTo>
                  <a:pt x="1111821" y="599440"/>
                </a:lnTo>
                <a:lnTo>
                  <a:pt x="1118577" y="599440"/>
                </a:lnTo>
                <a:close/>
              </a:path>
              <a:path w="1412240" h="659765">
                <a:moveTo>
                  <a:pt x="1146632" y="638810"/>
                </a:moveTo>
                <a:lnTo>
                  <a:pt x="1144346" y="638810"/>
                </a:lnTo>
                <a:lnTo>
                  <a:pt x="1143279" y="640080"/>
                </a:lnTo>
                <a:lnTo>
                  <a:pt x="1146632" y="638810"/>
                </a:lnTo>
                <a:close/>
              </a:path>
              <a:path w="1412240" h="659765">
                <a:moveTo>
                  <a:pt x="1167295" y="19697"/>
                </a:moveTo>
                <a:lnTo>
                  <a:pt x="1167003" y="19050"/>
                </a:lnTo>
                <a:lnTo>
                  <a:pt x="1166558" y="20320"/>
                </a:lnTo>
                <a:lnTo>
                  <a:pt x="1167295" y="19697"/>
                </a:lnTo>
                <a:close/>
              </a:path>
              <a:path w="1412240" h="659765">
                <a:moveTo>
                  <a:pt x="1191018" y="606933"/>
                </a:moveTo>
                <a:lnTo>
                  <a:pt x="1189088" y="605790"/>
                </a:lnTo>
                <a:lnTo>
                  <a:pt x="1189774" y="607402"/>
                </a:lnTo>
                <a:lnTo>
                  <a:pt x="1190256" y="607060"/>
                </a:lnTo>
                <a:lnTo>
                  <a:pt x="1191018" y="606933"/>
                </a:lnTo>
                <a:close/>
              </a:path>
              <a:path w="1412240" h="659765">
                <a:moveTo>
                  <a:pt x="1197800" y="605790"/>
                </a:moveTo>
                <a:lnTo>
                  <a:pt x="1191018" y="606933"/>
                </a:lnTo>
                <a:lnTo>
                  <a:pt x="1197635" y="610870"/>
                </a:lnTo>
                <a:lnTo>
                  <a:pt x="1197800" y="605790"/>
                </a:lnTo>
                <a:close/>
              </a:path>
              <a:path w="1412240" h="659765">
                <a:moveTo>
                  <a:pt x="1198232" y="18338"/>
                </a:moveTo>
                <a:lnTo>
                  <a:pt x="1196022" y="17780"/>
                </a:lnTo>
                <a:lnTo>
                  <a:pt x="1196238" y="19494"/>
                </a:lnTo>
                <a:lnTo>
                  <a:pt x="1198232" y="18338"/>
                </a:lnTo>
                <a:close/>
              </a:path>
              <a:path w="1412240" h="659765">
                <a:moveTo>
                  <a:pt x="1201013" y="19050"/>
                </a:moveTo>
                <a:lnTo>
                  <a:pt x="1199197" y="17780"/>
                </a:lnTo>
                <a:lnTo>
                  <a:pt x="1198232" y="18338"/>
                </a:lnTo>
                <a:lnTo>
                  <a:pt x="1201013" y="19050"/>
                </a:lnTo>
                <a:close/>
              </a:path>
              <a:path w="1412240" h="659765">
                <a:moveTo>
                  <a:pt x="1202194" y="15811"/>
                </a:moveTo>
                <a:lnTo>
                  <a:pt x="1199692" y="15074"/>
                </a:lnTo>
                <a:lnTo>
                  <a:pt x="1200683" y="15595"/>
                </a:lnTo>
                <a:lnTo>
                  <a:pt x="1201483" y="15760"/>
                </a:lnTo>
                <a:lnTo>
                  <a:pt x="1202194" y="15811"/>
                </a:lnTo>
                <a:close/>
              </a:path>
              <a:path w="1412240" h="659765">
                <a:moveTo>
                  <a:pt x="1205230" y="55384"/>
                </a:moveTo>
                <a:lnTo>
                  <a:pt x="1204836" y="55422"/>
                </a:lnTo>
                <a:lnTo>
                  <a:pt x="1204455" y="55524"/>
                </a:lnTo>
                <a:lnTo>
                  <a:pt x="1201483" y="56896"/>
                </a:lnTo>
                <a:lnTo>
                  <a:pt x="1203274" y="56400"/>
                </a:lnTo>
                <a:lnTo>
                  <a:pt x="1205230" y="55384"/>
                </a:lnTo>
                <a:close/>
              </a:path>
              <a:path w="1412240" h="659765">
                <a:moveTo>
                  <a:pt x="1218577" y="3810"/>
                </a:moveTo>
                <a:lnTo>
                  <a:pt x="1217206" y="2540"/>
                </a:lnTo>
                <a:lnTo>
                  <a:pt x="1215390" y="3810"/>
                </a:lnTo>
                <a:lnTo>
                  <a:pt x="1218577" y="3810"/>
                </a:lnTo>
                <a:close/>
              </a:path>
              <a:path w="1412240" h="659765">
                <a:moveTo>
                  <a:pt x="1219911" y="3810"/>
                </a:moveTo>
                <a:lnTo>
                  <a:pt x="1218577" y="3810"/>
                </a:lnTo>
                <a:lnTo>
                  <a:pt x="1219593" y="4749"/>
                </a:lnTo>
                <a:lnTo>
                  <a:pt x="1219911" y="3810"/>
                </a:lnTo>
                <a:close/>
              </a:path>
              <a:path w="1412240" h="659765">
                <a:moveTo>
                  <a:pt x="1237830" y="2324"/>
                </a:moveTo>
                <a:lnTo>
                  <a:pt x="1236967" y="2476"/>
                </a:lnTo>
                <a:lnTo>
                  <a:pt x="1236052" y="2933"/>
                </a:lnTo>
                <a:lnTo>
                  <a:pt x="1236319" y="3048"/>
                </a:lnTo>
                <a:lnTo>
                  <a:pt x="1237830" y="2324"/>
                </a:lnTo>
                <a:close/>
              </a:path>
              <a:path w="1412240" h="659765">
                <a:moveTo>
                  <a:pt x="1241717" y="3810"/>
                </a:moveTo>
                <a:lnTo>
                  <a:pt x="1239862" y="5080"/>
                </a:lnTo>
                <a:lnTo>
                  <a:pt x="1241717" y="3810"/>
                </a:lnTo>
                <a:close/>
              </a:path>
              <a:path w="1412240" h="659765">
                <a:moveTo>
                  <a:pt x="1251331" y="596684"/>
                </a:moveTo>
                <a:lnTo>
                  <a:pt x="1250543" y="595223"/>
                </a:lnTo>
                <a:lnTo>
                  <a:pt x="1249781" y="595630"/>
                </a:lnTo>
                <a:lnTo>
                  <a:pt x="1251331" y="596684"/>
                </a:lnTo>
                <a:close/>
              </a:path>
              <a:path w="1412240" h="659765">
                <a:moveTo>
                  <a:pt x="1257033" y="591820"/>
                </a:moveTo>
                <a:lnTo>
                  <a:pt x="1248714" y="591820"/>
                </a:lnTo>
                <a:lnTo>
                  <a:pt x="1250543" y="595223"/>
                </a:lnTo>
                <a:lnTo>
                  <a:pt x="1257033" y="591820"/>
                </a:lnTo>
                <a:close/>
              </a:path>
              <a:path w="1412240" h="659765">
                <a:moveTo>
                  <a:pt x="1258468" y="0"/>
                </a:moveTo>
                <a:lnTo>
                  <a:pt x="1253921" y="1270"/>
                </a:lnTo>
                <a:lnTo>
                  <a:pt x="1255763" y="1270"/>
                </a:lnTo>
                <a:lnTo>
                  <a:pt x="1258468" y="0"/>
                </a:lnTo>
                <a:close/>
              </a:path>
              <a:path w="1412240" h="659765">
                <a:moveTo>
                  <a:pt x="1261084" y="49530"/>
                </a:moveTo>
                <a:lnTo>
                  <a:pt x="1260932" y="49110"/>
                </a:lnTo>
                <a:lnTo>
                  <a:pt x="1258798" y="49530"/>
                </a:lnTo>
                <a:lnTo>
                  <a:pt x="1261084" y="49530"/>
                </a:lnTo>
                <a:close/>
              </a:path>
              <a:path w="1412240" h="659765">
                <a:moveTo>
                  <a:pt x="1289799" y="599440"/>
                </a:moveTo>
                <a:lnTo>
                  <a:pt x="1288643" y="599440"/>
                </a:lnTo>
                <a:lnTo>
                  <a:pt x="1289050" y="599833"/>
                </a:lnTo>
                <a:lnTo>
                  <a:pt x="1289799" y="599440"/>
                </a:lnTo>
                <a:close/>
              </a:path>
              <a:path w="1412240" h="659765">
                <a:moveTo>
                  <a:pt x="1305877" y="11252"/>
                </a:moveTo>
                <a:lnTo>
                  <a:pt x="1305458" y="9944"/>
                </a:lnTo>
                <a:lnTo>
                  <a:pt x="1304886" y="8826"/>
                </a:lnTo>
                <a:lnTo>
                  <a:pt x="1304277" y="8610"/>
                </a:lnTo>
                <a:lnTo>
                  <a:pt x="1303934" y="8763"/>
                </a:lnTo>
                <a:lnTo>
                  <a:pt x="1304188" y="8801"/>
                </a:lnTo>
                <a:lnTo>
                  <a:pt x="1305877" y="11252"/>
                </a:lnTo>
                <a:close/>
              </a:path>
              <a:path w="1412240" h="659765">
                <a:moveTo>
                  <a:pt x="1316367" y="70396"/>
                </a:moveTo>
                <a:lnTo>
                  <a:pt x="1315288" y="68630"/>
                </a:lnTo>
                <a:lnTo>
                  <a:pt x="1314107" y="66484"/>
                </a:lnTo>
                <a:lnTo>
                  <a:pt x="1312062" y="65595"/>
                </a:lnTo>
                <a:lnTo>
                  <a:pt x="1312875" y="68211"/>
                </a:lnTo>
                <a:lnTo>
                  <a:pt x="1314475" y="69545"/>
                </a:lnTo>
                <a:lnTo>
                  <a:pt x="1316367" y="70396"/>
                </a:lnTo>
                <a:close/>
              </a:path>
              <a:path w="1412240" h="659765">
                <a:moveTo>
                  <a:pt x="1321473" y="71755"/>
                </a:moveTo>
                <a:lnTo>
                  <a:pt x="1319669" y="71412"/>
                </a:lnTo>
                <a:lnTo>
                  <a:pt x="1317917" y="71056"/>
                </a:lnTo>
                <a:lnTo>
                  <a:pt x="1316367" y="70396"/>
                </a:lnTo>
                <a:lnTo>
                  <a:pt x="1317713" y="72517"/>
                </a:lnTo>
                <a:lnTo>
                  <a:pt x="1318945" y="74002"/>
                </a:lnTo>
                <a:lnTo>
                  <a:pt x="1321473" y="71755"/>
                </a:lnTo>
                <a:close/>
              </a:path>
              <a:path w="1412240" h="659765">
                <a:moveTo>
                  <a:pt x="1325219" y="562610"/>
                </a:moveTo>
                <a:lnTo>
                  <a:pt x="1325079" y="561924"/>
                </a:lnTo>
                <a:lnTo>
                  <a:pt x="1324876" y="561530"/>
                </a:lnTo>
                <a:lnTo>
                  <a:pt x="1324495" y="561848"/>
                </a:lnTo>
                <a:lnTo>
                  <a:pt x="1324787" y="562152"/>
                </a:lnTo>
                <a:lnTo>
                  <a:pt x="1324965" y="562343"/>
                </a:lnTo>
                <a:lnTo>
                  <a:pt x="1325219" y="562610"/>
                </a:lnTo>
                <a:close/>
              </a:path>
              <a:path w="1412240" h="659765">
                <a:moveTo>
                  <a:pt x="1329143" y="44754"/>
                </a:moveTo>
                <a:lnTo>
                  <a:pt x="1327912" y="44094"/>
                </a:lnTo>
                <a:lnTo>
                  <a:pt x="1326870" y="43599"/>
                </a:lnTo>
                <a:lnTo>
                  <a:pt x="1326629" y="44234"/>
                </a:lnTo>
                <a:lnTo>
                  <a:pt x="1327721" y="45161"/>
                </a:lnTo>
                <a:lnTo>
                  <a:pt x="1328623" y="45123"/>
                </a:lnTo>
                <a:lnTo>
                  <a:pt x="1329143" y="44754"/>
                </a:lnTo>
                <a:close/>
              </a:path>
              <a:path w="1412240" h="659765">
                <a:moveTo>
                  <a:pt x="1346619" y="543560"/>
                </a:moveTo>
                <a:lnTo>
                  <a:pt x="1345946" y="546100"/>
                </a:lnTo>
                <a:lnTo>
                  <a:pt x="1346009" y="546315"/>
                </a:lnTo>
                <a:lnTo>
                  <a:pt x="1346619" y="543560"/>
                </a:lnTo>
                <a:close/>
              </a:path>
              <a:path w="1412240" h="659765">
                <a:moveTo>
                  <a:pt x="1357172" y="541439"/>
                </a:moveTo>
                <a:lnTo>
                  <a:pt x="1356042" y="541020"/>
                </a:lnTo>
                <a:lnTo>
                  <a:pt x="1357033" y="534670"/>
                </a:lnTo>
                <a:lnTo>
                  <a:pt x="1351394" y="537210"/>
                </a:lnTo>
                <a:lnTo>
                  <a:pt x="1351432" y="542290"/>
                </a:lnTo>
                <a:lnTo>
                  <a:pt x="1357172" y="541439"/>
                </a:lnTo>
                <a:close/>
              </a:path>
              <a:path w="1412240" h="659765">
                <a:moveTo>
                  <a:pt x="1359408" y="542290"/>
                </a:moveTo>
                <a:lnTo>
                  <a:pt x="1359395" y="541121"/>
                </a:lnTo>
                <a:lnTo>
                  <a:pt x="1357172" y="541439"/>
                </a:lnTo>
                <a:lnTo>
                  <a:pt x="1359408" y="542290"/>
                </a:lnTo>
                <a:close/>
              </a:path>
              <a:path w="1412240" h="659765">
                <a:moveTo>
                  <a:pt x="1362163" y="76365"/>
                </a:moveTo>
                <a:lnTo>
                  <a:pt x="1360093" y="68580"/>
                </a:lnTo>
                <a:lnTo>
                  <a:pt x="1353654" y="68580"/>
                </a:lnTo>
                <a:lnTo>
                  <a:pt x="1362163" y="76365"/>
                </a:lnTo>
                <a:close/>
              </a:path>
              <a:path w="1412240" h="659765">
                <a:moveTo>
                  <a:pt x="1363370" y="77470"/>
                </a:moveTo>
                <a:lnTo>
                  <a:pt x="1362163" y="76365"/>
                </a:lnTo>
                <a:lnTo>
                  <a:pt x="1362506" y="77635"/>
                </a:lnTo>
                <a:lnTo>
                  <a:pt x="1363370" y="77470"/>
                </a:lnTo>
                <a:close/>
              </a:path>
              <a:path w="1412240" h="659765">
                <a:moveTo>
                  <a:pt x="1372158" y="570230"/>
                </a:moveTo>
                <a:lnTo>
                  <a:pt x="1371828" y="569760"/>
                </a:lnTo>
                <a:lnTo>
                  <a:pt x="1372031" y="570230"/>
                </a:lnTo>
                <a:lnTo>
                  <a:pt x="1372158" y="570230"/>
                </a:lnTo>
                <a:close/>
              </a:path>
              <a:path w="1412240" h="659765">
                <a:moveTo>
                  <a:pt x="1376133" y="455625"/>
                </a:moveTo>
                <a:lnTo>
                  <a:pt x="1375651" y="454291"/>
                </a:lnTo>
                <a:lnTo>
                  <a:pt x="1374889" y="454926"/>
                </a:lnTo>
                <a:lnTo>
                  <a:pt x="1376133" y="455625"/>
                </a:lnTo>
                <a:close/>
              </a:path>
              <a:path w="1412240" h="659765">
                <a:moveTo>
                  <a:pt x="1377353" y="393179"/>
                </a:moveTo>
                <a:lnTo>
                  <a:pt x="1374279" y="392430"/>
                </a:lnTo>
                <a:lnTo>
                  <a:pt x="1375994" y="398780"/>
                </a:lnTo>
                <a:lnTo>
                  <a:pt x="1377353" y="393179"/>
                </a:lnTo>
                <a:close/>
              </a:path>
              <a:path w="1412240" h="659765">
                <a:moveTo>
                  <a:pt x="1378115" y="456742"/>
                </a:moveTo>
                <a:lnTo>
                  <a:pt x="1376133" y="455625"/>
                </a:lnTo>
                <a:lnTo>
                  <a:pt x="1376400" y="456387"/>
                </a:lnTo>
                <a:lnTo>
                  <a:pt x="1378115" y="456742"/>
                </a:lnTo>
                <a:close/>
              </a:path>
              <a:path w="1412240" h="659765">
                <a:moveTo>
                  <a:pt x="1378839" y="497598"/>
                </a:moveTo>
                <a:lnTo>
                  <a:pt x="1378102" y="496023"/>
                </a:lnTo>
                <a:lnTo>
                  <a:pt x="1377886" y="497433"/>
                </a:lnTo>
                <a:lnTo>
                  <a:pt x="1378267" y="497408"/>
                </a:lnTo>
                <a:lnTo>
                  <a:pt x="1378585" y="497484"/>
                </a:lnTo>
                <a:lnTo>
                  <a:pt x="1378839" y="497598"/>
                </a:lnTo>
                <a:close/>
              </a:path>
              <a:path w="1412240" h="659765">
                <a:moveTo>
                  <a:pt x="1379029" y="468210"/>
                </a:moveTo>
                <a:lnTo>
                  <a:pt x="1378940" y="467360"/>
                </a:lnTo>
                <a:lnTo>
                  <a:pt x="1378877" y="466496"/>
                </a:lnTo>
                <a:lnTo>
                  <a:pt x="1378927" y="465632"/>
                </a:lnTo>
                <a:lnTo>
                  <a:pt x="1378762" y="466801"/>
                </a:lnTo>
                <a:lnTo>
                  <a:pt x="1378775" y="467601"/>
                </a:lnTo>
                <a:lnTo>
                  <a:pt x="1379029" y="468210"/>
                </a:lnTo>
                <a:close/>
              </a:path>
              <a:path w="1412240" h="659765">
                <a:moveTo>
                  <a:pt x="1379448" y="393700"/>
                </a:moveTo>
                <a:lnTo>
                  <a:pt x="1378635" y="391553"/>
                </a:lnTo>
                <a:lnTo>
                  <a:pt x="1377848" y="391160"/>
                </a:lnTo>
                <a:lnTo>
                  <a:pt x="1377353" y="393179"/>
                </a:lnTo>
                <a:lnTo>
                  <a:pt x="1379448" y="393700"/>
                </a:lnTo>
                <a:close/>
              </a:path>
              <a:path w="1412240" h="659765">
                <a:moveTo>
                  <a:pt x="1379562" y="498436"/>
                </a:moveTo>
                <a:lnTo>
                  <a:pt x="1379499" y="497801"/>
                </a:lnTo>
                <a:lnTo>
                  <a:pt x="1378839" y="497598"/>
                </a:lnTo>
                <a:lnTo>
                  <a:pt x="1379562" y="499148"/>
                </a:lnTo>
                <a:lnTo>
                  <a:pt x="1379562" y="498436"/>
                </a:lnTo>
                <a:close/>
              </a:path>
              <a:path w="1412240" h="659765">
                <a:moveTo>
                  <a:pt x="1380274" y="457136"/>
                </a:moveTo>
                <a:lnTo>
                  <a:pt x="1378115" y="456742"/>
                </a:lnTo>
                <a:lnTo>
                  <a:pt x="1378559" y="456971"/>
                </a:lnTo>
                <a:lnTo>
                  <a:pt x="1379270" y="457111"/>
                </a:lnTo>
                <a:lnTo>
                  <a:pt x="1380274" y="457136"/>
                </a:lnTo>
                <a:close/>
              </a:path>
              <a:path w="1412240" h="659765">
                <a:moveTo>
                  <a:pt x="1381112" y="502437"/>
                </a:moveTo>
                <a:lnTo>
                  <a:pt x="1379575" y="499148"/>
                </a:lnTo>
                <a:lnTo>
                  <a:pt x="1379575" y="500291"/>
                </a:lnTo>
                <a:lnTo>
                  <a:pt x="1379410" y="501700"/>
                </a:lnTo>
                <a:lnTo>
                  <a:pt x="1381112" y="502437"/>
                </a:lnTo>
                <a:close/>
              </a:path>
              <a:path w="1412240" h="659765">
                <a:moveTo>
                  <a:pt x="1382179" y="301256"/>
                </a:moveTo>
                <a:lnTo>
                  <a:pt x="1381658" y="301434"/>
                </a:lnTo>
                <a:lnTo>
                  <a:pt x="1381125" y="301777"/>
                </a:lnTo>
                <a:lnTo>
                  <a:pt x="1380680" y="302450"/>
                </a:lnTo>
                <a:lnTo>
                  <a:pt x="1381061" y="302387"/>
                </a:lnTo>
                <a:lnTo>
                  <a:pt x="1381594" y="301891"/>
                </a:lnTo>
                <a:lnTo>
                  <a:pt x="1382179" y="301256"/>
                </a:lnTo>
                <a:close/>
              </a:path>
              <a:path w="1412240" h="659765">
                <a:moveTo>
                  <a:pt x="1382522" y="493483"/>
                </a:moveTo>
                <a:lnTo>
                  <a:pt x="1382077" y="490956"/>
                </a:lnTo>
                <a:lnTo>
                  <a:pt x="1380744" y="491490"/>
                </a:lnTo>
                <a:lnTo>
                  <a:pt x="1382522" y="493483"/>
                </a:lnTo>
                <a:close/>
              </a:path>
              <a:path w="1412240" h="659765">
                <a:moveTo>
                  <a:pt x="1383144" y="447979"/>
                </a:moveTo>
                <a:lnTo>
                  <a:pt x="1379474" y="445350"/>
                </a:lnTo>
                <a:lnTo>
                  <a:pt x="1379029" y="448170"/>
                </a:lnTo>
                <a:lnTo>
                  <a:pt x="1374990" y="452488"/>
                </a:lnTo>
                <a:lnTo>
                  <a:pt x="1375651" y="454291"/>
                </a:lnTo>
                <a:lnTo>
                  <a:pt x="1383144" y="447979"/>
                </a:lnTo>
                <a:close/>
              </a:path>
              <a:path w="1412240" h="659765">
                <a:moveTo>
                  <a:pt x="1390040" y="498754"/>
                </a:moveTo>
                <a:lnTo>
                  <a:pt x="1386332" y="497840"/>
                </a:lnTo>
                <a:lnTo>
                  <a:pt x="1385265" y="496570"/>
                </a:lnTo>
                <a:lnTo>
                  <a:pt x="1382522" y="493483"/>
                </a:lnTo>
                <a:lnTo>
                  <a:pt x="1383512" y="499110"/>
                </a:lnTo>
                <a:lnTo>
                  <a:pt x="1389202" y="500380"/>
                </a:lnTo>
                <a:lnTo>
                  <a:pt x="1390040" y="498754"/>
                </a:lnTo>
                <a:close/>
              </a:path>
              <a:path w="1412240" h="659765">
                <a:moveTo>
                  <a:pt x="1391297" y="469900"/>
                </a:moveTo>
                <a:lnTo>
                  <a:pt x="1389481" y="470573"/>
                </a:lnTo>
                <a:lnTo>
                  <a:pt x="1390027" y="472643"/>
                </a:lnTo>
                <a:lnTo>
                  <a:pt x="1391297" y="469900"/>
                </a:lnTo>
                <a:close/>
              </a:path>
              <a:path w="1412240" h="659765">
                <a:moveTo>
                  <a:pt x="1391475" y="499110"/>
                </a:moveTo>
                <a:lnTo>
                  <a:pt x="1391170" y="496570"/>
                </a:lnTo>
                <a:lnTo>
                  <a:pt x="1390040" y="498754"/>
                </a:lnTo>
                <a:lnTo>
                  <a:pt x="1391475" y="499110"/>
                </a:lnTo>
                <a:close/>
              </a:path>
              <a:path w="1412240" h="659765">
                <a:moveTo>
                  <a:pt x="1395272" y="487680"/>
                </a:moveTo>
                <a:lnTo>
                  <a:pt x="1394028" y="481330"/>
                </a:lnTo>
                <a:lnTo>
                  <a:pt x="1391323" y="476250"/>
                </a:lnTo>
                <a:lnTo>
                  <a:pt x="1390650" y="474980"/>
                </a:lnTo>
                <a:lnTo>
                  <a:pt x="1390027" y="472643"/>
                </a:lnTo>
                <a:lnTo>
                  <a:pt x="1388364" y="476250"/>
                </a:lnTo>
                <a:lnTo>
                  <a:pt x="1386052" y="474980"/>
                </a:lnTo>
                <a:lnTo>
                  <a:pt x="1379372" y="470027"/>
                </a:lnTo>
                <a:lnTo>
                  <a:pt x="1380248" y="470141"/>
                </a:lnTo>
                <a:lnTo>
                  <a:pt x="1381086" y="470166"/>
                </a:lnTo>
                <a:lnTo>
                  <a:pt x="1381594" y="469785"/>
                </a:lnTo>
                <a:lnTo>
                  <a:pt x="1380096" y="469493"/>
                </a:lnTo>
                <a:lnTo>
                  <a:pt x="1379347" y="469036"/>
                </a:lnTo>
                <a:lnTo>
                  <a:pt x="1379029" y="468210"/>
                </a:lnTo>
                <a:lnTo>
                  <a:pt x="1379359" y="470001"/>
                </a:lnTo>
                <a:lnTo>
                  <a:pt x="1378267" y="469849"/>
                </a:lnTo>
                <a:lnTo>
                  <a:pt x="1378623" y="470890"/>
                </a:lnTo>
                <a:lnTo>
                  <a:pt x="1379296" y="471741"/>
                </a:lnTo>
                <a:lnTo>
                  <a:pt x="1380032" y="472440"/>
                </a:lnTo>
                <a:lnTo>
                  <a:pt x="1382014" y="477520"/>
                </a:lnTo>
                <a:lnTo>
                  <a:pt x="1385925" y="482600"/>
                </a:lnTo>
                <a:lnTo>
                  <a:pt x="1387856" y="487680"/>
                </a:lnTo>
                <a:lnTo>
                  <a:pt x="1384300" y="488950"/>
                </a:lnTo>
                <a:lnTo>
                  <a:pt x="1382382" y="485140"/>
                </a:lnTo>
                <a:lnTo>
                  <a:pt x="1380007" y="482600"/>
                </a:lnTo>
                <a:lnTo>
                  <a:pt x="1381721" y="488950"/>
                </a:lnTo>
                <a:lnTo>
                  <a:pt x="1382077" y="490956"/>
                </a:lnTo>
                <a:lnTo>
                  <a:pt x="1387106" y="488950"/>
                </a:lnTo>
                <a:lnTo>
                  <a:pt x="1389176" y="487680"/>
                </a:lnTo>
                <a:lnTo>
                  <a:pt x="1390548" y="491490"/>
                </a:lnTo>
                <a:lnTo>
                  <a:pt x="1395272" y="487680"/>
                </a:lnTo>
                <a:close/>
              </a:path>
              <a:path w="1412240" h="659765">
                <a:moveTo>
                  <a:pt x="1397127" y="261620"/>
                </a:moveTo>
                <a:lnTo>
                  <a:pt x="1395895" y="259080"/>
                </a:lnTo>
                <a:lnTo>
                  <a:pt x="1394650" y="259080"/>
                </a:lnTo>
                <a:lnTo>
                  <a:pt x="1396733" y="261620"/>
                </a:lnTo>
                <a:lnTo>
                  <a:pt x="1397127" y="261620"/>
                </a:lnTo>
                <a:close/>
              </a:path>
              <a:path w="1412240" h="659765">
                <a:moveTo>
                  <a:pt x="1397889" y="258597"/>
                </a:moveTo>
                <a:lnTo>
                  <a:pt x="1396873" y="257556"/>
                </a:lnTo>
                <a:lnTo>
                  <a:pt x="1396707" y="259080"/>
                </a:lnTo>
                <a:lnTo>
                  <a:pt x="1397889" y="258597"/>
                </a:lnTo>
                <a:close/>
              </a:path>
              <a:path w="1412240" h="659765">
                <a:moveTo>
                  <a:pt x="1399501" y="393700"/>
                </a:moveTo>
                <a:lnTo>
                  <a:pt x="1398943" y="389674"/>
                </a:lnTo>
                <a:lnTo>
                  <a:pt x="1398549" y="389890"/>
                </a:lnTo>
                <a:lnTo>
                  <a:pt x="1398371" y="391236"/>
                </a:lnTo>
                <a:lnTo>
                  <a:pt x="1399501" y="393700"/>
                </a:lnTo>
                <a:close/>
              </a:path>
              <a:path w="1412240" h="659765">
                <a:moveTo>
                  <a:pt x="1399514" y="537070"/>
                </a:moveTo>
                <a:lnTo>
                  <a:pt x="1397952" y="533565"/>
                </a:lnTo>
                <a:lnTo>
                  <a:pt x="1397419" y="534479"/>
                </a:lnTo>
                <a:lnTo>
                  <a:pt x="1399514" y="537070"/>
                </a:lnTo>
                <a:close/>
              </a:path>
              <a:path w="1412240" h="659765">
                <a:moveTo>
                  <a:pt x="1402892" y="457136"/>
                </a:moveTo>
                <a:lnTo>
                  <a:pt x="1402676" y="456653"/>
                </a:lnTo>
                <a:lnTo>
                  <a:pt x="1402334" y="455942"/>
                </a:lnTo>
                <a:lnTo>
                  <a:pt x="1402054" y="455383"/>
                </a:lnTo>
                <a:lnTo>
                  <a:pt x="1402892" y="457136"/>
                </a:lnTo>
                <a:close/>
              </a:path>
              <a:path w="1412240" h="659765">
                <a:moveTo>
                  <a:pt x="1402956" y="408940"/>
                </a:moveTo>
                <a:lnTo>
                  <a:pt x="1398473" y="403860"/>
                </a:lnTo>
                <a:lnTo>
                  <a:pt x="1400162" y="410171"/>
                </a:lnTo>
                <a:lnTo>
                  <a:pt x="1400365" y="408940"/>
                </a:lnTo>
                <a:lnTo>
                  <a:pt x="1402956" y="408940"/>
                </a:lnTo>
                <a:close/>
              </a:path>
              <a:path w="1412240" h="659765">
                <a:moveTo>
                  <a:pt x="1403172" y="387350"/>
                </a:moveTo>
                <a:lnTo>
                  <a:pt x="1398257" y="384810"/>
                </a:lnTo>
                <a:lnTo>
                  <a:pt x="1398943" y="389674"/>
                </a:lnTo>
                <a:lnTo>
                  <a:pt x="1403172" y="387350"/>
                </a:lnTo>
                <a:close/>
              </a:path>
              <a:path w="1412240" h="659765">
                <a:moveTo>
                  <a:pt x="1403477" y="256870"/>
                </a:moveTo>
                <a:lnTo>
                  <a:pt x="1402816" y="256870"/>
                </a:lnTo>
                <a:lnTo>
                  <a:pt x="1402130" y="256870"/>
                </a:lnTo>
                <a:lnTo>
                  <a:pt x="1397889" y="258597"/>
                </a:lnTo>
                <a:lnTo>
                  <a:pt x="1400848" y="261620"/>
                </a:lnTo>
                <a:lnTo>
                  <a:pt x="1402651" y="257263"/>
                </a:lnTo>
                <a:lnTo>
                  <a:pt x="1403350" y="257810"/>
                </a:lnTo>
                <a:lnTo>
                  <a:pt x="1403477" y="256870"/>
                </a:lnTo>
                <a:close/>
              </a:path>
              <a:path w="1412240" h="659765">
                <a:moveTo>
                  <a:pt x="1404239" y="205333"/>
                </a:moveTo>
                <a:lnTo>
                  <a:pt x="1401965" y="205016"/>
                </a:lnTo>
                <a:lnTo>
                  <a:pt x="1402588" y="207899"/>
                </a:lnTo>
                <a:lnTo>
                  <a:pt x="1402130" y="210337"/>
                </a:lnTo>
                <a:lnTo>
                  <a:pt x="1404239" y="205333"/>
                </a:lnTo>
                <a:close/>
              </a:path>
              <a:path w="1412240" h="659765">
                <a:moveTo>
                  <a:pt x="1405483" y="448310"/>
                </a:moveTo>
                <a:lnTo>
                  <a:pt x="1404747" y="448741"/>
                </a:lnTo>
                <a:lnTo>
                  <a:pt x="1404251" y="452120"/>
                </a:lnTo>
                <a:lnTo>
                  <a:pt x="1405483" y="448310"/>
                </a:lnTo>
                <a:close/>
              </a:path>
              <a:path w="1412240" h="659765">
                <a:moveTo>
                  <a:pt x="1406512" y="129540"/>
                </a:moveTo>
                <a:lnTo>
                  <a:pt x="1405356" y="128054"/>
                </a:lnTo>
                <a:lnTo>
                  <a:pt x="1405585" y="127000"/>
                </a:lnTo>
                <a:lnTo>
                  <a:pt x="1403946" y="124460"/>
                </a:lnTo>
                <a:lnTo>
                  <a:pt x="1402308" y="121920"/>
                </a:lnTo>
                <a:lnTo>
                  <a:pt x="1400009" y="116840"/>
                </a:lnTo>
                <a:lnTo>
                  <a:pt x="1390662" y="113030"/>
                </a:lnTo>
                <a:lnTo>
                  <a:pt x="1396492" y="111760"/>
                </a:lnTo>
                <a:lnTo>
                  <a:pt x="1394879" y="109220"/>
                </a:lnTo>
                <a:lnTo>
                  <a:pt x="1391640" y="104140"/>
                </a:lnTo>
                <a:lnTo>
                  <a:pt x="1387995" y="102870"/>
                </a:lnTo>
                <a:lnTo>
                  <a:pt x="1388859" y="109220"/>
                </a:lnTo>
                <a:lnTo>
                  <a:pt x="1385493" y="106680"/>
                </a:lnTo>
                <a:lnTo>
                  <a:pt x="1383385" y="104140"/>
                </a:lnTo>
                <a:lnTo>
                  <a:pt x="1381239" y="101600"/>
                </a:lnTo>
                <a:lnTo>
                  <a:pt x="1383398" y="100330"/>
                </a:lnTo>
                <a:lnTo>
                  <a:pt x="1387716" y="97790"/>
                </a:lnTo>
                <a:lnTo>
                  <a:pt x="1385849" y="95250"/>
                </a:lnTo>
                <a:lnTo>
                  <a:pt x="1381201" y="88900"/>
                </a:lnTo>
                <a:lnTo>
                  <a:pt x="1371371" y="83820"/>
                </a:lnTo>
                <a:lnTo>
                  <a:pt x="1362798" y="78740"/>
                </a:lnTo>
                <a:lnTo>
                  <a:pt x="1362506" y="77635"/>
                </a:lnTo>
                <a:lnTo>
                  <a:pt x="1356626" y="78740"/>
                </a:lnTo>
                <a:lnTo>
                  <a:pt x="1352384" y="72390"/>
                </a:lnTo>
                <a:lnTo>
                  <a:pt x="1354416" y="60960"/>
                </a:lnTo>
                <a:lnTo>
                  <a:pt x="1354645" y="59690"/>
                </a:lnTo>
                <a:lnTo>
                  <a:pt x="1352486" y="57150"/>
                </a:lnTo>
                <a:lnTo>
                  <a:pt x="1349235" y="53340"/>
                </a:lnTo>
                <a:lnTo>
                  <a:pt x="1338770" y="53340"/>
                </a:lnTo>
                <a:lnTo>
                  <a:pt x="1334198" y="49530"/>
                </a:lnTo>
                <a:lnTo>
                  <a:pt x="1333271" y="52070"/>
                </a:lnTo>
                <a:lnTo>
                  <a:pt x="1329232" y="57150"/>
                </a:lnTo>
                <a:lnTo>
                  <a:pt x="1322222" y="53340"/>
                </a:lnTo>
                <a:lnTo>
                  <a:pt x="1321371" y="52070"/>
                </a:lnTo>
                <a:lnTo>
                  <a:pt x="1319669" y="49530"/>
                </a:lnTo>
                <a:lnTo>
                  <a:pt x="1317967" y="46990"/>
                </a:lnTo>
                <a:lnTo>
                  <a:pt x="1322882" y="40640"/>
                </a:lnTo>
                <a:lnTo>
                  <a:pt x="1323860" y="39370"/>
                </a:lnTo>
                <a:lnTo>
                  <a:pt x="1328432" y="41910"/>
                </a:lnTo>
                <a:lnTo>
                  <a:pt x="1329766" y="41910"/>
                </a:lnTo>
                <a:lnTo>
                  <a:pt x="1329753" y="43180"/>
                </a:lnTo>
                <a:lnTo>
                  <a:pt x="1329093" y="44450"/>
                </a:lnTo>
                <a:lnTo>
                  <a:pt x="1331353" y="45720"/>
                </a:lnTo>
                <a:lnTo>
                  <a:pt x="1334223" y="46990"/>
                </a:lnTo>
                <a:lnTo>
                  <a:pt x="1334249" y="44450"/>
                </a:lnTo>
                <a:lnTo>
                  <a:pt x="1334262" y="43180"/>
                </a:lnTo>
                <a:lnTo>
                  <a:pt x="1331785" y="44450"/>
                </a:lnTo>
                <a:lnTo>
                  <a:pt x="1331214" y="39370"/>
                </a:lnTo>
                <a:lnTo>
                  <a:pt x="1326045" y="34671"/>
                </a:lnTo>
                <a:lnTo>
                  <a:pt x="1326045" y="36830"/>
                </a:lnTo>
                <a:lnTo>
                  <a:pt x="1324229" y="33020"/>
                </a:lnTo>
                <a:lnTo>
                  <a:pt x="1326045" y="36830"/>
                </a:lnTo>
                <a:lnTo>
                  <a:pt x="1326045" y="34671"/>
                </a:lnTo>
                <a:lnTo>
                  <a:pt x="1324597" y="33350"/>
                </a:lnTo>
                <a:lnTo>
                  <a:pt x="1324432" y="32969"/>
                </a:lnTo>
                <a:lnTo>
                  <a:pt x="1328839" y="31750"/>
                </a:lnTo>
                <a:lnTo>
                  <a:pt x="1323352" y="29210"/>
                </a:lnTo>
                <a:lnTo>
                  <a:pt x="1323924" y="31750"/>
                </a:lnTo>
                <a:lnTo>
                  <a:pt x="1324203" y="32943"/>
                </a:lnTo>
                <a:lnTo>
                  <a:pt x="1323924" y="31750"/>
                </a:lnTo>
                <a:lnTo>
                  <a:pt x="1323162" y="30480"/>
                </a:lnTo>
                <a:lnTo>
                  <a:pt x="1322387" y="29210"/>
                </a:lnTo>
                <a:lnTo>
                  <a:pt x="1319758" y="26670"/>
                </a:lnTo>
                <a:lnTo>
                  <a:pt x="1317117" y="24130"/>
                </a:lnTo>
                <a:lnTo>
                  <a:pt x="1314488" y="21590"/>
                </a:lnTo>
                <a:lnTo>
                  <a:pt x="1311808" y="19050"/>
                </a:lnTo>
                <a:lnTo>
                  <a:pt x="1310474" y="17780"/>
                </a:lnTo>
                <a:lnTo>
                  <a:pt x="1305826" y="10160"/>
                </a:lnTo>
                <a:lnTo>
                  <a:pt x="1306880" y="13970"/>
                </a:lnTo>
                <a:lnTo>
                  <a:pt x="1306791" y="17780"/>
                </a:lnTo>
                <a:lnTo>
                  <a:pt x="1305267" y="16510"/>
                </a:lnTo>
                <a:lnTo>
                  <a:pt x="1302385" y="12700"/>
                </a:lnTo>
                <a:lnTo>
                  <a:pt x="1295057" y="12700"/>
                </a:lnTo>
                <a:lnTo>
                  <a:pt x="1291805" y="15240"/>
                </a:lnTo>
                <a:lnTo>
                  <a:pt x="1289024" y="17780"/>
                </a:lnTo>
                <a:lnTo>
                  <a:pt x="1283131" y="19050"/>
                </a:lnTo>
                <a:lnTo>
                  <a:pt x="1279639" y="17780"/>
                </a:lnTo>
                <a:lnTo>
                  <a:pt x="1280134" y="15240"/>
                </a:lnTo>
                <a:lnTo>
                  <a:pt x="1280109" y="13970"/>
                </a:lnTo>
                <a:lnTo>
                  <a:pt x="1279931" y="12700"/>
                </a:lnTo>
                <a:lnTo>
                  <a:pt x="1279042" y="11430"/>
                </a:lnTo>
                <a:lnTo>
                  <a:pt x="1274445" y="13970"/>
                </a:lnTo>
                <a:lnTo>
                  <a:pt x="1268539" y="11430"/>
                </a:lnTo>
                <a:lnTo>
                  <a:pt x="1269885" y="10160"/>
                </a:lnTo>
                <a:lnTo>
                  <a:pt x="1275308" y="5080"/>
                </a:lnTo>
                <a:lnTo>
                  <a:pt x="1266710" y="10160"/>
                </a:lnTo>
                <a:lnTo>
                  <a:pt x="1261516" y="5080"/>
                </a:lnTo>
                <a:lnTo>
                  <a:pt x="1258925" y="2540"/>
                </a:lnTo>
                <a:lnTo>
                  <a:pt x="1253921" y="1270"/>
                </a:lnTo>
                <a:lnTo>
                  <a:pt x="1251204" y="1270"/>
                </a:lnTo>
                <a:lnTo>
                  <a:pt x="1253959" y="5080"/>
                </a:lnTo>
                <a:lnTo>
                  <a:pt x="1248943" y="5080"/>
                </a:lnTo>
                <a:lnTo>
                  <a:pt x="1248943" y="2540"/>
                </a:lnTo>
                <a:lnTo>
                  <a:pt x="1246263" y="6350"/>
                </a:lnTo>
                <a:lnTo>
                  <a:pt x="1251305" y="11430"/>
                </a:lnTo>
                <a:lnTo>
                  <a:pt x="1245908" y="15240"/>
                </a:lnTo>
                <a:lnTo>
                  <a:pt x="1242237" y="12700"/>
                </a:lnTo>
                <a:lnTo>
                  <a:pt x="1235011" y="19050"/>
                </a:lnTo>
                <a:lnTo>
                  <a:pt x="1233601" y="12700"/>
                </a:lnTo>
                <a:lnTo>
                  <a:pt x="1238313" y="11430"/>
                </a:lnTo>
                <a:lnTo>
                  <a:pt x="1238326" y="10160"/>
                </a:lnTo>
                <a:lnTo>
                  <a:pt x="1238338" y="8890"/>
                </a:lnTo>
                <a:lnTo>
                  <a:pt x="1238008" y="6350"/>
                </a:lnTo>
                <a:lnTo>
                  <a:pt x="1239862" y="5080"/>
                </a:lnTo>
                <a:lnTo>
                  <a:pt x="1237627" y="5080"/>
                </a:lnTo>
                <a:lnTo>
                  <a:pt x="1234909" y="3810"/>
                </a:lnTo>
                <a:lnTo>
                  <a:pt x="1234478" y="3810"/>
                </a:lnTo>
                <a:lnTo>
                  <a:pt x="1235252" y="2540"/>
                </a:lnTo>
                <a:lnTo>
                  <a:pt x="1235976" y="2540"/>
                </a:lnTo>
                <a:lnTo>
                  <a:pt x="1230426" y="1270"/>
                </a:lnTo>
                <a:lnTo>
                  <a:pt x="1228077" y="3810"/>
                </a:lnTo>
                <a:lnTo>
                  <a:pt x="1225677" y="7620"/>
                </a:lnTo>
                <a:lnTo>
                  <a:pt x="1219987" y="10160"/>
                </a:lnTo>
                <a:lnTo>
                  <a:pt x="1221308" y="6350"/>
                </a:lnTo>
                <a:lnTo>
                  <a:pt x="1219593" y="4749"/>
                </a:lnTo>
                <a:lnTo>
                  <a:pt x="1217726" y="10160"/>
                </a:lnTo>
                <a:lnTo>
                  <a:pt x="1213650" y="12700"/>
                </a:lnTo>
                <a:lnTo>
                  <a:pt x="1206385" y="10160"/>
                </a:lnTo>
                <a:lnTo>
                  <a:pt x="1205903" y="15240"/>
                </a:lnTo>
                <a:lnTo>
                  <a:pt x="1202118" y="15240"/>
                </a:lnTo>
                <a:lnTo>
                  <a:pt x="1206461" y="16510"/>
                </a:lnTo>
                <a:lnTo>
                  <a:pt x="1205103" y="20320"/>
                </a:lnTo>
                <a:lnTo>
                  <a:pt x="1201496" y="20320"/>
                </a:lnTo>
                <a:lnTo>
                  <a:pt x="1196505" y="21590"/>
                </a:lnTo>
                <a:lnTo>
                  <a:pt x="1196340" y="20320"/>
                </a:lnTo>
                <a:lnTo>
                  <a:pt x="1196238" y="19494"/>
                </a:lnTo>
                <a:lnTo>
                  <a:pt x="1194803" y="20320"/>
                </a:lnTo>
                <a:lnTo>
                  <a:pt x="1189837" y="17780"/>
                </a:lnTo>
                <a:lnTo>
                  <a:pt x="1187145" y="16510"/>
                </a:lnTo>
                <a:lnTo>
                  <a:pt x="1184452" y="15240"/>
                </a:lnTo>
                <a:lnTo>
                  <a:pt x="1178801" y="16510"/>
                </a:lnTo>
                <a:lnTo>
                  <a:pt x="1176959" y="15240"/>
                </a:lnTo>
                <a:lnTo>
                  <a:pt x="1175131" y="13970"/>
                </a:lnTo>
                <a:lnTo>
                  <a:pt x="1177480" y="10160"/>
                </a:lnTo>
                <a:lnTo>
                  <a:pt x="1178267" y="8890"/>
                </a:lnTo>
                <a:lnTo>
                  <a:pt x="1175054" y="7620"/>
                </a:lnTo>
                <a:lnTo>
                  <a:pt x="1169809" y="8890"/>
                </a:lnTo>
                <a:lnTo>
                  <a:pt x="1161986" y="6350"/>
                </a:lnTo>
                <a:lnTo>
                  <a:pt x="1156462" y="6350"/>
                </a:lnTo>
                <a:lnTo>
                  <a:pt x="1158887" y="10782"/>
                </a:lnTo>
                <a:lnTo>
                  <a:pt x="1153350" y="15240"/>
                </a:lnTo>
                <a:lnTo>
                  <a:pt x="1168285" y="11430"/>
                </a:lnTo>
                <a:lnTo>
                  <a:pt x="1158836" y="19050"/>
                </a:lnTo>
                <a:lnTo>
                  <a:pt x="1163370" y="19050"/>
                </a:lnTo>
                <a:lnTo>
                  <a:pt x="1168311" y="15240"/>
                </a:lnTo>
                <a:lnTo>
                  <a:pt x="1171054" y="16510"/>
                </a:lnTo>
                <a:lnTo>
                  <a:pt x="1167295" y="19697"/>
                </a:lnTo>
                <a:lnTo>
                  <a:pt x="1169289" y="24130"/>
                </a:lnTo>
                <a:lnTo>
                  <a:pt x="1164564" y="21590"/>
                </a:lnTo>
                <a:lnTo>
                  <a:pt x="1155014" y="24130"/>
                </a:lnTo>
                <a:lnTo>
                  <a:pt x="1149794" y="22860"/>
                </a:lnTo>
                <a:lnTo>
                  <a:pt x="1149781" y="21590"/>
                </a:lnTo>
                <a:lnTo>
                  <a:pt x="1149680" y="11430"/>
                </a:lnTo>
                <a:lnTo>
                  <a:pt x="1141895" y="10160"/>
                </a:lnTo>
                <a:lnTo>
                  <a:pt x="1134338" y="12700"/>
                </a:lnTo>
                <a:lnTo>
                  <a:pt x="1126185" y="15240"/>
                </a:lnTo>
                <a:lnTo>
                  <a:pt x="1116609" y="15240"/>
                </a:lnTo>
                <a:lnTo>
                  <a:pt x="1121156" y="16510"/>
                </a:lnTo>
                <a:lnTo>
                  <a:pt x="1119403" y="21590"/>
                </a:lnTo>
                <a:lnTo>
                  <a:pt x="1117117" y="20320"/>
                </a:lnTo>
                <a:lnTo>
                  <a:pt x="1112532" y="17780"/>
                </a:lnTo>
                <a:lnTo>
                  <a:pt x="1108049" y="20320"/>
                </a:lnTo>
                <a:lnTo>
                  <a:pt x="1108354" y="16510"/>
                </a:lnTo>
                <a:lnTo>
                  <a:pt x="1106919" y="15240"/>
                </a:lnTo>
                <a:lnTo>
                  <a:pt x="1105484" y="13970"/>
                </a:lnTo>
                <a:lnTo>
                  <a:pt x="1103464" y="11430"/>
                </a:lnTo>
                <a:lnTo>
                  <a:pt x="1103553" y="12547"/>
                </a:lnTo>
                <a:lnTo>
                  <a:pt x="1103795" y="15240"/>
                </a:lnTo>
                <a:lnTo>
                  <a:pt x="1093203" y="11430"/>
                </a:lnTo>
                <a:lnTo>
                  <a:pt x="1092149" y="20320"/>
                </a:lnTo>
                <a:lnTo>
                  <a:pt x="1085761" y="15240"/>
                </a:lnTo>
                <a:lnTo>
                  <a:pt x="1078826" y="16510"/>
                </a:lnTo>
                <a:lnTo>
                  <a:pt x="1073835" y="20320"/>
                </a:lnTo>
                <a:lnTo>
                  <a:pt x="1068933" y="24130"/>
                </a:lnTo>
                <a:lnTo>
                  <a:pt x="1062253" y="26670"/>
                </a:lnTo>
                <a:lnTo>
                  <a:pt x="1063053" y="25400"/>
                </a:lnTo>
                <a:lnTo>
                  <a:pt x="1064628" y="22860"/>
                </a:lnTo>
                <a:lnTo>
                  <a:pt x="1065428" y="21590"/>
                </a:lnTo>
                <a:lnTo>
                  <a:pt x="1060411" y="19050"/>
                </a:lnTo>
                <a:lnTo>
                  <a:pt x="1062812" y="17780"/>
                </a:lnTo>
                <a:lnTo>
                  <a:pt x="1067600" y="15240"/>
                </a:lnTo>
                <a:lnTo>
                  <a:pt x="1063967" y="15240"/>
                </a:lnTo>
                <a:lnTo>
                  <a:pt x="1060691" y="13970"/>
                </a:lnTo>
                <a:lnTo>
                  <a:pt x="1060704" y="17780"/>
                </a:lnTo>
                <a:lnTo>
                  <a:pt x="1058519" y="15240"/>
                </a:lnTo>
                <a:lnTo>
                  <a:pt x="1050785" y="22860"/>
                </a:lnTo>
                <a:lnTo>
                  <a:pt x="1047788" y="19558"/>
                </a:lnTo>
                <a:lnTo>
                  <a:pt x="1048054" y="19215"/>
                </a:lnTo>
                <a:lnTo>
                  <a:pt x="1048854" y="18834"/>
                </a:lnTo>
                <a:lnTo>
                  <a:pt x="1048639" y="18478"/>
                </a:lnTo>
                <a:lnTo>
                  <a:pt x="1047356" y="19075"/>
                </a:lnTo>
                <a:lnTo>
                  <a:pt x="1046911" y="19278"/>
                </a:lnTo>
                <a:lnTo>
                  <a:pt x="1047000" y="19608"/>
                </a:lnTo>
                <a:lnTo>
                  <a:pt x="1045857" y="21590"/>
                </a:lnTo>
                <a:lnTo>
                  <a:pt x="1045476" y="25400"/>
                </a:lnTo>
                <a:lnTo>
                  <a:pt x="1041387" y="25400"/>
                </a:lnTo>
                <a:lnTo>
                  <a:pt x="1035050" y="26670"/>
                </a:lnTo>
                <a:lnTo>
                  <a:pt x="1038733" y="30480"/>
                </a:lnTo>
                <a:lnTo>
                  <a:pt x="1028839" y="25400"/>
                </a:lnTo>
                <a:lnTo>
                  <a:pt x="1006538" y="25400"/>
                </a:lnTo>
                <a:lnTo>
                  <a:pt x="998651" y="22085"/>
                </a:lnTo>
                <a:lnTo>
                  <a:pt x="999248" y="21958"/>
                </a:lnTo>
                <a:lnTo>
                  <a:pt x="996518" y="21145"/>
                </a:lnTo>
                <a:lnTo>
                  <a:pt x="996810" y="21602"/>
                </a:lnTo>
                <a:lnTo>
                  <a:pt x="989596" y="22860"/>
                </a:lnTo>
                <a:lnTo>
                  <a:pt x="980084" y="25400"/>
                </a:lnTo>
                <a:lnTo>
                  <a:pt x="972896" y="25400"/>
                </a:lnTo>
                <a:lnTo>
                  <a:pt x="973340" y="24130"/>
                </a:lnTo>
                <a:lnTo>
                  <a:pt x="968933" y="24130"/>
                </a:lnTo>
                <a:lnTo>
                  <a:pt x="966177" y="27940"/>
                </a:lnTo>
                <a:lnTo>
                  <a:pt x="963142" y="31750"/>
                </a:lnTo>
                <a:lnTo>
                  <a:pt x="957059" y="31750"/>
                </a:lnTo>
                <a:lnTo>
                  <a:pt x="951115" y="25400"/>
                </a:lnTo>
                <a:lnTo>
                  <a:pt x="962952" y="27940"/>
                </a:lnTo>
                <a:lnTo>
                  <a:pt x="959294" y="25400"/>
                </a:lnTo>
                <a:lnTo>
                  <a:pt x="958532" y="24130"/>
                </a:lnTo>
                <a:lnTo>
                  <a:pt x="957770" y="22860"/>
                </a:lnTo>
                <a:lnTo>
                  <a:pt x="956233" y="20320"/>
                </a:lnTo>
                <a:lnTo>
                  <a:pt x="950810" y="20320"/>
                </a:lnTo>
                <a:lnTo>
                  <a:pt x="944270" y="22860"/>
                </a:lnTo>
                <a:lnTo>
                  <a:pt x="937907" y="20320"/>
                </a:lnTo>
                <a:lnTo>
                  <a:pt x="939736" y="19050"/>
                </a:lnTo>
                <a:lnTo>
                  <a:pt x="934897" y="17780"/>
                </a:lnTo>
                <a:lnTo>
                  <a:pt x="929309" y="20320"/>
                </a:lnTo>
                <a:lnTo>
                  <a:pt x="923048" y="22860"/>
                </a:lnTo>
                <a:lnTo>
                  <a:pt x="916190" y="24130"/>
                </a:lnTo>
                <a:lnTo>
                  <a:pt x="916635" y="22860"/>
                </a:lnTo>
                <a:lnTo>
                  <a:pt x="916190" y="21590"/>
                </a:lnTo>
                <a:lnTo>
                  <a:pt x="912647" y="26670"/>
                </a:lnTo>
                <a:lnTo>
                  <a:pt x="901204" y="30480"/>
                </a:lnTo>
                <a:lnTo>
                  <a:pt x="893203" y="31750"/>
                </a:lnTo>
                <a:lnTo>
                  <a:pt x="889254" y="37757"/>
                </a:lnTo>
                <a:lnTo>
                  <a:pt x="890485" y="38100"/>
                </a:lnTo>
                <a:lnTo>
                  <a:pt x="884999" y="45720"/>
                </a:lnTo>
                <a:lnTo>
                  <a:pt x="880783" y="45720"/>
                </a:lnTo>
                <a:lnTo>
                  <a:pt x="875042" y="48260"/>
                </a:lnTo>
                <a:lnTo>
                  <a:pt x="870242" y="45720"/>
                </a:lnTo>
                <a:lnTo>
                  <a:pt x="875334" y="39370"/>
                </a:lnTo>
                <a:lnTo>
                  <a:pt x="867181" y="36830"/>
                </a:lnTo>
                <a:lnTo>
                  <a:pt x="868641" y="46990"/>
                </a:lnTo>
                <a:lnTo>
                  <a:pt x="864882" y="48260"/>
                </a:lnTo>
                <a:lnTo>
                  <a:pt x="862863" y="45720"/>
                </a:lnTo>
                <a:lnTo>
                  <a:pt x="859370" y="52070"/>
                </a:lnTo>
                <a:lnTo>
                  <a:pt x="858189" y="58420"/>
                </a:lnTo>
                <a:lnTo>
                  <a:pt x="856665" y="63500"/>
                </a:lnTo>
                <a:lnTo>
                  <a:pt x="852157" y="69850"/>
                </a:lnTo>
                <a:lnTo>
                  <a:pt x="854862" y="71120"/>
                </a:lnTo>
                <a:lnTo>
                  <a:pt x="854176" y="74930"/>
                </a:lnTo>
                <a:lnTo>
                  <a:pt x="851560" y="76200"/>
                </a:lnTo>
                <a:lnTo>
                  <a:pt x="848652" y="77470"/>
                </a:lnTo>
                <a:lnTo>
                  <a:pt x="847128" y="81280"/>
                </a:lnTo>
                <a:lnTo>
                  <a:pt x="839673" y="76200"/>
                </a:lnTo>
                <a:lnTo>
                  <a:pt x="838060" y="81280"/>
                </a:lnTo>
                <a:lnTo>
                  <a:pt x="835825" y="87630"/>
                </a:lnTo>
                <a:lnTo>
                  <a:pt x="833069" y="95250"/>
                </a:lnTo>
                <a:lnTo>
                  <a:pt x="829868" y="100330"/>
                </a:lnTo>
                <a:lnTo>
                  <a:pt x="829310" y="96875"/>
                </a:lnTo>
                <a:lnTo>
                  <a:pt x="826693" y="104140"/>
                </a:lnTo>
                <a:lnTo>
                  <a:pt x="820343" y="110490"/>
                </a:lnTo>
                <a:lnTo>
                  <a:pt x="815987" y="105410"/>
                </a:lnTo>
                <a:lnTo>
                  <a:pt x="811949" y="106680"/>
                </a:lnTo>
                <a:lnTo>
                  <a:pt x="807758" y="110490"/>
                </a:lnTo>
                <a:lnTo>
                  <a:pt x="806081" y="111760"/>
                </a:lnTo>
                <a:lnTo>
                  <a:pt x="802487" y="115570"/>
                </a:lnTo>
                <a:lnTo>
                  <a:pt x="796048" y="120650"/>
                </a:lnTo>
                <a:lnTo>
                  <a:pt x="792657" y="123190"/>
                </a:lnTo>
                <a:lnTo>
                  <a:pt x="788936" y="125730"/>
                </a:lnTo>
                <a:lnTo>
                  <a:pt x="788022" y="128270"/>
                </a:lnTo>
                <a:lnTo>
                  <a:pt x="786625" y="130810"/>
                </a:lnTo>
                <a:lnTo>
                  <a:pt x="784466" y="132080"/>
                </a:lnTo>
                <a:lnTo>
                  <a:pt x="785266" y="135890"/>
                </a:lnTo>
                <a:lnTo>
                  <a:pt x="786231" y="142240"/>
                </a:lnTo>
                <a:lnTo>
                  <a:pt x="786688" y="147320"/>
                </a:lnTo>
                <a:lnTo>
                  <a:pt x="786930" y="152400"/>
                </a:lnTo>
                <a:lnTo>
                  <a:pt x="787006" y="154940"/>
                </a:lnTo>
                <a:lnTo>
                  <a:pt x="786612" y="158750"/>
                </a:lnTo>
                <a:lnTo>
                  <a:pt x="786041" y="162560"/>
                </a:lnTo>
                <a:lnTo>
                  <a:pt x="785126" y="168910"/>
                </a:lnTo>
                <a:lnTo>
                  <a:pt x="784250" y="175260"/>
                </a:lnTo>
                <a:lnTo>
                  <a:pt x="783717" y="181610"/>
                </a:lnTo>
                <a:lnTo>
                  <a:pt x="783793" y="189230"/>
                </a:lnTo>
                <a:lnTo>
                  <a:pt x="789317" y="186690"/>
                </a:lnTo>
                <a:lnTo>
                  <a:pt x="790295" y="189230"/>
                </a:lnTo>
                <a:lnTo>
                  <a:pt x="791349" y="191770"/>
                </a:lnTo>
                <a:lnTo>
                  <a:pt x="797102" y="193040"/>
                </a:lnTo>
                <a:lnTo>
                  <a:pt x="797991" y="196850"/>
                </a:lnTo>
                <a:lnTo>
                  <a:pt x="797814" y="199390"/>
                </a:lnTo>
                <a:lnTo>
                  <a:pt x="797445" y="199390"/>
                </a:lnTo>
                <a:lnTo>
                  <a:pt x="796975" y="199390"/>
                </a:lnTo>
                <a:lnTo>
                  <a:pt x="796505" y="200266"/>
                </a:lnTo>
                <a:lnTo>
                  <a:pt x="794702" y="200964"/>
                </a:lnTo>
                <a:lnTo>
                  <a:pt x="787641" y="191947"/>
                </a:lnTo>
                <a:lnTo>
                  <a:pt x="784326" y="199542"/>
                </a:lnTo>
                <a:lnTo>
                  <a:pt x="787679" y="198323"/>
                </a:lnTo>
                <a:lnTo>
                  <a:pt x="790460" y="200952"/>
                </a:lnTo>
                <a:lnTo>
                  <a:pt x="793330" y="203009"/>
                </a:lnTo>
                <a:lnTo>
                  <a:pt x="796315" y="200621"/>
                </a:lnTo>
                <a:lnTo>
                  <a:pt x="789508" y="213360"/>
                </a:lnTo>
                <a:lnTo>
                  <a:pt x="785799" y="215900"/>
                </a:lnTo>
                <a:lnTo>
                  <a:pt x="786599" y="208280"/>
                </a:lnTo>
                <a:lnTo>
                  <a:pt x="783704" y="209550"/>
                </a:lnTo>
                <a:lnTo>
                  <a:pt x="782891" y="218440"/>
                </a:lnTo>
                <a:lnTo>
                  <a:pt x="778319" y="213360"/>
                </a:lnTo>
                <a:lnTo>
                  <a:pt x="775004" y="219710"/>
                </a:lnTo>
                <a:lnTo>
                  <a:pt x="779589" y="218440"/>
                </a:lnTo>
                <a:lnTo>
                  <a:pt x="781646" y="222250"/>
                </a:lnTo>
                <a:lnTo>
                  <a:pt x="779983" y="228600"/>
                </a:lnTo>
                <a:lnTo>
                  <a:pt x="785799" y="220980"/>
                </a:lnTo>
                <a:lnTo>
                  <a:pt x="787222" y="228600"/>
                </a:lnTo>
                <a:lnTo>
                  <a:pt x="780783" y="237490"/>
                </a:lnTo>
                <a:lnTo>
                  <a:pt x="782180" y="245110"/>
                </a:lnTo>
                <a:lnTo>
                  <a:pt x="778052" y="241300"/>
                </a:lnTo>
                <a:lnTo>
                  <a:pt x="779335" y="247650"/>
                </a:lnTo>
                <a:lnTo>
                  <a:pt x="780478" y="257810"/>
                </a:lnTo>
                <a:lnTo>
                  <a:pt x="783107" y="266700"/>
                </a:lnTo>
                <a:lnTo>
                  <a:pt x="788860" y="273050"/>
                </a:lnTo>
                <a:lnTo>
                  <a:pt x="787387" y="274320"/>
                </a:lnTo>
                <a:lnTo>
                  <a:pt x="783894" y="275590"/>
                </a:lnTo>
                <a:lnTo>
                  <a:pt x="782916" y="273050"/>
                </a:lnTo>
                <a:lnTo>
                  <a:pt x="784085" y="285750"/>
                </a:lnTo>
                <a:lnTo>
                  <a:pt x="787463" y="298450"/>
                </a:lnTo>
                <a:lnTo>
                  <a:pt x="789838" y="310667"/>
                </a:lnTo>
                <a:lnTo>
                  <a:pt x="789762" y="312420"/>
                </a:lnTo>
                <a:lnTo>
                  <a:pt x="788365" y="322580"/>
                </a:lnTo>
                <a:lnTo>
                  <a:pt x="785202" y="321310"/>
                </a:lnTo>
                <a:lnTo>
                  <a:pt x="786168" y="323850"/>
                </a:lnTo>
                <a:lnTo>
                  <a:pt x="791210" y="326390"/>
                </a:lnTo>
                <a:lnTo>
                  <a:pt x="788098" y="330200"/>
                </a:lnTo>
                <a:lnTo>
                  <a:pt x="786790" y="330200"/>
                </a:lnTo>
                <a:lnTo>
                  <a:pt x="784936" y="328930"/>
                </a:lnTo>
                <a:lnTo>
                  <a:pt x="784771" y="330200"/>
                </a:lnTo>
                <a:lnTo>
                  <a:pt x="785876" y="331470"/>
                </a:lnTo>
                <a:lnTo>
                  <a:pt x="790422" y="337820"/>
                </a:lnTo>
                <a:lnTo>
                  <a:pt x="788657" y="342900"/>
                </a:lnTo>
                <a:lnTo>
                  <a:pt x="785050" y="339090"/>
                </a:lnTo>
                <a:lnTo>
                  <a:pt x="784872" y="350520"/>
                </a:lnTo>
                <a:lnTo>
                  <a:pt x="788416" y="359410"/>
                </a:lnTo>
                <a:lnTo>
                  <a:pt x="793127" y="367030"/>
                </a:lnTo>
                <a:lnTo>
                  <a:pt x="796467" y="377190"/>
                </a:lnTo>
                <a:lnTo>
                  <a:pt x="787184" y="377190"/>
                </a:lnTo>
                <a:lnTo>
                  <a:pt x="782980" y="396240"/>
                </a:lnTo>
                <a:lnTo>
                  <a:pt x="781659" y="396240"/>
                </a:lnTo>
                <a:lnTo>
                  <a:pt x="782650" y="408940"/>
                </a:lnTo>
                <a:lnTo>
                  <a:pt x="785939" y="420370"/>
                </a:lnTo>
                <a:lnTo>
                  <a:pt x="790117" y="431800"/>
                </a:lnTo>
                <a:lnTo>
                  <a:pt x="793788" y="444500"/>
                </a:lnTo>
                <a:lnTo>
                  <a:pt x="788974" y="454660"/>
                </a:lnTo>
                <a:lnTo>
                  <a:pt x="787603" y="468630"/>
                </a:lnTo>
                <a:lnTo>
                  <a:pt x="787082" y="483870"/>
                </a:lnTo>
                <a:lnTo>
                  <a:pt x="784809" y="497840"/>
                </a:lnTo>
                <a:lnTo>
                  <a:pt x="786460" y="495300"/>
                </a:lnTo>
                <a:lnTo>
                  <a:pt x="792048" y="499110"/>
                </a:lnTo>
                <a:lnTo>
                  <a:pt x="793026" y="501650"/>
                </a:lnTo>
                <a:lnTo>
                  <a:pt x="791222" y="505460"/>
                </a:lnTo>
                <a:lnTo>
                  <a:pt x="799655" y="513080"/>
                </a:lnTo>
                <a:lnTo>
                  <a:pt x="791133" y="511810"/>
                </a:lnTo>
                <a:lnTo>
                  <a:pt x="791273" y="510540"/>
                </a:lnTo>
                <a:lnTo>
                  <a:pt x="787146" y="511810"/>
                </a:lnTo>
                <a:lnTo>
                  <a:pt x="785647" y="515620"/>
                </a:lnTo>
                <a:lnTo>
                  <a:pt x="785190" y="518160"/>
                </a:lnTo>
                <a:lnTo>
                  <a:pt x="784771" y="524510"/>
                </a:lnTo>
                <a:lnTo>
                  <a:pt x="785266" y="529590"/>
                </a:lnTo>
                <a:lnTo>
                  <a:pt x="785355" y="537210"/>
                </a:lnTo>
                <a:lnTo>
                  <a:pt x="796467" y="535940"/>
                </a:lnTo>
                <a:lnTo>
                  <a:pt x="795731" y="537210"/>
                </a:lnTo>
                <a:lnTo>
                  <a:pt x="795083" y="538480"/>
                </a:lnTo>
                <a:lnTo>
                  <a:pt x="833374" y="579120"/>
                </a:lnTo>
                <a:lnTo>
                  <a:pt x="831570" y="586740"/>
                </a:lnTo>
                <a:lnTo>
                  <a:pt x="836422" y="588010"/>
                </a:lnTo>
                <a:lnTo>
                  <a:pt x="839978" y="591820"/>
                </a:lnTo>
                <a:lnTo>
                  <a:pt x="844804" y="591820"/>
                </a:lnTo>
                <a:lnTo>
                  <a:pt x="861656" y="618490"/>
                </a:lnTo>
                <a:lnTo>
                  <a:pt x="856615" y="619760"/>
                </a:lnTo>
                <a:lnTo>
                  <a:pt x="861923" y="621030"/>
                </a:lnTo>
                <a:lnTo>
                  <a:pt x="868908" y="619760"/>
                </a:lnTo>
                <a:lnTo>
                  <a:pt x="876350" y="618490"/>
                </a:lnTo>
                <a:lnTo>
                  <a:pt x="883043" y="621030"/>
                </a:lnTo>
                <a:lnTo>
                  <a:pt x="881634" y="626110"/>
                </a:lnTo>
                <a:lnTo>
                  <a:pt x="880414" y="631190"/>
                </a:lnTo>
                <a:lnTo>
                  <a:pt x="882561" y="633730"/>
                </a:lnTo>
                <a:lnTo>
                  <a:pt x="886701" y="638810"/>
                </a:lnTo>
                <a:lnTo>
                  <a:pt x="901725" y="640080"/>
                </a:lnTo>
                <a:lnTo>
                  <a:pt x="914095" y="641350"/>
                </a:lnTo>
                <a:lnTo>
                  <a:pt x="920089" y="642620"/>
                </a:lnTo>
                <a:lnTo>
                  <a:pt x="926084" y="642620"/>
                </a:lnTo>
                <a:lnTo>
                  <a:pt x="932116" y="638810"/>
                </a:lnTo>
                <a:lnTo>
                  <a:pt x="931379" y="642620"/>
                </a:lnTo>
                <a:lnTo>
                  <a:pt x="929132" y="642620"/>
                </a:lnTo>
                <a:lnTo>
                  <a:pt x="935723" y="643890"/>
                </a:lnTo>
                <a:lnTo>
                  <a:pt x="943775" y="645160"/>
                </a:lnTo>
                <a:lnTo>
                  <a:pt x="950226" y="643890"/>
                </a:lnTo>
                <a:lnTo>
                  <a:pt x="951699" y="638810"/>
                </a:lnTo>
                <a:lnTo>
                  <a:pt x="952055" y="637540"/>
                </a:lnTo>
                <a:lnTo>
                  <a:pt x="954366" y="641350"/>
                </a:lnTo>
                <a:lnTo>
                  <a:pt x="960081" y="640080"/>
                </a:lnTo>
                <a:lnTo>
                  <a:pt x="967219" y="638810"/>
                </a:lnTo>
                <a:lnTo>
                  <a:pt x="969416" y="637540"/>
                </a:lnTo>
                <a:lnTo>
                  <a:pt x="973823" y="635000"/>
                </a:lnTo>
                <a:lnTo>
                  <a:pt x="972489" y="641350"/>
                </a:lnTo>
                <a:lnTo>
                  <a:pt x="977912" y="635000"/>
                </a:lnTo>
                <a:lnTo>
                  <a:pt x="978992" y="633730"/>
                </a:lnTo>
                <a:lnTo>
                  <a:pt x="979246" y="632460"/>
                </a:lnTo>
                <a:lnTo>
                  <a:pt x="988085" y="629920"/>
                </a:lnTo>
                <a:lnTo>
                  <a:pt x="990142" y="631190"/>
                </a:lnTo>
                <a:lnTo>
                  <a:pt x="989799" y="634746"/>
                </a:lnTo>
                <a:lnTo>
                  <a:pt x="993902" y="636270"/>
                </a:lnTo>
                <a:lnTo>
                  <a:pt x="992987" y="629920"/>
                </a:lnTo>
                <a:lnTo>
                  <a:pt x="992619" y="627380"/>
                </a:lnTo>
                <a:lnTo>
                  <a:pt x="1000937" y="631190"/>
                </a:lnTo>
                <a:lnTo>
                  <a:pt x="997686" y="635000"/>
                </a:lnTo>
                <a:lnTo>
                  <a:pt x="1004811" y="635000"/>
                </a:lnTo>
                <a:lnTo>
                  <a:pt x="1004303" y="633730"/>
                </a:lnTo>
                <a:lnTo>
                  <a:pt x="1008354" y="628650"/>
                </a:lnTo>
                <a:lnTo>
                  <a:pt x="1012913" y="627380"/>
                </a:lnTo>
                <a:lnTo>
                  <a:pt x="1021842" y="631190"/>
                </a:lnTo>
                <a:lnTo>
                  <a:pt x="1022743" y="636270"/>
                </a:lnTo>
                <a:lnTo>
                  <a:pt x="1023797" y="633730"/>
                </a:lnTo>
                <a:lnTo>
                  <a:pt x="1027823" y="628650"/>
                </a:lnTo>
                <a:lnTo>
                  <a:pt x="1031989" y="631190"/>
                </a:lnTo>
                <a:lnTo>
                  <a:pt x="1032497" y="632460"/>
                </a:lnTo>
                <a:lnTo>
                  <a:pt x="1030135" y="635000"/>
                </a:lnTo>
                <a:lnTo>
                  <a:pt x="1038047" y="635000"/>
                </a:lnTo>
                <a:lnTo>
                  <a:pt x="1044536" y="633730"/>
                </a:lnTo>
                <a:lnTo>
                  <a:pt x="1050315" y="632460"/>
                </a:lnTo>
                <a:lnTo>
                  <a:pt x="1056093" y="633730"/>
                </a:lnTo>
                <a:lnTo>
                  <a:pt x="1056220" y="636270"/>
                </a:lnTo>
                <a:lnTo>
                  <a:pt x="1056728" y="637540"/>
                </a:lnTo>
                <a:lnTo>
                  <a:pt x="1047902" y="637540"/>
                </a:lnTo>
                <a:lnTo>
                  <a:pt x="1041019" y="636384"/>
                </a:lnTo>
                <a:lnTo>
                  <a:pt x="1040853" y="641350"/>
                </a:lnTo>
                <a:lnTo>
                  <a:pt x="1048473" y="642620"/>
                </a:lnTo>
                <a:lnTo>
                  <a:pt x="1042174" y="650240"/>
                </a:lnTo>
                <a:lnTo>
                  <a:pt x="1047597" y="646430"/>
                </a:lnTo>
                <a:lnTo>
                  <a:pt x="1053960" y="642620"/>
                </a:lnTo>
                <a:lnTo>
                  <a:pt x="1060538" y="640080"/>
                </a:lnTo>
                <a:lnTo>
                  <a:pt x="1066596" y="640080"/>
                </a:lnTo>
                <a:lnTo>
                  <a:pt x="1067269" y="641350"/>
                </a:lnTo>
                <a:lnTo>
                  <a:pt x="1067523" y="642620"/>
                </a:lnTo>
                <a:lnTo>
                  <a:pt x="1066723" y="642620"/>
                </a:lnTo>
                <a:lnTo>
                  <a:pt x="1068438" y="643890"/>
                </a:lnTo>
                <a:lnTo>
                  <a:pt x="1070000" y="642620"/>
                </a:lnTo>
                <a:lnTo>
                  <a:pt x="1073823" y="642620"/>
                </a:lnTo>
                <a:lnTo>
                  <a:pt x="1075321" y="643890"/>
                </a:lnTo>
                <a:lnTo>
                  <a:pt x="1077607" y="643890"/>
                </a:lnTo>
                <a:lnTo>
                  <a:pt x="1078357" y="648970"/>
                </a:lnTo>
                <a:lnTo>
                  <a:pt x="1086319" y="646430"/>
                </a:lnTo>
                <a:lnTo>
                  <a:pt x="1090117" y="647700"/>
                </a:lnTo>
                <a:lnTo>
                  <a:pt x="1089977" y="641350"/>
                </a:lnTo>
                <a:lnTo>
                  <a:pt x="1094943" y="642620"/>
                </a:lnTo>
                <a:lnTo>
                  <a:pt x="1093812" y="641350"/>
                </a:lnTo>
                <a:lnTo>
                  <a:pt x="1092682" y="640080"/>
                </a:lnTo>
                <a:lnTo>
                  <a:pt x="1091539" y="638810"/>
                </a:lnTo>
                <a:lnTo>
                  <a:pt x="1090409" y="637540"/>
                </a:lnTo>
                <a:lnTo>
                  <a:pt x="1087551" y="637540"/>
                </a:lnTo>
                <a:lnTo>
                  <a:pt x="1087272" y="637273"/>
                </a:lnTo>
                <a:lnTo>
                  <a:pt x="1086777" y="636905"/>
                </a:lnTo>
                <a:lnTo>
                  <a:pt x="1085824" y="638721"/>
                </a:lnTo>
                <a:lnTo>
                  <a:pt x="1086586" y="638695"/>
                </a:lnTo>
                <a:lnTo>
                  <a:pt x="1085481" y="638810"/>
                </a:lnTo>
                <a:lnTo>
                  <a:pt x="1085761" y="637540"/>
                </a:lnTo>
                <a:lnTo>
                  <a:pt x="1083500" y="637844"/>
                </a:lnTo>
                <a:lnTo>
                  <a:pt x="1083500" y="642620"/>
                </a:lnTo>
                <a:lnTo>
                  <a:pt x="1083221" y="643890"/>
                </a:lnTo>
                <a:lnTo>
                  <a:pt x="1082903" y="645160"/>
                </a:lnTo>
                <a:lnTo>
                  <a:pt x="1082408" y="645160"/>
                </a:lnTo>
                <a:lnTo>
                  <a:pt x="1079855" y="646430"/>
                </a:lnTo>
                <a:lnTo>
                  <a:pt x="1079042" y="645160"/>
                </a:lnTo>
                <a:lnTo>
                  <a:pt x="1078725" y="643890"/>
                </a:lnTo>
                <a:lnTo>
                  <a:pt x="1083170" y="643890"/>
                </a:lnTo>
                <a:lnTo>
                  <a:pt x="1083500" y="642620"/>
                </a:lnTo>
                <a:lnTo>
                  <a:pt x="1083500" y="637844"/>
                </a:lnTo>
                <a:lnTo>
                  <a:pt x="1076261" y="638810"/>
                </a:lnTo>
                <a:lnTo>
                  <a:pt x="1077302" y="637540"/>
                </a:lnTo>
                <a:lnTo>
                  <a:pt x="1079373" y="635000"/>
                </a:lnTo>
                <a:lnTo>
                  <a:pt x="1082586" y="632460"/>
                </a:lnTo>
                <a:lnTo>
                  <a:pt x="1086713" y="636270"/>
                </a:lnTo>
                <a:lnTo>
                  <a:pt x="1088783" y="632460"/>
                </a:lnTo>
                <a:lnTo>
                  <a:pt x="1091044" y="628650"/>
                </a:lnTo>
                <a:lnTo>
                  <a:pt x="1092327" y="627380"/>
                </a:lnTo>
                <a:lnTo>
                  <a:pt x="1097318" y="635000"/>
                </a:lnTo>
                <a:lnTo>
                  <a:pt x="1107249" y="640080"/>
                </a:lnTo>
                <a:lnTo>
                  <a:pt x="1108494" y="645160"/>
                </a:lnTo>
                <a:lnTo>
                  <a:pt x="1127620" y="642620"/>
                </a:lnTo>
                <a:lnTo>
                  <a:pt x="1136586" y="638810"/>
                </a:lnTo>
                <a:lnTo>
                  <a:pt x="1143660" y="632460"/>
                </a:lnTo>
                <a:lnTo>
                  <a:pt x="1147025" y="631190"/>
                </a:lnTo>
                <a:lnTo>
                  <a:pt x="1147381" y="636270"/>
                </a:lnTo>
                <a:lnTo>
                  <a:pt x="1148562" y="637540"/>
                </a:lnTo>
                <a:lnTo>
                  <a:pt x="1146632" y="638810"/>
                </a:lnTo>
                <a:lnTo>
                  <a:pt x="1149985" y="637540"/>
                </a:lnTo>
                <a:lnTo>
                  <a:pt x="1162926" y="640080"/>
                </a:lnTo>
                <a:lnTo>
                  <a:pt x="1163535" y="637540"/>
                </a:lnTo>
                <a:lnTo>
                  <a:pt x="1164742" y="632460"/>
                </a:lnTo>
                <a:lnTo>
                  <a:pt x="1167638" y="635000"/>
                </a:lnTo>
                <a:lnTo>
                  <a:pt x="1166825" y="636270"/>
                </a:lnTo>
                <a:lnTo>
                  <a:pt x="1166622" y="637540"/>
                </a:lnTo>
                <a:lnTo>
                  <a:pt x="1171346" y="637540"/>
                </a:lnTo>
                <a:lnTo>
                  <a:pt x="1169733" y="640080"/>
                </a:lnTo>
                <a:lnTo>
                  <a:pt x="1185303" y="643890"/>
                </a:lnTo>
                <a:lnTo>
                  <a:pt x="1199769" y="637540"/>
                </a:lnTo>
                <a:lnTo>
                  <a:pt x="1214653" y="633730"/>
                </a:lnTo>
                <a:lnTo>
                  <a:pt x="1231557" y="638810"/>
                </a:lnTo>
                <a:lnTo>
                  <a:pt x="1229855" y="637540"/>
                </a:lnTo>
                <a:lnTo>
                  <a:pt x="1229004" y="636270"/>
                </a:lnTo>
                <a:lnTo>
                  <a:pt x="1228686" y="635000"/>
                </a:lnTo>
                <a:lnTo>
                  <a:pt x="1236776" y="637540"/>
                </a:lnTo>
                <a:lnTo>
                  <a:pt x="1244981" y="637540"/>
                </a:lnTo>
                <a:lnTo>
                  <a:pt x="1253248" y="638810"/>
                </a:lnTo>
                <a:lnTo>
                  <a:pt x="1261567" y="637540"/>
                </a:lnTo>
                <a:lnTo>
                  <a:pt x="1299362" y="637540"/>
                </a:lnTo>
                <a:lnTo>
                  <a:pt x="1302931" y="635000"/>
                </a:lnTo>
                <a:lnTo>
                  <a:pt x="1304709" y="633730"/>
                </a:lnTo>
                <a:lnTo>
                  <a:pt x="1306601" y="632460"/>
                </a:lnTo>
                <a:lnTo>
                  <a:pt x="1308506" y="631190"/>
                </a:lnTo>
                <a:lnTo>
                  <a:pt x="1310398" y="629920"/>
                </a:lnTo>
                <a:lnTo>
                  <a:pt x="1314119" y="627380"/>
                </a:lnTo>
                <a:lnTo>
                  <a:pt x="1315974" y="626110"/>
                </a:lnTo>
                <a:lnTo>
                  <a:pt x="1328356" y="619760"/>
                </a:lnTo>
                <a:lnTo>
                  <a:pt x="1325600" y="615950"/>
                </a:lnTo>
                <a:lnTo>
                  <a:pt x="1326210" y="612140"/>
                </a:lnTo>
                <a:lnTo>
                  <a:pt x="1326616" y="609600"/>
                </a:lnTo>
                <a:lnTo>
                  <a:pt x="1332217" y="613410"/>
                </a:lnTo>
                <a:lnTo>
                  <a:pt x="1332585" y="609600"/>
                </a:lnTo>
                <a:lnTo>
                  <a:pt x="1333334" y="601980"/>
                </a:lnTo>
                <a:lnTo>
                  <a:pt x="1339519" y="595630"/>
                </a:lnTo>
                <a:lnTo>
                  <a:pt x="1348549" y="594360"/>
                </a:lnTo>
                <a:lnTo>
                  <a:pt x="1357401" y="590550"/>
                </a:lnTo>
                <a:lnTo>
                  <a:pt x="1363040" y="581660"/>
                </a:lnTo>
                <a:lnTo>
                  <a:pt x="1358709" y="580390"/>
                </a:lnTo>
                <a:lnTo>
                  <a:pt x="1361694" y="577850"/>
                </a:lnTo>
                <a:lnTo>
                  <a:pt x="1363192" y="576580"/>
                </a:lnTo>
                <a:lnTo>
                  <a:pt x="1363967" y="575310"/>
                </a:lnTo>
                <a:lnTo>
                  <a:pt x="1369466" y="566420"/>
                </a:lnTo>
                <a:lnTo>
                  <a:pt x="1371828" y="569760"/>
                </a:lnTo>
                <a:lnTo>
                  <a:pt x="1370406" y="566420"/>
                </a:lnTo>
                <a:lnTo>
                  <a:pt x="1373479" y="566420"/>
                </a:lnTo>
                <a:lnTo>
                  <a:pt x="1375879" y="568960"/>
                </a:lnTo>
                <a:lnTo>
                  <a:pt x="1376934" y="566420"/>
                </a:lnTo>
                <a:lnTo>
                  <a:pt x="1377988" y="563880"/>
                </a:lnTo>
                <a:lnTo>
                  <a:pt x="1381671" y="554990"/>
                </a:lnTo>
                <a:lnTo>
                  <a:pt x="1386928" y="554990"/>
                </a:lnTo>
                <a:lnTo>
                  <a:pt x="1390446" y="557530"/>
                </a:lnTo>
                <a:lnTo>
                  <a:pt x="1394371" y="560070"/>
                </a:lnTo>
                <a:lnTo>
                  <a:pt x="1400898" y="556260"/>
                </a:lnTo>
                <a:lnTo>
                  <a:pt x="1401965" y="554990"/>
                </a:lnTo>
                <a:lnTo>
                  <a:pt x="1404099" y="552450"/>
                </a:lnTo>
                <a:lnTo>
                  <a:pt x="1404416" y="549910"/>
                </a:lnTo>
                <a:lnTo>
                  <a:pt x="1404747" y="547370"/>
                </a:lnTo>
                <a:lnTo>
                  <a:pt x="1405890" y="538480"/>
                </a:lnTo>
                <a:lnTo>
                  <a:pt x="1402842" y="538480"/>
                </a:lnTo>
                <a:lnTo>
                  <a:pt x="1401089" y="539750"/>
                </a:lnTo>
                <a:lnTo>
                  <a:pt x="1397228" y="541020"/>
                </a:lnTo>
                <a:lnTo>
                  <a:pt x="1394841" y="538480"/>
                </a:lnTo>
                <a:lnTo>
                  <a:pt x="1397381" y="533400"/>
                </a:lnTo>
                <a:lnTo>
                  <a:pt x="1395222" y="530860"/>
                </a:lnTo>
                <a:lnTo>
                  <a:pt x="1394142" y="529590"/>
                </a:lnTo>
                <a:lnTo>
                  <a:pt x="1393063" y="528320"/>
                </a:lnTo>
                <a:lnTo>
                  <a:pt x="1390573" y="524941"/>
                </a:lnTo>
                <a:lnTo>
                  <a:pt x="1395463" y="521208"/>
                </a:lnTo>
                <a:lnTo>
                  <a:pt x="1395590" y="516128"/>
                </a:lnTo>
                <a:lnTo>
                  <a:pt x="1391056" y="510908"/>
                </a:lnTo>
                <a:lnTo>
                  <a:pt x="1392580" y="509739"/>
                </a:lnTo>
                <a:lnTo>
                  <a:pt x="1394409" y="510819"/>
                </a:lnTo>
                <a:lnTo>
                  <a:pt x="1395717" y="511048"/>
                </a:lnTo>
                <a:lnTo>
                  <a:pt x="1392288" y="507492"/>
                </a:lnTo>
                <a:lnTo>
                  <a:pt x="1386281" y="503402"/>
                </a:lnTo>
                <a:lnTo>
                  <a:pt x="1379905" y="505853"/>
                </a:lnTo>
                <a:lnTo>
                  <a:pt x="1386662" y="509333"/>
                </a:lnTo>
                <a:lnTo>
                  <a:pt x="1383880" y="510235"/>
                </a:lnTo>
                <a:lnTo>
                  <a:pt x="1391907" y="513981"/>
                </a:lnTo>
                <a:lnTo>
                  <a:pt x="1392770" y="517055"/>
                </a:lnTo>
                <a:lnTo>
                  <a:pt x="1389761" y="519379"/>
                </a:lnTo>
                <a:lnTo>
                  <a:pt x="1387182" y="518896"/>
                </a:lnTo>
                <a:lnTo>
                  <a:pt x="1388986" y="519963"/>
                </a:lnTo>
                <a:lnTo>
                  <a:pt x="1387538" y="521614"/>
                </a:lnTo>
                <a:lnTo>
                  <a:pt x="1382280" y="519430"/>
                </a:lnTo>
                <a:lnTo>
                  <a:pt x="1373568" y="519430"/>
                </a:lnTo>
                <a:lnTo>
                  <a:pt x="1371282" y="529590"/>
                </a:lnTo>
                <a:lnTo>
                  <a:pt x="1365986" y="528320"/>
                </a:lnTo>
                <a:lnTo>
                  <a:pt x="1371155" y="523240"/>
                </a:lnTo>
                <a:lnTo>
                  <a:pt x="1365059" y="523240"/>
                </a:lnTo>
                <a:lnTo>
                  <a:pt x="1365821" y="527050"/>
                </a:lnTo>
                <a:lnTo>
                  <a:pt x="1365516" y="530860"/>
                </a:lnTo>
                <a:lnTo>
                  <a:pt x="1363281" y="529590"/>
                </a:lnTo>
                <a:lnTo>
                  <a:pt x="1359281" y="529590"/>
                </a:lnTo>
                <a:lnTo>
                  <a:pt x="1359395" y="541121"/>
                </a:lnTo>
                <a:lnTo>
                  <a:pt x="1360068" y="541020"/>
                </a:lnTo>
                <a:lnTo>
                  <a:pt x="1357160" y="547370"/>
                </a:lnTo>
                <a:lnTo>
                  <a:pt x="1351089" y="546100"/>
                </a:lnTo>
                <a:lnTo>
                  <a:pt x="1349502" y="543560"/>
                </a:lnTo>
                <a:lnTo>
                  <a:pt x="1348524" y="549910"/>
                </a:lnTo>
                <a:lnTo>
                  <a:pt x="1346301" y="547370"/>
                </a:lnTo>
                <a:lnTo>
                  <a:pt x="1346009" y="546315"/>
                </a:lnTo>
                <a:lnTo>
                  <a:pt x="1345501" y="548640"/>
                </a:lnTo>
                <a:lnTo>
                  <a:pt x="1339062" y="552450"/>
                </a:lnTo>
                <a:lnTo>
                  <a:pt x="1340980" y="557530"/>
                </a:lnTo>
                <a:lnTo>
                  <a:pt x="1336433" y="558800"/>
                </a:lnTo>
                <a:lnTo>
                  <a:pt x="1332750" y="562610"/>
                </a:lnTo>
                <a:lnTo>
                  <a:pt x="1329220" y="563880"/>
                </a:lnTo>
                <a:lnTo>
                  <a:pt x="1325194" y="562610"/>
                </a:lnTo>
                <a:lnTo>
                  <a:pt x="1325714" y="565150"/>
                </a:lnTo>
                <a:lnTo>
                  <a:pt x="1324559" y="572770"/>
                </a:lnTo>
                <a:lnTo>
                  <a:pt x="1321892" y="575310"/>
                </a:lnTo>
                <a:lnTo>
                  <a:pt x="1319060" y="571500"/>
                </a:lnTo>
                <a:lnTo>
                  <a:pt x="1314513" y="574040"/>
                </a:lnTo>
                <a:lnTo>
                  <a:pt x="1309128" y="577850"/>
                </a:lnTo>
                <a:lnTo>
                  <a:pt x="1303794" y="575310"/>
                </a:lnTo>
                <a:lnTo>
                  <a:pt x="1303235" y="582930"/>
                </a:lnTo>
                <a:lnTo>
                  <a:pt x="1298765" y="589280"/>
                </a:lnTo>
                <a:lnTo>
                  <a:pt x="1293380" y="595630"/>
                </a:lnTo>
                <a:lnTo>
                  <a:pt x="1290154" y="601980"/>
                </a:lnTo>
                <a:lnTo>
                  <a:pt x="1289939" y="600710"/>
                </a:lnTo>
                <a:lnTo>
                  <a:pt x="1289050" y="599833"/>
                </a:lnTo>
                <a:lnTo>
                  <a:pt x="1287360" y="600710"/>
                </a:lnTo>
                <a:lnTo>
                  <a:pt x="1285811" y="598170"/>
                </a:lnTo>
                <a:lnTo>
                  <a:pt x="1284427" y="596900"/>
                </a:lnTo>
                <a:lnTo>
                  <a:pt x="1286065" y="599440"/>
                </a:lnTo>
                <a:lnTo>
                  <a:pt x="1286852" y="601980"/>
                </a:lnTo>
                <a:lnTo>
                  <a:pt x="1286891" y="607060"/>
                </a:lnTo>
                <a:lnTo>
                  <a:pt x="1285494" y="609600"/>
                </a:lnTo>
                <a:lnTo>
                  <a:pt x="1284274" y="612140"/>
                </a:lnTo>
                <a:lnTo>
                  <a:pt x="1281899" y="607060"/>
                </a:lnTo>
                <a:lnTo>
                  <a:pt x="1280718" y="604520"/>
                </a:lnTo>
                <a:lnTo>
                  <a:pt x="1284998" y="601980"/>
                </a:lnTo>
                <a:lnTo>
                  <a:pt x="1282598" y="594360"/>
                </a:lnTo>
                <a:lnTo>
                  <a:pt x="1283220" y="598170"/>
                </a:lnTo>
                <a:lnTo>
                  <a:pt x="1282954" y="599440"/>
                </a:lnTo>
                <a:lnTo>
                  <a:pt x="1282204" y="600710"/>
                </a:lnTo>
                <a:lnTo>
                  <a:pt x="1281277" y="603250"/>
                </a:lnTo>
                <a:lnTo>
                  <a:pt x="1277581" y="604520"/>
                </a:lnTo>
                <a:lnTo>
                  <a:pt x="1279017" y="607060"/>
                </a:lnTo>
                <a:lnTo>
                  <a:pt x="1277785" y="605790"/>
                </a:lnTo>
                <a:lnTo>
                  <a:pt x="1276565" y="604520"/>
                </a:lnTo>
                <a:lnTo>
                  <a:pt x="1274114" y="601980"/>
                </a:lnTo>
                <a:lnTo>
                  <a:pt x="1274737" y="604520"/>
                </a:lnTo>
                <a:lnTo>
                  <a:pt x="1272336" y="596900"/>
                </a:lnTo>
                <a:lnTo>
                  <a:pt x="1271028" y="601980"/>
                </a:lnTo>
                <a:lnTo>
                  <a:pt x="1268971" y="603250"/>
                </a:lnTo>
                <a:lnTo>
                  <a:pt x="1266317" y="603250"/>
                </a:lnTo>
                <a:lnTo>
                  <a:pt x="1263218" y="605790"/>
                </a:lnTo>
                <a:lnTo>
                  <a:pt x="1256068" y="599440"/>
                </a:lnTo>
                <a:lnTo>
                  <a:pt x="1257909" y="598170"/>
                </a:lnTo>
                <a:lnTo>
                  <a:pt x="1261618" y="595630"/>
                </a:lnTo>
                <a:lnTo>
                  <a:pt x="1253515" y="598170"/>
                </a:lnTo>
                <a:lnTo>
                  <a:pt x="1251331" y="596684"/>
                </a:lnTo>
                <a:lnTo>
                  <a:pt x="1252816" y="599440"/>
                </a:lnTo>
                <a:lnTo>
                  <a:pt x="1250950" y="603250"/>
                </a:lnTo>
                <a:lnTo>
                  <a:pt x="1241132" y="605790"/>
                </a:lnTo>
                <a:lnTo>
                  <a:pt x="1242949" y="603250"/>
                </a:lnTo>
                <a:lnTo>
                  <a:pt x="1246606" y="598170"/>
                </a:lnTo>
                <a:lnTo>
                  <a:pt x="1243406" y="594360"/>
                </a:lnTo>
                <a:lnTo>
                  <a:pt x="1237246" y="595630"/>
                </a:lnTo>
                <a:lnTo>
                  <a:pt x="1232382" y="603250"/>
                </a:lnTo>
                <a:lnTo>
                  <a:pt x="1227848" y="601980"/>
                </a:lnTo>
                <a:lnTo>
                  <a:pt x="1227531" y="600710"/>
                </a:lnTo>
                <a:lnTo>
                  <a:pt x="1226654" y="600710"/>
                </a:lnTo>
                <a:lnTo>
                  <a:pt x="1227747" y="599440"/>
                </a:lnTo>
                <a:lnTo>
                  <a:pt x="1221854" y="601980"/>
                </a:lnTo>
                <a:lnTo>
                  <a:pt x="1214755" y="601980"/>
                </a:lnTo>
                <a:lnTo>
                  <a:pt x="1207439" y="603250"/>
                </a:lnTo>
                <a:lnTo>
                  <a:pt x="1200912" y="605790"/>
                </a:lnTo>
                <a:lnTo>
                  <a:pt x="1200365" y="605790"/>
                </a:lnTo>
                <a:lnTo>
                  <a:pt x="1200137" y="604723"/>
                </a:lnTo>
                <a:lnTo>
                  <a:pt x="1200099" y="604520"/>
                </a:lnTo>
                <a:lnTo>
                  <a:pt x="1199426" y="600494"/>
                </a:lnTo>
                <a:lnTo>
                  <a:pt x="1207389" y="599211"/>
                </a:lnTo>
                <a:lnTo>
                  <a:pt x="1197800" y="599325"/>
                </a:lnTo>
                <a:lnTo>
                  <a:pt x="1198930" y="601027"/>
                </a:lnTo>
                <a:lnTo>
                  <a:pt x="1199616" y="602881"/>
                </a:lnTo>
                <a:lnTo>
                  <a:pt x="1200073" y="604520"/>
                </a:lnTo>
                <a:lnTo>
                  <a:pt x="1201077" y="608330"/>
                </a:lnTo>
                <a:lnTo>
                  <a:pt x="1200988" y="613410"/>
                </a:lnTo>
                <a:lnTo>
                  <a:pt x="1200823" y="614680"/>
                </a:lnTo>
                <a:lnTo>
                  <a:pt x="1197152" y="614680"/>
                </a:lnTo>
                <a:lnTo>
                  <a:pt x="1193876" y="619760"/>
                </a:lnTo>
                <a:lnTo>
                  <a:pt x="1193571" y="618490"/>
                </a:lnTo>
                <a:lnTo>
                  <a:pt x="1192657" y="614680"/>
                </a:lnTo>
                <a:lnTo>
                  <a:pt x="1194892" y="614680"/>
                </a:lnTo>
                <a:lnTo>
                  <a:pt x="1195019" y="613410"/>
                </a:lnTo>
                <a:lnTo>
                  <a:pt x="1195146" y="612140"/>
                </a:lnTo>
                <a:lnTo>
                  <a:pt x="1196225" y="610870"/>
                </a:lnTo>
                <a:lnTo>
                  <a:pt x="1192339" y="613410"/>
                </a:lnTo>
                <a:lnTo>
                  <a:pt x="1189774" y="607402"/>
                </a:lnTo>
                <a:lnTo>
                  <a:pt x="1181366" y="613410"/>
                </a:lnTo>
                <a:lnTo>
                  <a:pt x="1175689" y="610870"/>
                </a:lnTo>
                <a:lnTo>
                  <a:pt x="1176464" y="609600"/>
                </a:lnTo>
                <a:lnTo>
                  <a:pt x="1177251" y="608330"/>
                </a:lnTo>
                <a:lnTo>
                  <a:pt x="1181112" y="607060"/>
                </a:lnTo>
                <a:lnTo>
                  <a:pt x="1183767" y="605790"/>
                </a:lnTo>
                <a:lnTo>
                  <a:pt x="1183068" y="604520"/>
                </a:lnTo>
                <a:lnTo>
                  <a:pt x="1181696" y="601980"/>
                </a:lnTo>
                <a:lnTo>
                  <a:pt x="1190485" y="605790"/>
                </a:lnTo>
                <a:lnTo>
                  <a:pt x="1188999" y="601980"/>
                </a:lnTo>
                <a:lnTo>
                  <a:pt x="1188504" y="600710"/>
                </a:lnTo>
                <a:lnTo>
                  <a:pt x="1190015" y="600710"/>
                </a:lnTo>
                <a:lnTo>
                  <a:pt x="1191615" y="599440"/>
                </a:lnTo>
                <a:lnTo>
                  <a:pt x="1189964" y="594360"/>
                </a:lnTo>
                <a:lnTo>
                  <a:pt x="1182827" y="593090"/>
                </a:lnTo>
                <a:lnTo>
                  <a:pt x="1172337" y="595630"/>
                </a:lnTo>
                <a:lnTo>
                  <a:pt x="1165212" y="595630"/>
                </a:lnTo>
                <a:lnTo>
                  <a:pt x="1162481" y="599440"/>
                </a:lnTo>
                <a:lnTo>
                  <a:pt x="1165910" y="600710"/>
                </a:lnTo>
                <a:lnTo>
                  <a:pt x="1163167" y="604520"/>
                </a:lnTo>
                <a:lnTo>
                  <a:pt x="1153947" y="604520"/>
                </a:lnTo>
                <a:lnTo>
                  <a:pt x="1149070" y="599440"/>
                </a:lnTo>
                <a:lnTo>
                  <a:pt x="1145006" y="594360"/>
                </a:lnTo>
                <a:lnTo>
                  <a:pt x="1138212" y="595630"/>
                </a:lnTo>
                <a:lnTo>
                  <a:pt x="1134922" y="600710"/>
                </a:lnTo>
                <a:lnTo>
                  <a:pt x="1133436" y="609600"/>
                </a:lnTo>
                <a:lnTo>
                  <a:pt x="1131303" y="608330"/>
                </a:lnTo>
                <a:lnTo>
                  <a:pt x="1124902" y="604520"/>
                </a:lnTo>
                <a:lnTo>
                  <a:pt x="1128102" y="596900"/>
                </a:lnTo>
                <a:lnTo>
                  <a:pt x="1122095" y="598170"/>
                </a:lnTo>
                <a:lnTo>
                  <a:pt x="1119022" y="600710"/>
                </a:lnTo>
                <a:lnTo>
                  <a:pt x="1115860" y="603250"/>
                </a:lnTo>
                <a:lnTo>
                  <a:pt x="1111186" y="602297"/>
                </a:lnTo>
                <a:lnTo>
                  <a:pt x="1111338" y="603250"/>
                </a:lnTo>
                <a:lnTo>
                  <a:pt x="1105446" y="603250"/>
                </a:lnTo>
                <a:lnTo>
                  <a:pt x="1105281" y="601980"/>
                </a:lnTo>
                <a:lnTo>
                  <a:pt x="1104442" y="595630"/>
                </a:lnTo>
                <a:lnTo>
                  <a:pt x="1095159" y="596900"/>
                </a:lnTo>
                <a:lnTo>
                  <a:pt x="1075613" y="600710"/>
                </a:lnTo>
                <a:lnTo>
                  <a:pt x="1065606" y="601980"/>
                </a:lnTo>
                <a:lnTo>
                  <a:pt x="1066012" y="600710"/>
                </a:lnTo>
                <a:lnTo>
                  <a:pt x="1066406" y="599440"/>
                </a:lnTo>
                <a:lnTo>
                  <a:pt x="1068743" y="598170"/>
                </a:lnTo>
                <a:lnTo>
                  <a:pt x="1067219" y="596900"/>
                </a:lnTo>
                <a:lnTo>
                  <a:pt x="1065695" y="595630"/>
                </a:lnTo>
                <a:lnTo>
                  <a:pt x="1057122" y="596480"/>
                </a:lnTo>
                <a:lnTo>
                  <a:pt x="1057122" y="605790"/>
                </a:lnTo>
                <a:lnTo>
                  <a:pt x="1056462" y="608330"/>
                </a:lnTo>
                <a:lnTo>
                  <a:pt x="1054849" y="608330"/>
                </a:lnTo>
                <a:lnTo>
                  <a:pt x="1055763" y="607060"/>
                </a:lnTo>
                <a:lnTo>
                  <a:pt x="1052017" y="605790"/>
                </a:lnTo>
                <a:lnTo>
                  <a:pt x="1049680" y="603250"/>
                </a:lnTo>
                <a:lnTo>
                  <a:pt x="1051610" y="604520"/>
                </a:lnTo>
                <a:lnTo>
                  <a:pt x="1056614" y="604520"/>
                </a:lnTo>
                <a:lnTo>
                  <a:pt x="1057122" y="605790"/>
                </a:lnTo>
                <a:lnTo>
                  <a:pt x="1057122" y="596480"/>
                </a:lnTo>
                <a:lnTo>
                  <a:pt x="1052715" y="596900"/>
                </a:lnTo>
                <a:lnTo>
                  <a:pt x="1039418" y="595630"/>
                </a:lnTo>
                <a:lnTo>
                  <a:pt x="1026287" y="591820"/>
                </a:lnTo>
                <a:lnTo>
                  <a:pt x="1013752" y="589280"/>
                </a:lnTo>
                <a:lnTo>
                  <a:pt x="1007389" y="594360"/>
                </a:lnTo>
                <a:lnTo>
                  <a:pt x="1005954" y="594360"/>
                </a:lnTo>
                <a:lnTo>
                  <a:pt x="1002830" y="596900"/>
                </a:lnTo>
                <a:lnTo>
                  <a:pt x="999236" y="596900"/>
                </a:lnTo>
                <a:lnTo>
                  <a:pt x="998181" y="593090"/>
                </a:lnTo>
                <a:lnTo>
                  <a:pt x="1000518" y="591820"/>
                </a:lnTo>
                <a:lnTo>
                  <a:pt x="990561" y="595630"/>
                </a:lnTo>
                <a:lnTo>
                  <a:pt x="978789" y="598170"/>
                </a:lnTo>
                <a:lnTo>
                  <a:pt x="966978" y="598170"/>
                </a:lnTo>
                <a:lnTo>
                  <a:pt x="956868" y="595630"/>
                </a:lnTo>
                <a:lnTo>
                  <a:pt x="959218" y="593090"/>
                </a:lnTo>
                <a:lnTo>
                  <a:pt x="953592" y="594360"/>
                </a:lnTo>
                <a:lnTo>
                  <a:pt x="949439" y="598170"/>
                </a:lnTo>
                <a:lnTo>
                  <a:pt x="945413" y="600710"/>
                </a:lnTo>
                <a:lnTo>
                  <a:pt x="940206" y="599440"/>
                </a:lnTo>
                <a:lnTo>
                  <a:pt x="941870" y="598170"/>
                </a:lnTo>
                <a:lnTo>
                  <a:pt x="930579" y="596900"/>
                </a:lnTo>
                <a:lnTo>
                  <a:pt x="909535" y="596900"/>
                </a:lnTo>
                <a:lnTo>
                  <a:pt x="905052" y="595630"/>
                </a:lnTo>
                <a:lnTo>
                  <a:pt x="904074" y="593090"/>
                </a:lnTo>
                <a:lnTo>
                  <a:pt x="903643" y="590550"/>
                </a:lnTo>
                <a:lnTo>
                  <a:pt x="904417" y="589280"/>
                </a:lnTo>
                <a:lnTo>
                  <a:pt x="899655" y="588010"/>
                </a:lnTo>
                <a:lnTo>
                  <a:pt x="895299" y="584200"/>
                </a:lnTo>
                <a:lnTo>
                  <a:pt x="891692" y="580390"/>
                </a:lnTo>
                <a:lnTo>
                  <a:pt x="890485" y="579120"/>
                </a:lnTo>
                <a:lnTo>
                  <a:pt x="884351" y="580390"/>
                </a:lnTo>
                <a:lnTo>
                  <a:pt x="882738" y="572770"/>
                </a:lnTo>
                <a:lnTo>
                  <a:pt x="882091" y="567690"/>
                </a:lnTo>
                <a:lnTo>
                  <a:pt x="880567" y="562610"/>
                </a:lnTo>
                <a:lnTo>
                  <a:pt x="876312" y="554990"/>
                </a:lnTo>
                <a:lnTo>
                  <a:pt x="873721" y="551180"/>
                </a:lnTo>
                <a:lnTo>
                  <a:pt x="866317" y="554990"/>
                </a:lnTo>
                <a:lnTo>
                  <a:pt x="861695" y="552450"/>
                </a:lnTo>
                <a:lnTo>
                  <a:pt x="866216" y="547370"/>
                </a:lnTo>
                <a:lnTo>
                  <a:pt x="856335" y="547370"/>
                </a:lnTo>
                <a:lnTo>
                  <a:pt x="857745" y="543560"/>
                </a:lnTo>
                <a:lnTo>
                  <a:pt x="859167" y="539750"/>
                </a:lnTo>
                <a:lnTo>
                  <a:pt x="854494" y="537210"/>
                </a:lnTo>
                <a:lnTo>
                  <a:pt x="855599" y="538480"/>
                </a:lnTo>
                <a:lnTo>
                  <a:pt x="855383" y="542290"/>
                </a:lnTo>
                <a:lnTo>
                  <a:pt x="853833" y="543560"/>
                </a:lnTo>
                <a:lnTo>
                  <a:pt x="846302" y="539750"/>
                </a:lnTo>
                <a:lnTo>
                  <a:pt x="845553" y="535940"/>
                </a:lnTo>
                <a:lnTo>
                  <a:pt x="843775" y="527050"/>
                </a:lnTo>
                <a:lnTo>
                  <a:pt x="846010" y="524510"/>
                </a:lnTo>
                <a:lnTo>
                  <a:pt x="844905" y="523240"/>
                </a:lnTo>
                <a:lnTo>
                  <a:pt x="842937" y="521970"/>
                </a:lnTo>
                <a:lnTo>
                  <a:pt x="842530" y="521970"/>
                </a:lnTo>
                <a:lnTo>
                  <a:pt x="841984" y="523240"/>
                </a:lnTo>
                <a:lnTo>
                  <a:pt x="839597" y="523240"/>
                </a:lnTo>
                <a:lnTo>
                  <a:pt x="838212" y="521970"/>
                </a:lnTo>
                <a:lnTo>
                  <a:pt x="838352" y="521970"/>
                </a:lnTo>
                <a:lnTo>
                  <a:pt x="839533" y="520928"/>
                </a:lnTo>
                <a:lnTo>
                  <a:pt x="839431" y="520700"/>
                </a:lnTo>
                <a:lnTo>
                  <a:pt x="839800" y="520700"/>
                </a:lnTo>
                <a:lnTo>
                  <a:pt x="839533" y="520928"/>
                </a:lnTo>
                <a:lnTo>
                  <a:pt x="840003" y="521970"/>
                </a:lnTo>
                <a:lnTo>
                  <a:pt x="842149" y="520700"/>
                </a:lnTo>
                <a:lnTo>
                  <a:pt x="839838" y="520700"/>
                </a:lnTo>
                <a:lnTo>
                  <a:pt x="841032" y="519430"/>
                </a:lnTo>
                <a:lnTo>
                  <a:pt x="838047" y="519430"/>
                </a:lnTo>
                <a:lnTo>
                  <a:pt x="838784" y="518160"/>
                </a:lnTo>
                <a:lnTo>
                  <a:pt x="839774" y="518160"/>
                </a:lnTo>
                <a:lnTo>
                  <a:pt x="840244" y="514350"/>
                </a:lnTo>
                <a:lnTo>
                  <a:pt x="840320" y="513080"/>
                </a:lnTo>
                <a:lnTo>
                  <a:pt x="840486" y="510540"/>
                </a:lnTo>
                <a:lnTo>
                  <a:pt x="840003" y="506730"/>
                </a:lnTo>
                <a:lnTo>
                  <a:pt x="839114" y="502920"/>
                </a:lnTo>
                <a:lnTo>
                  <a:pt x="843610" y="504190"/>
                </a:lnTo>
                <a:lnTo>
                  <a:pt x="843610" y="502920"/>
                </a:lnTo>
                <a:lnTo>
                  <a:pt x="843584" y="495300"/>
                </a:lnTo>
                <a:lnTo>
                  <a:pt x="843457" y="491490"/>
                </a:lnTo>
                <a:lnTo>
                  <a:pt x="841463" y="471170"/>
                </a:lnTo>
                <a:lnTo>
                  <a:pt x="841108" y="464820"/>
                </a:lnTo>
                <a:lnTo>
                  <a:pt x="840828" y="459740"/>
                </a:lnTo>
                <a:lnTo>
                  <a:pt x="838835" y="464820"/>
                </a:lnTo>
                <a:lnTo>
                  <a:pt x="831049" y="464820"/>
                </a:lnTo>
                <a:lnTo>
                  <a:pt x="830224" y="459740"/>
                </a:lnTo>
                <a:lnTo>
                  <a:pt x="831634" y="459473"/>
                </a:lnTo>
                <a:lnTo>
                  <a:pt x="829259" y="457200"/>
                </a:lnTo>
                <a:lnTo>
                  <a:pt x="829945" y="450850"/>
                </a:lnTo>
                <a:lnTo>
                  <a:pt x="836980" y="453390"/>
                </a:lnTo>
                <a:lnTo>
                  <a:pt x="839279" y="455930"/>
                </a:lnTo>
                <a:lnTo>
                  <a:pt x="837285" y="450850"/>
                </a:lnTo>
                <a:lnTo>
                  <a:pt x="836790" y="449580"/>
                </a:lnTo>
                <a:lnTo>
                  <a:pt x="838835" y="448310"/>
                </a:lnTo>
                <a:lnTo>
                  <a:pt x="839939" y="450850"/>
                </a:lnTo>
                <a:lnTo>
                  <a:pt x="842556" y="450850"/>
                </a:lnTo>
                <a:lnTo>
                  <a:pt x="841667" y="448310"/>
                </a:lnTo>
                <a:lnTo>
                  <a:pt x="843356" y="443230"/>
                </a:lnTo>
                <a:lnTo>
                  <a:pt x="844448" y="438150"/>
                </a:lnTo>
                <a:lnTo>
                  <a:pt x="841781" y="434340"/>
                </a:lnTo>
                <a:lnTo>
                  <a:pt x="843826" y="434340"/>
                </a:lnTo>
                <a:lnTo>
                  <a:pt x="843318" y="424180"/>
                </a:lnTo>
                <a:lnTo>
                  <a:pt x="842352" y="416560"/>
                </a:lnTo>
                <a:lnTo>
                  <a:pt x="841324" y="408940"/>
                </a:lnTo>
                <a:lnTo>
                  <a:pt x="840613" y="400050"/>
                </a:lnTo>
                <a:lnTo>
                  <a:pt x="834682" y="400050"/>
                </a:lnTo>
                <a:lnTo>
                  <a:pt x="835926" y="394970"/>
                </a:lnTo>
                <a:lnTo>
                  <a:pt x="831062" y="391160"/>
                </a:lnTo>
                <a:lnTo>
                  <a:pt x="832764" y="384810"/>
                </a:lnTo>
                <a:lnTo>
                  <a:pt x="834745" y="377190"/>
                </a:lnTo>
                <a:lnTo>
                  <a:pt x="836282" y="369570"/>
                </a:lnTo>
                <a:lnTo>
                  <a:pt x="836612" y="360680"/>
                </a:lnTo>
                <a:lnTo>
                  <a:pt x="836104" y="359410"/>
                </a:lnTo>
                <a:lnTo>
                  <a:pt x="833539" y="353060"/>
                </a:lnTo>
                <a:lnTo>
                  <a:pt x="833323" y="353745"/>
                </a:lnTo>
                <a:lnTo>
                  <a:pt x="833120" y="350748"/>
                </a:lnTo>
                <a:lnTo>
                  <a:pt x="833120" y="354380"/>
                </a:lnTo>
                <a:lnTo>
                  <a:pt x="831557" y="359410"/>
                </a:lnTo>
                <a:lnTo>
                  <a:pt x="827976" y="355600"/>
                </a:lnTo>
                <a:lnTo>
                  <a:pt x="833120" y="354380"/>
                </a:lnTo>
                <a:lnTo>
                  <a:pt x="833120" y="350748"/>
                </a:lnTo>
                <a:lnTo>
                  <a:pt x="832675" y="344170"/>
                </a:lnTo>
                <a:lnTo>
                  <a:pt x="836650" y="349250"/>
                </a:lnTo>
                <a:lnTo>
                  <a:pt x="836155" y="344170"/>
                </a:lnTo>
                <a:lnTo>
                  <a:pt x="836028" y="342900"/>
                </a:lnTo>
                <a:lnTo>
                  <a:pt x="835901" y="341630"/>
                </a:lnTo>
                <a:lnTo>
                  <a:pt x="834974" y="334010"/>
                </a:lnTo>
                <a:lnTo>
                  <a:pt x="834186" y="330200"/>
                </a:lnTo>
                <a:lnTo>
                  <a:pt x="833386" y="326390"/>
                </a:lnTo>
                <a:lnTo>
                  <a:pt x="832358" y="322580"/>
                </a:lnTo>
                <a:lnTo>
                  <a:pt x="831672" y="320040"/>
                </a:lnTo>
                <a:lnTo>
                  <a:pt x="830643" y="316230"/>
                </a:lnTo>
                <a:lnTo>
                  <a:pt x="828471" y="317500"/>
                </a:lnTo>
                <a:lnTo>
                  <a:pt x="827544" y="320040"/>
                </a:lnTo>
                <a:lnTo>
                  <a:pt x="825677" y="318770"/>
                </a:lnTo>
                <a:lnTo>
                  <a:pt x="824750" y="316230"/>
                </a:lnTo>
                <a:lnTo>
                  <a:pt x="827836" y="312420"/>
                </a:lnTo>
                <a:lnTo>
                  <a:pt x="830427" y="312420"/>
                </a:lnTo>
                <a:lnTo>
                  <a:pt x="830999" y="313690"/>
                </a:lnTo>
                <a:lnTo>
                  <a:pt x="830884" y="312420"/>
                </a:lnTo>
                <a:lnTo>
                  <a:pt x="829614" y="298450"/>
                </a:lnTo>
                <a:lnTo>
                  <a:pt x="833920" y="283210"/>
                </a:lnTo>
                <a:lnTo>
                  <a:pt x="835774" y="275590"/>
                </a:lnTo>
                <a:lnTo>
                  <a:pt x="837641" y="267970"/>
                </a:lnTo>
                <a:lnTo>
                  <a:pt x="834529" y="255270"/>
                </a:lnTo>
                <a:lnTo>
                  <a:pt x="835101" y="255270"/>
                </a:lnTo>
                <a:lnTo>
                  <a:pt x="831011" y="245110"/>
                </a:lnTo>
                <a:lnTo>
                  <a:pt x="828979" y="240030"/>
                </a:lnTo>
                <a:lnTo>
                  <a:pt x="829792" y="233680"/>
                </a:lnTo>
                <a:lnTo>
                  <a:pt x="833107" y="245110"/>
                </a:lnTo>
                <a:lnTo>
                  <a:pt x="836358" y="240030"/>
                </a:lnTo>
                <a:lnTo>
                  <a:pt x="834212" y="233680"/>
                </a:lnTo>
                <a:lnTo>
                  <a:pt x="832485" y="228600"/>
                </a:lnTo>
                <a:lnTo>
                  <a:pt x="832523" y="220980"/>
                </a:lnTo>
                <a:lnTo>
                  <a:pt x="832624" y="217170"/>
                </a:lnTo>
                <a:lnTo>
                  <a:pt x="832713" y="215900"/>
                </a:lnTo>
                <a:lnTo>
                  <a:pt x="833170" y="209550"/>
                </a:lnTo>
                <a:lnTo>
                  <a:pt x="831011" y="199390"/>
                </a:lnTo>
                <a:lnTo>
                  <a:pt x="837539" y="189230"/>
                </a:lnTo>
                <a:lnTo>
                  <a:pt x="837488" y="186690"/>
                </a:lnTo>
                <a:lnTo>
                  <a:pt x="837285" y="175260"/>
                </a:lnTo>
                <a:lnTo>
                  <a:pt x="835952" y="160020"/>
                </a:lnTo>
                <a:lnTo>
                  <a:pt x="838885" y="148590"/>
                </a:lnTo>
                <a:lnTo>
                  <a:pt x="839203" y="147320"/>
                </a:lnTo>
                <a:lnTo>
                  <a:pt x="835469" y="148590"/>
                </a:lnTo>
                <a:lnTo>
                  <a:pt x="831761" y="144780"/>
                </a:lnTo>
                <a:lnTo>
                  <a:pt x="832713" y="145199"/>
                </a:lnTo>
                <a:lnTo>
                  <a:pt x="832561" y="144780"/>
                </a:lnTo>
                <a:lnTo>
                  <a:pt x="832231" y="143510"/>
                </a:lnTo>
                <a:lnTo>
                  <a:pt x="832040" y="143510"/>
                </a:lnTo>
                <a:lnTo>
                  <a:pt x="834072" y="140970"/>
                </a:lnTo>
                <a:lnTo>
                  <a:pt x="840308" y="134620"/>
                </a:lnTo>
                <a:lnTo>
                  <a:pt x="848753" y="128270"/>
                </a:lnTo>
                <a:lnTo>
                  <a:pt x="857427" y="120650"/>
                </a:lnTo>
                <a:lnTo>
                  <a:pt x="871626" y="110490"/>
                </a:lnTo>
                <a:lnTo>
                  <a:pt x="875182" y="107950"/>
                </a:lnTo>
                <a:lnTo>
                  <a:pt x="883945" y="100330"/>
                </a:lnTo>
                <a:lnTo>
                  <a:pt x="892429" y="93980"/>
                </a:lnTo>
                <a:lnTo>
                  <a:pt x="894956" y="87630"/>
                </a:lnTo>
                <a:lnTo>
                  <a:pt x="893127" y="81280"/>
                </a:lnTo>
                <a:lnTo>
                  <a:pt x="892784" y="74930"/>
                </a:lnTo>
                <a:lnTo>
                  <a:pt x="899731" y="71120"/>
                </a:lnTo>
                <a:lnTo>
                  <a:pt x="901852" y="78740"/>
                </a:lnTo>
                <a:lnTo>
                  <a:pt x="902754" y="77470"/>
                </a:lnTo>
                <a:lnTo>
                  <a:pt x="903719" y="74930"/>
                </a:lnTo>
                <a:lnTo>
                  <a:pt x="904786" y="73660"/>
                </a:lnTo>
                <a:lnTo>
                  <a:pt x="905548" y="72390"/>
                </a:lnTo>
                <a:lnTo>
                  <a:pt x="906272" y="71120"/>
                </a:lnTo>
                <a:lnTo>
                  <a:pt x="907694" y="68580"/>
                </a:lnTo>
                <a:lnTo>
                  <a:pt x="907338" y="68580"/>
                </a:lnTo>
                <a:lnTo>
                  <a:pt x="907834" y="67310"/>
                </a:lnTo>
                <a:lnTo>
                  <a:pt x="908405" y="66040"/>
                </a:lnTo>
                <a:lnTo>
                  <a:pt x="929144" y="66040"/>
                </a:lnTo>
                <a:lnTo>
                  <a:pt x="936955" y="64770"/>
                </a:lnTo>
                <a:lnTo>
                  <a:pt x="944549" y="62230"/>
                </a:lnTo>
                <a:lnTo>
                  <a:pt x="943203" y="64770"/>
                </a:lnTo>
                <a:lnTo>
                  <a:pt x="943229" y="66040"/>
                </a:lnTo>
                <a:lnTo>
                  <a:pt x="940955" y="66040"/>
                </a:lnTo>
                <a:lnTo>
                  <a:pt x="945997" y="71120"/>
                </a:lnTo>
                <a:lnTo>
                  <a:pt x="959104" y="66040"/>
                </a:lnTo>
                <a:lnTo>
                  <a:pt x="959078" y="62230"/>
                </a:lnTo>
                <a:lnTo>
                  <a:pt x="962710" y="62230"/>
                </a:lnTo>
                <a:lnTo>
                  <a:pt x="960018" y="66040"/>
                </a:lnTo>
                <a:lnTo>
                  <a:pt x="962304" y="67310"/>
                </a:lnTo>
                <a:lnTo>
                  <a:pt x="967295" y="71120"/>
                </a:lnTo>
                <a:lnTo>
                  <a:pt x="973582" y="62230"/>
                </a:lnTo>
                <a:lnTo>
                  <a:pt x="974483" y="60960"/>
                </a:lnTo>
                <a:lnTo>
                  <a:pt x="977239" y="66040"/>
                </a:lnTo>
                <a:lnTo>
                  <a:pt x="978154" y="66040"/>
                </a:lnTo>
                <a:lnTo>
                  <a:pt x="988682" y="66040"/>
                </a:lnTo>
                <a:lnTo>
                  <a:pt x="986739" y="62230"/>
                </a:lnTo>
                <a:lnTo>
                  <a:pt x="993152" y="63500"/>
                </a:lnTo>
                <a:lnTo>
                  <a:pt x="999223" y="62230"/>
                </a:lnTo>
                <a:lnTo>
                  <a:pt x="1010399" y="62230"/>
                </a:lnTo>
                <a:lnTo>
                  <a:pt x="1012507" y="60960"/>
                </a:lnTo>
                <a:lnTo>
                  <a:pt x="1014603" y="59690"/>
                </a:lnTo>
                <a:lnTo>
                  <a:pt x="1019695" y="60960"/>
                </a:lnTo>
                <a:lnTo>
                  <a:pt x="1024191" y="59690"/>
                </a:lnTo>
                <a:lnTo>
                  <a:pt x="1026617" y="55880"/>
                </a:lnTo>
                <a:lnTo>
                  <a:pt x="1028966" y="60960"/>
                </a:lnTo>
                <a:lnTo>
                  <a:pt x="1034897" y="63500"/>
                </a:lnTo>
                <a:lnTo>
                  <a:pt x="1041908" y="62230"/>
                </a:lnTo>
                <a:lnTo>
                  <a:pt x="1047508" y="58420"/>
                </a:lnTo>
                <a:lnTo>
                  <a:pt x="1045743" y="62230"/>
                </a:lnTo>
                <a:lnTo>
                  <a:pt x="1052385" y="62230"/>
                </a:lnTo>
                <a:lnTo>
                  <a:pt x="1050328" y="66040"/>
                </a:lnTo>
                <a:lnTo>
                  <a:pt x="1056614" y="66040"/>
                </a:lnTo>
                <a:lnTo>
                  <a:pt x="1062342" y="63500"/>
                </a:lnTo>
                <a:lnTo>
                  <a:pt x="1061110" y="58420"/>
                </a:lnTo>
                <a:lnTo>
                  <a:pt x="1069835" y="62230"/>
                </a:lnTo>
                <a:lnTo>
                  <a:pt x="1077963" y="59690"/>
                </a:lnTo>
                <a:lnTo>
                  <a:pt x="1085151" y="58420"/>
                </a:lnTo>
                <a:lnTo>
                  <a:pt x="1091069" y="63500"/>
                </a:lnTo>
                <a:lnTo>
                  <a:pt x="1109167" y="58420"/>
                </a:lnTo>
                <a:lnTo>
                  <a:pt x="1118006" y="55880"/>
                </a:lnTo>
                <a:lnTo>
                  <a:pt x="1143596" y="50800"/>
                </a:lnTo>
                <a:lnTo>
                  <a:pt x="1140561" y="55880"/>
                </a:lnTo>
                <a:lnTo>
                  <a:pt x="1128306" y="58420"/>
                </a:lnTo>
                <a:lnTo>
                  <a:pt x="1126020" y="62230"/>
                </a:lnTo>
                <a:lnTo>
                  <a:pt x="1136840" y="58420"/>
                </a:lnTo>
                <a:lnTo>
                  <a:pt x="1146365" y="54610"/>
                </a:lnTo>
                <a:lnTo>
                  <a:pt x="1155903" y="52070"/>
                </a:lnTo>
                <a:lnTo>
                  <a:pt x="1166736" y="52070"/>
                </a:lnTo>
                <a:lnTo>
                  <a:pt x="1170851" y="53340"/>
                </a:lnTo>
                <a:lnTo>
                  <a:pt x="1164513" y="55880"/>
                </a:lnTo>
                <a:lnTo>
                  <a:pt x="1163167" y="57150"/>
                </a:lnTo>
                <a:lnTo>
                  <a:pt x="1174877" y="55880"/>
                </a:lnTo>
                <a:lnTo>
                  <a:pt x="1186268" y="55880"/>
                </a:lnTo>
                <a:lnTo>
                  <a:pt x="1197330" y="54610"/>
                </a:lnTo>
                <a:lnTo>
                  <a:pt x="1208036" y="52070"/>
                </a:lnTo>
                <a:lnTo>
                  <a:pt x="1208024" y="53340"/>
                </a:lnTo>
                <a:lnTo>
                  <a:pt x="1206525" y="54610"/>
                </a:lnTo>
                <a:lnTo>
                  <a:pt x="1207884" y="54610"/>
                </a:lnTo>
                <a:lnTo>
                  <a:pt x="1211630" y="55880"/>
                </a:lnTo>
                <a:lnTo>
                  <a:pt x="1211351" y="53340"/>
                </a:lnTo>
                <a:lnTo>
                  <a:pt x="1211211" y="52070"/>
                </a:lnTo>
                <a:lnTo>
                  <a:pt x="1208506" y="53340"/>
                </a:lnTo>
                <a:lnTo>
                  <a:pt x="1208443" y="52070"/>
                </a:lnTo>
                <a:lnTo>
                  <a:pt x="1208366" y="50800"/>
                </a:lnTo>
                <a:lnTo>
                  <a:pt x="1208239" y="48260"/>
                </a:lnTo>
                <a:lnTo>
                  <a:pt x="1212202" y="43180"/>
                </a:lnTo>
                <a:lnTo>
                  <a:pt x="1217104" y="39370"/>
                </a:lnTo>
                <a:lnTo>
                  <a:pt x="1219682" y="36830"/>
                </a:lnTo>
                <a:lnTo>
                  <a:pt x="1219898" y="41910"/>
                </a:lnTo>
                <a:lnTo>
                  <a:pt x="1224165" y="44450"/>
                </a:lnTo>
                <a:lnTo>
                  <a:pt x="1227924" y="46990"/>
                </a:lnTo>
                <a:lnTo>
                  <a:pt x="1226629" y="54610"/>
                </a:lnTo>
                <a:lnTo>
                  <a:pt x="1228458" y="53340"/>
                </a:lnTo>
                <a:lnTo>
                  <a:pt x="1230718" y="52070"/>
                </a:lnTo>
                <a:lnTo>
                  <a:pt x="1230210" y="49530"/>
                </a:lnTo>
                <a:lnTo>
                  <a:pt x="1232966" y="49530"/>
                </a:lnTo>
                <a:lnTo>
                  <a:pt x="1233881" y="50800"/>
                </a:lnTo>
                <a:lnTo>
                  <a:pt x="1231188" y="54610"/>
                </a:lnTo>
                <a:lnTo>
                  <a:pt x="1241145" y="52070"/>
                </a:lnTo>
                <a:lnTo>
                  <a:pt x="1238694" y="49530"/>
                </a:lnTo>
                <a:lnTo>
                  <a:pt x="1237475" y="48260"/>
                </a:lnTo>
                <a:lnTo>
                  <a:pt x="1246543" y="46990"/>
                </a:lnTo>
                <a:lnTo>
                  <a:pt x="1246568" y="49530"/>
                </a:lnTo>
                <a:lnTo>
                  <a:pt x="1244765" y="50800"/>
                </a:lnTo>
                <a:lnTo>
                  <a:pt x="1243876" y="53340"/>
                </a:lnTo>
                <a:lnTo>
                  <a:pt x="1250302" y="46990"/>
                </a:lnTo>
                <a:lnTo>
                  <a:pt x="1252867" y="44450"/>
                </a:lnTo>
                <a:lnTo>
                  <a:pt x="1260589" y="45720"/>
                </a:lnTo>
                <a:lnTo>
                  <a:pt x="1260157" y="46990"/>
                </a:lnTo>
                <a:lnTo>
                  <a:pt x="1260932" y="49110"/>
                </a:lnTo>
                <a:lnTo>
                  <a:pt x="1265351" y="48260"/>
                </a:lnTo>
                <a:lnTo>
                  <a:pt x="1270876" y="45720"/>
                </a:lnTo>
                <a:lnTo>
                  <a:pt x="1273721" y="44450"/>
                </a:lnTo>
                <a:lnTo>
                  <a:pt x="1276553" y="43180"/>
                </a:lnTo>
                <a:lnTo>
                  <a:pt x="1279817" y="41910"/>
                </a:lnTo>
                <a:lnTo>
                  <a:pt x="1281480" y="41910"/>
                </a:lnTo>
                <a:lnTo>
                  <a:pt x="1285798" y="40640"/>
                </a:lnTo>
                <a:lnTo>
                  <a:pt x="1288186" y="40640"/>
                </a:lnTo>
                <a:lnTo>
                  <a:pt x="1290180" y="41910"/>
                </a:lnTo>
                <a:lnTo>
                  <a:pt x="1289900" y="41910"/>
                </a:lnTo>
                <a:lnTo>
                  <a:pt x="1287729" y="44450"/>
                </a:lnTo>
                <a:lnTo>
                  <a:pt x="1287843" y="46990"/>
                </a:lnTo>
                <a:lnTo>
                  <a:pt x="1287970" y="48260"/>
                </a:lnTo>
                <a:lnTo>
                  <a:pt x="1289443" y="49530"/>
                </a:lnTo>
                <a:lnTo>
                  <a:pt x="1286903" y="53340"/>
                </a:lnTo>
                <a:lnTo>
                  <a:pt x="1290256" y="53340"/>
                </a:lnTo>
                <a:lnTo>
                  <a:pt x="1290358" y="54610"/>
                </a:lnTo>
                <a:lnTo>
                  <a:pt x="1291907" y="49530"/>
                </a:lnTo>
                <a:lnTo>
                  <a:pt x="1292504" y="50800"/>
                </a:lnTo>
                <a:lnTo>
                  <a:pt x="1293291" y="50800"/>
                </a:lnTo>
                <a:lnTo>
                  <a:pt x="1294269" y="52070"/>
                </a:lnTo>
                <a:lnTo>
                  <a:pt x="1301597" y="55880"/>
                </a:lnTo>
                <a:lnTo>
                  <a:pt x="1304175" y="57150"/>
                </a:lnTo>
                <a:lnTo>
                  <a:pt x="1305229" y="59690"/>
                </a:lnTo>
                <a:lnTo>
                  <a:pt x="1299413" y="58420"/>
                </a:lnTo>
                <a:lnTo>
                  <a:pt x="1309179" y="67310"/>
                </a:lnTo>
                <a:lnTo>
                  <a:pt x="1306461" y="59690"/>
                </a:lnTo>
                <a:lnTo>
                  <a:pt x="1314107" y="62230"/>
                </a:lnTo>
                <a:lnTo>
                  <a:pt x="1313256" y="52070"/>
                </a:lnTo>
                <a:lnTo>
                  <a:pt x="1317815" y="60960"/>
                </a:lnTo>
                <a:lnTo>
                  <a:pt x="1315961" y="59690"/>
                </a:lnTo>
                <a:lnTo>
                  <a:pt x="1322362" y="66040"/>
                </a:lnTo>
                <a:lnTo>
                  <a:pt x="1321371" y="71120"/>
                </a:lnTo>
                <a:lnTo>
                  <a:pt x="1325473" y="72390"/>
                </a:lnTo>
                <a:lnTo>
                  <a:pt x="1329753" y="72390"/>
                </a:lnTo>
                <a:lnTo>
                  <a:pt x="1331747" y="77470"/>
                </a:lnTo>
                <a:lnTo>
                  <a:pt x="1330794" y="80010"/>
                </a:lnTo>
                <a:lnTo>
                  <a:pt x="1324648" y="82550"/>
                </a:lnTo>
                <a:lnTo>
                  <a:pt x="1324013" y="85090"/>
                </a:lnTo>
                <a:lnTo>
                  <a:pt x="1329016" y="85090"/>
                </a:lnTo>
                <a:lnTo>
                  <a:pt x="1333741" y="88900"/>
                </a:lnTo>
                <a:lnTo>
                  <a:pt x="1338643" y="92710"/>
                </a:lnTo>
                <a:lnTo>
                  <a:pt x="1344168" y="93980"/>
                </a:lnTo>
                <a:lnTo>
                  <a:pt x="1342009" y="93980"/>
                </a:lnTo>
                <a:lnTo>
                  <a:pt x="1338922" y="96520"/>
                </a:lnTo>
                <a:lnTo>
                  <a:pt x="1338618" y="97790"/>
                </a:lnTo>
                <a:lnTo>
                  <a:pt x="1344447" y="95250"/>
                </a:lnTo>
                <a:lnTo>
                  <a:pt x="1345336" y="99060"/>
                </a:lnTo>
                <a:lnTo>
                  <a:pt x="1345044" y="100330"/>
                </a:lnTo>
                <a:lnTo>
                  <a:pt x="1342275" y="101600"/>
                </a:lnTo>
                <a:lnTo>
                  <a:pt x="1345590" y="104140"/>
                </a:lnTo>
                <a:lnTo>
                  <a:pt x="1347635" y="101600"/>
                </a:lnTo>
                <a:lnTo>
                  <a:pt x="1349438" y="100330"/>
                </a:lnTo>
                <a:lnTo>
                  <a:pt x="1352054" y="104140"/>
                </a:lnTo>
                <a:lnTo>
                  <a:pt x="1348994" y="104140"/>
                </a:lnTo>
                <a:lnTo>
                  <a:pt x="1354328" y="110490"/>
                </a:lnTo>
                <a:lnTo>
                  <a:pt x="1360563" y="115570"/>
                </a:lnTo>
                <a:lnTo>
                  <a:pt x="1366634" y="120650"/>
                </a:lnTo>
                <a:lnTo>
                  <a:pt x="1371460" y="127000"/>
                </a:lnTo>
                <a:lnTo>
                  <a:pt x="1368666" y="129540"/>
                </a:lnTo>
                <a:lnTo>
                  <a:pt x="1365948" y="128270"/>
                </a:lnTo>
                <a:lnTo>
                  <a:pt x="1363472" y="127000"/>
                </a:lnTo>
                <a:lnTo>
                  <a:pt x="1361351" y="128270"/>
                </a:lnTo>
                <a:lnTo>
                  <a:pt x="1364107" y="130810"/>
                </a:lnTo>
                <a:lnTo>
                  <a:pt x="1367917" y="133350"/>
                </a:lnTo>
                <a:lnTo>
                  <a:pt x="1370584" y="135890"/>
                </a:lnTo>
                <a:lnTo>
                  <a:pt x="1372704" y="135890"/>
                </a:lnTo>
                <a:lnTo>
                  <a:pt x="1375219" y="137160"/>
                </a:lnTo>
                <a:lnTo>
                  <a:pt x="1377873" y="138430"/>
                </a:lnTo>
                <a:lnTo>
                  <a:pt x="1378826" y="140970"/>
                </a:lnTo>
                <a:lnTo>
                  <a:pt x="1379677" y="142240"/>
                </a:lnTo>
                <a:lnTo>
                  <a:pt x="1380693" y="147320"/>
                </a:lnTo>
                <a:lnTo>
                  <a:pt x="1380871" y="152400"/>
                </a:lnTo>
                <a:lnTo>
                  <a:pt x="1381315" y="152400"/>
                </a:lnTo>
                <a:lnTo>
                  <a:pt x="1398866" y="152400"/>
                </a:lnTo>
                <a:lnTo>
                  <a:pt x="1396580" y="149860"/>
                </a:lnTo>
                <a:lnTo>
                  <a:pt x="1396568" y="147320"/>
                </a:lnTo>
                <a:lnTo>
                  <a:pt x="1400289" y="143510"/>
                </a:lnTo>
                <a:lnTo>
                  <a:pt x="1402791" y="144780"/>
                </a:lnTo>
                <a:lnTo>
                  <a:pt x="1402511" y="143510"/>
                </a:lnTo>
                <a:lnTo>
                  <a:pt x="1401381" y="138430"/>
                </a:lnTo>
                <a:lnTo>
                  <a:pt x="1399489" y="137160"/>
                </a:lnTo>
                <a:lnTo>
                  <a:pt x="1400873" y="129540"/>
                </a:lnTo>
                <a:lnTo>
                  <a:pt x="1399159" y="125730"/>
                </a:lnTo>
                <a:lnTo>
                  <a:pt x="1404962" y="128739"/>
                </a:lnTo>
                <a:lnTo>
                  <a:pt x="1404785" y="132080"/>
                </a:lnTo>
                <a:lnTo>
                  <a:pt x="1405039" y="130810"/>
                </a:lnTo>
                <a:lnTo>
                  <a:pt x="1405242" y="128879"/>
                </a:lnTo>
                <a:lnTo>
                  <a:pt x="1406512" y="129540"/>
                </a:lnTo>
                <a:close/>
              </a:path>
              <a:path w="1412240" h="659765">
                <a:moveTo>
                  <a:pt x="1408595" y="311150"/>
                </a:moveTo>
                <a:lnTo>
                  <a:pt x="1407299" y="309880"/>
                </a:lnTo>
                <a:lnTo>
                  <a:pt x="1407109" y="310667"/>
                </a:lnTo>
                <a:lnTo>
                  <a:pt x="1408595" y="311150"/>
                </a:lnTo>
                <a:close/>
              </a:path>
              <a:path w="1412240" h="659765">
                <a:moveTo>
                  <a:pt x="1411236" y="353898"/>
                </a:moveTo>
                <a:lnTo>
                  <a:pt x="1405305" y="353491"/>
                </a:lnTo>
                <a:lnTo>
                  <a:pt x="1402715" y="352983"/>
                </a:lnTo>
                <a:lnTo>
                  <a:pt x="1405153" y="353758"/>
                </a:lnTo>
                <a:lnTo>
                  <a:pt x="1406347" y="354787"/>
                </a:lnTo>
                <a:lnTo>
                  <a:pt x="1406652" y="355600"/>
                </a:lnTo>
                <a:lnTo>
                  <a:pt x="1399082" y="355600"/>
                </a:lnTo>
                <a:lnTo>
                  <a:pt x="1402905" y="345440"/>
                </a:lnTo>
                <a:lnTo>
                  <a:pt x="1403375" y="344170"/>
                </a:lnTo>
                <a:lnTo>
                  <a:pt x="1401838" y="339090"/>
                </a:lnTo>
                <a:lnTo>
                  <a:pt x="1401076" y="336550"/>
                </a:lnTo>
                <a:lnTo>
                  <a:pt x="1400695" y="335280"/>
                </a:lnTo>
                <a:lnTo>
                  <a:pt x="1402435" y="332740"/>
                </a:lnTo>
                <a:lnTo>
                  <a:pt x="1403972" y="326390"/>
                </a:lnTo>
                <a:lnTo>
                  <a:pt x="1404188" y="325120"/>
                </a:lnTo>
                <a:lnTo>
                  <a:pt x="1405509" y="317500"/>
                </a:lnTo>
                <a:lnTo>
                  <a:pt x="1407109" y="310667"/>
                </a:lnTo>
                <a:lnTo>
                  <a:pt x="1400835" y="308610"/>
                </a:lnTo>
                <a:lnTo>
                  <a:pt x="1402168" y="300990"/>
                </a:lnTo>
                <a:lnTo>
                  <a:pt x="1401826" y="299720"/>
                </a:lnTo>
                <a:lnTo>
                  <a:pt x="1401152" y="297180"/>
                </a:lnTo>
                <a:lnTo>
                  <a:pt x="1400479" y="294640"/>
                </a:lnTo>
                <a:lnTo>
                  <a:pt x="1405102" y="294640"/>
                </a:lnTo>
                <a:lnTo>
                  <a:pt x="1406944" y="295910"/>
                </a:lnTo>
                <a:lnTo>
                  <a:pt x="1409065" y="299720"/>
                </a:lnTo>
                <a:lnTo>
                  <a:pt x="1408976" y="294640"/>
                </a:lnTo>
                <a:lnTo>
                  <a:pt x="1408950" y="293370"/>
                </a:lnTo>
                <a:lnTo>
                  <a:pt x="1406448" y="292100"/>
                </a:lnTo>
                <a:lnTo>
                  <a:pt x="1405115" y="289560"/>
                </a:lnTo>
                <a:lnTo>
                  <a:pt x="1404645" y="288290"/>
                </a:lnTo>
                <a:lnTo>
                  <a:pt x="1404175" y="287020"/>
                </a:lnTo>
                <a:lnTo>
                  <a:pt x="1409979" y="288290"/>
                </a:lnTo>
                <a:lnTo>
                  <a:pt x="1409725" y="287020"/>
                </a:lnTo>
                <a:lnTo>
                  <a:pt x="1408747" y="281940"/>
                </a:lnTo>
                <a:lnTo>
                  <a:pt x="1406753" y="275590"/>
                </a:lnTo>
                <a:lnTo>
                  <a:pt x="1405547" y="269240"/>
                </a:lnTo>
                <a:lnTo>
                  <a:pt x="1406207" y="265430"/>
                </a:lnTo>
                <a:lnTo>
                  <a:pt x="1406652" y="262890"/>
                </a:lnTo>
                <a:lnTo>
                  <a:pt x="1401978" y="262890"/>
                </a:lnTo>
                <a:lnTo>
                  <a:pt x="1396695" y="265430"/>
                </a:lnTo>
                <a:lnTo>
                  <a:pt x="1391729" y="264160"/>
                </a:lnTo>
                <a:lnTo>
                  <a:pt x="1387995" y="260350"/>
                </a:lnTo>
                <a:lnTo>
                  <a:pt x="1390904" y="259080"/>
                </a:lnTo>
                <a:lnTo>
                  <a:pt x="1394650" y="259080"/>
                </a:lnTo>
                <a:lnTo>
                  <a:pt x="1395882" y="256540"/>
                </a:lnTo>
                <a:lnTo>
                  <a:pt x="1396873" y="257556"/>
                </a:lnTo>
                <a:lnTo>
                  <a:pt x="1396987" y="256540"/>
                </a:lnTo>
                <a:lnTo>
                  <a:pt x="1397127" y="255270"/>
                </a:lnTo>
                <a:lnTo>
                  <a:pt x="1401292" y="255270"/>
                </a:lnTo>
                <a:lnTo>
                  <a:pt x="1400048" y="252730"/>
                </a:lnTo>
                <a:lnTo>
                  <a:pt x="1403362" y="252730"/>
                </a:lnTo>
                <a:lnTo>
                  <a:pt x="1403781" y="254000"/>
                </a:lnTo>
                <a:lnTo>
                  <a:pt x="1401699" y="256540"/>
                </a:lnTo>
                <a:lnTo>
                  <a:pt x="1402956" y="256540"/>
                </a:lnTo>
                <a:lnTo>
                  <a:pt x="1403527" y="256540"/>
                </a:lnTo>
                <a:lnTo>
                  <a:pt x="1404035" y="252730"/>
                </a:lnTo>
                <a:lnTo>
                  <a:pt x="1406423" y="248920"/>
                </a:lnTo>
                <a:lnTo>
                  <a:pt x="1407985" y="247650"/>
                </a:lnTo>
                <a:lnTo>
                  <a:pt x="1409560" y="246380"/>
                </a:lnTo>
                <a:lnTo>
                  <a:pt x="1407210" y="247650"/>
                </a:lnTo>
                <a:lnTo>
                  <a:pt x="1403959" y="246380"/>
                </a:lnTo>
                <a:lnTo>
                  <a:pt x="1403375" y="243840"/>
                </a:lnTo>
                <a:lnTo>
                  <a:pt x="1402969" y="236220"/>
                </a:lnTo>
                <a:lnTo>
                  <a:pt x="1408353" y="241300"/>
                </a:lnTo>
                <a:lnTo>
                  <a:pt x="1410423" y="236220"/>
                </a:lnTo>
                <a:lnTo>
                  <a:pt x="1407502" y="234950"/>
                </a:lnTo>
                <a:lnTo>
                  <a:pt x="1410423" y="229870"/>
                </a:lnTo>
                <a:lnTo>
                  <a:pt x="1404200" y="229870"/>
                </a:lnTo>
                <a:lnTo>
                  <a:pt x="1404200" y="227330"/>
                </a:lnTo>
                <a:lnTo>
                  <a:pt x="1407096" y="227330"/>
                </a:lnTo>
                <a:lnTo>
                  <a:pt x="1408760" y="226060"/>
                </a:lnTo>
                <a:lnTo>
                  <a:pt x="1407312" y="220980"/>
                </a:lnTo>
                <a:lnTo>
                  <a:pt x="1406359" y="215900"/>
                </a:lnTo>
                <a:lnTo>
                  <a:pt x="1405255" y="213360"/>
                </a:lnTo>
                <a:lnTo>
                  <a:pt x="1404708" y="212090"/>
                </a:lnTo>
                <a:lnTo>
                  <a:pt x="1401483" y="212090"/>
                </a:lnTo>
                <a:lnTo>
                  <a:pt x="1401762" y="211759"/>
                </a:lnTo>
                <a:lnTo>
                  <a:pt x="1402003" y="211086"/>
                </a:lnTo>
                <a:lnTo>
                  <a:pt x="1402130" y="210337"/>
                </a:lnTo>
                <a:lnTo>
                  <a:pt x="1401406" y="212090"/>
                </a:lnTo>
                <a:lnTo>
                  <a:pt x="1401152" y="212090"/>
                </a:lnTo>
                <a:lnTo>
                  <a:pt x="1400937" y="212750"/>
                </a:lnTo>
                <a:lnTo>
                  <a:pt x="1400733" y="213360"/>
                </a:lnTo>
                <a:lnTo>
                  <a:pt x="1400632" y="212928"/>
                </a:lnTo>
                <a:lnTo>
                  <a:pt x="1400860" y="212826"/>
                </a:lnTo>
                <a:lnTo>
                  <a:pt x="1400619" y="212902"/>
                </a:lnTo>
                <a:lnTo>
                  <a:pt x="1398765" y="204470"/>
                </a:lnTo>
                <a:lnTo>
                  <a:pt x="1398206" y="201930"/>
                </a:lnTo>
                <a:lnTo>
                  <a:pt x="1399273" y="191770"/>
                </a:lnTo>
                <a:lnTo>
                  <a:pt x="1400987" y="181610"/>
                </a:lnTo>
                <a:lnTo>
                  <a:pt x="1400721" y="172720"/>
                </a:lnTo>
                <a:lnTo>
                  <a:pt x="1402803" y="172720"/>
                </a:lnTo>
                <a:lnTo>
                  <a:pt x="1401965" y="170180"/>
                </a:lnTo>
                <a:lnTo>
                  <a:pt x="1400302" y="165100"/>
                </a:lnTo>
                <a:lnTo>
                  <a:pt x="1401140" y="154940"/>
                </a:lnTo>
                <a:lnTo>
                  <a:pt x="1385277" y="154940"/>
                </a:lnTo>
                <a:lnTo>
                  <a:pt x="1383499" y="160020"/>
                </a:lnTo>
                <a:lnTo>
                  <a:pt x="1380629" y="165100"/>
                </a:lnTo>
                <a:lnTo>
                  <a:pt x="1381328" y="170180"/>
                </a:lnTo>
                <a:lnTo>
                  <a:pt x="1380490" y="168910"/>
                </a:lnTo>
                <a:lnTo>
                  <a:pt x="1376349" y="168910"/>
                </a:lnTo>
                <a:lnTo>
                  <a:pt x="1376197" y="176530"/>
                </a:lnTo>
                <a:lnTo>
                  <a:pt x="1377721" y="184150"/>
                </a:lnTo>
                <a:lnTo>
                  <a:pt x="1380261" y="194310"/>
                </a:lnTo>
                <a:lnTo>
                  <a:pt x="1383131" y="204470"/>
                </a:lnTo>
                <a:lnTo>
                  <a:pt x="1380236" y="201930"/>
                </a:lnTo>
                <a:lnTo>
                  <a:pt x="1377759" y="208280"/>
                </a:lnTo>
                <a:lnTo>
                  <a:pt x="1378991" y="217170"/>
                </a:lnTo>
                <a:lnTo>
                  <a:pt x="1377772" y="223520"/>
                </a:lnTo>
                <a:lnTo>
                  <a:pt x="1380680" y="226060"/>
                </a:lnTo>
                <a:lnTo>
                  <a:pt x="1380261" y="229870"/>
                </a:lnTo>
                <a:lnTo>
                  <a:pt x="1384401" y="227330"/>
                </a:lnTo>
                <a:lnTo>
                  <a:pt x="1378877" y="241300"/>
                </a:lnTo>
                <a:lnTo>
                  <a:pt x="1381366" y="255270"/>
                </a:lnTo>
                <a:lnTo>
                  <a:pt x="1384363" y="269240"/>
                </a:lnTo>
                <a:lnTo>
                  <a:pt x="1380350" y="281940"/>
                </a:lnTo>
                <a:lnTo>
                  <a:pt x="1380286" y="279400"/>
                </a:lnTo>
                <a:lnTo>
                  <a:pt x="1377759" y="276860"/>
                </a:lnTo>
                <a:lnTo>
                  <a:pt x="1377772" y="278130"/>
                </a:lnTo>
                <a:lnTo>
                  <a:pt x="1380629" y="293370"/>
                </a:lnTo>
                <a:lnTo>
                  <a:pt x="1385493" y="292100"/>
                </a:lnTo>
                <a:lnTo>
                  <a:pt x="1383550" y="290830"/>
                </a:lnTo>
                <a:lnTo>
                  <a:pt x="1387297" y="288290"/>
                </a:lnTo>
                <a:lnTo>
                  <a:pt x="1390205" y="289560"/>
                </a:lnTo>
                <a:lnTo>
                  <a:pt x="1392516" y="293370"/>
                </a:lnTo>
                <a:lnTo>
                  <a:pt x="1392567" y="297180"/>
                </a:lnTo>
                <a:lnTo>
                  <a:pt x="1389240" y="290830"/>
                </a:lnTo>
                <a:lnTo>
                  <a:pt x="1382077" y="300990"/>
                </a:lnTo>
                <a:lnTo>
                  <a:pt x="1383550" y="299720"/>
                </a:lnTo>
                <a:lnTo>
                  <a:pt x="1385214" y="300990"/>
                </a:lnTo>
                <a:lnTo>
                  <a:pt x="1386725" y="300990"/>
                </a:lnTo>
                <a:lnTo>
                  <a:pt x="1384566" y="304800"/>
                </a:lnTo>
                <a:lnTo>
                  <a:pt x="1387716" y="306070"/>
                </a:lnTo>
                <a:lnTo>
                  <a:pt x="1391412" y="307340"/>
                </a:lnTo>
                <a:lnTo>
                  <a:pt x="1390865" y="312420"/>
                </a:lnTo>
                <a:lnTo>
                  <a:pt x="1388300" y="312420"/>
                </a:lnTo>
                <a:lnTo>
                  <a:pt x="1389659" y="316230"/>
                </a:lnTo>
                <a:lnTo>
                  <a:pt x="1393101" y="320040"/>
                </a:lnTo>
                <a:lnTo>
                  <a:pt x="1392428" y="323850"/>
                </a:lnTo>
                <a:lnTo>
                  <a:pt x="1386827" y="325120"/>
                </a:lnTo>
                <a:lnTo>
                  <a:pt x="1389748" y="320040"/>
                </a:lnTo>
                <a:lnTo>
                  <a:pt x="1385100" y="320040"/>
                </a:lnTo>
                <a:lnTo>
                  <a:pt x="1385531" y="325120"/>
                </a:lnTo>
                <a:lnTo>
                  <a:pt x="1395958" y="331470"/>
                </a:lnTo>
                <a:lnTo>
                  <a:pt x="1390421" y="336550"/>
                </a:lnTo>
                <a:lnTo>
                  <a:pt x="1388808" y="334010"/>
                </a:lnTo>
                <a:lnTo>
                  <a:pt x="1388732" y="330200"/>
                </a:lnTo>
                <a:lnTo>
                  <a:pt x="1387144" y="327660"/>
                </a:lnTo>
                <a:lnTo>
                  <a:pt x="1380604" y="334010"/>
                </a:lnTo>
                <a:lnTo>
                  <a:pt x="1382293" y="334010"/>
                </a:lnTo>
                <a:lnTo>
                  <a:pt x="1381315" y="339090"/>
                </a:lnTo>
                <a:lnTo>
                  <a:pt x="1381455" y="337820"/>
                </a:lnTo>
                <a:lnTo>
                  <a:pt x="1379728" y="343966"/>
                </a:lnTo>
                <a:lnTo>
                  <a:pt x="1379397" y="344868"/>
                </a:lnTo>
                <a:lnTo>
                  <a:pt x="1379588" y="344474"/>
                </a:lnTo>
                <a:lnTo>
                  <a:pt x="1378610" y="347980"/>
                </a:lnTo>
                <a:lnTo>
                  <a:pt x="1380375" y="345440"/>
                </a:lnTo>
                <a:lnTo>
                  <a:pt x="1387208" y="351790"/>
                </a:lnTo>
                <a:lnTo>
                  <a:pt x="1388592" y="356870"/>
                </a:lnTo>
                <a:lnTo>
                  <a:pt x="1389024" y="364490"/>
                </a:lnTo>
                <a:lnTo>
                  <a:pt x="1393037" y="370840"/>
                </a:lnTo>
                <a:lnTo>
                  <a:pt x="1388211" y="367030"/>
                </a:lnTo>
                <a:lnTo>
                  <a:pt x="1386128" y="367030"/>
                </a:lnTo>
                <a:lnTo>
                  <a:pt x="1384579" y="368300"/>
                </a:lnTo>
                <a:lnTo>
                  <a:pt x="1381366" y="368300"/>
                </a:lnTo>
                <a:lnTo>
                  <a:pt x="1380769" y="369176"/>
                </a:lnTo>
                <a:lnTo>
                  <a:pt x="1378915" y="368820"/>
                </a:lnTo>
                <a:lnTo>
                  <a:pt x="1379969" y="369176"/>
                </a:lnTo>
                <a:lnTo>
                  <a:pt x="1380693" y="369277"/>
                </a:lnTo>
                <a:lnTo>
                  <a:pt x="1379626" y="370840"/>
                </a:lnTo>
                <a:lnTo>
                  <a:pt x="1377696" y="375920"/>
                </a:lnTo>
                <a:lnTo>
                  <a:pt x="1375892" y="374650"/>
                </a:lnTo>
                <a:lnTo>
                  <a:pt x="1377594" y="377190"/>
                </a:lnTo>
                <a:lnTo>
                  <a:pt x="1376819" y="381000"/>
                </a:lnTo>
                <a:lnTo>
                  <a:pt x="1376502" y="384810"/>
                </a:lnTo>
                <a:lnTo>
                  <a:pt x="1379575" y="388620"/>
                </a:lnTo>
                <a:lnTo>
                  <a:pt x="1377518" y="388620"/>
                </a:lnTo>
                <a:lnTo>
                  <a:pt x="1378635" y="391553"/>
                </a:lnTo>
                <a:lnTo>
                  <a:pt x="1380426" y="392430"/>
                </a:lnTo>
                <a:lnTo>
                  <a:pt x="1382318" y="400050"/>
                </a:lnTo>
                <a:lnTo>
                  <a:pt x="1380248" y="407670"/>
                </a:lnTo>
                <a:lnTo>
                  <a:pt x="1378673" y="417830"/>
                </a:lnTo>
                <a:lnTo>
                  <a:pt x="1382077" y="427990"/>
                </a:lnTo>
                <a:lnTo>
                  <a:pt x="1385608" y="435610"/>
                </a:lnTo>
                <a:lnTo>
                  <a:pt x="1393532" y="445770"/>
                </a:lnTo>
                <a:lnTo>
                  <a:pt x="1396784" y="452120"/>
                </a:lnTo>
                <a:lnTo>
                  <a:pt x="1393545" y="455930"/>
                </a:lnTo>
                <a:lnTo>
                  <a:pt x="1389253" y="449580"/>
                </a:lnTo>
                <a:lnTo>
                  <a:pt x="1386319" y="455930"/>
                </a:lnTo>
                <a:lnTo>
                  <a:pt x="1386941" y="459740"/>
                </a:lnTo>
                <a:lnTo>
                  <a:pt x="1389367" y="466090"/>
                </a:lnTo>
                <a:lnTo>
                  <a:pt x="1387563" y="464820"/>
                </a:lnTo>
                <a:lnTo>
                  <a:pt x="1386065" y="466090"/>
                </a:lnTo>
                <a:lnTo>
                  <a:pt x="1383779" y="467360"/>
                </a:lnTo>
                <a:lnTo>
                  <a:pt x="1384388" y="472440"/>
                </a:lnTo>
                <a:lnTo>
                  <a:pt x="1389481" y="470573"/>
                </a:lnTo>
                <a:lnTo>
                  <a:pt x="1388960" y="468630"/>
                </a:lnTo>
                <a:lnTo>
                  <a:pt x="1397774" y="471170"/>
                </a:lnTo>
                <a:lnTo>
                  <a:pt x="1395310" y="468630"/>
                </a:lnTo>
                <a:lnTo>
                  <a:pt x="1392847" y="466090"/>
                </a:lnTo>
                <a:lnTo>
                  <a:pt x="1390383" y="463550"/>
                </a:lnTo>
                <a:lnTo>
                  <a:pt x="1392631" y="462280"/>
                </a:lnTo>
                <a:lnTo>
                  <a:pt x="1397508" y="461010"/>
                </a:lnTo>
                <a:lnTo>
                  <a:pt x="1398879" y="464820"/>
                </a:lnTo>
                <a:lnTo>
                  <a:pt x="1401432" y="461010"/>
                </a:lnTo>
                <a:lnTo>
                  <a:pt x="1402283" y="459740"/>
                </a:lnTo>
                <a:lnTo>
                  <a:pt x="1403134" y="458470"/>
                </a:lnTo>
                <a:lnTo>
                  <a:pt x="1395691" y="459740"/>
                </a:lnTo>
                <a:lnTo>
                  <a:pt x="1399260" y="455930"/>
                </a:lnTo>
                <a:lnTo>
                  <a:pt x="1400454" y="454660"/>
                </a:lnTo>
                <a:lnTo>
                  <a:pt x="1401978" y="454660"/>
                </a:lnTo>
                <a:lnTo>
                  <a:pt x="1399298" y="449580"/>
                </a:lnTo>
                <a:lnTo>
                  <a:pt x="1401152" y="450850"/>
                </a:lnTo>
                <a:lnTo>
                  <a:pt x="1403311" y="449580"/>
                </a:lnTo>
                <a:lnTo>
                  <a:pt x="1404747" y="448741"/>
                </a:lnTo>
                <a:lnTo>
                  <a:pt x="1405356" y="444500"/>
                </a:lnTo>
                <a:lnTo>
                  <a:pt x="1403502" y="439420"/>
                </a:lnTo>
                <a:lnTo>
                  <a:pt x="1401965" y="435610"/>
                </a:lnTo>
                <a:lnTo>
                  <a:pt x="1404023" y="431800"/>
                </a:lnTo>
                <a:lnTo>
                  <a:pt x="1404569" y="433070"/>
                </a:lnTo>
                <a:lnTo>
                  <a:pt x="1404073" y="431800"/>
                </a:lnTo>
                <a:lnTo>
                  <a:pt x="1402105" y="426720"/>
                </a:lnTo>
                <a:lnTo>
                  <a:pt x="1399184" y="425450"/>
                </a:lnTo>
                <a:lnTo>
                  <a:pt x="1395425" y="425450"/>
                </a:lnTo>
                <a:lnTo>
                  <a:pt x="1390408" y="421640"/>
                </a:lnTo>
                <a:lnTo>
                  <a:pt x="1406169" y="414020"/>
                </a:lnTo>
                <a:lnTo>
                  <a:pt x="1399717" y="412750"/>
                </a:lnTo>
                <a:lnTo>
                  <a:pt x="1400149" y="410210"/>
                </a:lnTo>
                <a:lnTo>
                  <a:pt x="1395971" y="407670"/>
                </a:lnTo>
                <a:lnTo>
                  <a:pt x="1398092" y="401320"/>
                </a:lnTo>
                <a:lnTo>
                  <a:pt x="1398054" y="393700"/>
                </a:lnTo>
                <a:lnTo>
                  <a:pt x="1398219" y="392430"/>
                </a:lnTo>
                <a:lnTo>
                  <a:pt x="1398333" y="391160"/>
                </a:lnTo>
                <a:lnTo>
                  <a:pt x="1395996" y="386080"/>
                </a:lnTo>
                <a:lnTo>
                  <a:pt x="1400403" y="383540"/>
                </a:lnTo>
                <a:lnTo>
                  <a:pt x="1399730" y="379730"/>
                </a:lnTo>
                <a:lnTo>
                  <a:pt x="1397939" y="375920"/>
                </a:lnTo>
                <a:lnTo>
                  <a:pt x="1398943" y="370840"/>
                </a:lnTo>
                <a:lnTo>
                  <a:pt x="1404670" y="373380"/>
                </a:lnTo>
                <a:lnTo>
                  <a:pt x="1401737" y="379730"/>
                </a:lnTo>
                <a:lnTo>
                  <a:pt x="1406728" y="373380"/>
                </a:lnTo>
                <a:lnTo>
                  <a:pt x="1402918" y="369570"/>
                </a:lnTo>
                <a:lnTo>
                  <a:pt x="1403832" y="364490"/>
                </a:lnTo>
                <a:lnTo>
                  <a:pt x="1406182" y="359410"/>
                </a:lnTo>
                <a:lnTo>
                  <a:pt x="1406715" y="355777"/>
                </a:lnTo>
                <a:lnTo>
                  <a:pt x="1406817" y="356031"/>
                </a:lnTo>
                <a:lnTo>
                  <a:pt x="1407934" y="356044"/>
                </a:lnTo>
                <a:lnTo>
                  <a:pt x="1409280" y="355828"/>
                </a:lnTo>
                <a:lnTo>
                  <a:pt x="1410995" y="355320"/>
                </a:lnTo>
                <a:lnTo>
                  <a:pt x="1411236" y="353898"/>
                </a:lnTo>
                <a:close/>
              </a:path>
              <a:path w="1412240" h="659765">
                <a:moveTo>
                  <a:pt x="1411668" y="400926"/>
                </a:moveTo>
                <a:lnTo>
                  <a:pt x="1409687" y="401002"/>
                </a:lnTo>
                <a:lnTo>
                  <a:pt x="1406601" y="401015"/>
                </a:lnTo>
                <a:lnTo>
                  <a:pt x="1405293" y="395693"/>
                </a:lnTo>
                <a:lnTo>
                  <a:pt x="1403718" y="405599"/>
                </a:lnTo>
                <a:lnTo>
                  <a:pt x="1405978" y="403834"/>
                </a:lnTo>
                <a:lnTo>
                  <a:pt x="1409026" y="401523"/>
                </a:lnTo>
                <a:lnTo>
                  <a:pt x="1409636" y="406019"/>
                </a:lnTo>
                <a:lnTo>
                  <a:pt x="1411668" y="400926"/>
                </a:lnTo>
                <a:close/>
              </a:path>
              <a:path w="1412240" h="659765">
                <a:moveTo>
                  <a:pt x="1411706" y="246634"/>
                </a:moveTo>
                <a:lnTo>
                  <a:pt x="1410970" y="246646"/>
                </a:lnTo>
                <a:lnTo>
                  <a:pt x="1410258" y="246875"/>
                </a:lnTo>
                <a:lnTo>
                  <a:pt x="1409598" y="247243"/>
                </a:lnTo>
                <a:lnTo>
                  <a:pt x="1410474" y="247116"/>
                </a:lnTo>
                <a:lnTo>
                  <a:pt x="1411249" y="246875"/>
                </a:lnTo>
                <a:lnTo>
                  <a:pt x="1411706" y="246634"/>
                </a:lnTo>
                <a:close/>
              </a:path>
              <a:path w="1412240" h="659765">
                <a:moveTo>
                  <a:pt x="1411871" y="295071"/>
                </a:moveTo>
                <a:lnTo>
                  <a:pt x="1408988" y="292354"/>
                </a:lnTo>
                <a:lnTo>
                  <a:pt x="1409014" y="293865"/>
                </a:lnTo>
                <a:lnTo>
                  <a:pt x="1409814" y="294309"/>
                </a:lnTo>
                <a:lnTo>
                  <a:pt x="1410779" y="294703"/>
                </a:lnTo>
                <a:lnTo>
                  <a:pt x="1411871" y="295071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1516220" y="6875284"/>
            <a:ext cx="2159635" cy="661670"/>
          </a:xfrm>
          <a:custGeom>
            <a:avLst/>
            <a:gdLst/>
            <a:ahLst/>
            <a:cxnLst/>
            <a:rect l="l" t="t" r="r" b="b"/>
            <a:pathLst>
              <a:path w="2159634" h="661670">
                <a:moveTo>
                  <a:pt x="9385" y="549605"/>
                </a:moveTo>
                <a:lnTo>
                  <a:pt x="6134" y="545782"/>
                </a:lnTo>
                <a:lnTo>
                  <a:pt x="0" y="542772"/>
                </a:lnTo>
                <a:lnTo>
                  <a:pt x="9385" y="549605"/>
                </a:lnTo>
                <a:close/>
              </a:path>
              <a:path w="2159634" h="661670">
                <a:moveTo>
                  <a:pt x="61417" y="62458"/>
                </a:moveTo>
                <a:lnTo>
                  <a:pt x="57810" y="61442"/>
                </a:lnTo>
                <a:lnTo>
                  <a:pt x="53149" y="63233"/>
                </a:lnTo>
                <a:lnTo>
                  <a:pt x="53581" y="67500"/>
                </a:lnTo>
                <a:lnTo>
                  <a:pt x="56426" y="65201"/>
                </a:lnTo>
                <a:lnTo>
                  <a:pt x="60769" y="64376"/>
                </a:lnTo>
                <a:lnTo>
                  <a:pt x="61417" y="62458"/>
                </a:lnTo>
                <a:close/>
              </a:path>
              <a:path w="2159634" h="661670">
                <a:moveTo>
                  <a:pt x="221424" y="9093"/>
                </a:moveTo>
                <a:lnTo>
                  <a:pt x="216890" y="11214"/>
                </a:lnTo>
                <a:lnTo>
                  <a:pt x="218300" y="17818"/>
                </a:lnTo>
                <a:lnTo>
                  <a:pt x="221030" y="16560"/>
                </a:lnTo>
                <a:lnTo>
                  <a:pt x="221424" y="9093"/>
                </a:lnTo>
                <a:close/>
              </a:path>
              <a:path w="2159634" h="661670">
                <a:moveTo>
                  <a:pt x="574548" y="118440"/>
                </a:moveTo>
                <a:lnTo>
                  <a:pt x="569379" y="115201"/>
                </a:lnTo>
                <a:lnTo>
                  <a:pt x="569633" y="120408"/>
                </a:lnTo>
                <a:lnTo>
                  <a:pt x="574548" y="118440"/>
                </a:lnTo>
                <a:close/>
              </a:path>
              <a:path w="2159634" h="661670">
                <a:moveTo>
                  <a:pt x="582307" y="71526"/>
                </a:moveTo>
                <a:lnTo>
                  <a:pt x="576224" y="67843"/>
                </a:lnTo>
                <a:lnTo>
                  <a:pt x="580517" y="70751"/>
                </a:lnTo>
                <a:lnTo>
                  <a:pt x="582307" y="71526"/>
                </a:lnTo>
                <a:close/>
              </a:path>
              <a:path w="2159634" h="661670">
                <a:moveTo>
                  <a:pt x="619150" y="137680"/>
                </a:moveTo>
                <a:lnTo>
                  <a:pt x="615772" y="137566"/>
                </a:lnTo>
                <a:lnTo>
                  <a:pt x="619086" y="138010"/>
                </a:lnTo>
                <a:lnTo>
                  <a:pt x="619150" y="137680"/>
                </a:lnTo>
                <a:close/>
              </a:path>
              <a:path w="2159634" h="661670">
                <a:moveTo>
                  <a:pt x="621169" y="137756"/>
                </a:moveTo>
                <a:lnTo>
                  <a:pt x="620306" y="131546"/>
                </a:lnTo>
                <a:lnTo>
                  <a:pt x="619150" y="137680"/>
                </a:lnTo>
                <a:lnTo>
                  <a:pt x="621169" y="137756"/>
                </a:lnTo>
                <a:close/>
              </a:path>
              <a:path w="2159634" h="661670">
                <a:moveTo>
                  <a:pt x="622579" y="396481"/>
                </a:moveTo>
                <a:lnTo>
                  <a:pt x="620598" y="396557"/>
                </a:lnTo>
                <a:lnTo>
                  <a:pt x="617512" y="396570"/>
                </a:lnTo>
                <a:lnTo>
                  <a:pt x="616204" y="391248"/>
                </a:lnTo>
                <a:lnTo>
                  <a:pt x="614629" y="401154"/>
                </a:lnTo>
                <a:lnTo>
                  <a:pt x="616889" y="399389"/>
                </a:lnTo>
                <a:lnTo>
                  <a:pt x="619937" y="397078"/>
                </a:lnTo>
                <a:lnTo>
                  <a:pt x="620547" y="401574"/>
                </a:lnTo>
                <a:lnTo>
                  <a:pt x="622579" y="396481"/>
                </a:lnTo>
                <a:close/>
              </a:path>
              <a:path w="2159634" h="661670">
                <a:moveTo>
                  <a:pt x="623684" y="360680"/>
                </a:moveTo>
                <a:lnTo>
                  <a:pt x="621550" y="357339"/>
                </a:lnTo>
                <a:lnTo>
                  <a:pt x="621017" y="356539"/>
                </a:lnTo>
                <a:lnTo>
                  <a:pt x="619074" y="360527"/>
                </a:lnTo>
                <a:lnTo>
                  <a:pt x="620217" y="365823"/>
                </a:lnTo>
                <a:lnTo>
                  <a:pt x="622401" y="360413"/>
                </a:lnTo>
                <a:lnTo>
                  <a:pt x="623684" y="360680"/>
                </a:lnTo>
                <a:close/>
              </a:path>
              <a:path w="2159634" h="661670">
                <a:moveTo>
                  <a:pt x="789076" y="568477"/>
                </a:moveTo>
                <a:lnTo>
                  <a:pt x="787412" y="566077"/>
                </a:lnTo>
                <a:lnTo>
                  <a:pt x="783564" y="565150"/>
                </a:lnTo>
                <a:lnTo>
                  <a:pt x="789076" y="568477"/>
                </a:lnTo>
                <a:close/>
              </a:path>
              <a:path w="2159634" h="661670">
                <a:moveTo>
                  <a:pt x="810336" y="480060"/>
                </a:moveTo>
                <a:lnTo>
                  <a:pt x="809688" y="476859"/>
                </a:lnTo>
                <a:lnTo>
                  <a:pt x="807529" y="477253"/>
                </a:lnTo>
                <a:lnTo>
                  <a:pt x="810336" y="480060"/>
                </a:lnTo>
                <a:close/>
              </a:path>
              <a:path w="2159634" h="661670">
                <a:moveTo>
                  <a:pt x="813003" y="476250"/>
                </a:moveTo>
                <a:lnTo>
                  <a:pt x="808799" y="472440"/>
                </a:lnTo>
                <a:lnTo>
                  <a:pt x="809688" y="476859"/>
                </a:lnTo>
                <a:lnTo>
                  <a:pt x="813003" y="476250"/>
                </a:lnTo>
                <a:close/>
              </a:path>
              <a:path w="2159634" h="661670">
                <a:moveTo>
                  <a:pt x="821334" y="158750"/>
                </a:moveTo>
                <a:lnTo>
                  <a:pt x="820166" y="158750"/>
                </a:lnTo>
                <a:lnTo>
                  <a:pt x="821169" y="160020"/>
                </a:lnTo>
                <a:lnTo>
                  <a:pt x="821334" y="158750"/>
                </a:lnTo>
                <a:close/>
              </a:path>
              <a:path w="2159634" h="661670">
                <a:moveTo>
                  <a:pt x="824611" y="154940"/>
                </a:moveTo>
                <a:lnTo>
                  <a:pt x="821677" y="156210"/>
                </a:lnTo>
                <a:lnTo>
                  <a:pt x="821334" y="158750"/>
                </a:lnTo>
                <a:lnTo>
                  <a:pt x="823709" y="158750"/>
                </a:lnTo>
                <a:lnTo>
                  <a:pt x="824611" y="154940"/>
                </a:lnTo>
                <a:close/>
              </a:path>
              <a:path w="2159634" h="661670">
                <a:moveTo>
                  <a:pt x="825944" y="74904"/>
                </a:moveTo>
                <a:lnTo>
                  <a:pt x="822325" y="73875"/>
                </a:lnTo>
                <a:lnTo>
                  <a:pt x="817613" y="75666"/>
                </a:lnTo>
                <a:lnTo>
                  <a:pt x="817981" y="79959"/>
                </a:lnTo>
                <a:lnTo>
                  <a:pt x="820864" y="77647"/>
                </a:lnTo>
                <a:lnTo>
                  <a:pt x="825258" y="76835"/>
                </a:lnTo>
                <a:lnTo>
                  <a:pt x="825944" y="74904"/>
                </a:lnTo>
                <a:close/>
              </a:path>
              <a:path w="2159634" h="661670">
                <a:moveTo>
                  <a:pt x="843394" y="551916"/>
                </a:moveTo>
                <a:lnTo>
                  <a:pt x="842975" y="551256"/>
                </a:lnTo>
                <a:lnTo>
                  <a:pt x="842378" y="550849"/>
                </a:lnTo>
                <a:lnTo>
                  <a:pt x="841527" y="550926"/>
                </a:lnTo>
                <a:lnTo>
                  <a:pt x="843394" y="551916"/>
                </a:lnTo>
                <a:close/>
              </a:path>
              <a:path w="2159634" h="661670">
                <a:moveTo>
                  <a:pt x="856640" y="563549"/>
                </a:moveTo>
                <a:lnTo>
                  <a:pt x="855814" y="562356"/>
                </a:lnTo>
                <a:lnTo>
                  <a:pt x="854722" y="563384"/>
                </a:lnTo>
                <a:lnTo>
                  <a:pt x="856640" y="563549"/>
                </a:lnTo>
                <a:close/>
              </a:path>
              <a:path w="2159634" h="661670">
                <a:moveTo>
                  <a:pt x="863473" y="44450"/>
                </a:moveTo>
                <a:lnTo>
                  <a:pt x="860907" y="43180"/>
                </a:lnTo>
                <a:lnTo>
                  <a:pt x="858342" y="41910"/>
                </a:lnTo>
                <a:lnTo>
                  <a:pt x="856005" y="45720"/>
                </a:lnTo>
                <a:lnTo>
                  <a:pt x="861695" y="46482"/>
                </a:lnTo>
                <a:lnTo>
                  <a:pt x="860729" y="43180"/>
                </a:lnTo>
                <a:lnTo>
                  <a:pt x="863473" y="44450"/>
                </a:lnTo>
                <a:close/>
              </a:path>
              <a:path w="2159634" h="661670">
                <a:moveTo>
                  <a:pt x="864044" y="46799"/>
                </a:moveTo>
                <a:lnTo>
                  <a:pt x="861695" y="46482"/>
                </a:lnTo>
                <a:lnTo>
                  <a:pt x="862584" y="49530"/>
                </a:lnTo>
                <a:lnTo>
                  <a:pt x="864044" y="46799"/>
                </a:lnTo>
                <a:close/>
              </a:path>
              <a:path w="2159634" h="661670">
                <a:moveTo>
                  <a:pt x="950810" y="66040"/>
                </a:moveTo>
                <a:lnTo>
                  <a:pt x="950442" y="65443"/>
                </a:lnTo>
                <a:lnTo>
                  <a:pt x="948093" y="67310"/>
                </a:lnTo>
                <a:lnTo>
                  <a:pt x="950810" y="66040"/>
                </a:lnTo>
                <a:close/>
              </a:path>
              <a:path w="2159634" h="661670">
                <a:moveTo>
                  <a:pt x="977747" y="647446"/>
                </a:moveTo>
                <a:lnTo>
                  <a:pt x="974940" y="646430"/>
                </a:lnTo>
                <a:lnTo>
                  <a:pt x="977734" y="647700"/>
                </a:lnTo>
                <a:lnTo>
                  <a:pt x="977747" y="647446"/>
                </a:lnTo>
                <a:close/>
              </a:path>
              <a:path w="2159634" h="661670">
                <a:moveTo>
                  <a:pt x="984084" y="13055"/>
                </a:moveTo>
                <a:lnTo>
                  <a:pt x="979487" y="15189"/>
                </a:lnTo>
                <a:lnTo>
                  <a:pt x="980897" y="21793"/>
                </a:lnTo>
                <a:lnTo>
                  <a:pt x="983665" y="20523"/>
                </a:lnTo>
                <a:lnTo>
                  <a:pt x="984084" y="13055"/>
                </a:lnTo>
                <a:close/>
              </a:path>
              <a:path w="2159634" h="661670">
                <a:moveTo>
                  <a:pt x="988974" y="66903"/>
                </a:moveTo>
                <a:lnTo>
                  <a:pt x="987374" y="64858"/>
                </a:lnTo>
                <a:lnTo>
                  <a:pt x="985697" y="63665"/>
                </a:lnTo>
                <a:lnTo>
                  <a:pt x="983996" y="62928"/>
                </a:lnTo>
                <a:lnTo>
                  <a:pt x="983653" y="63411"/>
                </a:lnTo>
                <a:lnTo>
                  <a:pt x="983259" y="63792"/>
                </a:lnTo>
                <a:lnTo>
                  <a:pt x="983030" y="64477"/>
                </a:lnTo>
                <a:lnTo>
                  <a:pt x="988974" y="66903"/>
                </a:lnTo>
                <a:close/>
              </a:path>
              <a:path w="2159634" h="661670">
                <a:moveTo>
                  <a:pt x="993114" y="603250"/>
                </a:moveTo>
                <a:lnTo>
                  <a:pt x="986726" y="600710"/>
                </a:lnTo>
                <a:lnTo>
                  <a:pt x="992771" y="607034"/>
                </a:lnTo>
                <a:lnTo>
                  <a:pt x="991539" y="604520"/>
                </a:lnTo>
                <a:lnTo>
                  <a:pt x="993114" y="603250"/>
                </a:lnTo>
                <a:close/>
              </a:path>
              <a:path w="2159634" h="661670">
                <a:moveTo>
                  <a:pt x="1015352" y="25400"/>
                </a:moveTo>
                <a:lnTo>
                  <a:pt x="1015326" y="22860"/>
                </a:lnTo>
                <a:lnTo>
                  <a:pt x="1014895" y="24130"/>
                </a:lnTo>
                <a:lnTo>
                  <a:pt x="1015352" y="25400"/>
                </a:lnTo>
                <a:close/>
              </a:path>
              <a:path w="2159634" h="661670">
                <a:moveTo>
                  <a:pt x="1023366" y="66078"/>
                </a:moveTo>
                <a:lnTo>
                  <a:pt x="1014679" y="65417"/>
                </a:lnTo>
                <a:lnTo>
                  <a:pt x="1017117" y="65938"/>
                </a:lnTo>
                <a:lnTo>
                  <a:pt x="1020267" y="66154"/>
                </a:lnTo>
                <a:lnTo>
                  <a:pt x="1023366" y="66078"/>
                </a:lnTo>
                <a:close/>
              </a:path>
              <a:path w="2159634" h="661670">
                <a:moveTo>
                  <a:pt x="1024331" y="66065"/>
                </a:moveTo>
                <a:lnTo>
                  <a:pt x="1023366" y="66078"/>
                </a:lnTo>
                <a:lnTo>
                  <a:pt x="1024318" y="66167"/>
                </a:lnTo>
                <a:close/>
              </a:path>
              <a:path w="2159634" h="661670">
                <a:moveTo>
                  <a:pt x="1024483" y="19316"/>
                </a:moveTo>
                <a:lnTo>
                  <a:pt x="1022908" y="18415"/>
                </a:lnTo>
                <a:lnTo>
                  <a:pt x="1023112" y="18897"/>
                </a:lnTo>
                <a:lnTo>
                  <a:pt x="1024483" y="19316"/>
                </a:lnTo>
                <a:close/>
              </a:path>
              <a:path w="2159634" h="661670">
                <a:moveTo>
                  <a:pt x="1078153" y="12280"/>
                </a:moveTo>
                <a:lnTo>
                  <a:pt x="1078090" y="11671"/>
                </a:lnTo>
                <a:lnTo>
                  <a:pt x="1077760" y="10934"/>
                </a:lnTo>
                <a:lnTo>
                  <a:pt x="1076718" y="9715"/>
                </a:lnTo>
                <a:lnTo>
                  <a:pt x="1077010" y="10756"/>
                </a:lnTo>
                <a:lnTo>
                  <a:pt x="1077582" y="11544"/>
                </a:lnTo>
                <a:lnTo>
                  <a:pt x="1078153" y="12280"/>
                </a:lnTo>
                <a:close/>
              </a:path>
              <a:path w="2159634" h="661670">
                <a:moveTo>
                  <a:pt x="1099413" y="611187"/>
                </a:moveTo>
                <a:lnTo>
                  <a:pt x="1099058" y="609396"/>
                </a:lnTo>
                <a:lnTo>
                  <a:pt x="1097838" y="610870"/>
                </a:lnTo>
                <a:lnTo>
                  <a:pt x="1099413" y="611187"/>
                </a:lnTo>
                <a:close/>
              </a:path>
              <a:path w="2159634" h="661670">
                <a:moveTo>
                  <a:pt x="1106817" y="608330"/>
                </a:moveTo>
                <a:lnTo>
                  <a:pt x="1105090" y="607060"/>
                </a:lnTo>
                <a:lnTo>
                  <a:pt x="1097318" y="600710"/>
                </a:lnTo>
                <a:lnTo>
                  <a:pt x="1099058" y="609396"/>
                </a:lnTo>
                <a:lnTo>
                  <a:pt x="1099947" y="608330"/>
                </a:lnTo>
                <a:lnTo>
                  <a:pt x="1106817" y="608330"/>
                </a:lnTo>
                <a:close/>
              </a:path>
              <a:path w="2159634" h="661670">
                <a:moveTo>
                  <a:pt x="1137488" y="646430"/>
                </a:moveTo>
                <a:lnTo>
                  <a:pt x="1134071" y="646430"/>
                </a:lnTo>
                <a:lnTo>
                  <a:pt x="1133030" y="648970"/>
                </a:lnTo>
                <a:lnTo>
                  <a:pt x="1137488" y="646430"/>
                </a:lnTo>
                <a:close/>
              </a:path>
              <a:path w="2159634" h="661670">
                <a:moveTo>
                  <a:pt x="1138301" y="646430"/>
                </a:moveTo>
                <a:lnTo>
                  <a:pt x="1138123" y="646061"/>
                </a:lnTo>
                <a:lnTo>
                  <a:pt x="1137488" y="646430"/>
                </a:lnTo>
                <a:lnTo>
                  <a:pt x="1138301" y="646430"/>
                </a:lnTo>
                <a:close/>
              </a:path>
              <a:path w="2159634" h="661670">
                <a:moveTo>
                  <a:pt x="1142733" y="19646"/>
                </a:moveTo>
                <a:lnTo>
                  <a:pt x="1142377" y="19050"/>
                </a:lnTo>
                <a:lnTo>
                  <a:pt x="1141933" y="20320"/>
                </a:lnTo>
                <a:lnTo>
                  <a:pt x="1142733" y="19646"/>
                </a:lnTo>
                <a:close/>
              </a:path>
              <a:path w="2159634" h="661670">
                <a:moveTo>
                  <a:pt x="1173429" y="18211"/>
                </a:moveTo>
                <a:lnTo>
                  <a:pt x="1171714" y="17780"/>
                </a:lnTo>
                <a:lnTo>
                  <a:pt x="1171829" y="18669"/>
                </a:lnTo>
                <a:lnTo>
                  <a:pt x="1173429" y="18211"/>
                </a:lnTo>
                <a:close/>
              </a:path>
              <a:path w="2159634" h="661670">
                <a:moveTo>
                  <a:pt x="1176769" y="19050"/>
                </a:moveTo>
                <a:lnTo>
                  <a:pt x="1174927" y="17780"/>
                </a:lnTo>
                <a:lnTo>
                  <a:pt x="1173429" y="18211"/>
                </a:lnTo>
                <a:lnTo>
                  <a:pt x="1176769" y="19050"/>
                </a:lnTo>
                <a:close/>
              </a:path>
              <a:path w="2159634" h="661670">
                <a:moveTo>
                  <a:pt x="1177886" y="15760"/>
                </a:moveTo>
                <a:lnTo>
                  <a:pt x="1175372" y="15024"/>
                </a:lnTo>
                <a:lnTo>
                  <a:pt x="1176388" y="15544"/>
                </a:lnTo>
                <a:lnTo>
                  <a:pt x="1177175" y="15697"/>
                </a:lnTo>
                <a:lnTo>
                  <a:pt x="1177886" y="15760"/>
                </a:lnTo>
                <a:close/>
              </a:path>
              <a:path w="2159634" h="661670">
                <a:moveTo>
                  <a:pt x="1180871" y="55333"/>
                </a:moveTo>
                <a:lnTo>
                  <a:pt x="1180477" y="55372"/>
                </a:lnTo>
                <a:lnTo>
                  <a:pt x="1180084" y="55460"/>
                </a:lnTo>
                <a:lnTo>
                  <a:pt x="1177074" y="56832"/>
                </a:lnTo>
                <a:lnTo>
                  <a:pt x="1178890" y="56337"/>
                </a:lnTo>
                <a:lnTo>
                  <a:pt x="1180871" y="55333"/>
                </a:lnTo>
                <a:close/>
              </a:path>
              <a:path w="2159634" h="661670">
                <a:moveTo>
                  <a:pt x="1181493" y="614006"/>
                </a:moveTo>
                <a:lnTo>
                  <a:pt x="1178267" y="612140"/>
                </a:lnTo>
                <a:lnTo>
                  <a:pt x="1179449" y="614705"/>
                </a:lnTo>
                <a:lnTo>
                  <a:pt x="1181493" y="614006"/>
                </a:lnTo>
                <a:close/>
              </a:path>
              <a:path w="2159634" h="661670">
                <a:moveTo>
                  <a:pt x="1187056" y="612140"/>
                </a:moveTo>
                <a:lnTo>
                  <a:pt x="1181493" y="614006"/>
                </a:lnTo>
                <a:lnTo>
                  <a:pt x="1187056" y="617220"/>
                </a:lnTo>
                <a:lnTo>
                  <a:pt x="1187056" y="612140"/>
                </a:lnTo>
                <a:close/>
              </a:path>
              <a:path w="2159634" h="661670">
                <a:moveTo>
                  <a:pt x="1194574" y="3810"/>
                </a:moveTo>
                <a:lnTo>
                  <a:pt x="1193190" y="2540"/>
                </a:lnTo>
                <a:lnTo>
                  <a:pt x="1191361" y="3810"/>
                </a:lnTo>
                <a:lnTo>
                  <a:pt x="1194574" y="3810"/>
                </a:lnTo>
                <a:close/>
              </a:path>
              <a:path w="2159634" h="661670">
                <a:moveTo>
                  <a:pt x="1195933" y="3810"/>
                </a:moveTo>
                <a:lnTo>
                  <a:pt x="1194574" y="3810"/>
                </a:lnTo>
                <a:lnTo>
                  <a:pt x="1195603" y="4749"/>
                </a:lnTo>
                <a:lnTo>
                  <a:pt x="1195933" y="3810"/>
                </a:lnTo>
                <a:close/>
              </a:path>
              <a:path w="2159634" h="661670">
                <a:moveTo>
                  <a:pt x="1213967" y="2349"/>
                </a:moveTo>
                <a:lnTo>
                  <a:pt x="1213104" y="2501"/>
                </a:lnTo>
                <a:lnTo>
                  <a:pt x="1212164" y="2946"/>
                </a:lnTo>
                <a:lnTo>
                  <a:pt x="1212430" y="3048"/>
                </a:lnTo>
                <a:lnTo>
                  <a:pt x="1213967" y="2349"/>
                </a:lnTo>
                <a:close/>
              </a:path>
              <a:path w="2159634" h="661670">
                <a:moveTo>
                  <a:pt x="1237437" y="49530"/>
                </a:moveTo>
                <a:lnTo>
                  <a:pt x="1237284" y="49110"/>
                </a:lnTo>
                <a:lnTo>
                  <a:pt x="1235125" y="49530"/>
                </a:lnTo>
                <a:lnTo>
                  <a:pt x="1237437" y="49530"/>
                </a:lnTo>
                <a:close/>
              </a:path>
              <a:path w="2159634" h="661670">
                <a:moveTo>
                  <a:pt x="1240904" y="601814"/>
                </a:moveTo>
                <a:lnTo>
                  <a:pt x="1240015" y="600290"/>
                </a:lnTo>
                <a:lnTo>
                  <a:pt x="1239215" y="600710"/>
                </a:lnTo>
                <a:lnTo>
                  <a:pt x="1240904" y="601814"/>
                </a:lnTo>
                <a:close/>
              </a:path>
              <a:path w="2159634" h="661670">
                <a:moveTo>
                  <a:pt x="1246441" y="596900"/>
                </a:moveTo>
                <a:lnTo>
                  <a:pt x="1238059" y="596900"/>
                </a:lnTo>
                <a:lnTo>
                  <a:pt x="1240015" y="600290"/>
                </a:lnTo>
                <a:lnTo>
                  <a:pt x="1246441" y="596900"/>
                </a:lnTo>
                <a:close/>
              </a:path>
              <a:path w="2159634" h="661670">
                <a:moveTo>
                  <a:pt x="1271016" y="601980"/>
                </a:moveTo>
                <a:lnTo>
                  <a:pt x="1268933" y="599440"/>
                </a:lnTo>
                <a:lnTo>
                  <a:pt x="1269923" y="601980"/>
                </a:lnTo>
                <a:lnTo>
                  <a:pt x="1271016" y="601980"/>
                </a:lnTo>
                <a:close/>
              </a:path>
              <a:path w="2159634" h="661670">
                <a:moveTo>
                  <a:pt x="1278280" y="9448"/>
                </a:moveTo>
                <a:lnTo>
                  <a:pt x="1277264" y="8839"/>
                </a:lnTo>
                <a:lnTo>
                  <a:pt x="1276121" y="8509"/>
                </a:lnTo>
                <a:lnTo>
                  <a:pt x="1275308" y="9055"/>
                </a:lnTo>
                <a:lnTo>
                  <a:pt x="1278280" y="9448"/>
                </a:lnTo>
                <a:close/>
              </a:path>
              <a:path w="2159634" h="661670">
                <a:moveTo>
                  <a:pt x="1278369" y="598170"/>
                </a:moveTo>
                <a:lnTo>
                  <a:pt x="1277404" y="598170"/>
                </a:lnTo>
                <a:lnTo>
                  <a:pt x="1277505" y="598919"/>
                </a:lnTo>
                <a:lnTo>
                  <a:pt x="1278369" y="598170"/>
                </a:lnTo>
                <a:close/>
              </a:path>
              <a:path w="2159634" h="661670">
                <a:moveTo>
                  <a:pt x="1297025" y="64350"/>
                </a:moveTo>
                <a:lnTo>
                  <a:pt x="1295869" y="62623"/>
                </a:lnTo>
                <a:lnTo>
                  <a:pt x="1294612" y="60464"/>
                </a:lnTo>
                <a:lnTo>
                  <a:pt x="1292517" y="59626"/>
                </a:lnTo>
                <a:lnTo>
                  <a:pt x="1293444" y="62242"/>
                </a:lnTo>
                <a:lnTo>
                  <a:pt x="1295095" y="63550"/>
                </a:lnTo>
                <a:lnTo>
                  <a:pt x="1297025" y="64350"/>
                </a:lnTo>
                <a:close/>
              </a:path>
              <a:path w="2159634" h="661670">
                <a:moveTo>
                  <a:pt x="1302207" y="65595"/>
                </a:moveTo>
                <a:lnTo>
                  <a:pt x="1298613" y="64985"/>
                </a:lnTo>
                <a:lnTo>
                  <a:pt x="1297038" y="64350"/>
                </a:lnTo>
                <a:lnTo>
                  <a:pt x="1298473" y="66446"/>
                </a:lnTo>
                <a:lnTo>
                  <a:pt x="1299743" y="67919"/>
                </a:lnTo>
                <a:lnTo>
                  <a:pt x="1302207" y="65595"/>
                </a:lnTo>
                <a:close/>
              </a:path>
              <a:path w="2159634" h="661670">
                <a:moveTo>
                  <a:pt x="1303807" y="25590"/>
                </a:moveTo>
                <a:lnTo>
                  <a:pt x="1303782" y="25349"/>
                </a:lnTo>
                <a:lnTo>
                  <a:pt x="1303629" y="25400"/>
                </a:lnTo>
                <a:lnTo>
                  <a:pt x="1303807" y="25590"/>
                </a:lnTo>
                <a:close/>
              </a:path>
              <a:path w="2159634" h="661670">
                <a:moveTo>
                  <a:pt x="1308214" y="24130"/>
                </a:moveTo>
                <a:lnTo>
                  <a:pt x="1305661" y="24130"/>
                </a:lnTo>
                <a:lnTo>
                  <a:pt x="1303185" y="22860"/>
                </a:lnTo>
                <a:lnTo>
                  <a:pt x="1303616" y="24130"/>
                </a:lnTo>
                <a:lnTo>
                  <a:pt x="1303782" y="25349"/>
                </a:lnTo>
                <a:lnTo>
                  <a:pt x="1308214" y="24130"/>
                </a:lnTo>
                <a:close/>
              </a:path>
              <a:path w="2159634" h="661670">
                <a:moveTo>
                  <a:pt x="1308925" y="38239"/>
                </a:moveTo>
                <a:lnTo>
                  <a:pt x="1307655" y="37617"/>
                </a:lnTo>
                <a:lnTo>
                  <a:pt x="1306588" y="37134"/>
                </a:lnTo>
                <a:lnTo>
                  <a:pt x="1306385" y="37795"/>
                </a:lnTo>
                <a:lnTo>
                  <a:pt x="1307503" y="38696"/>
                </a:lnTo>
                <a:lnTo>
                  <a:pt x="1308417" y="38633"/>
                </a:lnTo>
                <a:lnTo>
                  <a:pt x="1308925" y="38239"/>
                </a:lnTo>
                <a:close/>
              </a:path>
              <a:path w="2159634" h="661670">
                <a:moveTo>
                  <a:pt x="1313243" y="560527"/>
                </a:moveTo>
                <a:lnTo>
                  <a:pt x="1313078" y="559841"/>
                </a:lnTo>
                <a:lnTo>
                  <a:pt x="1312875" y="559460"/>
                </a:lnTo>
                <a:lnTo>
                  <a:pt x="1312494" y="559777"/>
                </a:lnTo>
                <a:lnTo>
                  <a:pt x="1312786" y="560082"/>
                </a:lnTo>
                <a:lnTo>
                  <a:pt x="1312976" y="560273"/>
                </a:lnTo>
                <a:lnTo>
                  <a:pt x="1313243" y="560527"/>
                </a:lnTo>
                <a:close/>
              </a:path>
              <a:path w="2159634" h="661670">
                <a:moveTo>
                  <a:pt x="1320812" y="90093"/>
                </a:moveTo>
                <a:lnTo>
                  <a:pt x="1320469" y="90170"/>
                </a:lnTo>
                <a:lnTo>
                  <a:pt x="1320749" y="90170"/>
                </a:lnTo>
                <a:close/>
              </a:path>
              <a:path w="2159634" h="661670">
                <a:moveTo>
                  <a:pt x="1334439" y="541020"/>
                </a:moveTo>
                <a:lnTo>
                  <a:pt x="1333817" y="543560"/>
                </a:lnTo>
                <a:lnTo>
                  <a:pt x="1333881" y="543788"/>
                </a:lnTo>
                <a:lnTo>
                  <a:pt x="1334439" y="541020"/>
                </a:lnTo>
                <a:close/>
              </a:path>
              <a:path w="2159634" h="661670">
                <a:moveTo>
                  <a:pt x="1343418" y="68948"/>
                </a:moveTo>
                <a:lnTo>
                  <a:pt x="1340980" y="60960"/>
                </a:lnTo>
                <a:lnTo>
                  <a:pt x="1334528" y="62230"/>
                </a:lnTo>
                <a:lnTo>
                  <a:pt x="1343418" y="68948"/>
                </a:lnTo>
                <a:close/>
              </a:path>
              <a:path w="2159634" h="661670">
                <a:moveTo>
                  <a:pt x="1344599" y="69850"/>
                </a:moveTo>
                <a:lnTo>
                  <a:pt x="1343418" y="68948"/>
                </a:lnTo>
                <a:lnTo>
                  <a:pt x="1343736" y="70015"/>
                </a:lnTo>
                <a:lnTo>
                  <a:pt x="1344599" y="69850"/>
                </a:lnTo>
                <a:close/>
              </a:path>
              <a:path w="2159634" h="661670">
                <a:moveTo>
                  <a:pt x="1345018" y="538060"/>
                </a:moveTo>
                <a:lnTo>
                  <a:pt x="1343875" y="537210"/>
                </a:lnTo>
                <a:lnTo>
                  <a:pt x="1344752" y="530860"/>
                </a:lnTo>
                <a:lnTo>
                  <a:pt x="1339126" y="533400"/>
                </a:lnTo>
                <a:lnTo>
                  <a:pt x="1339265" y="539750"/>
                </a:lnTo>
                <a:lnTo>
                  <a:pt x="1345018" y="538060"/>
                </a:lnTo>
                <a:close/>
              </a:path>
              <a:path w="2159634" h="661670">
                <a:moveTo>
                  <a:pt x="1346466" y="115912"/>
                </a:moveTo>
                <a:lnTo>
                  <a:pt x="1341145" y="112801"/>
                </a:lnTo>
                <a:lnTo>
                  <a:pt x="1341589" y="118008"/>
                </a:lnTo>
                <a:lnTo>
                  <a:pt x="1346466" y="115912"/>
                </a:lnTo>
                <a:close/>
              </a:path>
              <a:path w="2159634" h="661670">
                <a:moveTo>
                  <a:pt x="1347266" y="538670"/>
                </a:moveTo>
                <a:lnTo>
                  <a:pt x="1347228" y="537413"/>
                </a:lnTo>
                <a:lnTo>
                  <a:pt x="1345018" y="538060"/>
                </a:lnTo>
                <a:lnTo>
                  <a:pt x="1346923" y="539470"/>
                </a:lnTo>
                <a:lnTo>
                  <a:pt x="1347266" y="538670"/>
                </a:lnTo>
                <a:close/>
              </a:path>
              <a:path w="2159634" h="661670">
                <a:moveTo>
                  <a:pt x="1352524" y="68554"/>
                </a:moveTo>
                <a:lnTo>
                  <a:pt x="1346276" y="65011"/>
                </a:lnTo>
                <a:lnTo>
                  <a:pt x="1350708" y="67805"/>
                </a:lnTo>
                <a:lnTo>
                  <a:pt x="1352524" y="68554"/>
                </a:lnTo>
                <a:close/>
              </a:path>
              <a:path w="2159634" h="661670">
                <a:moveTo>
                  <a:pt x="1363675" y="450392"/>
                </a:moveTo>
                <a:lnTo>
                  <a:pt x="1363192" y="449046"/>
                </a:lnTo>
                <a:lnTo>
                  <a:pt x="1362430" y="449707"/>
                </a:lnTo>
                <a:lnTo>
                  <a:pt x="1363675" y="450392"/>
                </a:lnTo>
                <a:close/>
              </a:path>
              <a:path w="2159634" h="661670">
                <a:moveTo>
                  <a:pt x="1364716" y="387350"/>
                </a:moveTo>
                <a:lnTo>
                  <a:pt x="1361694" y="387350"/>
                </a:lnTo>
                <a:lnTo>
                  <a:pt x="1363421" y="393700"/>
                </a:lnTo>
                <a:lnTo>
                  <a:pt x="1364716" y="387350"/>
                </a:lnTo>
                <a:close/>
              </a:path>
              <a:path w="2159634" h="661670">
                <a:moveTo>
                  <a:pt x="1365669" y="451510"/>
                </a:moveTo>
                <a:lnTo>
                  <a:pt x="1363675" y="450392"/>
                </a:lnTo>
                <a:lnTo>
                  <a:pt x="1363954" y="451167"/>
                </a:lnTo>
                <a:lnTo>
                  <a:pt x="1365669" y="451510"/>
                </a:lnTo>
                <a:close/>
              </a:path>
              <a:path w="2159634" h="661670">
                <a:moveTo>
                  <a:pt x="1366532" y="492810"/>
                </a:moveTo>
                <a:lnTo>
                  <a:pt x="1365796" y="491236"/>
                </a:lnTo>
                <a:lnTo>
                  <a:pt x="1365592" y="492671"/>
                </a:lnTo>
                <a:lnTo>
                  <a:pt x="1365973" y="492645"/>
                </a:lnTo>
                <a:lnTo>
                  <a:pt x="1366291" y="492709"/>
                </a:lnTo>
                <a:lnTo>
                  <a:pt x="1366532" y="492836"/>
                </a:lnTo>
                <a:close/>
              </a:path>
              <a:path w="2159634" h="661670">
                <a:moveTo>
                  <a:pt x="1366608" y="463105"/>
                </a:moveTo>
                <a:lnTo>
                  <a:pt x="1366532" y="462241"/>
                </a:lnTo>
                <a:lnTo>
                  <a:pt x="1366469" y="461378"/>
                </a:lnTo>
                <a:lnTo>
                  <a:pt x="1366507" y="460502"/>
                </a:lnTo>
                <a:lnTo>
                  <a:pt x="1366329" y="461695"/>
                </a:lnTo>
                <a:lnTo>
                  <a:pt x="1366354" y="462495"/>
                </a:lnTo>
                <a:lnTo>
                  <a:pt x="1366608" y="463105"/>
                </a:lnTo>
                <a:close/>
              </a:path>
              <a:path w="2159634" h="661670">
                <a:moveTo>
                  <a:pt x="1366875" y="387350"/>
                </a:moveTo>
                <a:lnTo>
                  <a:pt x="1365681" y="385025"/>
                </a:lnTo>
                <a:lnTo>
                  <a:pt x="1365237" y="384810"/>
                </a:lnTo>
                <a:lnTo>
                  <a:pt x="1364716" y="387350"/>
                </a:lnTo>
                <a:lnTo>
                  <a:pt x="1366875" y="387350"/>
                </a:lnTo>
                <a:close/>
              </a:path>
              <a:path w="2159634" h="661670">
                <a:moveTo>
                  <a:pt x="1367256" y="494385"/>
                </a:moveTo>
                <a:lnTo>
                  <a:pt x="1367243" y="493661"/>
                </a:lnTo>
                <a:lnTo>
                  <a:pt x="1367193" y="493026"/>
                </a:lnTo>
                <a:lnTo>
                  <a:pt x="1366532" y="492836"/>
                </a:lnTo>
                <a:lnTo>
                  <a:pt x="1367256" y="494385"/>
                </a:lnTo>
                <a:close/>
              </a:path>
              <a:path w="2159634" h="661670">
                <a:moveTo>
                  <a:pt x="1367751" y="467474"/>
                </a:moveTo>
                <a:lnTo>
                  <a:pt x="1367434" y="466610"/>
                </a:lnTo>
                <a:lnTo>
                  <a:pt x="1367167" y="465785"/>
                </a:lnTo>
                <a:lnTo>
                  <a:pt x="1366951" y="464921"/>
                </a:lnTo>
                <a:lnTo>
                  <a:pt x="1365872" y="464769"/>
                </a:lnTo>
                <a:lnTo>
                  <a:pt x="1366227" y="465823"/>
                </a:lnTo>
                <a:lnTo>
                  <a:pt x="1366888" y="466686"/>
                </a:lnTo>
                <a:lnTo>
                  <a:pt x="1367751" y="467474"/>
                </a:lnTo>
                <a:close/>
              </a:path>
              <a:path w="2159634" h="661670">
                <a:moveTo>
                  <a:pt x="1367815" y="451904"/>
                </a:moveTo>
                <a:lnTo>
                  <a:pt x="1365669" y="451510"/>
                </a:lnTo>
                <a:lnTo>
                  <a:pt x="1366100" y="451739"/>
                </a:lnTo>
                <a:lnTo>
                  <a:pt x="1366812" y="451878"/>
                </a:lnTo>
                <a:lnTo>
                  <a:pt x="1367815" y="451904"/>
                </a:lnTo>
                <a:close/>
              </a:path>
              <a:path w="2159634" h="661670">
                <a:moveTo>
                  <a:pt x="1368818" y="497713"/>
                </a:moveTo>
                <a:lnTo>
                  <a:pt x="1367256" y="494398"/>
                </a:lnTo>
                <a:lnTo>
                  <a:pt x="1367282" y="495541"/>
                </a:lnTo>
                <a:lnTo>
                  <a:pt x="1367116" y="496976"/>
                </a:lnTo>
                <a:lnTo>
                  <a:pt x="1368818" y="497713"/>
                </a:lnTo>
                <a:close/>
              </a:path>
              <a:path w="2159634" h="661670">
                <a:moveTo>
                  <a:pt x="1369148" y="294284"/>
                </a:moveTo>
                <a:lnTo>
                  <a:pt x="1368628" y="294474"/>
                </a:lnTo>
                <a:lnTo>
                  <a:pt x="1368094" y="294805"/>
                </a:lnTo>
                <a:lnTo>
                  <a:pt x="1367663" y="295490"/>
                </a:lnTo>
                <a:lnTo>
                  <a:pt x="1368044" y="295427"/>
                </a:lnTo>
                <a:lnTo>
                  <a:pt x="1368564" y="294906"/>
                </a:lnTo>
                <a:lnTo>
                  <a:pt x="1369148" y="294284"/>
                </a:lnTo>
                <a:close/>
              </a:path>
              <a:path w="2159634" h="661670">
                <a:moveTo>
                  <a:pt x="1369187" y="464693"/>
                </a:moveTo>
                <a:lnTo>
                  <a:pt x="1367688" y="464400"/>
                </a:lnTo>
                <a:lnTo>
                  <a:pt x="1366939" y="463943"/>
                </a:lnTo>
                <a:lnTo>
                  <a:pt x="1366608" y="463105"/>
                </a:lnTo>
                <a:lnTo>
                  <a:pt x="1366951" y="464921"/>
                </a:lnTo>
                <a:lnTo>
                  <a:pt x="1367853" y="465061"/>
                </a:lnTo>
                <a:lnTo>
                  <a:pt x="1368679" y="465086"/>
                </a:lnTo>
                <a:lnTo>
                  <a:pt x="1369187" y="464693"/>
                </a:lnTo>
                <a:close/>
              </a:path>
              <a:path w="2159634" h="661670">
                <a:moveTo>
                  <a:pt x="1370291" y="488403"/>
                </a:moveTo>
                <a:lnTo>
                  <a:pt x="1369847" y="485876"/>
                </a:lnTo>
                <a:lnTo>
                  <a:pt x="1368513" y="486410"/>
                </a:lnTo>
                <a:lnTo>
                  <a:pt x="1370291" y="488403"/>
                </a:lnTo>
                <a:close/>
              </a:path>
              <a:path w="2159634" h="661670">
                <a:moveTo>
                  <a:pt x="1370660" y="442620"/>
                </a:moveTo>
                <a:lnTo>
                  <a:pt x="1366977" y="439991"/>
                </a:lnTo>
                <a:lnTo>
                  <a:pt x="1366545" y="442849"/>
                </a:lnTo>
                <a:lnTo>
                  <a:pt x="1362532" y="447217"/>
                </a:lnTo>
                <a:lnTo>
                  <a:pt x="1363192" y="449046"/>
                </a:lnTo>
                <a:lnTo>
                  <a:pt x="1370660" y="442620"/>
                </a:lnTo>
                <a:close/>
              </a:path>
              <a:path w="2159634" h="661670">
                <a:moveTo>
                  <a:pt x="1377835" y="493674"/>
                </a:moveTo>
                <a:lnTo>
                  <a:pt x="1374114" y="492760"/>
                </a:lnTo>
                <a:lnTo>
                  <a:pt x="1373047" y="491490"/>
                </a:lnTo>
                <a:lnTo>
                  <a:pt x="1370291" y="488403"/>
                </a:lnTo>
                <a:lnTo>
                  <a:pt x="1371307" y="494030"/>
                </a:lnTo>
                <a:lnTo>
                  <a:pt x="1376997" y="495300"/>
                </a:lnTo>
                <a:lnTo>
                  <a:pt x="1377835" y="493674"/>
                </a:lnTo>
                <a:close/>
              </a:path>
              <a:path w="2159634" h="661670">
                <a:moveTo>
                  <a:pt x="1379004" y="464820"/>
                </a:moveTo>
                <a:lnTo>
                  <a:pt x="1377162" y="465493"/>
                </a:lnTo>
                <a:lnTo>
                  <a:pt x="1377734" y="467601"/>
                </a:lnTo>
                <a:lnTo>
                  <a:pt x="1379004" y="464820"/>
                </a:lnTo>
                <a:close/>
              </a:path>
              <a:path w="2159634" h="661670">
                <a:moveTo>
                  <a:pt x="1379270" y="494030"/>
                </a:moveTo>
                <a:lnTo>
                  <a:pt x="1378953" y="491490"/>
                </a:lnTo>
                <a:lnTo>
                  <a:pt x="1377835" y="493674"/>
                </a:lnTo>
                <a:lnTo>
                  <a:pt x="1379270" y="494030"/>
                </a:lnTo>
                <a:close/>
              </a:path>
              <a:path w="2159634" h="661670">
                <a:moveTo>
                  <a:pt x="1383030" y="482600"/>
                </a:moveTo>
                <a:lnTo>
                  <a:pt x="1381760" y="476250"/>
                </a:lnTo>
                <a:lnTo>
                  <a:pt x="1379029" y="471170"/>
                </a:lnTo>
                <a:lnTo>
                  <a:pt x="1378356" y="469900"/>
                </a:lnTo>
                <a:lnTo>
                  <a:pt x="1377734" y="467601"/>
                </a:lnTo>
                <a:lnTo>
                  <a:pt x="1376095" y="471170"/>
                </a:lnTo>
                <a:lnTo>
                  <a:pt x="1373784" y="469900"/>
                </a:lnTo>
                <a:lnTo>
                  <a:pt x="1370076" y="468630"/>
                </a:lnTo>
                <a:lnTo>
                  <a:pt x="1367751" y="467360"/>
                </a:lnTo>
                <a:lnTo>
                  <a:pt x="1369733" y="472440"/>
                </a:lnTo>
                <a:lnTo>
                  <a:pt x="1373670" y="477520"/>
                </a:lnTo>
                <a:lnTo>
                  <a:pt x="1375625" y="482600"/>
                </a:lnTo>
                <a:lnTo>
                  <a:pt x="1372069" y="483870"/>
                </a:lnTo>
                <a:lnTo>
                  <a:pt x="1370139" y="480060"/>
                </a:lnTo>
                <a:lnTo>
                  <a:pt x="1367751" y="477520"/>
                </a:lnTo>
                <a:lnTo>
                  <a:pt x="1369479" y="483870"/>
                </a:lnTo>
                <a:lnTo>
                  <a:pt x="1369847" y="485876"/>
                </a:lnTo>
                <a:lnTo>
                  <a:pt x="1374863" y="483870"/>
                </a:lnTo>
                <a:lnTo>
                  <a:pt x="1376934" y="482600"/>
                </a:lnTo>
                <a:lnTo>
                  <a:pt x="1378318" y="487680"/>
                </a:lnTo>
                <a:lnTo>
                  <a:pt x="1383030" y="482600"/>
                </a:lnTo>
                <a:close/>
              </a:path>
              <a:path w="2159634" h="661670">
                <a:moveTo>
                  <a:pt x="1384046" y="254000"/>
                </a:moveTo>
                <a:lnTo>
                  <a:pt x="1382801" y="251460"/>
                </a:lnTo>
                <a:lnTo>
                  <a:pt x="1381772" y="251714"/>
                </a:lnTo>
                <a:lnTo>
                  <a:pt x="1383639" y="254000"/>
                </a:lnTo>
                <a:lnTo>
                  <a:pt x="1384046" y="254000"/>
                </a:lnTo>
                <a:close/>
              </a:path>
              <a:path w="2159634" h="661670">
                <a:moveTo>
                  <a:pt x="1384795" y="250977"/>
                </a:moveTo>
                <a:lnTo>
                  <a:pt x="1383779" y="249936"/>
                </a:lnTo>
                <a:lnTo>
                  <a:pt x="1383614" y="251460"/>
                </a:lnTo>
                <a:lnTo>
                  <a:pt x="1384795" y="250977"/>
                </a:lnTo>
                <a:close/>
              </a:path>
              <a:path w="2159634" h="661670">
                <a:moveTo>
                  <a:pt x="1386916" y="387350"/>
                </a:moveTo>
                <a:lnTo>
                  <a:pt x="1386332" y="383324"/>
                </a:lnTo>
                <a:lnTo>
                  <a:pt x="1385951" y="383540"/>
                </a:lnTo>
                <a:lnTo>
                  <a:pt x="1385785" y="384810"/>
                </a:lnTo>
                <a:lnTo>
                  <a:pt x="1385836" y="385025"/>
                </a:lnTo>
                <a:lnTo>
                  <a:pt x="1386916" y="387350"/>
                </a:lnTo>
                <a:close/>
              </a:path>
              <a:path w="2159634" h="661670">
                <a:moveTo>
                  <a:pt x="1387449" y="532561"/>
                </a:moveTo>
                <a:lnTo>
                  <a:pt x="1385798" y="529094"/>
                </a:lnTo>
                <a:lnTo>
                  <a:pt x="1385290" y="530034"/>
                </a:lnTo>
                <a:lnTo>
                  <a:pt x="1387449" y="532561"/>
                </a:lnTo>
                <a:close/>
              </a:path>
              <a:path w="2159634" h="661670">
                <a:moveTo>
                  <a:pt x="1388770" y="202272"/>
                </a:moveTo>
                <a:lnTo>
                  <a:pt x="1387970" y="204254"/>
                </a:lnTo>
                <a:lnTo>
                  <a:pt x="1388427" y="203708"/>
                </a:lnTo>
                <a:lnTo>
                  <a:pt x="1388656" y="203034"/>
                </a:lnTo>
                <a:lnTo>
                  <a:pt x="1388770" y="202272"/>
                </a:lnTo>
                <a:close/>
              </a:path>
              <a:path w="2159634" h="661670">
                <a:moveTo>
                  <a:pt x="1390357" y="249250"/>
                </a:moveTo>
                <a:lnTo>
                  <a:pt x="1389697" y="249250"/>
                </a:lnTo>
                <a:lnTo>
                  <a:pt x="1389011" y="249250"/>
                </a:lnTo>
                <a:lnTo>
                  <a:pt x="1384795" y="250977"/>
                </a:lnTo>
                <a:lnTo>
                  <a:pt x="1387754" y="254000"/>
                </a:lnTo>
                <a:lnTo>
                  <a:pt x="1389532" y="249656"/>
                </a:lnTo>
                <a:lnTo>
                  <a:pt x="1390230" y="250190"/>
                </a:lnTo>
                <a:lnTo>
                  <a:pt x="1390357" y="249250"/>
                </a:lnTo>
                <a:close/>
              </a:path>
              <a:path w="2159634" h="661670">
                <a:moveTo>
                  <a:pt x="1390446" y="451840"/>
                </a:moveTo>
                <a:lnTo>
                  <a:pt x="1390230" y="451345"/>
                </a:lnTo>
                <a:lnTo>
                  <a:pt x="1389608" y="450062"/>
                </a:lnTo>
                <a:lnTo>
                  <a:pt x="1390446" y="451840"/>
                </a:lnTo>
                <a:close/>
              </a:path>
              <a:path w="2159634" h="661670">
                <a:moveTo>
                  <a:pt x="1390561" y="381000"/>
                </a:moveTo>
                <a:lnTo>
                  <a:pt x="1385633" y="378460"/>
                </a:lnTo>
                <a:lnTo>
                  <a:pt x="1386332" y="383324"/>
                </a:lnTo>
                <a:lnTo>
                  <a:pt x="1390561" y="381000"/>
                </a:lnTo>
                <a:close/>
              </a:path>
              <a:path w="2159634" h="661670">
                <a:moveTo>
                  <a:pt x="1390865" y="197205"/>
                </a:moveTo>
                <a:lnTo>
                  <a:pt x="1388592" y="196888"/>
                </a:lnTo>
                <a:lnTo>
                  <a:pt x="1389214" y="199809"/>
                </a:lnTo>
                <a:lnTo>
                  <a:pt x="1388770" y="202272"/>
                </a:lnTo>
                <a:lnTo>
                  <a:pt x="1390865" y="197205"/>
                </a:lnTo>
                <a:close/>
              </a:path>
              <a:path w="2159634" h="661670">
                <a:moveTo>
                  <a:pt x="1393063" y="443230"/>
                </a:moveTo>
                <a:lnTo>
                  <a:pt x="1392250" y="443471"/>
                </a:lnTo>
                <a:lnTo>
                  <a:pt x="1391856" y="445770"/>
                </a:lnTo>
                <a:lnTo>
                  <a:pt x="1393063" y="443230"/>
                </a:lnTo>
                <a:close/>
              </a:path>
              <a:path w="2159634" h="661670">
                <a:moveTo>
                  <a:pt x="1393964" y="534670"/>
                </a:moveTo>
                <a:lnTo>
                  <a:pt x="1390891" y="533400"/>
                </a:lnTo>
                <a:lnTo>
                  <a:pt x="1389151" y="535940"/>
                </a:lnTo>
                <a:lnTo>
                  <a:pt x="1385290" y="535940"/>
                </a:lnTo>
                <a:lnTo>
                  <a:pt x="1382839" y="534670"/>
                </a:lnTo>
                <a:lnTo>
                  <a:pt x="1385316" y="529590"/>
                </a:lnTo>
                <a:lnTo>
                  <a:pt x="1384414" y="528320"/>
                </a:lnTo>
                <a:lnTo>
                  <a:pt x="1382636" y="525780"/>
                </a:lnTo>
                <a:lnTo>
                  <a:pt x="1380858" y="523240"/>
                </a:lnTo>
                <a:lnTo>
                  <a:pt x="1378267" y="520509"/>
                </a:lnTo>
                <a:lnTo>
                  <a:pt x="1383233" y="516636"/>
                </a:lnTo>
                <a:lnTo>
                  <a:pt x="1383360" y="511517"/>
                </a:lnTo>
                <a:lnTo>
                  <a:pt x="1378788" y="506234"/>
                </a:lnTo>
                <a:lnTo>
                  <a:pt x="1380324" y="505053"/>
                </a:lnTo>
                <a:lnTo>
                  <a:pt x="1382153" y="506133"/>
                </a:lnTo>
                <a:lnTo>
                  <a:pt x="1383449" y="506374"/>
                </a:lnTo>
                <a:lnTo>
                  <a:pt x="1380007" y="502780"/>
                </a:lnTo>
                <a:lnTo>
                  <a:pt x="1373974" y="498665"/>
                </a:lnTo>
                <a:lnTo>
                  <a:pt x="1367624" y="501154"/>
                </a:lnTo>
                <a:lnTo>
                  <a:pt x="1374394" y="504647"/>
                </a:lnTo>
                <a:lnTo>
                  <a:pt x="1371612" y="505587"/>
                </a:lnTo>
                <a:lnTo>
                  <a:pt x="1379651" y="509333"/>
                </a:lnTo>
                <a:lnTo>
                  <a:pt x="1380528" y="512432"/>
                </a:lnTo>
                <a:lnTo>
                  <a:pt x="1377518" y="514794"/>
                </a:lnTo>
                <a:lnTo>
                  <a:pt x="1374940" y="514337"/>
                </a:lnTo>
                <a:lnTo>
                  <a:pt x="1376743" y="515404"/>
                </a:lnTo>
                <a:lnTo>
                  <a:pt x="1374813" y="517664"/>
                </a:lnTo>
                <a:lnTo>
                  <a:pt x="1369834" y="515620"/>
                </a:lnTo>
                <a:lnTo>
                  <a:pt x="1361097" y="515620"/>
                </a:lnTo>
                <a:lnTo>
                  <a:pt x="1359001" y="525780"/>
                </a:lnTo>
                <a:lnTo>
                  <a:pt x="1353642" y="524510"/>
                </a:lnTo>
                <a:lnTo>
                  <a:pt x="1358734" y="519430"/>
                </a:lnTo>
                <a:lnTo>
                  <a:pt x="1352588" y="519430"/>
                </a:lnTo>
                <a:lnTo>
                  <a:pt x="1353464" y="523240"/>
                </a:lnTo>
                <a:lnTo>
                  <a:pt x="1353235" y="528320"/>
                </a:lnTo>
                <a:lnTo>
                  <a:pt x="1350962" y="527050"/>
                </a:lnTo>
                <a:lnTo>
                  <a:pt x="1348828" y="525780"/>
                </a:lnTo>
                <a:lnTo>
                  <a:pt x="1346923" y="527050"/>
                </a:lnTo>
                <a:lnTo>
                  <a:pt x="1347228" y="537413"/>
                </a:lnTo>
                <a:lnTo>
                  <a:pt x="1347914" y="537210"/>
                </a:lnTo>
                <a:lnTo>
                  <a:pt x="1347355" y="538480"/>
                </a:lnTo>
                <a:lnTo>
                  <a:pt x="1347304" y="539750"/>
                </a:lnTo>
                <a:lnTo>
                  <a:pt x="1346923" y="539470"/>
                </a:lnTo>
                <a:lnTo>
                  <a:pt x="1345120" y="543560"/>
                </a:lnTo>
                <a:lnTo>
                  <a:pt x="1338986" y="543560"/>
                </a:lnTo>
                <a:lnTo>
                  <a:pt x="1337322" y="539750"/>
                </a:lnTo>
                <a:lnTo>
                  <a:pt x="1336459" y="546100"/>
                </a:lnTo>
                <a:lnTo>
                  <a:pt x="1334185" y="544830"/>
                </a:lnTo>
                <a:lnTo>
                  <a:pt x="1333881" y="543788"/>
                </a:lnTo>
                <a:lnTo>
                  <a:pt x="1333411" y="546100"/>
                </a:lnTo>
                <a:lnTo>
                  <a:pt x="1327023" y="549910"/>
                </a:lnTo>
                <a:lnTo>
                  <a:pt x="1329042" y="554990"/>
                </a:lnTo>
                <a:lnTo>
                  <a:pt x="1324495" y="556260"/>
                </a:lnTo>
                <a:lnTo>
                  <a:pt x="1320838" y="560070"/>
                </a:lnTo>
                <a:lnTo>
                  <a:pt x="1317332" y="562610"/>
                </a:lnTo>
                <a:lnTo>
                  <a:pt x="1313243" y="560070"/>
                </a:lnTo>
                <a:lnTo>
                  <a:pt x="1313815" y="562610"/>
                </a:lnTo>
                <a:lnTo>
                  <a:pt x="1312799" y="570230"/>
                </a:lnTo>
                <a:lnTo>
                  <a:pt x="1310182" y="574040"/>
                </a:lnTo>
                <a:lnTo>
                  <a:pt x="1307261" y="568960"/>
                </a:lnTo>
                <a:lnTo>
                  <a:pt x="1302740" y="572770"/>
                </a:lnTo>
                <a:lnTo>
                  <a:pt x="1297393" y="576580"/>
                </a:lnTo>
                <a:lnTo>
                  <a:pt x="1291983" y="574040"/>
                </a:lnTo>
                <a:lnTo>
                  <a:pt x="1291513" y="581660"/>
                </a:lnTo>
                <a:lnTo>
                  <a:pt x="1287259" y="588010"/>
                </a:lnTo>
                <a:lnTo>
                  <a:pt x="1281849" y="594360"/>
                </a:lnTo>
                <a:lnTo>
                  <a:pt x="1277937" y="601980"/>
                </a:lnTo>
                <a:lnTo>
                  <a:pt x="1277772" y="600710"/>
                </a:lnTo>
                <a:lnTo>
                  <a:pt x="1277505" y="598919"/>
                </a:lnTo>
                <a:lnTo>
                  <a:pt x="1274000" y="601980"/>
                </a:lnTo>
                <a:lnTo>
                  <a:pt x="1271016" y="601980"/>
                </a:lnTo>
                <a:lnTo>
                  <a:pt x="1273098" y="604520"/>
                </a:lnTo>
                <a:lnTo>
                  <a:pt x="1273187" y="607060"/>
                </a:lnTo>
                <a:lnTo>
                  <a:pt x="1273073" y="610870"/>
                </a:lnTo>
                <a:lnTo>
                  <a:pt x="1272921" y="613410"/>
                </a:lnTo>
                <a:lnTo>
                  <a:pt x="1272146" y="615950"/>
                </a:lnTo>
                <a:lnTo>
                  <a:pt x="1269530" y="612140"/>
                </a:lnTo>
                <a:lnTo>
                  <a:pt x="1268666" y="610870"/>
                </a:lnTo>
                <a:lnTo>
                  <a:pt x="1266926" y="608330"/>
                </a:lnTo>
                <a:lnTo>
                  <a:pt x="1270901" y="605790"/>
                </a:lnTo>
                <a:lnTo>
                  <a:pt x="1266901" y="598170"/>
                </a:lnTo>
                <a:lnTo>
                  <a:pt x="1269860" y="605790"/>
                </a:lnTo>
                <a:lnTo>
                  <a:pt x="1266240" y="605790"/>
                </a:lnTo>
                <a:lnTo>
                  <a:pt x="1267320" y="610870"/>
                </a:lnTo>
                <a:lnTo>
                  <a:pt x="1266825" y="609600"/>
                </a:lnTo>
                <a:lnTo>
                  <a:pt x="1266329" y="608330"/>
                </a:lnTo>
                <a:lnTo>
                  <a:pt x="1265339" y="605790"/>
                </a:lnTo>
                <a:lnTo>
                  <a:pt x="1264221" y="608330"/>
                </a:lnTo>
                <a:lnTo>
                  <a:pt x="1262100" y="601980"/>
                </a:lnTo>
                <a:lnTo>
                  <a:pt x="1260919" y="605790"/>
                </a:lnTo>
                <a:lnTo>
                  <a:pt x="1258862" y="607060"/>
                </a:lnTo>
                <a:lnTo>
                  <a:pt x="1256182" y="607060"/>
                </a:lnTo>
                <a:lnTo>
                  <a:pt x="1253121" y="609600"/>
                </a:lnTo>
                <a:lnTo>
                  <a:pt x="1245717" y="604520"/>
                </a:lnTo>
                <a:lnTo>
                  <a:pt x="1247546" y="603250"/>
                </a:lnTo>
                <a:lnTo>
                  <a:pt x="1251204" y="600710"/>
                </a:lnTo>
                <a:lnTo>
                  <a:pt x="1243088" y="603250"/>
                </a:lnTo>
                <a:lnTo>
                  <a:pt x="1240904" y="601814"/>
                </a:lnTo>
                <a:lnTo>
                  <a:pt x="1242466" y="604520"/>
                </a:lnTo>
                <a:lnTo>
                  <a:pt x="1240713" y="608330"/>
                </a:lnTo>
                <a:lnTo>
                  <a:pt x="1230845" y="610870"/>
                </a:lnTo>
                <a:lnTo>
                  <a:pt x="1236129" y="603250"/>
                </a:lnTo>
                <a:lnTo>
                  <a:pt x="1232763" y="599440"/>
                </a:lnTo>
                <a:lnTo>
                  <a:pt x="1226616" y="600710"/>
                </a:lnTo>
                <a:lnTo>
                  <a:pt x="1221892" y="608330"/>
                </a:lnTo>
                <a:lnTo>
                  <a:pt x="1217307" y="608330"/>
                </a:lnTo>
                <a:lnTo>
                  <a:pt x="1216952" y="607060"/>
                </a:lnTo>
                <a:lnTo>
                  <a:pt x="1216063" y="605790"/>
                </a:lnTo>
                <a:lnTo>
                  <a:pt x="1217117" y="604520"/>
                </a:lnTo>
                <a:lnTo>
                  <a:pt x="1211237" y="607060"/>
                </a:lnTo>
                <a:lnTo>
                  <a:pt x="1204061" y="608330"/>
                </a:lnTo>
                <a:lnTo>
                  <a:pt x="1196695" y="608330"/>
                </a:lnTo>
                <a:lnTo>
                  <a:pt x="1190205" y="612140"/>
                </a:lnTo>
                <a:lnTo>
                  <a:pt x="1189634" y="612140"/>
                </a:lnTo>
                <a:lnTo>
                  <a:pt x="1189355" y="610870"/>
                </a:lnTo>
                <a:lnTo>
                  <a:pt x="1188466" y="606907"/>
                </a:lnTo>
                <a:lnTo>
                  <a:pt x="1196479" y="605396"/>
                </a:lnTo>
                <a:lnTo>
                  <a:pt x="1186776" y="605802"/>
                </a:lnTo>
                <a:lnTo>
                  <a:pt x="1187983" y="607466"/>
                </a:lnTo>
                <a:lnTo>
                  <a:pt x="1188720" y="609307"/>
                </a:lnTo>
                <a:lnTo>
                  <a:pt x="1189215" y="610870"/>
                </a:lnTo>
                <a:lnTo>
                  <a:pt x="1190447" y="614680"/>
                </a:lnTo>
                <a:lnTo>
                  <a:pt x="1190586" y="617220"/>
                </a:lnTo>
                <a:lnTo>
                  <a:pt x="1190523" y="619760"/>
                </a:lnTo>
                <a:lnTo>
                  <a:pt x="1190396" y="621030"/>
                </a:lnTo>
                <a:lnTo>
                  <a:pt x="1186688" y="621030"/>
                </a:lnTo>
                <a:lnTo>
                  <a:pt x="1183525" y="626110"/>
                </a:lnTo>
                <a:lnTo>
                  <a:pt x="1182128" y="621030"/>
                </a:lnTo>
                <a:lnTo>
                  <a:pt x="1184402" y="621030"/>
                </a:lnTo>
                <a:lnTo>
                  <a:pt x="1184592" y="619760"/>
                </a:lnTo>
                <a:lnTo>
                  <a:pt x="1185646" y="617220"/>
                </a:lnTo>
                <a:lnTo>
                  <a:pt x="1181773" y="619760"/>
                </a:lnTo>
                <a:lnTo>
                  <a:pt x="1179449" y="614705"/>
                </a:lnTo>
                <a:lnTo>
                  <a:pt x="1170673" y="621030"/>
                </a:lnTo>
                <a:lnTo>
                  <a:pt x="1164882" y="618490"/>
                </a:lnTo>
                <a:lnTo>
                  <a:pt x="1166355" y="614680"/>
                </a:lnTo>
                <a:lnTo>
                  <a:pt x="1170228" y="613410"/>
                </a:lnTo>
                <a:lnTo>
                  <a:pt x="1172883" y="612140"/>
                </a:lnTo>
                <a:lnTo>
                  <a:pt x="1170686" y="609600"/>
                </a:lnTo>
                <a:lnTo>
                  <a:pt x="1179664" y="612140"/>
                </a:lnTo>
                <a:lnTo>
                  <a:pt x="1178598" y="609600"/>
                </a:lnTo>
                <a:lnTo>
                  <a:pt x="1177518" y="607060"/>
                </a:lnTo>
                <a:lnTo>
                  <a:pt x="1179029" y="607060"/>
                </a:lnTo>
                <a:lnTo>
                  <a:pt x="1180630" y="605790"/>
                </a:lnTo>
                <a:lnTo>
                  <a:pt x="1178801" y="600710"/>
                </a:lnTo>
                <a:lnTo>
                  <a:pt x="1171575" y="600710"/>
                </a:lnTo>
                <a:lnTo>
                  <a:pt x="1161021" y="603250"/>
                </a:lnTo>
                <a:lnTo>
                  <a:pt x="1153807" y="603250"/>
                </a:lnTo>
                <a:lnTo>
                  <a:pt x="1151153" y="607060"/>
                </a:lnTo>
                <a:lnTo>
                  <a:pt x="1154684" y="608330"/>
                </a:lnTo>
                <a:lnTo>
                  <a:pt x="1152042" y="612140"/>
                </a:lnTo>
                <a:lnTo>
                  <a:pt x="1142720" y="613410"/>
                </a:lnTo>
                <a:lnTo>
                  <a:pt x="1137627" y="607060"/>
                </a:lnTo>
                <a:lnTo>
                  <a:pt x="1133360" y="601980"/>
                </a:lnTo>
                <a:lnTo>
                  <a:pt x="1126540" y="604520"/>
                </a:lnTo>
                <a:lnTo>
                  <a:pt x="1123340" y="608330"/>
                </a:lnTo>
                <a:lnTo>
                  <a:pt x="1122133" y="618490"/>
                </a:lnTo>
                <a:lnTo>
                  <a:pt x="1113358" y="613410"/>
                </a:lnTo>
                <a:lnTo>
                  <a:pt x="1113777" y="612140"/>
                </a:lnTo>
                <a:lnTo>
                  <a:pt x="1116330" y="604520"/>
                </a:lnTo>
                <a:lnTo>
                  <a:pt x="1110310" y="605790"/>
                </a:lnTo>
                <a:lnTo>
                  <a:pt x="1107287" y="609600"/>
                </a:lnTo>
                <a:lnTo>
                  <a:pt x="1104176" y="612140"/>
                </a:lnTo>
                <a:lnTo>
                  <a:pt x="1099413" y="611187"/>
                </a:lnTo>
                <a:lnTo>
                  <a:pt x="1099604" y="612140"/>
                </a:lnTo>
                <a:lnTo>
                  <a:pt x="1093635" y="612140"/>
                </a:lnTo>
                <a:lnTo>
                  <a:pt x="1092390" y="604520"/>
                </a:lnTo>
                <a:lnTo>
                  <a:pt x="1083144" y="607034"/>
                </a:lnTo>
                <a:lnTo>
                  <a:pt x="1063409" y="610870"/>
                </a:lnTo>
                <a:lnTo>
                  <a:pt x="1053325" y="612140"/>
                </a:lnTo>
                <a:lnTo>
                  <a:pt x="1054074" y="610870"/>
                </a:lnTo>
                <a:lnTo>
                  <a:pt x="1055217" y="609600"/>
                </a:lnTo>
                <a:lnTo>
                  <a:pt x="1056373" y="608330"/>
                </a:lnTo>
                <a:lnTo>
                  <a:pt x="1053223" y="605790"/>
                </a:lnTo>
                <a:lnTo>
                  <a:pt x="1044841" y="606602"/>
                </a:lnTo>
                <a:lnTo>
                  <a:pt x="1044841" y="617220"/>
                </a:lnTo>
                <a:lnTo>
                  <a:pt x="1044232" y="618490"/>
                </a:lnTo>
                <a:lnTo>
                  <a:pt x="1042593" y="618490"/>
                </a:lnTo>
                <a:lnTo>
                  <a:pt x="1043470" y="617220"/>
                </a:lnTo>
                <a:lnTo>
                  <a:pt x="1039647" y="615950"/>
                </a:lnTo>
                <a:lnTo>
                  <a:pt x="1037234" y="614680"/>
                </a:lnTo>
                <a:lnTo>
                  <a:pt x="1044270" y="614680"/>
                </a:lnTo>
                <a:lnTo>
                  <a:pt x="1044841" y="617220"/>
                </a:lnTo>
                <a:lnTo>
                  <a:pt x="1044841" y="606602"/>
                </a:lnTo>
                <a:lnTo>
                  <a:pt x="1040117" y="607060"/>
                </a:lnTo>
                <a:lnTo>
                  <a:pt x="1026629" y="607060"/>
                </a:lnTo>
                <a:lnTo>
                  <a:pt x="1013269" y="604520"/>
                </a:lnTo>
                <a:lnTo>
                  <a:pt x="1000506" y="600710"/>
                </a:lnTo>
                <a:lnTo>
                  <a:pt x="994244" y="607060"/>
                </a:lnTo>
                <a:lnTo>
                  <a:pt x="992797" y="607060"/>
                </a:lnTo>
                <a:lnTo>
                  <a:pt x="989723" y="609600"/>
                </a:lnTo>
                <a:lnTo>
                  <a:pt x="986104" y="609600"/>
                </a:lnTo>
                <a:lnTo>
                  <a:pt x="984923" y="605790"/>
                </a:lnTo>
                <a:lnTo>
                  <a:pt x="987234" y="604520"/>
                </a:lnTo>
                <a:lnTo>
                  <a:pt x="977277" y="608330"/>
                </a:lnTo>
                <a:lnTo>
                  <a:pt x="965454" y="610870"/>
                </a:lnTo>
                <a:lnTo>
                  <a:pt x="953528" y="612140"/>
                </a:lnTo>
                <a:lnTo>
                  <a:pt x="943216" y="608330"/>
                </a:lnTo>
                <a:lnTo>
                  <a:pt x="945540" y="607060"/>
                </a:lnTo>
                <a:lnTo>
                  <a:pt x="939863" y="608330"/>
                </a:lnTo>
                <a:lnTo>
                  <a:pt x="935774" y="612140"/>
                </a:lnTo>
                <a:lnTo>
                  <a:pt x="931811" y="614680"/>
                </a:lnTo>
                <a:lnTo>
                  <a:pt x="926515" y="613410"/>
                </a:lnTo>
                <a:lnTo>
                  <a:pt x="928154" y="613410"/>
                </a:lnTo>
                <a:lnTo>
                  <a:pt x="916152" y="612140"/>
                </a:lnTo>
                <a:lnTo>
                  <a:pt x="894613" y="612140"/>
                </a:lnTo>
                <a:lnTo>
                  <a:pt x="890193" y="610870"/>
                </a:lnTo>
                <a:lnTo>
                  <a:pt x="889482" y="608330"/>
                </a:lnTo>
                <a:lnTo>
                  <a:pt x="889241" y="607060"/>
                </a:lnTo>
                <a:lnTo>
                  <a:pt x="889571" y="605790"/>
                </a:lnTo>
                <a:lnTo>
                  <a:pt x="889901" y="604520"/>
                </a:lnTo>
                <a:lnTo>
                  <a:pt x="888301" y="605790"/>
                </a:lnTo>
                <a:lnTo>
                  <a:pt x="886561" y="605790"/>
                </a:lnTo>
                <a:lnTo>
                  <a:pt x="885024" y="604520"/>
                </a:lnTo>
                <a:lnTo>
                  <a:pt x="883678" y="601980"/>
                </a:lnTo>
                <a:lnTo>
                  <a:pt x="880338" y="596900"/>
                </a:lnTo>
                <a:lnTo>
                  <a:pt x="879513" y="595630"/>
                </a:lnTo>
                <a:lnTo>
                  <a:pt x="876528" y="593090"/>
                </a:lnTo>
                <a:lnTo>
                  <a:pt x="871486" y="596900"/>
                </a:lnTo>
                <a:lnTo>
                  <a:pt x="870165" y="589280"/>
                </a:lnTo>
                <a:lnTo>
                  <a:pt x="869708" y="584200"/>
                </a:lnTo>
                <a:lnTo>
                  <a:pt x="868387" y="579120"/>
                </a:lnTo>
                <a:lnTo>
                  <a:pt x="864450" y="570230"/>
                </a:lnTo>
                <a:lnTo>
                  <a:pt x="861987" y="566420"/>
                </a:lnTo>
                <a:lnTo>
                  <a:pt x="854379" y="570230"/>
                </a:lnTo>
                <a:lnTo>
                  <a:pt x="849845" y="567690"/>
                </a:lnTo>
                <a:lnTo>
                  <a:pt x="854583" y="562610"/>
                </a:lnTo>
                <a:lnTo>
                  <a:pt x="844677" y="562610"/>
                </a:lnTo>
                <a:lnTo>
                  <a:pt x="846493" y="557530"/>
                </a:lnTo>
                <a:lnTo>
                  <a:pt x="847852" y="553720"/>
                </a:lnTo>
                <a:lnTo>
                  <a:pt x="843267" y="551180"/>
                </a:lnTo>
                <a:lnTo>
                  <a:pt x="844321" y="553720"/>
                </a:lnTo>
                <a:lnTo>
                  <a:pt x="843953" y="556260"/>
                </a:lnTo>
                <a:lnTo>
                  <a:pt x="842365" y="557530"/>
                </a:lnTo>
                <a:lnTo>
                  <a:pt x="834936" y="553720"/>
                </a:lnTo>
                <a:lnTo>
                  <a:pt x="832942" y="539750"/>
                </a:lnTo>
                <a:lnTo>
                  <a:pt x="835291" y="538480"/>
                </a:lnTo>
                <a:lnTo>
                  <a:pt x="818819" y="528320"/>
                </a:lnTo>
                <a:lnTo>
                  <a:pt x="821042" y="527050"/>
                </a:lnTo>
                <a:lnTo>
                  <a:pt x="823785" y="528320"/>
                </a:lnTo>
                <a:lnTo>
                  <a:pt x="826655" y="528320"/>
                </a:lnTo>
                <a:lnTo>
                  <a:pt x="822236" y="527050"/>
                </a:lnTo>
                <a:lnTo>
                  <a:pt x="822947" y="524510"/>
                </a:lnTo>
                <a:lnTo>
                  <a:pt x="823404" y="523240"/>
                </a:lnTo>
                <a:lnTo>
                  <a:pt x="823849" y="521970"/>
                </a:lnTo>
                <a:lnTo>
                  <a:pt x="819962" y="520700"/>
                </a:lnTo>
                <a:lnTo>
                  <a:pt x="819670" y="521970"/>
                </a:lnTo>
                <a:lnTo>
                  <a:pt x="816660" y="521970"/>
                </a:lnTo>
                <a:lnTo>
                  <a:pt x="815543" y="523240"/>
                </a:lnTo>
                <a:lnTo>
                  <a:pt x="815009" y="518160"/>
                </a:lnTo>
                <a:lnTo>
                  <a:pt x="816267" y="518160"/>
                </a:lnTo>
                <a:lnTo>
                  <a:pt x="814603" y="516890"/>
                </a:lnTo>
                <a:lnTo>
                  <a:pt x="814146" y="516890"/>
                </a:lnTo>
                <a:lnTo>
                  <a:pt x="813676" y="515620"/>
                </a:lnTo>
                <a:lnTo>
                  <a:pt x="818311" y="515620"/>
                </a:lnTo>
                <a:lnTo>
                  <a:pt x="818388" y="514350"/>
                </a:lnTo>
                <a:lnTo>
                  <a:pt x="818299" y="510540"/>
                </a:lnTo>
                <a:lnTo>
                  <a:pt x="817765" y="500380"/>
                </a:lnTo>
                <a:lnTo>
                  <a:pt x="817219" y="492760"/>
                </a:lnTo>
                <a:lnTo>
                  <a:pt x="816648" y="486410"/>
                </a:lnTo>
                <a:lnTo>
                  <a:pt x="816559" y="483870"/>
                </a:lnTo>
                <a:lnTo>
                  <a:pt x="816698" y="477520"/>
                </a:lnTo>
                <a:lnTo>
                  <a:pt x="814527" y="483870"/>
                </a:lnTo>
                <a:lnTo>
                  <a:pt x="806792" y="482600"/>
                </a:lnTo>
                <a:lnTo>
                  <a:pt x="806107" y="477520"/>
                </a:lnTo>
                <a:lnTo>
                  <a:pt x="807529" y="477253"/>
                </a:lnTo>
                <a:lnTo>
                  <a:pt x="805230" y="474980"/>
                </a:lnTo>
                <a:lnTo>
                  <a:pt x="806119" y="468630"/>
                </a:lnTo>
                <a:lnTo>
                  <a:pt x="813104" y="471170"/>
                </a:lnTo>
                <a:lnTo>
                  <a:pt x="815289" y="473710"/>
                </a:lnTo>
                <a:lnTo>
                  <a:pt x="813460" y="468630"/>
                </a:lnTo>
                <a:lnTo>
                  <a:pt x="813015" y="467360"/>
                </a:lnTo>
                <a:lnTo>
                  <a:pt x="815073" y="466090"/>
                </a:lnTo>
                <a:lnTo>
                  <a:pt x="816127" y="468630"/>
                </a:lnTo>
                <a:lnTo>
                  <a:pt x="818730" y="468630"/>
                </a:lnTo>
                <a:lnTo>
                  <a:pt x="817943" y="466090"/>
                </a:lnTo>
                <a:lnTo>
                  <a:pt x="819772" y="461010"/>
                </a:lnTo>
                <a:lnTo>
                  <a:pt x="821016" y="455930"/>
                </a:lnTo>
                <a:lnTo>
                  <a:pt x="818476" y="452120"/>
                </a:lnTo>
                <a:lnTo>
                  <a:pt x="820521" y="452120"/>
                </a:lnTo>
                <a:lnTo>
                  <a:pt x="820369" y="443471"/>
                </a:lnTo>
                <a:lnTo>
                  <a:pt x="820254" y="440690"/>
                </a:lnTo>
                <a:lnTo>
                  <a:pt x="819645" y="433070"/>
                </a:lnTo>
                <a:lnTo>
                  <a:pt x="818870" y="425450"/>
                </a:lnTo>
                <a:lnTo>
                  <a:pt x="818438" y="417830"/>
                </a:lnTo>
                <a:lnTo>
                  <a:pt x="812520" y="416560"/>
                </a:lnTo>
                <a:lnTo>
                  <a:pt x="813917" y="411480"/>
                </a:lnTo>
                <a:lnTo>
                  <a:pt x="809180" y="407670"/>
                </a:lnTo>
                <a:lnTo>
                  <a:pt x="811110" y="401320"/>
                </a:lnTo>
                <a:lnTo>
                  <a:pt x="813333" y="393700"/>
                </a:lnTo>
                <a:lnTo>
                  <a:pt x="815124" y="386080"/>
                </a:lnTo>
                <a:lnTo>
                  <a:pt x="815708" y="377190"/>
                </a:lnTo>
                <a:lnTo>
                  <a:pt x="815238" y="375920"/>
                </a:lnTo>
                <a:lnTo>
                  <a:pt x="812888" y="369570"/>
                </a:lnTo>
                <a:lnTo>
                  <a:pt x="812660" y="370255"/>
                </a:lnTo>
                <a:lnTo>
                  <a:pt x="812444" y="363753"/>
                </a:lnTo>
                <a:lnTo>
                  <a:pt x="812444" y="370890"/>
                </a:lnTo>
                <a:lnTo>
                  <a:pt x="810742" y="375920"/>
                </a:lnTo>
                <a:lnTo>
                  <a:pt x="807262" y="372110"/>
                </a:lnTo>
                <a:lnTo>
                  <a:pt x="812444" y="370890"/>
                </a:lnTo>
                <a:lnTo>
                  <a:pt x="812444" y="363753"/>
                </a:lnTo>
                <a:lnTo>
                  <a:pt x="812342" y="360680"/>
                </a:lnTo>
                <a:lnTo>
                  <a:pt x="816140" y="365760"/>
                </a:lnTo>
                <a:lnTo>
                  <a:pt x="815822" y="360680"/>
                </a:lnTo>
                <a:lnTo>
                  <a:pt x="815670" y="358140"/>
                </a:lnTo>
                <a:lnTo>
                  <a:pt x="815543" y="356870"/>
                </a:lnTo>
                <a:lnTo>
                  <a:pt x="814971" y="350520"/>
                </a:lnTo>
                <a:lnTo>
                  <a:pt x="814070" y="345440"/>
                </a:lnTo>
                <a:lnTo>
                  <a:pt x="813625" y="342900"/>
                </a:lnTo>
                <a:lnTo>
                  <a:pt x="812114" y="336550"/>
                </a:lnTo>
                <a:lnTo>
                  <a:pt x="811212" y="332740"/>
                </a:lnTo>
                <a:lnTo>
                  <a:pt x="808977" y="334010"/>
                </a:lnTo>
                <a:lnTo>
                  <a:pt x="807986" y="336550"/>
                </a:lnTo>
                <a:lnTo>
                  <a:pt x="806157" y="335280"/>
                </a:lnTo>
                <a:lnTo>
                  <a:pt x="805319" y="331470"/>
                </a:lnTo>
                <a:lnTo>
                  <a:pt x="808532" y="327660"/>
                </a:lnTo>
                <a:lnTo>
                  <a:pt x="811123" y="328930"/>
                </a:lnTo>
                <a:lnTo>
                  <a:pt x="811669" y="328930"/>
                </a:lnTo>
                <a:lnTo>
                  <a:pt x="811593" y="327660"/>
                </a:lnTo>
                <a:lnTo>
                  <a:pt x="810780" y="313690"/>
                </a:lnTo>
                <a:lnTo>
                  <a:pt x="815581" y="298450"/>
                </a:lnTo>
                <a:lnTo>
                  <a:pt x="818032" y="289560"/>
                </a:lnTo>
                <a:lnTo>
                  <a:pt x="819785" y="283210"/>
                </a:lnTo>
                <a:lnTo>
                  <a:pt x="817079" y="270510"/>
                </a:lnTo>
                <a:lnTo>
                  <a:pt x="817626" y="271780"/>
                </a:lnTo>
                <a:lnTo>
                  <a:pt x="817194" y="270510"/>
                </a:lnTo>
                <a:lnTo>
                  <a:pt x="813308" y="259080"/>
                </a:lnTo>
                <a:lnTo>
                  <a:pt x="812012" y="255270"/>
                </a:lnTo>
                <a:lnTo>
                  <a:pt x="813054" y="248920"/>
                </a:lnTo>
                <a:lnTo>
                  <a:pt x="815987" y="260350"/>
                </a:lnTo>
                <a:lnTo>
                  <a:pt x="819416" y="255270"/>
                </a:lnTo>
                <a:lnTo>
                  <a:pt x="817473" y="248920"/>
                </a:lnTo>
                <a:lnTo>
                  <a:pt x="815911" y="243840"/>
                </a:lnTo>
                <a:lnTo>
                  <a:pt x="816279" y="233680"/>
                </a:lnTo>
                <a:lnTo>
                  <a:pt x="816419" y="232410"/>
                </a:lnTo>
                <a:lnTo>
                  <a:pt x="816673" y="229870"/>
                </a:lnTo>
                <a:lnTo>
                  <a:pt x="817206" y="224790"/>
                </a:lnTo>
                <a:lnTo>
                  <a:pt x="815365" y="214630"/>
                </a:lnTo>
                <a:lnTo>
                  <a:pt x="822236" y="203200"/>
                </a:lnTo>
                <a:lnTo>
                  <a:pt x="822248" y="201930"/>
                </a:lnTo>
                <a:lnTo>
                  <a:pt x="775042" y="201930"/>
                </a:lnTo>
                <a:lnTo>
                  <a:pt x="775995" y="205740"/>
                </a:lnTo>
                <a:lnTo>
                  <a:pt x="781723" y="207010"/>
                </a:lnTo>
                <a:lnTo>
                  <a:pt x="782485" y="210820"/>
                </a:lnTo>
                <a:lnTo>
                  <a:pt x="782243" y="212090"/>
                </a:lnTo>
                <a:lnTo>
                  <a:pt x="781405" y="213360"/>
                </a:lnTo>
                <a:lnTo>
                  <a:pt x="781100" y="213842"/>
                </a:lnTo>
                <a:lnTo>
                  <a:pt x="778979" y="214591"/>
                </a:lnTo>
                <a:lnTo>
                  <a:pt x="772210" y="205244"/>
                </a:lnTo>
                <a:lnTo>
                  <a:pt x="768629" y="212813"/>
                </a:lnTo>
                <a:lnTo>
                  <a:pt x="772033" y="211696"/>
                </a:lnTo>
                <a:lnTo>
                  <a:pt x="774725" y="214452"/>
                </a:lnTo>
                <a:lnTo>
                  <a:pt x="777544" y="216611"/>
                </a:lnTo>
                <a:lnTo>
                  <a:pt x="781011" y="213995"/>
                </a:lnTo>
                <a:lnTo>
                  <a:pt x="773493" y="226060"/>
                </a:lnTo>
                <a:lnTo>
                  <a:pt x="769683" y="229870"/>
                </a:lnTo>
                <a:lnTo>
                  <a:pt x="770724" y="222250"/>
                </a:lnTo>
                <a:lnTo>
                  <a:pt x="767829" y="222250"/>
                </a:lnTo>
                <a:lnTo>
                  <a:pt x="766699" y="232410"/>
                </a:lnTo>
                <a:lnTo>
                  <a:pt x="765810" y="231140"/>
                </a:lnTo>
                <a:lnTo>
                  <a:pt x="762304" y="226060"/>
                </a:lnTo>
                <a:lnTo>
                  <a:pt x="758786" y="232410"/>
                </a:lnTo>
                <a:lnTo>
                  <a:pt x="763422" y="231140"/>
                </a:lnTo>
                <a:lnTo>
                  <a:pt x="765327" y="236220"/>
                </a:lnTo>
                <a:lnTo>
                  <a:pt x="763485" y="241300"/>
                </a:lnTo>
                <a:lnTo>
                  <a:pt x="769556" y="233680"/>
                </a:lnTo>
                <a:lnTo>
                  <a:pt x="770750" y="241300"/>
                </a:lnTo>
                <a:lnTo>
                  <a:pt x="763993" y="251460"/>
                </a:lnTo>
                <a:lnTo>
                  <a:pt x="765136" y="259080"/>
                </a:lnTo>
                <a:lnTo>
                  <a:pt x="761149" y="255270"/>
                </a:lnTo>
                <a:lnTo>
                  <a:pt x="762190" y="261620"/>
                </a:lnTo>
                <a:lnTo>
                  <a:pt x="763028" y="270510"/>
                </a:lnTo>
                <a:lnTo>
                  <a:pt x="765378" y="280670"/>
                </a:lnTo>
                <a:lnTo>
                  <a:pt x="770890" y="287020"/>
                </a:lnTo>
                <a:lnTo>
                  <a:pt x="769378" y="288290"/>
                </a:lnTo>
                <a:lnTo>
                  <a:pt x="765848" y="289560"/>
                </a:lnTo>
                <a:lnTo>
                  <a:pt x="764946" y="287020"/>
                </a:lnTo>
                <a:lnTo>
                  <a:pt x="765708" y="299720"/>
                </a:lnTo>
                <a:lnTo>
                  <a:pt x="768654" y="313690"/>
                </a:lnTo>
                <a:lnTo>
                  <a:pt x="770712" y="326390"/>
                </a:lnTo>
                <a:lnTo>
                  <a:pt x="768794" y="336550"/>
                </a:lnTo>
                <a:lnTo>
                  <a:pt x="765670" y="335280"/>
                </a:lnTo>
                <a:lnTo>
                  <a:pt x="766521" y="339090"/>
                </a:lnTo>
                <a:lnTo>
                  <a:pt x="771499" y="341630"/>
                </a:lnTo>
                <a:lnTo>
                  <a:pt x="768261" y="345440"/>
                </a:lnTo>
                <a:lnTo>
                  <a:pt x="766978" y="344170"/>
                </a:lnTo>
                <a:lnTo>
                  <a:pt x="765136" y="344170"/>
                </a:lnTo>
                <a:lnTo>
                  <a:pt x="764933" y="345440"/>
                </a:lnTo>
                <a:lnTo>
                  <a:pt x="765987" y="346710"/>
                </a:lnTo>
                <a:lnTo>
                  <a:pt x="770318" y="353060"/>
                </a:lnTo>
                <a:lnTo>
                  <a:pt x="768426" y="356870"/>
                </a:lnTo>
                <a:lnTo>
                  <a:pt x="764933" y="354330"/>
                </a:lnTo>
                <a:lnTo>
                  <a:pt x="764400" y="364490"/>
                </a:lnTo>
                <a:lnTo>
                  <a:pt x="767651" y="374650"/>
                </a:lnTo>
                <a:lnTo>
                  <a:pt x="772083" y="383540"/>
                </a:lnTo>
                <a:lnTo>
                  <a:pt x="775106" y="392430"/>
                </a:lnTo>
                <a:lnTo>
                  <a:pt x="765835" y="392430"/>
                </a:lnTo>
                <a:lnTo>
                  <a:pt x="761009" y="411480"/>
                </a:lnTo>
                <a:lnTo>
                  <a:pt x="759714" y="411480"/>
                </a:lnTo>
                <a:lnTo>
                  <a:pt x="760272" y="424180"/>
                </a:lnTo>
                <a:lnTo>
                  <a:pt x="763168" y="436880"/>
                </a:lnTo>
                <a:lnTo>
                  <a:pt x="766978" y="448310"/>
                </a:lnTo>
                <a:lnTo>
                  <a:pt x="770242" y="461010"/>
                </a:lnTo>
                <a:lnTo>
                  <a:pt x="765086" y="471170"/>
                </a:lnTo>
                <a:lnTo>
                  <a:pt x="763270" y="485140"/>
                </a:lnTo>
                <a:lnTo>
                  <a:pt x="762266" y="500380"/>
                </a:lnTo>
                <a:lnTo>
                  <a:pt x="759510" y="515620"/>
                </a:lnTo>
                <a:lnTo>
                  <a:pt x="761276" y="510540"/>
                </a:lnTo>
                <a:lnTo>
                  <a:pt x="766724" y="516890"/>
                </a:lnTo>
                <a:lnTo>
                  <a:pt x="767588" y="520700"/>
                </a:lnTo>
                <a:lnTo>
                  <a:pt x="766343" y="525780"/>
                </a:lnTo>
                <a:lnTo>
                  <a:pt x="768997" y="530860"/>
                </a:lnTo>
                <a:lnTo>
                  <a:pt x="769188" y="534670"/>
                </a:lnTo>
                <a:lnTo>
                  <a:pt x="770839" y="535940"/>
                </a:lnTo>
                <a:lnTo>
                  <a:pt x="771017" y="537210"/>
                </a:lnTo>
                <a:lnTo>
                  <a:pt x="767626" y="538480"/>
                </a:lnTo>
                <a:lnTo>
                  <a:pt x="766165" y="535940"/>
                </a:lnTo>
                <a:lnTo>
                  <a:pt x="763714" y="539750"/>
                </a:lnTo>
                <a:lnTo>
                  <a:pt x="765873" y="544830"/>
                </a:lnTo>
                <a:lnTo>
                  <a:pt x="771321" y="552450"/>
                </a:lnTo>
                <a:lnTo>
                  <a:pt x="773595" y="554990"/>
                </a:lnTo>
                <a:lnTo>
                  <a:pt x="779221" y="560070"/>
                </a:lnTo>
                <a:lnTo>
                  <a:pt x="788200" y="553720"/>
                </a:lnTo>
                <a:lnTo>
                  <a:pt x="793318" y="568960"/>
                </a:lnTo>
                <a:lnTo>
                  <a:pt x="804722" y="579120"/>
                </a:lnTo>
                <a:lnTo>
                  <a:pt x="815390" y="589280"/>
                </a:lnTo>
                <a:lnTo>
                  <a:pt x="818261" y="599440"/>
                </a:lnTo>
                <a:lnTo>
                  <a:pt x="823112" y="600710"/>
                </a:lnTo>
                <a:lnTo>
                  <a:pt x="826528" y="604520"/>
                </a:lnTo>
                <a:lnTo>
                  <a:pt x="831342" y="605790"/>
                </a:lnTo>
                <a:lnTo>
                  <a:pt x="826770" y="609600"/>
                </a:lnTo>
                <a:lnTo>
                  <a:pt x="831227" y="615950"/>
                </a:lnTo>
                <a:lnTo>
                  <a:pt x="835469" y="622300"/>
                </a:lnTo>
                <a:lnTo>
                  <a:pt x="840447" y="627380"/>
                </a:lnTo>
                <a:lnTo>
                  <a:pt x="847166" y="633730"/>
                </a:lnTo>
                <a:lnTo>
                  <a:pt x="842060" y="635000"/>
                </a:lnTo>
                <a:lnTo>
                  <a:pt x="844702" y="637540"/>
                </a:lnTo>
                <a:lnTo>
                  <a:pt x="849210" y="636270"/>
                </a:lnTo>
                <a:lnTo>
                  <a:pt x="860653" y="636270"/>
                </a:lnTo>
                <a:lnTo>
                  <a:pt x="865809" y="635000"/>
                </a:lnTo>
                <a:lnTo>
                  <a:pt x="869365" y="638810"/>
                </a:lnTo>
                <a:lnTo>
                  <a:pt x="868006" y="643890"/>
                </a:lnTo>
                <a:lnTo>
                  <a:pt x="866851" y="648970"/>
                </a:lnTo>
                <a:lnTo>
                  <a:pt x="871169" y="654050"/>
                </a:lnTo>
                <a:lnTo>
                  <a:pt x="876401" y="654050"/>
                </a:lnTo>
                <a:lnTo>
                  <a:pt x="887006" y="655320"/>
                </a:lnTo>
                <a:lnTo>
                  <a:pt x="900658" y="656590"/>
                </a:lnTo>
                <a:lnTo>
                  <a:pt x="906995" y="657860"/>
                </a:lnTo>
                <a:lnTo>
                  <a:pt x="913320" y="656590"/>
                </a:lnTo>
                <a:lnTo>
                  <a:pt x="919568" y="652780"/>
                </a:lnTo>
                <a:lnTo>
                  <a:pt x="919340" y="654050"/>
                </a:lnTo>
                <a:lnTo>
                  <a:pt x="918946" y="656590"/>
                </a:lnTo>
                <a:lnTo>
                  <a:pt x="916673" y="657860"/>
                </a:lnTo>
                <a:lnTo>
                  <a:pt x="923378" y="657860"/>
                </a:lnTo>
                <a:lnTo>
                  <a:pt x="931545" y="659130"/>
                </a:lnTo>
                <a:lnTo>
                  <a:pt x="938034" y="657860"/>
                </a:lnTo>
                <a:lnTo>
                  <a:pt x="939355" y="652780"/>
                </a:lnTo>
                <a:lnTo>
                  <a:pt x="939685" y="651510"/>
                </a:lnTo>
                <a:lnTo>
                  <a:pt x="942124" y="655320"/>
                </a:lnTo>
                <a:lnTo>
                  <a:pt x="947889" y="654050"/>
                </a:lnTo>
                <a:lnTo>
                  <a:pt x="955040" y="651510"/>
                </a:lnTo>
                <a:lnTo>
                  <a:pt x="961618" y="648970"/>
                </a:lnTo>
                <a:lnTo>
                  <a:pt x="960462" y="654050"/>
                </a:lnTo>
                <a:lnTo>
                  <a:pt x="964692" y="648970"/>
                </a:lnTo>
                <a:lnTo>
                  <a:pt x="966812" y="646430"/>
                </a:lnTo>
                <a:lnTo>
                  <a:pt x="967016" y="645160"/>
                </a:lnTo>
                <a:lnTo>
                  <a:pt x="975880" y="642620"/>
                </a:lnTo>
                <a:lnTo>
                  <a:pt x="978001" y="643890"/>
                </a:lnTo>
                <a:lnTo>
                  <a:pt x="977747" y="647446"/>
                </a:lnTo>
                <a:lnTo>
                  <a:pt x="981964" y="648970"/>
                </a:lnTo>
                <a:lnTo>
                  <a:pt x="980859" y="642620"/>
                </a:lnTo>
                <a:lnTo>
                  <a:pt x="980401" y="640080"/>
                </a:lnTo>
                <a:lnTo>
                  <a:pt x="988910" y="643890"/>
                </a:lnTo>
                <a:lnTo>
                  <a:pt x="985735" y="647700"/>
                </a:lnTo>
                <a:lnTo>
                  <a:pt x="992949" y="647700"/>
                </a:lnTo>
                <a:lnTo>
                  <a:pt x="992378" y="645160"/>
                </a:lnTo>
                <a:lnTo>
                  <a:pt x="996340" y="641350"/>
                </a:lnTo>
                <a:lnTo>
                  <a:pt x="998613" y="640080"/>
                </a:lnTo>
                <a:lnTo>
                  <a:pt x="1000874" y="638810"/>
                </a:lnTo>
                <a:lnTo>
                  <a:pt x="1010043" y="642620"/>
                </a:lnTo>
                <a:lnTo>
                  <a:pt x="1011097" y="647700"/>
                </a:lnTo>
                <a:lnTo>
                  <a:pt x="1012075" y="645160"/>
                </a:lnTo>
                <a:lnTo>
                  <a:pt x="1016025" y="640080"/>
                </a:lnTo>
                <a:lnTo>
                  <a:pt x="1020279" y="642620"/>
                </a:lnTo>
                <a:lnTo>
                  <a:pt x="1020838" y="643890"/>
                </a:lnTo>
                <a:lnTo>
                  <a:pt x="1018527" y="646430"/>
                </a:lnTo>
                <a:lnTo>
                  <a:pt x="1026553" y="646430"/>
                </a:lnTo>
                <a:lnTo>
                  <a:pt x="1033056" y="645160"/>
                </a:lnTo>
                <a:lnTo>
                  <a:pt x="1038860" y="642620"/>
                </a:lnTo>
                <a:lnTo>
                  <a:pt x="1044765" y="645160"/>
                </a:lnTo>
                <a:lnTo>
                  <a:pt x="1044943" y="646430"/>
                </a:lnTo>
                <a:lnTo>
                  <a:pt x="1045489" y="647700"/>
                </a:lnTo>
                <a:lnTo>
                  <a:pt x="1046175" y="648970"/>
                </a:lnTo>
                <a:lnTo>
                  <a:pt x="1036586" y="647700"/>
                </a:lnTo>
                <a:lnTo>
                  <a:pt x="1029589" y="647700"/>
                </a:lnTo>
                <a:lnTo>
                  <a:pt x="1029589" y="652780"/>
                </a:lnTo>
                <a:lnTo>
                  <a:pt x="1037336" y="654050"/>
                </a:lnTo>
                <a:lnTo>
                  <a:pt x="1031189" y="661670"/>
                </a:lnTo>
                <a:lnTo>
                  <a:pt x="1036548" y="657860"/>
                </a:lnTo>
                <a:lnTo>
                  <a:pt x="1042873" y="654050"/>
                </a:lnTo>
                <a:lnTo>
                  <a:pt x="1049439" y="651510"/>
                </a:lnTo>
                <a:lnTo>
                  <a:pt x="1056284" y="651510"/>
                </a:lnTo>
                <a:lnTo>
                  <a:pt x="1056563" y="652780"/>
                </a:lnTo>
                <a:lnTo>
                  <a:pt x="1055776" y="652780"/>
                </a:lnTo>
                <a:lnTo>
                  <a:pt x="1057529" y="654050"/>
                </a:lnTo>
                <a:lnTo>
                  <a:pt x="1059091" y="654050"/>
                </a:lnTo>
                <a:lnTo>
                  <a:pt x="1060551" y="652780"/>
                </a:lnTo>
                <a:lnTo>
                  <a:pt x="1062951" y="652780"/>
                </a:lnTo>
                <a:lnTo>
                  <a:pt x="1064488" y="654050"/>
                </a:lnTo>
                <a:lnTo>
                  <a:pt x="1066800" y="654050"/>
                </a:lnTo>
                <a:lnTo>
                  <a:pt x="1067689" y="659130"/>
                </a:lnTo>
                <a:lnTo>
                  <a:pt x="1075664" y="656590"/>
                </a:lnTo>
                <a:lnTo>
                  <a:pt x="1079538" y="656590"/>
                </a:lnTo>
                <a:lnTo>
                  <a:pt x="1079271" y="651510"/>
                </a:lnTo>
                <a:lnTo>
                  <a:pt x="1079207" y="650240"/>
                </a:lnTo>
                <a:lnTo>
                  <a:pt x="1084275" y="651510"/>
                </a:lnTo>
                <a:lnTo>
                  <a:pt x="1083081" y="650240"/>
                </a:lnTo>
                <a:lnTo>
                  <a:pt x="1081900" y="648970"/>
                </a:lnTo>
                <a:lnTo>
                  <a:pt x="1079525" y="646430"/>
                </a:lnTo>
                <a:lnTo>
                  <a:pt x="1080135" y="647700"/>
                </a:lnTo>
                <a:lnTo>
                  <a:pt x="1076896" y="647700"/>
                </a:lnTo>
                <a:lnTo>
                  <a:pt x="1076718" y="647522"/>
                </a:lnTo>
                <a:lnTo>
                  <a:pt x="1076223" y="647077"/>
                </a:lnTo>
                <a:lnTo>
                  <a:pt x="1075728" y="646709"/>
                </a:lnTo>
                <a:lnTo>
                  <a:pt x="1075232" y="647700"/>
                </a:lnTo>
                <a:lnTo>
                  <a:pt x="1074966" y="647700"/>
                </a:lnTo>
                <a:lnTo>
                  <a:pt x="1074572" y="648970"/>
                </a:lnTo>
                <a:lnTo>
                  <a:pt x="1074839" y="647700"/>
                </a:lnTo>
                <a:lnTo>
                  <a:pt x="1072591" y="648004"/>
                </a:lnTo>
                <a:lnTo>
                  <a:pt x="1072591" y="652780"/>
                </a:lnTo>
                <a:lnTo>
                  <a:pt x="1072362" y="654050"/>
                </a:lnTo>
                <a:lnTo>
                  <a:pt x="1072083" y="655320"/>
                </a:lnTo>
                <a:lnTo>
                  <a:pt x="1071587" y="655320"/>
                </a:lnTo>
                <a:lnTo>
                  <a:pt x="1069022" y="656590"/>
                </a:lnTo>
                <a:lnTo>
                  <a:pt x="1068158" y="655320"/>
                </a:lnTo>
                <a:lnTo>
                  <a:pt x="1067803" y="654050"/>
                </a:lnTo>
                <a:lnTo>
                  <a:pt x="1070432" y="654050"/>
                </a:lnTo>
                <a:lnTo>
                  <a:pt x="1072286" y="652780"/>
                </a:lnTo>
                <a:lnTo>
                  <a:pt x="1072591" y="652780"/>
                </a:lnTo>
                <a:lnTo>
                  <a:pt x="1072591" y="648004"/>
                </a:lnTo>
                <a:lnTo>
                  <a:pt x="1065250" y="648970"/>
                </a:lnTo>
                <a:lnTo>
                  <a:pt x="1068298" y="645160"/>
                </a:lnTo>
                <a:lnTo>
                  <a:pt x="1071499" y="642620"/>
                </a:lnTo>
                <a:lnTo>
                  <a:pt x="1075766" y="646430"/>
                </a:lnTo>
                <a:lnTo>
                  <a:pt x="1077734" y="642620"/>
                </a:lnTo>
                <a:lnTo>
                  <a:pt x="1079182" y="640080"/>
                </a:lnTo>
                <a:lnTo>
                  <a:pt x="1079906" y="638810"/>
                </a:lnTo>
                <a:lnTo>
                  <a:pt x="1081138" y="636270"/>
                </a:lnTo>
                <a:lnTo>
                  <a:pt x="1086421" y="645160"/>
                </a:lnTo>
                <a:lnTo>
                  <a:pt x="1096619" y="648970"/>
                </a:lnTo>
                <a:lnTo>
                  <a:pt x="1098042" y="654050"/>
                </a:lnTo>
                <a:lnTo>
                  <a:pt x="1107465" y="652780"/>
                </a:lnTo>
                <a:lnTo>
                  <a:pt x="1117269" y="650240"/>
                </a:lnTo>
                <a:lnTo>
                  <a:pt x="1126248" y="647700"/>
                </a:lnTo>
                <a:lnTo>
                  <a:pt x="1133195" y="641350"/>
                </a:lnTo>
                <a:lnTo>
                  <a:pt x="1136548" y="640080"/>
                </a:lnTo>
                <a:lnTo>
                  <a:pt x="1137056" y="643890"/>
                </a:lnTo>
                <a:lnTo>
                  <a:pt x="1138123" y="646061"/>
                </a:lnTo>
                <a:lnTo>
                  <a:pt x="1139710" y="645160"/>
                </a:lnTo>
                <a:lnTo>
                  <a:pt x="1152867" y="647700"/>
                </a:lnTo>
                <a:lnTo>
                  <a:pt x="1153401" y="645160"/>
                </a:lnTo>
                <a:lnTo>
                  <a:pt x="1154468" y="640080"/>
                </a:lnTo>
                <a:lnTo>
                  <a:pt x="1157465" y="642620"/>
                </a:lnTo>
                <a:lnTo>
                  <a:pt x="1156716" y="643890"/>
                </a:lnTo>
                <a:lnTo>
                  <a:pt x="1156550" y="645160"/>
                </a:lnTo>
                <a:lnTo>
                  <a:pt x="1161326" y="645160"/>
                </a:lnTo>
                <a:lnTo>
                  <a:pt x="1159764" y="647700"/>
                </a:lnTo>
                <a:lnTo>
                  <a:pt x="1175588" y="650240"/>
                </a:lnTo>
                <a:lnTo>
                  <a:pt x="1190040" y="643890"/>
                </a:lnTo>
                <a:lnTo>
                  <a:pt x="1204950" y="640080"/>
                </a:lnTo>
                <a:lnTo>
                  <a:pt x="1222184" y="643890"/>
                </a:lnTo>
                <a:lnTo>
                  <a:pt x="1220431" y="642620"/>
                </a:lnTo>
                <a:lnTo>
                  <a:pt x="1219555" y="642620"/>
                </a:lnTo>
                <a:lnTo>
                  <a:pt x="1219187" y="641350"/>
                </a:lnTo>
                <a:lnTo>
                  <a:pt x="1226654" y="642620"/>
                </a:lnTo>
                <a:lnTo>
                  <a:pt x="1249375" y="642620"/>
                </a:lnTo>
                <a:lnTo>
                  <a:pt x="1264640" y="641350"/>
                </a:lnTo>
                <a:lnTo>
                  <a:pt x="1284312" y="641350"/>
                </a:lnTo>
                <a:lnTo>
                  <a:pt x="1310220" y="622300"/>
                </a:lnTo>
                <a:lnTo>
                  <a:pt x="1317574" y="618490"/>
                </a:lnTo>
                <a:lnTo>
                  <a:pt x="1316151" y="615950"/>
                </a:lnTo>
                <a:lnTo>
                  <a:pt x="1314729" y="613410"/>
                </a:lnTo>
                <a:lnTo>
                  <a:pt x="1315618" y="608330"/>
                </a:lnTo>
                <a:lnTo>
                  <a:pt x="1321333" y="610870"/>
                </a:lnTo>
                <a:lnTo>
                  <a:pt x="1321523" y="608330"/>
                </a:lnTo>
                <a:lnTo>
                  <a:pt x="1322235" y="599440"/>
                </a:lnTo>
                <a:lnTo>
                  <a:pt x="1328343" y="594360"/>
                </a:lnTo>
                <a:lnTo>
                  <a:pt x="1337373" y="591820"/>
                </a:lnTo>
                <a:lnTo>
                  <a:pt x="1346200" y="588010"/>
                </a:lnTo>
                <a:lnTo>
                  <a:pt x="1351699" y="579120"/>
                </a:lnTo>
                <a:lnTo>
                  <a:pt x="1347317" y="576580"/>
                </a:lnTo>
                <a:lnTo>
                  <a:pt x="1351775" y="574040"/>
                </a:lnTo>
                <a:lnTo>
                  <a:pt x="1357884" y="562610"/>
                </a:lnTo>
                <a:lnTo>
                  <a:pt x="1360678" y="567690"/>
                </a:lnTo>
                <a:lnTo>
                  <a:pt x="1360538" y="566420"/>
                </a:lnTo>
                <a:lnTo>
                  <a:pt x="1358836" y="562610"/>
                </a:lnTo>
                <a:lnTo>
                  <a:pt x="1361922" y="562610"/>
                </a:lnTo>
                <a:lnTo>
                  <a:pt x="1364361" y="565150"/>
                </a:lnTo>
                <a:lnTo>
                  <a:pt x="1369936" y="551180"/>
                </a:lnTo>
                <a:lnTo>
                  <a:pt x="1375206" y="551180"/>
                </a:lnTo>
                <a:lnTo>
                  <a:pt x="1378788" y="553720"/>
                </a:lnTo>
                <a:lnTo>
                  <a:pt x="1382788" y="556260"/>
                </a:lnTo>
                <a:lnTo>
                  <a:pt x="1389291" y="552450"/>
                </a:lnTo>
                <a:lnTo>
                  <a:pt x="1390065" y="551180"/>
                </a:lnTo>
                <a:lnTo>
                  <a:pt x="1392415" y="547370"/>
                </a:lnTo>
                <a:lnTo>
                  <a:pt x="1392567" y="546100"/>
                </a:lnTo>
                <a:lnTo>
                  <a:pt x="1392872" y="543560"/>
                </a:lnTo>
                <a:lnTo>
                  <a:pt x="1393342" y="539750"/>
                </a:lnTo>
                <a:lnTo>
                  <a:pt x="1393659" y="537210"/>
                </a:lnTo>
                <a:lnTo>
                  <a:pt x="1393812" y="535940"/>
                </a:lnTo>
                <a:lnTo>
                  <a:pt x="1393964" y="534670"/>
                </a:lnTo>
                <a:close/>
              </a:path>
              <a:path w="2159634" h="661670">
                <a:moveTo>
                  <a:pt x="1394599" y="130924"/>
                </a:moveTo>
                <a:lnTo>
                  <a:pt x="1391221" y="131267"/>
                </a:lnTo>
                <a:lnTo>
                  <a:pt x="1394536" y="131254"/>
                </a:lnTo>
                <a:lnTo>
                  <a:pt x="1394599" y="130924"/>
                </a:lnTo>
                <a:close/>
              </a:path>
              <a:path w="2159634" h="661670">
                <a:moveTo>
                  <a:pt x="1396619" y="130708"/>
                </a:moveTo>
                <a:lnTo>
                  <a:pt x="1395717" y="124523"/>
                </a:lnTo>
                <a:lnTo>
                  <a:pt x="1394599" y="130924"/>
                </a:lnTo>
                <a:lnTo>
                  <a:pt x="1396619" y="130708"/>
                </a:lnTo>
                <a:close/>
              </a:path>
              <a:path w="2159634" h="661670">
                <a:moveTo>
                  <a:pt x="1398485" y="238937"/>
                </a:moveTo>
                <a:lnTo>
                  <a:pt x="1397749" y="238950"/>
                </a:lnTo>
                <a:lnTo>
                  <a:pt x="1397038" y="239191"/>
                </a:lnTo>
                <a:lnTo>
                  <a:pt x="1396390" y="239547"/>
                </a:lnTo>
                <a:lnTo>
                  <a:pt x="1397266" y="239433"/>
                </a:lnTo>
                <a:lnTo>
                  <a:pt x="1398041" y="239191"/>
                </a:lnTo>
                <a:lnTo>
                  <a:pt x="1398485" y="238937"/>
                </a:lnTo>
                <a:close/>
              </a:path>
              <a:path w="2159634" h="661670">
                <a:moveTo>
                  <a:pt x="1398828" y="287921"/>
                </a:moveTo>
                <a:lnTo>
                  <a:pt x="1395933" y="285178"/>
                </a:lnTo>
                <a:lnTo>
                  <a:pt x="1395945" y="285737"/>
                </a:lnTo>
                <a:lnTo>
                  <a:pt x="1393482" y="284480"/>
                </a:lnTo>
                <a:lnTo>
                  <a:pt x="1392148" y="283210"/>
                </a:lnTo>
                <a:lnTo>
                  <a:pt x="1391500" y="280670"/>
                </a:lnTo>
                <a:lnTo>
                  <a:pt x="1391183" y="279400"/>
                </a:lnTo>
                <a:lnTo>
                  <a:pt x="1397000" y="280670"/>
                </a:lnTo>
                <a:lnTo>
                  <a:pt x="1396746" y="279400"/>
                </a:lnTo>
                <a:lnTo>
                  <a:pt x="1395755" y="274320"/>
                </a:lnTo>
                <a:lnTo>
                  <a:pt x="1393736" y="267970"/>
                </a:lnTo>
                <a:lnTo>
                  <a:pt x="1392491" y="261620"/>
                </a:lnTo>
                <a:lnTo>
                  <a:pt x="1393151" y="257810"/>
                </a:lnTo>
                <a:lnTo>
                  <a:pt x="1393583" y="255270"/>
                </a:lnTo>
                <a:lnTo>
                  <a:pt x="1388922" y="255270"/>
                </a:lnTo>
                <a:lnTo>
                  <a:pt x="1383639" y="257810"/>
                </a:lnTo>
                <a:lnTo>
                  <a:pt x="1378661" y="257810"/>
                </a:lnTo>
                <a:lnTo>
                  <a:pt x="1374914" y="252730"/>
                </a:lnTo>
                <a:lnTo>
                  <a:pt x="1377823" y="252730"/>
                </a:lnTo>
                <a:lnTo>
                  <a:pt x="1381772" y="251714"/>
                </a:lnTo>
                <a:lnTo>
                  <a:pt x="1381556" y="251460"/>
                </a:lnTo>
                <a:lnTo>
                  <a:pt x="1382763" y="248920"/>
                </a:lnTo>
                <a:lnTo>
                  <a:pt x="1383779" y="249936"/>
                </a:lnTo>
                <a:lnTo>
                  <a:pt x="1383880" y="248920"/>
                </a:lnTo>
                <a:lnTo>
                  <a:pt x="1384007" y="247650"/>
                </a:lnTo>
                <a:lnTo>
                  <a:pt x="1388160" y="247650"/>
                </a:lnTo>
                <a:lnTo>
                  <a:pt x="1386916" y="245110"/>
                </a:lnTo>
                <a:lnTo>
                  <a:pt x="1390230" y="245110"/>
                </a:lnTo>
                <a:lnTo>
                  <a:pt x="1390650" y="246380"/>
                </a:lnTo>
                <a:lnTo>
                  <a:pt x="1388567" y="248920"/>
                </a:lnTo>
                <a:lnTo>
                  <a:pt x="1389837" y="248920"/>
                </a:lnTo>
                <a:lnTo>
                  <a:pt x="1390396" y="248920"/>
                </a:lnTo>
                <a:lnTo>
                  <a:pt x="1390891" y="245110"/>
                </a:lnTo>
                <a:lnTo>
                  <a:pt x="1393278" y="240030"/>
                </a:lnTo>
                <a:lnTo>
                  <a:pt x="1396403" y="238760"/>
                </a:lnTo>
                <a:lnTo>
                  <a:pt x="1390802" y="238760"/>
                </a:lnTo>
                <a:lnTo>
                  <a:pt x="1390205" y="236220"/>
                </a:lnTo>
                <a:lnTo>
                  <a:pt x="1389748" y="228600"/>
                </a:lnTo>
                <a:lnTo>
                  <a:pt x="1395145" y="233680"/>
                </a:lnTo>
                <a:lnTo>
                  <a:pt x="1397215" y="228600"/>
                </a:lnTo>
                <a:lnTo>
                  <a:pt x="1394294" y="227330"/>
                </a:lnTo>
                <a:lnTo>
                  <a:pt x="1397203" y="222250"/>
                </a:lnTo>
                <a:lnTo>
                  <a:pt x="1390980" y="222250"/>
                </a:lnTo>
                <a:lnTo>
                  <a:pt x="1390967" y="219710"/>
                </a:lnTo>
                <a:lnTo>
                  <a:pt x="1393863" y="218440"/>
                </a:lnTo>
                <a:lnTo>
                  <a:pt x="1395526" y="218440"/>
                </a:lnTo>
                <a:lnTo>
                  <a:pt x="1394053" y="213360"/>
                </a:lnTo>
                <a:lnTo>
                  <a:pt x="1393088" y="208280"/>
                </a:lnTo>
                <a:lnTo>
                  <a:pt x="1391831" y="204470"/>
                </a:lnTo>
                <a:lnTo>
                  <a:pt x="1391412" y="203200"/>
                </a:lnTo>
                <a:lnTo>
                  <a:pt x="1387881" y="204470"/>
                </a:lnTo>
                <a:lnTo>
                  <a:pt x="1387970" y="204254"/>
                </a:lnTo>
                <a:lnTo>
                  <a:pt x="1387792" y="204470"/>
                </a:lnTo>
                <a:lnTo>
                  <a:pt x="1387170" y="204470"/>
                </a:lnTo>
                <a:lnTo>
                  <a:pt x="1385176" y="195580"/>
                </a:lnTo>
                <a:lnTo>
                  <a:pt x="1384884" y="194310"/>
                </a:lnTo>
                <a:lnTo>
                  <a:pt x="1385912" y="184150"/>
                </a:lnTo>
                <a:lnTo>
                  <a:pt x="1387602" y="173990"/>
                </a:lnTo>
                <a:lnTo>
                  <a:pt x="1387284" y="163830"/>
                </a:lnTo>
                <a:lnTo>
                  <a:pt x="1389380" y="163830"/>
                </a:lnTo>
                <a:lnTo>
                  <a:pt x="1388960" y="162560"/>
                </a:lnTo>
                <a:lnTo>
                  <a:pt x="1386852" y="156210"/>
                </a:lnTo>
                <a:lnTo>
                  <a:pt x="1387665" y="146050"/>
                </a:lnTo>
                <a:lnTo>
                  <a:pt x="1385366" y="143510"/>
                </a:lnTo>
                <a:lnTo>
                  <a:pt x="1383080" y="140970"/>
                </a:lnTo>
                <a:lnTo>
                  <a:pt x="1383030" y="138430"/>
                </a:lnTo>
                <a:lnTo>
                  <a:pt x="1386751" y="133350"/>
                </a:lnTo>
                <a:lnTo>
                  <a:pt x="1389227" y="134620"/>
                </a:lnTo>
                <a:lnTo>
                  <a:pt x="1388986" y="133350"/>
                </a:lnTo>
                <a:lnTo>
                  <a:pt x="1388249" y="129540"/>
                </a:lnTo>
                <a:lnTo>
                  <a:pt x="1387081" y="128270"/>
                </a:lnTo>
                <a:lnTo>
                  <a:pt x="1386840" y="124460"/>
                </a:lnTo>
                <a:lnTo>
                  <a:pt x="1385163" y="123190"/>
                </a:lnTo>
                <a:lnTo>
                  <a:pt x="1383652" y="121920"/>
                </a:lnTo>
                <a:lnTo>
                  <a:pt x="1381455" y="116840"/>
                </a:lnTo>
                <a:lnTo>
                  <a:pt x="1385430" y="118110"/>
                </a:lnTo>
                <a:lnTo>
                  <a:pt x="1386509" y="118110"/>
                </a:lnTo>
                <a:lnTo>
                  <a:pt x="1389735" y="121920"/>
                </a:lnTo>
                <a:lnTo>
                  <a:pt x="1386789" y="116840"/>
                </a:lnTo>
                <a:lnTo>
                  <a:pt x="1385404" y="114300"/>
                </a:lnTo>
                <a:lnTo>
                  <a:pt x="1383131" y="111760"/>
                </a:lnTo>
                <a:lnTo>
                  <a:pt x="1380502" y="107950"/>
                </a:lnTo>
                <a:lnTo>
                  <a:pt x="1378153" y="106680"/>
                </a:lnTo>
                <a:lnTo>
                  <a:pt x="1373365" y="105410"/>
                </a:lnTo>
                <a:lnTo>
                  <a:pt x="1379156" y="104140"/>
                </a:lnTo>
                <a:lnTo>
                  <a:pt x="1377442" y="101600"/>
                </a:lnTo>
                <a:lnTo>
                  <a:pt x="1374025" y="96520"/>
                </a:lnTo>
                <a:lnTo>
                  <a:pt x="1370291" y="95250"/>
                </a:lnTo>
                <a:lnTo>
                  <a:pt x="1371409" y="101600"/>
                </a:lnTo>
                <a:lnTo>
                  <a:pt x="1367942" y="99060"/>
                </a:lnTo>
                <a:lnTo>
                  <a:pt x="1366812" y="97790"/>
                </a:lnTo>
                <a:lnTo>
                  <a:pt x="1363446" y="93980"/>
                </a:lnTo>
                <a:lnTo>
                  <a:pt x="1369847" y="90170"/>
                </a:lnTo>
                <a:lnTo>
                  <a:pt x="1368856" y="88900"/>
                </a:lnTo>
                <a:lnTo>
                  <a:pt x="1362938" y="81280"/>
                </a:lnTo>
                <a:lnTo>
                  <a:pt x="1352880" y="76200"/>
                </a:lnTo>
                <a:lnTo>
                  <a:pt x="1344079" y="71120"/>
                </a:lnTo>
                <a:lnTo>
                  <a:pt x="1343736" y="70015"/>
                </a:lnTo>
                <a:lnTo>
                  <a:pt x="1337868" y="71120"/>
                </a:lnTo>
                <a:lnTo>
                  <a:pt x="1333398" y="64770"/>
                </a:lnTo>
                <a:lnTo>
                  <a:pt x="1334998" y="54610"/>
                </a:lnTo>
                <a:lnTo>
                  <a:pt x="1335201" y="53340"/>
                </a:lnTo>
                <a:lnTo>
                  <a:pt x="1332941" y="50800"/>
                </a:lnTo>
                <a:lnTo>
                  <a:pt x="1329537" y="46990"/>
                </a:lnTo>
                <a:lnTo>
                  <a:pt x="1324381" y="46990"/>
                </a:lnTo>
                <a:lnTo>
                  <a:pt x="1318983" y="45720"/>
                </a:lnTo>
                <a:lnTo>
                  <a:pt x="1314246" y="41910"/>
                </a:lnTo>
                <a:lnTo>
                  <a:pt x="1313421" y="45720"/>
                </a:lnTo>
                <a:lnTo>
                  <a:pt x="1309547" y="50800"/>
                </a:lnTo>
                <a:lnTo>
                  <a:pt x="1302359" y="46990"/>
                </a:lnTo>
                <a:lnTo>
                  <a:pt x="1301470" y="45720"/>
                </a:lnTo>
                <a:lnTo>
                  <a:pt x="1297876" y="40640"/>
                </a:lnTo>
                <a:lnTo>
                  <a:pt x="1298816" y="39370"/>
                </a:lnTo>
                <a:lnTo>
                  <a:pt x="1300695" y="36830"/>
                </a:lnTo>
                <a:lnTo>
                  <a:pt x="1303502" y="33020"/>
                </a:lnTo>
                <a:lnTo>
                  <a:pt x="1308188" y="34290"/>
                </a:lnTo>
                <a:lnTo>
                  <a:pt x="1309573" y="35560"/>
                </a:lnTo>
                <a:lnTo>
                  <a:pt x="1309598" y="36830"/>
                </a:lnTo>
                <a:lnTo>
                  <a:pt x="1308950" y="38100"/>
                </a:lnTo>
                <a:lnTo>
                  <a:pt x="1311249" y="38100"/>
                </a:lnTo>
                <a:lnTo>
                  <a:pt x="1314196" y="40640"/>
                </a:lnTo>
                <a:lnTo>
                  <a:pt x="1314094" y="36830"/>
                </a:lnTo>
                <a:lnTo>
                  <a:pt x="1311643" y="36830"/>
                </a:lnTo>
                <a:lnTo>
                  <a:pt x="1310906" y="33020"/>
                </a:lnTo>
                <a:lnTo>
                  <a:pt x="1309687" y="31750"/>
                </a:lnTo>
                <a:lnTo>
                  <a:pt x="1308481" y="30480"/>
                </a:lnTo>
                <a:lnTo>
                  <a:pt x="1307261" y="29210"/>
                </a:lnTo>
                <a:lnTo>
                  <a:pt x="1303807" y="25590"/>
                </a:lnTo>
                <a:lnTo>
                  <a:pt x="1303858" y="25908"/>
                </a:lnTo>
                <a:lnTo>
                  <a:pt x="1302042" y="24130"/>
                </a:lnTo>
                <a:lnTo>
                  <a:pt x="1300746" y="22860"/>
                </a:lnTo>
                <a:lnTo>
                  <a:pt x="1299730" y="21590"/>
                </a:lnTo>
                <a:lnTo>
                  <a:pt x="1297724" y="19050"/>
                </a:lnTo>
                <a:lnTo>
                  <a:pt x="1287970" y="10160"/>
                </a:lnTo>
                <a:lnTo>
                  <a:pt x="1285011" y="10160"/>
                </a:lnTo>
                <a:lnTo>
                  <a:pt x="1281861" y="8890"/>
                </a:lnTo>
                <a:lnTo>
                  <a:pt x="1278293" y="8890"/>
                </a:lnTo>
                <a:lnTo>
                  <a:pt x="1280502" y="10160"/>
                </a:lnTo>
                <a:lnTo>
                  <a:pt x="1281696" y="12700"/>
                </a:lnTo>
                <a:lnTo>
                  <a:pt x="1268907" y="12700"/>
                </a:lnTo>
                <a:lnTo>
                  <a:pt x="1265148" y="15240"/>
                </a:lnTo>
                <a:lnTo>
                  <a:pt x="1263396" y="17780"/>
                </a:lnTo>
                <a:lnTo>
                  <a:pt x="1258900" y="19050"/>
                </a:lnTo>
                <a:lnTo>
                  <a:pt x="1256690" y="16510"/>
                </a:lnTo>
                <a:lnTo>
                  <a:pt x="1256588" y="15240"/>
                </a:lnTo>
                <a:lnTo>
                  <a:pt x="1256499" y="13970"/>
                </a:lnTo>
                <a:lnTo>
                  <a:pt x="1255547" y="12700"/>
                </a:lnTo>
                <a:lnTo>
                  <a:pt x="1251038" y="13970"/>
                </a:lnTo>
                <a:lnTo>
                  <a:pt x="1245069" y="11430"/>
                </a:lnTo>
                <a:lnTo>
                  <a:pt x="1250556" y="6350"/>
                </a:lnTo>
                <a:lnTo>
                  <a:pt x="1251927" y="5080"/>
                </a:lnTo>
                <a:lnTo>
                  <a:pt x="1245603" y="6350"/>
                </a:lnTo>
                <a:lnTo>
                  <a:pt x="1239761" y="5080"/>
                </a:lnTo>
                <a:lnTo>
                  <a:pt x="1234605" y="2540"/>
                </a:lnTo>
                <a:lnTo>
                  <a:pt x="1230325" y="1270"/>
                </a:lnTo>
                <a:lnTo>
                  <a:pt x="1234922" y="0"/>
                </a:lnTo>
                <a:lnTo>
                  <a:pt x="1232166" y="0"/>
                </a:lnTo>
                <a:lnTo>
                  <a:pt x="1227582" y="1270"/>
                </a:lnTo>
                <a:lnTo>
                  <a:pt x="1230350" y="5080"/>
                </a:lnTo>
                <a:lnTo>
                  <a:pt x="1225296" y="5080"/>
                </a:lnTo>
                <a:lnTo>
                  <a:pt x="1225296" y="2540"/>
                </a:lnTo>
                <a:lnTo>
                  <a:pt x="1222552" y="6350"/>
                </a:lnTo>
                <a:lnTo>
                  <a:pt x="1227645" y="11430"/>
                </a:lnTo>
                <a:lnTo>
                  <a:pt x="1222171" y="15240"/>
                </a:lnTo>
                <a:lnTo>
                  <a:pt x="1218476" y="12700"/>
                </a:lnTo>
                <a:lnTo>
                  <a:pt x="1211160" y="19050"/>
                </a:lnTo>
                <a:lnTo>
                  <a:pt x="1209979" y="12700"/>
                </a:lnTo>
                <a:lnTo>
                  <a:pt x="1209751" y="11430"/>
                </a:lnTo>
                <a:lnTo>
                  <a:pt x="1214526" y="11430"/>
                </a:lnTo>
                <a:lnTo>
                  <a:pt x="1214539" y="10160"/>
                </a:lnTo>
                <a:lnTo>
                  <a:pt x="1214551" y="8890"/>
                </a:lnTo>
                <a:lnTo>
                  <a:pt x="1214234" y="6350"/>
                </a:lnTo>
                <a:lnTo>
                  <a:pt x="1216113" y="5080"/>
                </a:lnTo>
                <a:lnTo>
                  <a:pt x="1213840" y="5080"/>
                </a:lnTo>
                <a:lnTo>
                  <a:pt x="1211097" y="3810"/>
                </a:lnTo>
                <a:lnTo>
                  <a:pt x="1210665" y="3810"/>
                </a:lnTo>
                <a:lnTo>
                  <a:pt x="1211453" y="2540"/>
                </a:lnTo>
                <a:lnTo>
                  <a:pt x="1212176" y="2540"/>
                </a:lnTo>
                <a:lnTo>
                  <a:pt x="1206576" y="1270"/>
                </a:lnTo>
                <a:lnTo>
                  <a:pt x="1204188" y="3810"/>
                </a:lnTo>
                <a:lnTo>
                  <a:pt x="1201737" y="7620"/>
                </a:lnTo>
                <a:lnTo>
                  <a:pt x="1195984" y="10160"/>
                </a:lnTo>
                <a:lnTo>
                  <a:pt x="1197343" y="6350"/>
                </a:lnTo>
                <a:lnTo>
                  <a:pt x="1195603" y="4749"/>
                </a:lnTo>
                <a:lnTo>
                  <a:pt x="1193685" y="10160"/>
                </a:lnTo>
                <a:lnTo>
                  <a:pt x="1189558" y="12700"/>
                </a:lnTo>
                <a:lnTo>
                  <a:pt x="1182230" y="10160"/>
                </a:lnTo>
                <a:lnTo>
                  <a:pt x="1181709" y="15240"/>
                </a:lnTo>
                <a:lnTo>
                  <a:pt x="1177899" y="15240"/>
                </a:lnTo>
                <a:lnTo>
                  <a:pt x="1182268" y="16510"/>
                </a:lnTo>
                <a:lnTo>
                  <a:pt x="1180884" y="20320"/>
                </a:lnTo>
                <a:lnTo>
                  <a:pt x="1177251" y="20320"/>
                </a:lnTo>
                <a:lnTo>
                  <a:pt x="1172210" y="21590"/>
                </a:lnTo>
                <a:lnTo>
                  <a:pt x="1171879" y="19050"/>
                </a:lnTo>
                <a:lnTo>
                  <a:pt x="1171829" y="18669"/>
                </a:lnTo>
                <a:lnTo>
                  <a:pt x="1170482" y="19050"/>
                </a:lnTo>
                <a:lnTo>
                  <a:pt x="1165466" y="17780"/>
                </a:lnTo>
                <a:lnTo>
                  <a:pt x="1160018" y="15240"/>
                </a:lnTo>
                <a:lnTo>
                  <a:pt x="1154303" y="15240"/>
                </a:lnTo>
                <a:lnTo>
                  <a:pt x="1150607" y="13970"/>
                </a:lnTo>
                <a:lnTo>
                  <a:pt x="1152994" y="10160"/>
                </a:lnTo>
                <a:lnTo>
                  <a:pt x="1153782" y="8890"/>
                </a:lnTo>
                <a:lnTo>
                  <a:pt x="1150556" y="7620"/>
                </a:lnTo>
                <a:lnTo>
                  <a:pt x="1145235" y="8890"/>
                </a:lnTo>
                <a:lnTo>
                  <a:pt x="1141323" y="7620"/>
                </a:lnTo>
                <a:lnTo>
                  <a:pt x="1137323" y="5080"/>
                </a:lnTo>
                <a:lnTo>
                  <a:pt x="1131747" y="6350"/>
                </a:lnTo>
                <a:lnTo>
                  <a:pt x="1134173" y="10782"/>
                </a:lnTo>
                <a:lnTo>
                  <a:pt x="1128572" y="15240"/>
                </a:lnTo>
                <a:lnTo>
                  <a:pt x="1143698" y="11430"/>
                </a:lnTo>
                <a:lnTo>
                  <a:pt x="1134122" y="19050"/>
                </a:lnTo>
                <a:lnTo>
                  <a:pt x="1138707" y="19050"/>
                </a:lnTo>
                <a:lnTo>
                  <a:pt x="1143723" y="15240"/>
                </a:lnTo>
                <a:lnTo>
                  <a:pt x="1146479" y="16510"/>
                </a:lnTo>
                <a:lnTo>
                  <a:pt x="1142733" y="19646"/>
                </a:lnTo>
                <a:lnTo>
                  <a:pt x="1144676" y="22860"/>
                </a:lnTo>
                <a:lnTo>
                  <a:pt x="1139913" y="20320"/>
                </a:lnTo>
                <a:lnTo>
                  <a:pt x="1135176" y="22860"/>
                </a:lnTo>
                <a:lnTo>
                  <a:pt x="1130249" y="24130"/>
                </a:lnTo>
                <a:lnTo>
                  <a:pt x="1124966" y="22860"/>
                </a:lnTo>
                <a:lnTo>
                  <a:pt x="1124966" y="21590"/>
                </a:lnTo>
                <a:lnTo>
                  <a:pt x="1124902" y="10160"/>
                </a:lnTo>
                <a:lnTo>
                  <a:pt x="1117015" y="10160"/>
                </a:lnTo>
                <a:lnTo>
                  <a:pt x="1109370" y="11430"/>
                </a:lnTo>
                <a:lnTo>
                  <a:pt x="1101128" y="13970"/>
                </a:lnTo>
                <a:lnTo>
                  <a:pt x="1091438" y="15240"/>
                </a:lnTo>
                <a:lnTo>
                  <a:pt x="1096048" y="16510"/>
                </a:lnTo>
                <a:lnTo>
                  <a:pt x="1094244" y="21590"/>
                </a:lnTo>
                <a:lnTo>
                  <a:pt x="1091933" y="20320"/>
                </a:lnTo>
                <a:lnTo>
                  <a:pt x="1087310" y="17780"/>
                </a:lnTo>
                <a:lnTo>
                  <a:pt x="1082763" y="20320"/>
                </a:lnTo>
                <a:lnTo>
                  <a:pt x="1083106" y="15240"/>
                </a:lnTo>
                <a:lnTo>
                  <a:pt x="1080198" y="13970"/>
                </a:lnTo>
                <a:lnTo>
                  <a:pt x="1078179" y="11430"/>
                </a:lnTo>
                <a:lnTo>
                  <a:pt x="1078484" y="15240"/>
                </a:lnTo>
                <a:lnTo>
                  <a:pt x="1067803" y="11430"/>
                </a:lnTo>
                <a:lnTo>
                  <a:pt x="1066723" y="20320"/>
                </a:lnTo>
                <a:lnTo>
                  <a:pt x="1060272" y="15240"/>
                </a:lnTo>
                <a:lnTo>
                  <a:pt x="1053249" y="15240"/>
                </a:lnTo>
                <a:lnTo>
                  <a:pt x="1048181" y="20320"/>
                </a:lnTo>
                <a:lnTo>
                  <a:pt x="1043216" y="24130"/>
                </a:lnTo>
                <a:lnTo>
                  <a:pt x="1036459" y="25400"/>
                </a:lnTo>
                <a:lnTo>
                  <a:pt x="1038593" y="22860"/>
                </a:lnTo>
                <a:lnTo>
                  <a:pt x="1039672" y="21590"/>
                </a:lnTo>
                <a:lnTo>
                  <a:pt x="1034605" y="17780"/>
                </a:lnTo>
                <a:lnTo>
                  <a:pt x="1038250" y="16510"/>
                </a:lnTo>
                <a:lnTo>
                  <a:pt x="1041895" y="15240"/>
                </a:lnTo>
                <a:lnTo>
                  <a:pt x="1038212" y="15240"/>
                </a:lnTo>
                <a:lnTo>
                  <a:pt x="1034897" y="13970"/>
                </a:lnTo>
                <a:lnTo>
                  <a:pt x="1034910" y="16510"/>
                </a:lnTo>
                <a:lnTo>
                  <a:pt x="1032700" y="13970"/>
                </a:lnTo>
                <a:lnTo>
                  <a:pt x="1024864" y="22860"/>
                </a:lnTo>
                <a:lnTo>
                  <a:pt x="1021626" y="19316"/>
                </a:lnTo>
                <a:lnTo>
                  <a:pt x="1022019" y="18808"/>
                </a:lnTo>
                <a:lnTo>
                  <a:pt x="1022845" y="18440"/>
                </a:lnTo>
                <a:lnTo>
                  <a:pt x="1022629" y="18097"/>
                </a:lnTo>
                <a:lnTo>
                  <a:pt x="1020889" y="18897"/>
                </a:lnTo>
                <a:lnTo>
                  <a:pt x="1020978" y="19227"/>
                </a:lnTo>
                <a:lnTo>
                  <a:pt x="1019886" y="20320"/>
                </a:lnTo>
                <a:lnTo>
                  <a:pt x="1019479" y="25400"/>
                </a:lnTo>
                <a:lnTo>
                  <a:pt x="1015352" y="25400"/>
                </a:lnTo>
                <a:lnTo>
                  <a:pt x="1008951" y="25400"/>
                </a:lnTo>
                <a:lnTo>
                  <a:pt x="1012659" y="30480"/>
                </a:lnTo>
                <a:lnTo>
                  <a:pt x="1002665" y="25400"/>
                </a:lnTo>
                <a:lnTo>
                  <a:pt x="980109" y="25400"/>
                </a:lnTo>
                <a:lnTo>
                  <a:pt x="971321" y="21742"/>
                </a:lnTo>
                <a:lnTo>
                  <a:pt x="972654" y="21463"/>
                </a:lnTo>
                <a:lnTo>
                  <a:pt x="969899" y="20650"/>
                </a:lnTo>
                <a:lnTo>
                  <a:pt x="970203" y="21082"/>
                </a:lnTo>
                <a:lnTo>
                  <a:pt x="970597" y="21424"/>
                </a:lnTo>
                <a:lnTo>
                  <a:pt x="970762" y="21628"/>
                </a:lnTo>
                <a:lnTo>
                  <a:pt x="962990" y="22860"/>
                </a:lnTo>
                <a:lnTo>
                  <a:pt x="953363" y="24130"/>
                </a:lnTo>
                <a:lnTo>
                  <a:pt x="946099" y="25400"/>
                </a:lnTo>
                <a:lnTo>
                  <a:pt x="946531" y="24130"/>
                </a:lnTo>
                <a:lnTo>
                  <a:pt x="946073" y="22860"/>
                </a:lnTo>
                <a:lnTo>
                  <a:pt x="942086" y="22860"/>
                </a:lnTo>
                <a:lnTo>
                  <a:pt x="939279" y="27940"/>
                </a:lnTo>
                <a:lnTo>
                  <a:pt x="936205" y="31750"/>
                </a:lnTo>
                <a:lnTo>
                  <a:pt x="930059" y="31750"/>
                </a:lnTo>
                <a:lnTo>
                  <a:pt x="924064" y="24130"/>
                </a:lnTo>
                <a:lnTo>
                  <a:pt x="936028" y="27940"/>
                </a:lnTo>
                <a:lnTo>
                  <a:pt x="932332" y="25400"/>
                </a:lnTo>
                <a:lnTo>
                  <a:pt x="931722" y="24130"/>
                </a:lnTo>
                <a:lnTo>
                  <a:pt x="931100" y="22860"/>
                </a:lnTo>
                <a:lnTo>
                  <a:pt x="929259" y="19050"/>
                </a:lnTo>
                <a:lnTo>
                  <a:pt x="923772" y="20320"/>
                </a:lnTo>
                <a:lnTo>
                  <a:pt x="917168" y="21590"/>
                </a:lnTo>
                <a:lnTo>
                  <a:pt x="910729" y="19050"/>
                </a:lnTo>
                <a:lnTo>
                  <a:pt x="912583" y="19050"/>
                </a:lnTo>
                <a:lnTo>
                  <a:pt x="909586" y="16510"/>
                </a:lnTo>
                <a:lnTo>
                  <a:pt x="906043" y="17780"/>
                </a:lnTo>
                <a:lnTo>
                  <a:pt x="900023" y="20320"/>
                </a:lnTo>
                <a:lnTo>
                  <a:pt x="897915" y="21590"/>
                </a:lnTo>
                <a:lnTo>
                  <a:pt x="895692" y="21590"/>
                </a:lnTo>
                <a:lnTo>
                  <a:pt x="892911" y="22860"/>
                </a:lnTo>
                <a:lnTo>
                  <a:pt x="885825" y="22860"/>
                </a:lnTo>
                <a:lnTo>
                  <a:pt x="886269" y="21590"/>
                </a:lnTo>
                <a:lnTo>
                  <a:pt x="885469" y="21590"/>
                </a:lnTo>
                <a:lnTo>
                  <a:pt x="882815" y="22860"/>
                </a:lnTo>
                <a:lnTo>
                  <a:pt x="879640" y="25400"/>
                </a:lnTo>
                <a:lnTo>
                  <a:pt x="876173" y="26670"/>
                </a:lnTo>
                <a:lnTo>
                  <a:pt x="872515" y="33020"/>
                </a:lnTo>
                <a:lnTo>
                  <a:pt x="868756" y="39370"/>
                </a:lnTo>
                <a:lnTo>
                  <a:pt x="865301" y="44450"/>
                </a:lnTo>
                <a:lnTo>
                  <a:pt x="864044" y="46799"/>
                </a:lnTo>
                <a:lnTo>
                  <a:pt x="865466" y="46990"/>
                </a:lnTo>
                <a:lnTo>
                  <a:pt x="860806" y="54610"/>
                </a:lnTo>
                <a:lnTo>
                  <a:pt x="856830" y="53340"/>
                </a:lnTo>
                <a:lnTo>
                  <a:pt x="850849" y="55880"/>
                </a:lnTo>
                <a:lnTo>
                  <a:pt x="846124" y="53340"/>
                </a:lnTo>
                <a:lnTo>
                  <a:pt x="851331" y="46990"/>
                </a:lnTo>
                <a:lnTo>
                  <a:pt x="843165" y="44450"/>
                </a:lnTo>
                <a:lnTo>
                  <a:pt x="844486" y="54610"/>
                </a:lnTo>
                <a:lnTo>
                  <a:pt x="840701" y="57150"/>
                </a:lnTo>
                <a:lnTo>
                  <a:pt x="838708" y="53340"/>
                </a:lnTo>
                <a:lnTo>
                  <a:pt x="835113" y="60960"/>
                </a:lnTo>
                <a:lnTo>
                  <a:pt x="832256" y="72390"/>
                </a:lnTo>
                <a:lnTo>
                  <a:pt x="827646" y="77470"/>
                </a:lnTo>
                <a:lnTo>
                  <a:pt x="830351" y="78740"/>
                </a:lnTo>
                <a:lnTo>
                  <a:pt x="829614" y="83820"/>
                </a:lnTo>
                <a:lnTo>
                  <a:pt x="826960" y="83820"/>
                </a:lnTo>
                <a:lnTo>
                  <a:pt x="824039" y="85090"/>
                </a:lnTo>
                <a:lnTo>
                  <a:pt x="822452" y="88900"/>
                </a:lnTo>
                <a:lnTo>
                  <a:pt x="815009" y="85090"/>
                </a:lnTo>
                <a:lnTo>
                  <a:pt x="813320" y="88900"/>
                </a:lnTo>
                <a:lnTo>
                  <a:pt x="811009" y="96520"/>
                </a:lnTo>
                <a:lnTo>
                  <a:pt x="808151" y="102870"/>
                </a:lnTo>
                <a:lnTo>
                  <a:pt x="804849" y="109220"/>
                </a:lnTo>
                <a:lnTo>
                  <a:pt x="803694" y="101600"/>
                </a:lnTo>
                <a:lnTo>
                  <a:pt x="806259" y="96520"/>
                </a:lnTo>
                <a:lnTo>
                  <a:pt x="808189" y="92710"/>
                </a:lnTo>
                <a:lnTo>
                  <a:pt x="809739" y="85090"/>
                </a:lnTo>
                <a:lnTo>
                  <a:pt x="806513" y="88900"/>
                </a:lnTo>
                <a:lnTo>
                  <a:pt x="799325" y="96520"/>
                </a:lnTo>
                <a:lnTo>
                  <a:pt x="800620" y="101600"/>
                </a:lnTo>
                <a:lnTo>
                  <a:pt x="801331" y="99060"/>
                </a:lnTo>
                <a:lnTo>
                  <a:pt x="801484" y="96520"/>
                </a:lnTo>
                <a:lnTo>
                  <a:pt x="803681" y="96520"/>
                </a:lnTo>
                <a:lnTo>
                  <a:pt x="803529" y="102870"/>
                </a:lnTo>
                <a:lnTo>
                  <a:pt x="802195" y="107950"/>
                </a:lnTo>
                <a:lnTo>
                  <a:pt x="799261" y="114300"/>
                </a:lnTo>
                <a:lnTo>
                  <a:pt x="794372" y="119380"/>
                </a:lnTo>
                <a:lnTo>
                  <a:pt x="789762" y="115570"/>
                </a:lnTo>
                <a:lnTo>
                  <a:pt x="784758" y="118110"/>
                </a:lnTo>
                <a:lnTo>
                  <a:pt x="778865" y="121920"/>
                </a:lnTo>
                <a:lnTo>
                  <a:pt x="777214" y="140970"/>
                </a:lnTo>
                <a:lnTo>
                  <a:pt x="776389" y="146050"/>
                </a:lnTo>
                <a:lnTo>
                  <a:pt x="774801" y="148590"/>
                </a:lnTo>
                <a:lnTo>
                  <a:pt x="770953" y="151130"/>
                </a:lnTo>
                <a:lnTo>
                  <a:pt x="772883" y="163830"/>
                </a:lnTo>
                <a:lnTo>
                  <a:pt x="771639" y="175260"/>
                </a:lnTo>
                <a:lnTo>
                  <a:pt x="769454" y="187960"/>
                </a:lnTo>
                <a:lnTo>
                  <a:pt x="768642" y="200660"/>
                </a:lnTo>
                <a:lnTo>
                  <a:pt x="774128" y="200660"/>
                </a:lnTo>
                <a:lnTo>
                  <a:pt x="822274" y="200660"/>
                </a:lnTo>
                <a:lnTo>
                  <a:pt x="822363" y="187960"/>
                </a:lnTo>
                <a:lnTo>
                  <a:pt x="821575" y="175260"/>
                </a:lnTo>
                <a:lnTo>
                  <a:pt x="824915" y="162560"/>
                </a:lnTo>
                <a:lnTo>
                  <a:pt x="825246" y="161290"/>
                </a:lnTo>
                <a:lnTo>
                  <a:pt x="821486" y="162560"/>
                </a:lnTo>
                <a:lnTo>
                  <a:pt x="817880" y="158750"/>
                </a:lnTo>
                <a:lnTo>
                  <a:pt x="820166" y="158750"/>
                </a:lnTo>
                <a:lnTo>
                  <a:pt x="819175" y="157480"/>
                </a:lnTo>
                <a:lnTo>
                  <a:pt x="818591" y="152400"/>
                </a:lnTo>
                <a:lnTo>
                  <a:pt x="818324" y="147320"/>
                </a:lnTo>
                <a:lnTo>
                  <a:pt x="818197" y="140970"/>
                </a:lnTo>
                <a:lnTo>
                  <a:pt x="818337" y="140970"/>
                </a:lnTo>
                <a:lnTo>
                  <a:pt x="818654" y="138430"/>
                </a:lnTo>
                <a:lnTo>
                  <a:pt x="820204" y="138430"/>
                </a:lnTo>
                <a:lnTo>
                  <a:pt x="820991" y="137160"/>
                </a:lnTo>
                <a:lnTo>
                  <a:pt x="822147" y="137160"/>
                </a:lnTo>
                <a:lnTo>
                  <a:pt x="825423" y="134620"/>
                </a:lnTo>
                <a:lnTo>
                  <a:pt x="839622" y="123190"/>
                </a:lnTo>
                <a:lnTo>
                  <a:pt x="844994" y="119380"/>
                </a:lnTo>
                <a:lnTo>
                  <a:pt x="870419" y="96520"/>
                </a:lnTo>
                <a:lnTo>
                  <a:pt x="868667" y="88900"/>
                </a:lnTo>
                <a:lnTo>
                  <a:pt x="868400" y="83820"/>
                </a:lnTo>
                <a:lnTo>
                  <a:pt x="875436" y="78740"/>
                </a:lnTo>
                <a:lnTo>
                  <a:pt x="877468" y="87630"/>
                </a:lnTo>
                <a:lnTo>
                  <a:pt x="880211" y="81280"/>
                </a:lnTo>
                <a:lnTo>
                  <a:pt x="882002" y="78740"/>
                </a:lnTo>
                <a:lnTo>
                  <a:pt x="883793" y="76200"/>
                </a:lnTo>
                <a:lnTo>
                  <a:pt x="887793" y="71120"/>
                </a:lnTo>
                <a:lnTo>
                  <a:pt x="891552" y="67310"/>
                </a:lnTo>
                <a:lnTo>
                  <a:pt x="893025" y="66040"/>
                </a:lnTo>
                <a:lnTo>
                  <a:pt x="894981" y="66040"/>
                </a:lnTo>
                <a:lnTo>
                  <a:pt x="899896" y="64770"/>
                </a:lnTo>
                <a:lnTo>
                  <a:pt x="905776" y="64770"/>
                </a:lnTo>
                <a:lnTo>
                  <a:pt x="917308" y="62230"/>
                </a:lnTo>
                <a:lnTo>
                  <a:pt x="915949" y="63500"/>
                </a:lnTo>
                <a:lnTo>
                  <a:pt x="915949" y="66040"/>
                </a:lnTo>
                <a:lnTo>
                  <a:pt x="913663" y="66040"/>
                </a:lnTo>
                <a:lnTo>
                  <a:pt x="918743" y="71120"/>
                </a:lnTo>
                <a:lnTo>
                  <a:pt x="932014" y="66040"/>
                </a:lnTo>
                <a:lnTo>
                  <a:pt x="932002" y="62230"/>
                </a:lnTo>
                <a:lnTo>
                  <a:pt x="932002" y="60960"/>
                </a:lnTo>
                <a:lnTo>
                  <a:pt x="935685" y="62230"/>
                </a:lnTo>
                <a:lnTo>
                  <a:pt x="932942" y="64770"/>
                </a:lnTo>
                <a:lnTo>
                  <a:pt x="935240" y="67310"/>
                </a:lnTo>
                <a:lnTo>
                  <a:pt x="940295" y="69850"/>
                </a:lnTo>
                <a:lnTo>
                  <a:pt x="947585" y="60960"/>
                </a:lnTo>
                <a:lnTo>
                  <a:pt x="950442" y="65443"/>
                </a:lnTo>
                <a:lnTo>
                  <a:pt x="951280" y="64770"/>
                </a:lnTo>
                <a:lnTo>
                  <a:pt x="963218" y="67310"/>
                </a:lnTo>
                <a:lnTo>
                  <a:pt x="961605" y="64770"/>
                </a:lnTo>
                <a:lnTo>
                  <a:pt x="959980" y="62230"/>
                </a:lnTo>
                <a:lnTo>
                  <a:pt x="972604" y="62230"/>
                </a:lnTo>
                <a:lnTo>
                  <a:pt x="978408" y="60960"/>
                </a:lnTo>
                <a:lnTo>
                  <a:pt x="983907" y="62230"/>
                </a:lnTo>
                <a:lnTo>
                  <a:pt x="986028" y="60960"/>
                </a:lnTo>
                <a:lnTo>
                  <a:pt x="988161" y="59690"/>
                </a:lnTo>
                <a:lnTo>
                  <a:pt x="997851" y="59690"/>
                </a:lnTo>
                <a:lnTo>
                  <a:pt x="999490" y="57150"/>
                </a:lnTo>
                <a:lnTo>
                  <a:pt x="1000315" y="55880"/>
                </a:lnTo>
                <a:lnTo>
                  <a:pt x="1002677" y="60960"/>
                </a:lnTo>
                <a:lnTo>
                  <a:pt x="1008672" y="62230"/>
                </a:lnTo>
                <a:lnTo>
                  <a:pt x="1015771" y="60960"/>
                </a:lnTo>
                <a:lnTo>
                  <a:pt x="1021435" y="58420"/>
                </a:lnTo>
                <a:lnTo>
                  <a:pt x="1019619" y="60960"/>
                </a:lnTo>
                <a:lnTo>
                  <a:pt x="1026337" y="60960"/>
                </a:lnTo>
                <a:lnTo>
                  <a:pt x="1024255" y="66040"/>
                </a:lnTo>
                <a:lnTo>
                  <a:pt x="1030605" y="64770"/>
                </a:lnTo>
                <a:lnTo>
                  <a:pt x="1036408" y="63500"/>
                </a:lnTo>
                <a:lnTo>
                  <a:pt x="1035189" y="58420"/>
                </a:lnTo>
                <a:lnTo>
                  <a:pt x="1044003" y="62230"/>
                </a:lnTo>
                <a:lnTo>
                  <a:pt x="1052220" y="59690"/>
                </a:lnTo>
                <a:lnTo>
                  <a:pt x="1059497" y="58420"/>
                </a:lnTo>
                <a:lnTo>
                  <a:pt x="1065479" y="63500"/>
                </a:lnTo>
                <a:lnTo>
                  <a:pt x="1083792" y="58420"/>
                </a:lnTo>
                <a:lnTo>
                  <a:pt x="1092733" y="55880"/>
                </a:lnTo>
                <a:lnTo>
                  <a:pt x="1099273" y="54610"/>
                </a:lnTo>
                <a:lnTo>
                  <a:pt x="1118628" y="50800"/>
                </a:lnTo>
                <a:lnTo>
                  <a:pt x="1115542" y="55880"/>
                </a:lnTo>
                <a:lnTo>
                  <a:pt x="1103134" y="58420"/>
                </a:lnTo>
                <a:lnTo>
                  <a:pt x="1100810" y="62230"/>
                </a:lnTo>
                <a:lnTo>
                  <a:pt x="1111758" y="58420"/>
                </a:lnTo>
                <a:lnTo>
                  <a:pt x="1121410" y="54610"/>
                </a:lnTo>
                <a:lnTo>
                  <a:pt x="1131062" y="52070"/>
                </a:lnTo>
                <a:lnTo>
                  <a:pt x="1142022" y="52070"/>
                </a:lnTo>
                <a:lnTo>
                  <a:pt x="1146175" y="53340"/>
                </a:lnTo>
                <a:lnTo>
                  <a:pt x="1139761" y="55880"/>
                </a:lnTo>
                <a:lnTo>
                  <a:pt x="1138402" y="57150"/>
                </a:lnTo>
                <a:lnTo>
                  <a:pt x="1150251" y="55880"/>
                </a:lnTo>
                <a:lnTo>
                  <a:pt x="1161770" y="55880"/>
                </a:lnTo>
                <a:lnTo>
                  <a:pt x="1172946" y="54610"/>
                </a:lnTo>
                <a:lnTo>
                  <a:pt x="1183792" y="52070"/>
                </a:lnTo>
                <a:lnTo>
                  <a:pt x="1183779" y="53340"/>
                </a:lnTo>
                <a:lnTo>
                  <a:pt x="1182243" y="54610"/>
                </a:lnTo>
                <a:lnTo>
                  <a:pt x="1183627" y="54610"/>
                </a:lnTo>
                <a:lnTo>
                  <a:pt x="1187424" y="55880"/>
                </a:lnTo>
                <a:lnTo>
                  <a:pt x="1187132" y="53340"/>
                </a:lnTo>
                <a:lnTo>
                  <a:pt x="1186992" y="52070"/>
                </a:lnTo>
                <a:lnTo>
                  <a:pt x="1184262" y="53340"/>
                </a:lnTo>
                <a:lnTo>
                  <a:pt x="1184198" y="52070"/>
                </a:lnTo>
                <a:lnTo>
                  <a:pt x="1184135" y="50800"/>
                </a:lnTo>
                <a:lnTo>
                  <a:pt x="1184021" y="48260"/>
                </a:lnTo>
                <a:lnTo>
                  <a:pt x="1188034" y="43180"/>
                </a:lnTo>
                <a:lnTo>
                  <a:pt x="1192999" y="39370"/>
                </a:lnTo>
                <a:lnTo>
                  <a:pt x="1195616" y="36830"/>
                </a:lnTo>
                <a:lnTo>
                  <a:pt x="1195819" y="41910"/>
                </a:lnTo>
                <a:lnTo>
                  <a:pt x="1200124" y="44450"/>
                </a:lnTo>
                <a:lnTo>
                  <a:pt x="1203921" y="46990"/>
                </a:lnTo>
                <a:lnTo>
                  <a:pt x="1202588" y="54610"/>
                </a:lnTo>
                <a:lnTo>
                  <a:pt x="1204429" y="53340"/>
                </a:lnTo>
                <a:lnTo>
                  <a:pt x="1206715" y="52070"/>
                </a:lnTo>
                <a:lnTo>
                  <a:pt x="1206220" y="49530"/>
                </a:lnTo>
                <a:lnTo>
                  <a:pt x="1209001" y="49530"/>
                </a:lnTo>
                <a:lnTo>
                  <a:pt x="1209916" y="52070"/>
                </a:lnTo>
                <a:lnTo>
                  <a:pt x="1207198" y="54610"/>
                </a:lnTo>
                <a:lnTo>
                  <a:pt x="1217256" y="52070"/>
                </a:lnTo>
                <a:lnTo>
                  <a:pt x="1214793" y="49530"/>
                </a:lnTo>
                <a:lnTo>
                  <a:pt x="1213548" y="48260"/>
                </a:lnTo>
                <a:lnTo>
                  <a:pt x="1222730" y="46990"/>
                </a:lnTo>
                <a:lnTo>
                  <a:pt x="1222756" y="49530"/>
                </a:lnTo>
                <a:lnTo>
                  <a:pt x="1220914" y="50800"/>
                </a:lnTo>
                <a:lnTo>
                  <a:pt x="1220025" y="53340"/>
                </a:lnTo>
                <a:lnTo>
                  <a:pt x="1226540" y="46990"/>
                </a:lnTo>
                <a:lnTo>
                  <a:pt x="1229131" y="44450"/>
                </a:lnTo>
                <a:lnTo>
                  <a:pt x="1236929" y="45720"/>
                </a:lnTo>
                <a:lnTo>
                  <a:pt x="1236497" y="46990"/>
                </a:lnTo>
                <a:lnTo>
                  <a:pt x="1237284" y="49110"/>
                </a:lnTo>
                <a:lnTo>
                  <a:pt x="1241767" y="48260"/>
                </a:lnTo>
                <a:lnTo>
                  <a:pt x="1247368" y="45720"/>
                </a:lnTo>
                <a:lnTo>
                  <a:pt x="1250264" y="44450"/>
                </a:lnTo>
                <a:lnTo>
                  <a:pt x="1253159" y="43180"/>
                </a:lnTo>
                <a:lnTo>
                  <a:pt x="1258608" y="40640"/>
                </a:lnTo>
                <a:lnTo>
                  <a:pt x="1266050" y="39370"/>
                </a:lnTo>
                <a:lnTo>
                  <a:pt x="1269911" y="41910"/>
                </a:lnTo>
                <a:lnTo>
                  <a:pt x="1268552" y="45720"/>
                </a:lnTo>
                <a:lnTo>
                  <a:pt x="1269326" y="46990"/>
                </a:lnTo>
                <a:lnTo>
                  <a:pt x="1270406" y="48260"/>
                </a:lnTo>
                <a:lnTo>
                  <a:pt x="1269936" y="52070"/>
                </a:lnTo>
                <a:lnTo>
                  <a:pt x="1273302" y="52070"/>
                </a:lnTo>
                <a:lnTo>
                  <a:pt x="1274152" y="46990"/>
                </a:lnTo>
                <a:lnTo>
                  <a:pt x="1275359" y="48260"/>
                </a:lnTo>
                <a:lnTo>
                  <a:pt x="1279398" y="48260"/>
                </a:lnTo>
                <a:lnTo>
                  <a:pt x="1281087" y="49530"/>
                </a:lnTo>
                <a:lnTo>
                  <a:pt x="1284681" y="52070"/>
                </a:lnTo>
                <a:lnTo>
                  <a:pt x="1285557" y="54610"/>
                </a:lnTo>
                <a:lnTo>
                  <a:pt x="1279664" y="53340"/>
                </a:lnTo>
                <a:lnTo>
                  <a:pt x="1289786" y="60960"/>
                </a:lnTo>
                <a:lnTo>
                  <a:pt x="1287272" y="54610"/>
                </a:lnTo>
                <a:lnTo>
                  <a:pt x="1286776" y="53340"/>
                </a:lnTo>
                <a:lnTo>
                  <a:pt x="1294549" y="55880"/>
                </a:lnTo>
                <a:lnTo>
                  <a:pt x="1294257" y="53340"/>
                </a:lnTo>
                <a:lnTo>
                  <a:pt x="1293495" y="46990"/>
                </a:lnTo>
                <a:lnTo>
                  <a:pt x="1293342" y="45720"/>
                </a:lnTo>
                <a:lnTo>
                  <a:pt x="1298206" y="54610"/>
                </a:lnTo>
                <a:lnTo>
                  <a:pt x="1296327" y="53340"/>
                </a:lnTo>
                <a:lnTo>
                  <a:pt x="1302969" y="59690"/>
                </a:lnTo>
                <a:lnTo>
                  <a:pt x="1302194" y="64770"/>
                </a:lnTo>
                <a:lnTo>
                  <a:pt x="1306334" y="66040"/>
                </a:lnTo>
                <a:lnTo>
                  <a:pt x="1310678" y="66040"/>
                </a:lnTo>
                <a:lnTo>
                  <a:pt x="1312849" y="71120"/>
                </a:lnTo>
                <a:lnTo>
                  <a:pt x="1311986" y="73660"/>
                </a:lnTo>
                <a:lnTo>
                  <a:pt x="1305915" y="76200"/>
                </a:lnTo>
                <a:lnTo>
                  <a:pt x="1305331" y="78740"/>
                </a:lnTo>
                <a:lnTo>
                  <a:pt x="1310386" y="78740"/>
                </a:lnTo>
                <a:lnTo>
                  <a:pt x="1315262" y="82550"/>
                </a:lnTo>
                <a:lnTo>
                  <a:pt x="1320317" y="86360"/>
                </a:lnTo>
                <a:lnTo>
                  <a:pt x="1323746" y="86360"/>
                </a:lnTo>
                <a:lnTo>
                  <a:pt x="1320812" y="90093"/>
                </a:lnTo>
                <a:lnTo>
                  <a:pt x="1326261" y="88900"/>
                </a:lnTo>
                <a:lnTo>
                  <a:pt x="1327289" y="92710"/>
                </a:lnTo>
                <a:lnTo>
                  <a:pt x="1327023" y="92710"/>
                </a:lnTo>
                <a:lnTo>
                  <a:pt x="1324317" y="95250"/>
                </a:lnTo>
                <a:lnTo>
                  <a:pt x="1327721" y="96520"/>
                </a:lnTo>
                <a:lnTo>
                  <a:pt x="1329677" y="95250"/>
                </a:lnTo>
                <a:lnTo>
                  <a:pt x="1331429" y="92710"/>
                </a:lnTo>
                <a:lnTo>
                  <a:pt x="1334211" y="97790"/>
                </a:lnTo>
                <a:lnTo>
                  <a:pt x="1333284" y="96520"/>
                </a:lnTo>
                <a:lnTo>
                  <a:pt x="1333017" y="97790"/>
                </a:lnTo>
                <a:lnTo>
                  <a:pt x="1331125" y="96520"/>
                </a:lnTo>
                <a:lnTo>
                  <a:pt x="1336725" y="102870"/>
                </a:lnTo>
                <a:lnTo>
                  <a:pt x="1343177" y="107950"/>
                </a:lnTo>
                <a:lnTo>
                  <a:pt x="1349463" y="113030"/>
                </a:lnTo>
                <a:lnTo>
                  <a:pt x="1354543" y="119380"/>
                </a:lnTo>
                <a:lnTo>
                  <a:pt x="1351826" y="121920"/>
                </a:lnTo>
                <a:lnTo>
                  <a:pt x="1349044" y="120650"/>
                </a:lnTo>
                <a:lnTo>
                  <a:pt x="1346492" y="119380"/>
                </a:lnTo>
                <a:lnTo>
                  <a:pt x="1344447" y="121920"/>
                </a:lnTo>
                <a:lnTo>
                  <a:pt x="1348028" y="124460"/>
                </a:lnTo>
                <a:lnTo>
                  <a:pt x="1352105" y="127000"/>
                </a:lnTo>
                <a:lnTo>
                  <a:pt x="1356309" y="129540"/>
                </a:lnTo>
                <a:lnTo>
                  <a:pt x="1359331" y="130810"/>
                </a:lnTo>
                <a:lnTo>
                  <a:pt x="1362176" y="132080"/>
                </a:lnTo>
                <a:lnTo>
                  <a:pt x="1365415" y="133350"/>
                </a:lnTo>
                <a:lnTo>
                  <a:pt x="1366786" y="137160"/>
                </a:lnTo>
                <a:lnTo>
                  <a:pt x="1367599" y="139700"/>
                </a:lnTo>
                <a:lnTo>
                  <a:pt x="1366989" y="146050"/>
                </a:lnTo>
                <a:lnTo>
                  <a:pt x="1367815" y="143510"/>
                </a:lnTo>
                <a:lnTo>
                  <a:pt x="1371803" y="146050"/>
                </a:lnTo>
                <a:lnTo>
                  <a:pt x="1370037" y="151130"/>
                </a:lnTo>
                <a:lnTo>
                  <a:pt x="1367180" y="156210"/>
                </a:lnTo>
                <a:lnTo>
                  <a:pt x="1367904" y="162560"/>
                </a:lnTo>
                <a:lnTo>
                  <a:pt x="1367053" y="160020"/>
                </a:lnTo>
                <a:lnTo>
                  <a:pt x="1362913" y="160020"/>
                </a:lnTo>
                <a:lnTo>
                  <a:pt x="1362786" y="167640"/>
                </a:lnTo>
                <a:lnTo>
                  <a:pt x="1364348" y="176530"/>
                </a:lnTo>
                <a:lnTo>
                  <a:pt x="1366926" y="185420"/>
                </a:lnTo>
                <a:lnTo>
                  <a:pt x="1369822" y="195580"/>
                </a:lnTo>
                <a:lnTo>
                  <a:pt x="1366926" y="194310"/>
                </a:lnTo>
                <a:lnTo>
                  <a:pt x="1364488" y="200660"/>
                </a:lnTo>
                <a:lnTo>
                  <a:pt x="1365732" y="209550"/>
                </a:lnTo>
                <a:lnTo>
                  <a:pt x="1364551" y="215900"/>
                </a:lnTo>
                <a:lnTo>
                  <a:pt x="1367447" y="218440"/>
                </a:lnTo>
                <a:lnTo>
                  <a:pt x="1367053" y="222250"/>
                </a:lnTo>
                <a:lnTo>
                  <a:pt x="1371180" y="219710"/>
                </a:lnTo>
                <a:lnTo>
                  <a:pt x="1365707" y="233680"/>
                </a:lnTo>
                <a:lnTo>
                  <a:pt x="1368259" y="247650"/>
                </a:lnTo>
                <a:lnTo>
                  <a:pt x="1371307" y="261620"/>
                </a:lnTo>
                <a:lnTo>
                  <a:pt x="1367345" y="274320"/>
                </a:lnTo>
                <a:lnTo>
                  <a:pt x="1367269" y="273050"/>
                </a:lnTo>
                <a:lnTo>
                  <a:pt x="1364729" y="269240"/>
                </a:lnTo>
                <a:lnTo>
                  <a:pt x="1364742" y="271780"/>
                </a:lnTo>
                <a:lnTo>
                  <a:pt x="1367675" y="285750"/>
                </a:lnTo>
                <a:lnTo>
                  <a:pt x="1372527" y="284480"/>
                </a:lnTo>
                <a:lnTo>
                  <a:pt x="1370584" y="284480"/>
                </a:lnTo>
                <a:lnTo>
                  <a:pt x="1374317" y="280670"/>
                </a:lnTo>
                <a:lnTo>
                  <a:pt x="1377238" y="283210"/>
                </a:lnTo>
                <a:lnTo>
                  <a:pt x="1379550" y="287020"/>
                </a:lnTo>
                <a:lnTo>
                  <a:pt x="1379613" y="290830"/>
                </a:lnTo>
                <a:lnTo>
                  <a:pt x="1376273" y="284480"/>
                </a:lnTo>
                <a:lnTo>
                  <a:pt x="1371790" y="290830"/>
                </a:lnTo>
                <a:lnTo>
                  <a:pt x="1369136" y="293370"/>
                </a:lnTo>
                <a:lnTo>
                  <a:pt x="1370609" y="293370"/>
                </a:lnTo>
                <a:lnTo>
                  <a:pt x="1372273" y="294640"/>
                </a:lnTo>
                <a:lnTo>
                  <a:pt x="1373797" y="293370"/>
                </a:lnTo>
                <a:lnTo>
                  <a:pt x="1371638" y="297180"/>
                </a:lnTo>
                <a:lnTo>
                  <a:pt x="1374800" y="298450"/>
                </a:lnTo>
                <a:lnTo>
                  <a:pt x="1378496" y="300990"/>
                </a:lnTo>
                <a:lnTo>
                  <a:pt x="1377962" y="306070"/>
                </a:lnTo>
                <a:lnTo>
                  <a:pt x="1375397" y="304800"/>
                </a:lnTo>
                <a:lnTo>
                  <a:pt x="1376781" y="308610"/>
                </a:lnTo>
                <a:lnTo>
                  <a:pt x="1380223" y="312420"/>
                </a:lnTo>
                <a:lnTo>
                  <a:pt x="1379575" y="317500"/>
                </a:lnTo>
                <a:lnTo>
                  <a:pt x="1373974" y="318770"/>
                </a:lnTo>
                <a:lnTo>
                  <a:pt x="1376870" y="312420"/>
                </a:lnTo>
                <a:lnTo>
                  <a:pt x="1372235" y="312420"/>
                </a:lnTo>
                <a:lnTo>
                  <a:pt x="1372679" y="318770"/>
                </a:lnTo>
                <a:lnTo>
                  <a:pt x="1383131" y="323850"/>
                </a:lnTo>
                <a:lnTo>
                  <a:pt x="1377607" y="330200"/>
                </a:lnTo>
                <a:lnTo>
                  <a:pt x="1375994" y="327660"/>
                </a:lnTo>
                <a:lnTo>
                  <a:pt x="1375905" y="323850"/>
                </a:lnTo>
                <a:lnTo>
                  <a:pt x="1374292" y="321310"/>
                </a:lnTo>
                <a:lnTo>
                  <a:pt x="1367777" y="327660"/>
                </a:lnTo>
                <a:lnTo>
                  <a:pt x="1369479" y="327660"/>
                </a:lnTo>
                <a:lnTo>
                  <a:pt x="1368513" y="332740"/>
                </a:lnTo>
                <a:lnTo>
                  <a:pt x="1368653" y="331470"/>
                </a:lnTo>
                <a:lnTo>
                  <a:pt x="1367421" y="335902"/>
                </a:lnTo>
                <a:lnTo>
                  <a:pt x="1366520" y="338391"/>
                </a:lnTo>
                <a:lnTo>
                  <a:pt x="1367028" y="337337"/>
                </a:lnTo>
                <a:lnTo>
                  <a:pt x="1365846" y="341630"/>
                </a:lnTo>
                <a:lnTo>
                  <a:pt x="1367612" y="339090"/>
                </a:lnTo>
                <a:lnTo>
                  <a:pt x="1374470" y="345440"/>
                </a:lnTo>
                <a:lnTo>
                  <a:pt x="1375867" y="350520"/>
                </a:lnTo>
                <a:lnTo>
                  <a:pt x="1376324" y="358140"/>
                </a:lnTo>
                <a:lnTo>
                  <a:pt x="1380375" y="364490"/>
                </a:lnTo>
                <a:lnTo>
                  <a:pt x="1375524" y="360680"/>
                </a:lnTo>
                <a:lnTo>
                  <a:pt x="1373441" y="360680"/>
                </a:lnTo>
                <a:lnTo>
                  <a:pt x="1371904" y="361950"/>
                </a:lnTo>
                <a:lnTo>
                  <a:pt x="1368679" y="361950"/>
                </a:lnTo>
                <a:lnTo>
                  <a:pt x="1368209" y="362978"/>
                </a:lnTo>
                <a:lnTo>
                  <a:pt x="1366126" y="362610"/>
                </a:lnTo>
                <a:lnTo>
                  <a:pt x="1367180" y="362966"/>
                </a:lnTo>
                <a:lnTo>
                  <a:pt x="1367967" y="363054"/>
                </a:lnTo>
                <a:lnTo>
                  <a:pt x="1368158" y="363080"/>
                </a:lnTo>
                <a:lnTo>
                  <a:pt x="1366951" y="365760"/>
                </a:lnTo>
                <a:lnTo>
                  <a:pt x="1365059" y="369570"/>
                </a:lnTo>
                <a:lnTo>
                  <a:pt x="1363230" y="368300"/>
                </a:lnTo>
                <a:lnTo>
                  <a:pt x="1364945" y="370840"/>
                </a:lnTo>
                <a:lnTo>
                  <a:pt x="1364195" y="374650"/>
                </a:lnTo>
                <a:lnTo>
                  <a:pt x="1363903" y="378460"/>
                </a:lnTo>
                <a:lnTo>
                  <a:pt x="1366977" y="382270"/>
                </a:lnTo>
                <a:lnTo>
                  <a:pt x="1364919" y="383540"/>
                </a:lnTo>
                <a:lnTo>
                  <a:pt x="1365681" y="385025"/>
                </a:lnTo>
                <a:lnTo>
                  <a:pt x="1367828" y="386080"/>
                </a:lnTo>
                <a:lnTo>
                  <a:pt x="1369758" y="393700"/>
                </a:lnTo>
                <a:lnTo>
                  <a:pt x="1367713" y="402590"/>
                </a:lnTo>
                <a:lnTo>
                  <a:pt x="1366177" y="412750"/>
                </a:lnTo>
                <a:lnTo>
                  <a:pt x="1369618" y="421640"/>
                </a:lnTo>
                <a:lnTo>
                  <a:pt x="1373174" y="429260"/>
                </a:lnTo>
                <a:lnTo>
                  <a:pt x="1381150" y="440690"/>
                </a:lnTo>
                <a:lnTo>
                  <a:pt x="1384414" y="447040"/>
                </a:lnTo>
                <a:lnTo>
                  <a:pt x="1381201" y="450850"/>
                </a:lnTo>
                <a:lnTo>
                  <a:pt x="1376883" y="444500"/>
                </a:lnTo>
                <a:lnTo>
                  <a:pt x="1373962" y="450850"/>
                </a:lnTo>
                <a:lnTo>
                  <a:pt x="1374597" y="454660"/>
                </a:lnTo>
                <a:lnTo>
                  <a:pt x="1377061" y="461010"/>
                </a:lnTo>
                <a:lnTo>
                  <a:pt x="1375257" y="459740"/>
                </a:lnTo>
                <a:lnTo>
                  <a:pt x="1373746" y="461010"/>
                </a:lnTo>
                <a:lnTo>
                  <a:pt x="1371473" y="462280"/>
                </a:lnTo>
                <a:lnTo>
                  <a:pt x="1372095" y="467360"/>
                </a:lnTo>
                <a:lnTo>
                  <a:pt x="1377162" y="465493"/>
                </a:lnTo>
                <a:lnTo>
                  <a:pt x="1376641" y="463550"/>
                </a:lnTo>
                <a:lnTo>
                  <a:pt x="1385468" y="466090"/>
                </a:lnTo>
                <a:lnTo>
                  <a:pt x="1382991" y="463550"/>
                </a:lnTo>
                <a:lnTo>
                  <a:pt x="1380515" y="461010"/>
                </a:lnTo>
                <a:lnTo>
                  <a:pt x="1378051" y="458470"/>
                </a:lnTo>
                <a:lnTo>
                  <a:pt x="1380299" y="457200"/>
                </a:lnTo>
                <a:lnTo>
                  <a:pt x="1385163" y="455930"/>
                </a:lnTo>
                <a:lnTo>
                  <a:pt x="1386547" y="459740"/>
                </a:lnTo>
                <a:lnTo>
                  <a:pt x="1389087" y="455930"/>
                </a:lnTo>
                <a:lnTo>
                  <a:pt x="1389926" y="454660"/>
                </a:lnTo>
                <a:lnTo>
                  <a:pt x="1390777" y="453390"/>
                </a:lnTo>
                <a:lnTo>
                  <a:pt x="1383322" y="454660"/>
                </a:lnTo>
                <a:lnTo>
                  <a:pt x="1386890" y="450850"/>
                </a:lnTo>
                <a:lnTo>
                  <a:pt x="1388071" y="449580"/>
                </a:lnTo>
                <a:lnTo>
                  <a:pt x="1388821" y="448310"/>
                </a:lnTo>
                <a:lnTo>
                  <a:pt x="1389240" y="449580"/>
                </a:lnTo>
                <a:lnTo>
                  <a:pt x="1389608" y="449580"/>
                </a:lnTo>
                <a:lnTo>
                  <a:pt x="1388922" y="448310"/>
                </a:lnTo>
                <a:lnTo>
                  <a:pt x="1386890" y="444500"/>
                </a:lnTo>
                <a:lnTo>
                  <a:pt x="1388757" y="444500"/>
                </a:lnTo>
                <a:lnTo>
                  <a:pt x="1392250" y="443471"/>
                </a:lnTo>
                <a:lnTo>
                  <a:pt x="1392936" y="439420"/>
                </a:lnTo>
                <a:lnTo>
                  <a:pt x="1391069" y="434340"/>
                </a:lnTo>
                <a:lnTo>
                  <a:pt x="1389519" y="429260"/>
                </a:lnTo>
                <a:lnTo>
                  <a:pt x="1391564" y="426720"/>
                </a:lnTo>
                <a:lnTo>
                  <a:pt x="1392123" y="426720"/>
                </a:lnTo>
                <a:lnTo>
                  <a:pt x="1389634" y="421640"/>
                </a:lnTo>
                <a:lnTo>
                  <a:pt x="1386713" y="420370"/>
                </a:lnTo>
                <a:lnTo>
                  <a:pt x="1382941" y="420370"/>
                </a:lnTo>
                <a:lnTo>
                  <a:pt x="1377911" y="415290"/>
                </a:lnTo>
                <a:lnTo>
                  <a:pt x="1393659" y="408940"/>
                </a:lnTo>
                <a:lnTo>
                  <a:pt x="1387208" y="407670"/>
                </a:lnTo>
                <a:lnTo>
                  <a:pt x="1387411" y="406400"/>
                </a:lnTo>
                <a:lnTo>
                  <a:pt x="1387703" y="403860"/>
                </a:lnTo>
                <a:lnTo>
                  <a:pt x="1387843" y="402590"/>
                </a:lnTo>
                <a:lnTo>
                  <a:pt x="1390434" y="403860"/>
                </a:lnTo>
                <a:lnTo>
                  <a:pt x="1389303" y="402590"/>
                </a:lnTo>
                <a:lnTo>
                  <a:pt x="1385938" y="398780"/>
                </a:lnTo>
                <a:lnTo>
                  <a:pt x="1387652" y="403860"/>
                </a:lnTo>
                <a:lnTo>
                  <a:pt x="1383436" y="401320"/>
                </a:lnTo>
                <a:lnTo>
                  <a:pt x="1385531" y="394970"/>
                </a:lnTo>
                <a:lnTo>
                  <a:pt x="1385316" y="388620"/>
                </a:lnTo>
                <a:lnTo>
                  <a:pt x="1385760" y="385025"/>
                </a:lnTo>
                <a:lnTo>
                  <a:pt x="1385735" y="384810"/>
                </a:lnTo>
                <a:lnTo>
                  <a:pt x="1383385" y="379730"/>
                </a:lnTo>
                <a:lnTo>
                  <a:pt x="1387767" y="377190"/>
                </a:lnTo>
                <a:lnTo>
                  <a:pt x="1387094" y="374650"/>
                </a:lnTo>
                <a:lnTo>
                  <a:pt x="1385290" y="369570"/>
                </a:lnTo>
                <a:lnTo>
                  <a:pt x="1386281" y="365760"/>
                </a:lnTo>
                <a:lnTo>
                  <a:pt x="1391996" y="367030"/>
                </a:lnTo>
                <a:lnTo>
                  <a:pt x="1389100" y="373380"/>
                </a:lnTo>
                <a:lnTo>
                  <a:pt x="1394066" y="367030"/>
                </a:lnTo>
                <a:lnTo>
                  <a:pt x="1392783" y="365760"/>
                </a:lnTo>
                <a:lnTo>
                  <a:pt x="1391513" y="364490"/>
                </a:lnTo>
                <a:lnTo>
                  <a:pt x="1390243" y="363220"/>
                </a:lnTo>
                <a:lnTo>
                  <a:pt x="1391119" y="358140"/>
                </a:lnTo>
                <a:lnTo>
                  <a:pt x="1393469" y="353060"/>
                </a:lnTo>
                <a:lnTo>
                  <a:pt x="1393952" y="349542"/>
                </a:lnTo>
                <a:lnTo>
                  <a:pt x="1395120" y="349580"/>
                </a:lnTo>
                <a:lnTo>
                  <a:pt x="1396466" y="349377"/>
                </a:lnTo>
                <a:lnTo>
                  <a:pt x="1398168" y="348856"/>
                </a:lnTo>
                <a:lnTo>
                  <a:pt x="1398397" y="347408"/>
                </a:lnTo>
                <a:lnTo>
                  <a:pt x="1392466" y="347014"/>
                </a:lnTo>
                <a:lnTo>
                  <a:pt x="1389875" y="346519"/>
                </a:lnTo>
                <a:lnTo>
                  <a:pt x="1392313" y="347281"/>
                </a:lnTo>
                <a:lnTo>
                  <a:pt x="1393507" y="348322"/>
                </a:lnTo>
                <a:lnTo>
                  <a:pt x="1393850" y="349250"/>
                </a:lnTo>
                <a:lnTo>
                  <a:pt x="1386344" y="349250"/>
                </a:lnTo>
                <a:lnTo>
                  <a:pt x="1390129" y="339090"/>
                </a:lnTo>
                <a:lnTo>
                  <a:pt x="1390599" y="337820"/>
                </a:lnTo>
                <a:lnTo>
                  <a:pt x="1389049" y="332740"/>
                </a:lnTo>
                <a:lnTo>
                  <a:pt x="1388275" y="330200"/>
                </a:lnTo>
                <a:lnTo>
                  <a:pt x="1387894" y="328930"/>
                </a:lnTo>
                <a:lnTo>
                  <a:pt x="1389621" y="326390"/>
                </a:lnTo>
                <a:lnTo>
                  <a:pt x="1391132" y="318770"/>
                </a:lnTo>
                <a:lnTo>
                  <a:pt x="1392643" y="311150"/>
                </a:lnTo>
                <a:lnTo>
                  <a:pt x="1393825" y="306070"/>
                </a:lnTo>
                <a:lnTo>
                  <a:pt x="1394409" y="303530"/>
                </a:lnTo>
                <a:lnTo>
                  <a:pt x="1395691" y="303530"/>
                </a:lnTo>
                <a:lnTo>
                  <a:pt x="1387932" y="302260"/>
                </a:lnTo>
                <a:lnTo>
                  <a:pt x="1389227" y="293370"/>
                </a:lnTo>
                <a:lnTo>
                  <a:pt x="1388541" y="290830"/>
                </a:lnTo>
                <a:lnTo>
                  <a:pt x="1387513" y="287020"/>
                </a:lnTo>
                <a:lnTo>
                  <a:pt x="1392161" y="287020"/>
                </a:lnTo>
                <a:lnTo>
                  <a:pt x="1393990" y="288290"/>
                </a:lnTo>
                <a:lnTo>
                  <a:pt x="1396136" y="292100"/>
                </a:lnTo>
                <a:lnTo>
                  <a:pt x="1396022" y="287020"/>
                </a:lnTo>
                <a:lnTo>
                  <a:pt x="1396009" y="286727"/>
                </a:lnTo>
                <a:lnTo>
                  <a:pt x="1396771" y="287134"/>
                </a:lnTo>
                <a:lnTo>
                  <a:pt x="1397749" y="287540"/>
                </a:lnTo>
                <a:lnTo>
                  <a:pt x="1398828" y="287921"/>
                </a:lnTo>
                <a:close/>
              </a:path>
              <a:path w="2159634" h="661670">
                <a:moveTo>
                  <a:pt x="1399006" y="394957"/>
                </a:moveTo>
                <a:lnTo>
                  <a:pt x="1397025" y="395046"/>
                </a:lnTo>
                <a:lnTo>
                  <a:pt x="1393939" y="395071"/>
                </a:lnTo>
                <a:lnTo>
                  <a:pt x="1392605" y="389699"/>
                </a:lnTo>
                <a:lnTo>
                  <a:pt x="1391081" y="399719"/>
                </a:lnTo>
                <a:lnTo>
                  <a:pt x="1393329" y="397929"/>
                </a:lnTo>
                <a:lnTo>
                  <a:pt x="1396377" y="395579"/>
                </a:lnTo>
                <a:lnTo>
                  <a:pt x="1397000" y="400113"/>
                </a:lnTo>
                <a:lnTo>
                  <a:pt x="1399006" y="394957"/>
                </a:lnTo>
                <a:close/>
              </a:path>
              <a:path w="2159634" h="661670">
                <a:moveTo>
                  <a:pt x="1399984" y="358762"/>
                </a:moveTo>
                <a:lnTo>
                  <a:pt x="1397838" y="355396"/>
                </a:lnTo>
                <a:lnTo>
                  <a:pt x="1397292" y="354571"/>
                </a:lnTo>
                <a:lnTo>
                  <a:pt x="1395361" y="358635"/>
                </a:lnTo>
                <a:lnTo>
                  <a:pt x="1396517" y="363994"/>
                </a:lnTo>
                <a:lnTo>
                  <a:pt x="1398689" y="358508"/>
                </a:lnTo>
                <a:lnTo>
                  <a:pt x="1399984" y="358762"/>
                </a:lnTo>
                <a:close/>
              </a:path>
              <a:path w="2159634" h="661670">
                <a:moveTo>
                  <a:pt x="2038705" y="21856"/>
                </a:moveTo>
                <a:lnTo>
                  <a:pt x="2038019" y="21196"/>
                </a:lnTo>
                <a:lnTo>
                  <a:pt x="2037321" y="20828"/>
                </a:lnTo>
                <a:lnTo>
                  <a:pt x="2036851" y="21323"/>
                </a:lnTo>
                <a:lnTo>
                  <a:pt x="2038705" y="21856"/>
                </a:lnTo>
                <a:close/>
              </a:path>
              <a:path w="2159634" h="661670">
                <a:moveTo>
                  <a:pt x="2073008" y="565962"/>
                </a:moveTo>
                <a:lnTo>
                  <a:pt x="2072805" y="565302"/>
                </a:lnTo>
                <a:lnTo>
                  <a:pt x="2072563" y="564934"/>
                </a:lnTo>
                <a:lnTo>
                  <a:pt x="2072220" y="565277"/>
                </a:lnTo>
                <a:lnTo>
                  <a:pt x="2072538" y="565543"/>
                </a:lnTo>
                <a:lnTo>
                  <a:pt x="2073008" y="565962"/>
                </a:lnTo>
                <a:close/>
              </a:path>
              <a:path w="2159634" h="661670">
                <a:moveTo>
                  <a:pt x="2075891" y="44005"/>
                </a:moveTo>
                <a:lnTo>
                  <a:pt x="2074621" y="43408"/>
                </a:lnTo>
                <a:lnTo>
                  <a:pt x="2073554" y="42938"/>
                </a:lnTo>
                <a:lnTo>
                  <a:pt x="2073363" y="43586"/>
                </a:lnTo>
                <a:lnTo>
                  <a:pt x="2074481" y="44462"/>
                </a:lnTo>
                <a:lnTo>
                  <a:pt x="2075383" y="44386"/>
                </a:lnTo>
                <a:lnTo>
                  <a:pt x="2075891" y="44005"/>
                </a:lnTo>
                <a:close/>
              </a:path>
              <a:path w="2159634" h="661670">
                <a:moveTo>
                  <a:pt x="2124697" y="468045"/>
                </a:moveTo>
                <a:lnTo>
                  <a:pt x="2124392" y="467194"/>
                </a:lnTo>
                <a:lnTo>
                  <a:pt x="2124138" y="466369"/>
                </a:lnTo>
                <a:lnTo>
                  <a:pt x="2123948" y="465518"/>
                </a:lnTo>
                <a:lnTo>
                  <a:pt x="2122855" y="465353"/>
                </a:lnTo>
                <a:lnTo>
                  <a:pt x="2123198" y="466394"/>
                </a:lnTo>
                <a:lnTo>
                  <a:pt x="2123859" y="467258"/>
                </a:lnTo>
                <a:lnTo>
                  <a:pt x="2124697" y="468045"/>
                </a:lnTo>
                <a:close/>
              </a:path>
              <a:path w="2159634" h="661670">
                <a:moveTo>
                  <a:pt x="2132761" y="527761"/>
                </a:moveTo>
                <a:lnTo>
                  <a:pt x="2131961" y="524687"/>
                </a:lnTo>
                <a:lnTo>
                  <a:pt x="2124976" y="522528"/>
                </a:lnTo>
                <a:lnTo>
                  <a:pt x="2126831" y="527291"/>
                </a:lnTo>
                <a:lnTo>
                  <a:pt x="2128659" y="528396"/>
                </a:lnTo>
                <a:lnTo>
                  <a:pt x="2132761" y="527761"/>
                </a:lnTo>
                <a:close/>
              </a:path>
              <a:path w="2159634" h="661670">
                <a:moveTo>
                  <a:pt x="2139734" y="506666"/>
                </a:moveTo>
                <a:lnTo>
                  <a:pt x="2136343" y="503059"/>
                </a:lnTo>
                <a:lnTo>
                  <a:pt x="2130399" y="498906"/>
                </a:lnTo>
                <a:lnTo>
                  <a:pt x="2123998" y="501243"/>
                </a:lnTo>
                <a:lnTo>
                  <a:pt x="2130704" y="504812"/>
                </a:lnTo>
                <a:lnTo>
                  <a:pt x="2127910" y="505675"/>
                </a:lnTo>
                <a:lnTo>
                  <a:pt x="2135886" y="509511"/>
                </a:lnTo>
                <a:lnTo>
                  <a:pt x="2136711" y="512584"/>
                </a:lnTo>
                <a:lnTo>
                  <a:pt x="2133676" y="514870"/>
                </a:lnTo>
                <a:lnTo>
                  <a:pt x="2131085" y="514350"/>
                </a:lnTo>
                <a:lnTo>
                  <a:pt x="2132888" y="515429"/>
                </a:lnTo>
                <a:lnTo>
                  <a:pt x="2129561" y="519112"/>
                </a:lnTo>
                <a:lnTo>
                  <a:pt x="2133943" y="520763"/>
                </a:lnTo>
                <a:lnTo>
                  <a:pt x="2139340" y="516750"/>
                </a:lnTo>
                <a:lnTo>
                  <a:pt x="2139543" y="511695"/>
                </a:lnTo>
                <a:lnTo>
                  <a:pt x="2135073" y="506437"/>
                </a:lnTo>
                <a:lnTo>
                  <a:pt x="2136622" y="505307"/>
                </a:lnTo>
                <a:lnTo>
                  <a:pt x="2138451" y="506399"/>
                </a:lnTo>
                <a:lnTo>
                  <a:pt x="2139734" y="506666"/>
                </a:lnTo>
                <a:close/>
              </a:path>
              <a:path w="2159634" h="661670">
                <a:moveTo>
                  <a:pt x="2147646" y="453021"/>
                </a:moveTo>
                <a:lnTo>
                  <a:pt x="2147430" y="452551"/>
                </a:lnTo>
                <a:lnTo>
                  <a:pt x="2147100" y="451815"/>
                </a:lnTo>
                <a:lnTo>
                  <a:pt x="2146833" y="451256"/>
                </a:lnTo>
                <a:lnTo>
                  <a:pt x="2147646" y="453021"/>
                </a:lnTo>
                <a:close/>
              </a:path>
              <a:path w="2159634" h="661670">
                <a:moveTo>
                  <a:pt x="2150224" y="207022"/>
                </a:moveTo>
                <a:lnTo>
                  <a:pt x="2149398" y="208953"/>
                </a:lnTo>
                <a:lnTo>
                  <a:pt x="2149868" y="208432"/>
                </a:lnTo>
                <a:lnTo>
                  <a:pt x="2150110" y="207772"/>
                </a:lnTo>
                <a:lnTo>
                  <a:pt x="2150224" y="207022"/>
                </a:lnTo>
                <a:close/>
              </a:path>
              <a:path w="2159634" h="661670">
                <a:moveTo>
                  <a:pt x="2152408" y="202057"/>
                </a:moveTo>
                <a:lnTo>
                  <a:pt x="2150148" y="201714"/>
                </a:lnTo>
                <a:lnTo>
                  <a:pt x="2150732" y="204609"/>
                </a:lnTo>
                <a:lnTo>
                  <a:pt x="2150224" y="207022"/>
                </a:lnTo>
                <a:lnTo>
                  <a:pt x="2152408" y="202057"/>
                </a:lnTo>
                <a:close/>
              </a:path>
              <a:path w="2159634" h="661670">
                <a:moveTo>
                  <a:pt x="2157399" y="350240"/>
                </a:moveTo>
                <a:lnTo>
                  <a:pt x="2151481" y="349745"/>
                </a:lnTo>
                <a:lnTo>
                  <a:pt x="2148890" y="349211"/>
                </a:lnTo>
                <a:lnTo>
                  <a:pt x="2151316" y="350012"/>
                </a:lnTo>
                <a:lnTo>
                  <a:pt x="2152485" y="351066"/>
                </a:lnTo>
                <a:lnTo>
                  <a:pt x="2152942" y="352298"/>
                </a:lnTo>
                <a:lnTo>
                  <a:pt x="2154072" y="352323"/>
                </a:lnTo>
                <a:lnTo>
                  <a:pt x="2155418" y="352132"/>
                </a:lnTo>
                <a:lnTo>
                  <a:pt x="2157145" y="351663"/>
                </a:lnTo>
                <a:lnTo>
                  <a:pt x="2157399" y="350240"/>
                </a:lnTo>
                <a:close/>
              </a:path>
              <a:path w="2159634" h="661670">
                <a:moveTo>
                  <a:pt x="2158847" y="291604"/>
                </a:moveTo>
                <a:lnTo>
                  <a:pt x="2155990" y="288848"/>
                </a:lnTo>
                <a:lnTo>
                  <a:pt x="2156002" y="290347"/>
                </a:lnTo>
                <a:lnTo>
                  <a:pt x="2156803" y="290791"/>
                </a:lnTo>
                <a:lnTo>
                  <a:pt x="2157755" y="291211"/>
                </a:lnTo>
                <a:lnTo>
                  <a:pt x="2158847" y="291604"/>
                </a:lnTo>
                <a:close/>
              </a:path>
              <a:path w="2159634" h="661670">
                <a:moveTo>
                  <a:pt x="2159330" y="243332"/>
                </a:moveTo>
                <a:lnTo>
                  <a:pt x="2158593" y="243332"/>
                </a:lnTo>
                <a:lnTo>
                  <a:pt x="2157882" y="243547"/>
                </a:lnTo>
                <a:lnTo>
                  <a:pt x="2157209" y="243903"/>
                </a:lnTo>
                <a:lnTo>
                  <a:pt x="2158085" y="243789"/>
                </a:lnTo>
                <a:lnTo>
                  <a:pt x="2158873" y="243560"/>
                </a:lnTo>
                <a:lnTo>
                  <a:pt x="2159330" y="243332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0732465" y="5285053"/>
            <a:ext cx="2943225" cy="2244725"/>
          </a:xfrm>
          <a:custGeom>
            <a:avLst/>
            <a:gdLst/>
            <a:ahLst/>
            <a:cxnLst/>
            <a:rect l="l" t="t" r="r" b="b"/>
            <a:pathLst>
              <a:path w="2943225" h="2244725">
                <a:moveTo>
                  <a:pt x="49504" y="92710"/>
                </a:moveTo>
                <a:lnTo>
                  <a:pt x="49072" y="89319"/>
                </a:lnTo>
                <a:lnTo>
                  <a:pt x="48666" y="90170"/>
                </a:lnTo>
                <a:lnTo>
                  <a:pt x="49237" y="93472"/>
                </a:lnTo>
                <a:lnTo>
                  <a:pt x="49504" y="92710"/>
                </a:lnTo>
                <a:close/>
              </a:path>
              <a:path w="2943225" h="2244725">
                <a:moveTo>
                  <a:pt x="54343" y="462280"/>
                </a:moveTo>
                <a:lnTo>
                  <a:pt x="53390" y="457847"/>
                </a:lnTo>
                <a:lnTo>
                  <a:pt x="51079" y="458279"/>
                </a:lnTo>
                <a:lnTo>
                  <a:pt x="54343" y="462280"/>
                </a:lnTo>
                <a:close/>
              </a:path>
              <a:path w="2943225" h="2244725">
                <a:moveTo>
                  <a:pt x="54343" y="73660"/>
                </a:moveTo>
                <a:lnTo>
                  <a:pt x="51181" y="77470"/>
                </a:lnTo>
                <a:lnTo>
                  <a:pt x="44246" y="85090"/>
                </a:lnTo>
                <a:lnTo>
                  <a:pt x="45618" y="90170"/>
                </a:lnTo>
                <a:lnTo>
                  <a:pt x="46291" y="87630"/>
                </a:lnTo>
                <a:lnTo>
                  <a:pt x="46367" y="85090"/>
                </a:lnTo>
                <a:lnTo>
                  <a:pt x="48539" y="85090"/>
                </a:lnTo>
                <a:lnTo>
                  <a:pt x="49072" y="89319"/>
                </a:lnTo>
                <a:lnTo>
                  <a:pt x="51117" y="85090"/>
                </a:lnTo>
                <a:lnTo>
                  <a:pt x="52946" y="81280"/>
                </a:lnTo>
                <a:lnTo>
                  <a:pt x="54343" y="73660"/>
                </a:lnTo>
                <a:close/>
              </a:path>
              <a:path w="2943225" h="2244725">
                <a:moveTo>
                  <a:pt x="56946" y="457200"/>
                </a:moveTo>
                <a:lnTo>
                  <a:pt x="52717" y="454660"/>
                </a:lnTo>
                <a:lnTo>
                  <a:pt x="53390" y="457847"/>
                </a:lnTo>
                <a:lnTo>
                  <a:pt x="56946" y="457200"/>
                </a:lnTo>
                <a:close/>
              </a:path>
              <a:path w="2943225" h="2244725">
                <a:moveTo>
                  <a:pt x="61722" y="144030"/>
                </a:moveTo>
                <a:lnTo>
                  <a:pt x="61137" y="144157"/>
                </a:lnTo>
                <a:lnTo>
                  <a:pt x="61620" y="144780"/>
                </a:lnTo>
                <a:lnTo>
                  <a:pt x="61722" y="144030"/>
                </a:lnTo>
                <a:close/>
              </a:path>
              <a:path w="2943225" h="2244725">
                <a:moveTo>
                  <a:pt x="62331" y="514350"/>
                </a:moveTo>
                <a:lnTo>
                  <a:pt x="60325" y="513359"/>
                </a:lnTo>
                <a:lnTo>
                  <a:pt x="59753" y="514350"/>
                </a:lnTo>
                <a:lnTo>
                  <a:pt x="62331" y="514350"/>
                </a:lnTo>
                <a:close/>
              </a:path>
              <a:path w="2943225" h="2244725">
                <a:moveTo>
                  <a:pt x="65011" y="140970"/>
                </a:moveTo>
                <a:lnTo>
                  <a:pt x="62103" y="140970"/>
                </a:lnTo>
                <a:lnTo>
                  <a:pt x="61722" y="144030"/>
                </a:lnTo>
                <a:lnTo>
                  <a:pt x="64135" y="143510"/>
                </a:lnTo>
                <a:lnTo>
                  <a:pt x="65011" y="140970"/>
                </a:lnTo>
                <a:close/>
              </a:path>
              <a:path w="2943225" h="2244725">
                <a:moveTo>
                  <a:pt x="78143" y="537527"/>
                </a:moveTo>
                <a:lnTo>
                  <a:pt x="77749" y="536867"/>
                </a:lnTo>
                <a:lnTo>
                  <a:pt x="77177" y="536435"/>
                </a:lnTo>
                <a:lnTo>
                  <a:pt x="76314" y="536498"/>
                </a:lnTo>
                <a:lnTo>
                  <a:pt x="78143" y="537527"/>
                </a:lnTo>
                <a:close/>
              </a:path>
              <a:path w="2943225" h="2244725">
                <a:moveTo>
                  <a:pt x="90868" y="549402"/>
                </a:moveTo>
                <a:lnTo>
                  <a:pt x="90093" y="548195"/>
                </a:lnTo>
                <a:lnTo>
                  <a:pt x="88963" y="549186"/>
                </a:lnTo>
                <a:lnTo>
                  <a:pt x="90868" y="549402"/>
                </a:lnTo>
                <a:close/>
              </a:path>
              <a:path w="2943225" h="2244725">
                <a:moveTo>
                  <a:pt x="108394" y="34099"/>
                </a:moveTo>
                <a:lnTo>
                  <a:pt x="106172" y="33794"/>
                </a:lnTo>
                <a:lnTo>
                  <a:pt x="106654" y="36830"/>
                </a:lnTo>
                <a:lnTo>
                  <a:pt x="108394" y="34099"/>
                </a:lnTo>
                <a:close/>
              </a:path>
              <a:path w="2943225" h="2244725">
                <a:moveTo>
                  <a:pt x="108597" y="30480"/>
                </a:moveTo>
                <a:lnTo>
                  <a:pt x="103708" y="27940"/>
                </a:lnTo>
                <a:lnTo>
                  <a:pt x="100406" y="33020"/>
                </a:lnTo>
                <a:lnTo>
                  <a:pt x="106172" y="33794"/>
                </a:lnTo>
                <a:lnTo>
                  <a:pt x="105625" y="30480"/>
                </a:lnTo>
                <a:lnTo>
                  <a:pt x="108597" y="30480"/>
                </a:lnTo>
                <a:close/>
              </a:path>
              <a:path w="2943225" h="2244725">
                <a:moveTo>
                  <a:pt x="193192" y="19050"/>
                </a:moveTo>
                <a:lnTo>
                  <a:pt x="191820" y="19050"/>
                </a:lnTo>
                <a:lnTo>
                  <a:pt x="191935" y="19342"/>
                </a:lnTo>
                <a:lnTo>
                  <a:pt x="193192" y="19050"/>
                </a:lnTo>
                <a:close/>
              </a:path>
              <a:path w="2943225" h="2244725">
                <a:moveTo>
                  <a:pt x="196024" y="62230"/>
                </a:moveTo>
                <a:lnTo>
                  <a:pt x="195567" y="62230"/>
                </a:lnTo>
                <a:lnTo>
                  <a:pt x="195376" y="61836"/>
                </a:lnTo>
                <a:lnTo>
                  <a:pt x="193306" y="63500"/>
                </a:lnTo>
                <a:lnTo>
                  <a:pt x="196024" y="62230"/>
                </a:lnTo>
                <a:close/>
              </a:path>
              <a:path w="2943225" h="2244725">
                <a:moveTo>
                  <a:pt x="206273" y="634746"/>
                </a:moveTo>
                <a:lnTo>
                  <a:pt x="203428" y="633730"/>
                </a:lnTo>
                <a:lnTo>
                  <a:pt x="206260" y="635000"/>
                </a:lnTo>
                <a:lnTo>
                  <a:pt x="206273" y="634746"/>
                </a:lnTo>
                <a:close/>
              </a:path>
              <a:path w="2943225" h="2244725">
                <a:moveTo>
                  <a:pt x="219506" y="589280"/>
                </a:moveTo>
                <a:lnTo>
                  <a:pt x="213106" y="588010"/>
                </a:lnTo>
                <a:lnTo>
                  <a:pt x="219367" y="594360"/>
                </a:lnTo>
                <a:lnTo>
                  <a:pt x="218008" y="590550"/>
                </a:lnTo>
                <a:lnTo>
                  <a:pt x="219506" y="589280"/>
                </a:lnTo>
                <a:close/>
              </a:path>
              <a:path w="2943225" h="2244725">
                <a:moveTo>
                  <a:pt x="233680" y="63842"/>
                </a:moveTo>
                <a:lnTo>
                  <a:pt x="232117" y="61772"/>
                </a:lnTo>
                <a:lnTo>
                  <a:pt x="230492" y="60579"/>
                </a:lnTo>
                <a:lnTo>
                  <a:pt x="228803" y="59804"/>
                </a:lnTo>
                <a:lnTo>
                  <a:pt x="228460" y="60286"/>
                </a:lnTo>
                <a:lnTo>
                  <a:pt x="228066" y="60655"/>
                </a:lnTo>
                <a:lnTo>
                  <a:pt x="227825" y="61341"/>
                </a:lnTo>
                <a:lnTo>
                  <a:pt x="233680" y="63842"/>
                </a:lnTo>
                <a:close/>
              </a:path>
              <a:path w="2943225" h="2244725">
                <a:moveTo>
                  <a:pt x="257467" y="633730"/>
                </a:moveTo>
                <a:lnTo>
                  <a:pt x="257416" y="632460"/>
                </a:lnTo>
                <a:lnTo>
                  <a:pt x="256717" y="633730"/>
                </a:lnTo>
                <a:lnTo>
                  <a:pt x="257467" y="633730"/>
                </a:lnTo>
                <a:close/>
              </a:path>
              <a:path w="2943225" h="2244725">
                <a:moveTo>
                  <a:pt x="260210" y="22860"/>
                </a:moveTo>
                <a:lnTo>
                  <a:pt x="260197" y="20320"/>
                </a:lnTo>
                <a:lnTo>
                  <a:pt x="259740" y="21590"/>
                </a:lnTo>
                <a:lnTo>
                  <a:pt x="260210" y="22860"/>
                </a:lnTo>
                <a:close/>
              </a:path>
              <a:path w="2943225" h="2244725">
                <a:moveTo>
                  <a:pt x="267652" y="63461"/>
                </a:moveTo>
                <a:lnTo>
                  <a:pt x="259092" y="62674"/>
                </a:lnTo>
                <a:lnTo>
                  <a:pt x="261467" y="63233"/>
                </a:lnTo>
                <a:lnTo>
                  <a:pt x="264591" y="63500"/>
                </a:lnTo>
                <a:lnTo>
                  <a:pt x="267652" y="63461"/>
                </a:lnTo>
                <a:close/>
              </a:path>
              <a:path w="2943225" h="2244725">
                <a:moveTo>
                  <a:pt x="269316" y="16713"/>
                </a:moveTo>
                <a:lnTo>
                  <a:pt x="267792" y="15798"/>
                </a:lnTo>
                <a:lnTo>
                  <a:pt x="267970" y="16281"/>
                </a:lnTo>
                <a:lnTo>
                  <a:pt x="269316" y="16713"/>
                </a:lnTo>
                <a:close/>
              </a:path>
              <a:path w="2943225" h="2244725">
                <a:moveTo>
                  <a:pt x="307276" y="629920"/>
                </a:moveTo>
                <a:lnTo>
                  <a:pt x="306641" y="629920"/>
                </a:lnTo>
                <a:lnTo>
                  <a:pt x="306946" y="630224"/>
                </a:lnTo>
                <a:lnTo>
                  <a:pt x="307276" y="629920"/>
                </a:lnTo>
                <a:close/>
              </a:path>
              <a:path w="2943225" h="2244725">
                <a:moveTo>
                  <a:pt x="324700" y="593394"/>
                </a:moveTo>
                <a:lnTo>
                  <a:pt x="324281" y="591616"/>
                </a:lnTo>
                <a:lnTo>
                  <a:pt x="323151" y="593090"/>
                </a:lnTo>
                <a:lnTo>
                  <a:pt x="324700" y="593394"/>
                </a:lnTo>
                <a:close/>
              </a:path>
              <a:path w="2943225" h="2244725">
                <a:moveTo>
                  <a:pt x="331901" y="590550"/>
                </a:moveTo>
                <a:lnTo>
                  <a:pt x="330149" y="589280"/>
                </a:lnTo>
                <a:lnTo>
                  <a:pt x="322186" y="582930"/>
                </a:lnTo>
                <a:lnTo>
                  <a:pt x="324281" y="591616"/>
                </a:lnTo>
                <a:lnTo>
                  <a:pt x="325107" y="590550"/>
                </a:lnTo>
                <a:lnTo>
                  <a:pt x="331901" y="590550"/>
                </a:lnTo>
                <a:close/>
              </a:path>
              <a:path w="2943225" h="2244725">
                <a:moveTo>
                  <a:pt x="385965" y="18427"/>
                </a:moveTo>
                <a:lnTo>
                  <a:pt x="385686" y="17780"/>
                </a:lnTo>
                <a:lnTo>
                  <a:pt x="385229" y="19050"/>
                </a:lnTo>
                <a:lnTo>
                  <a:pt x="385965" y="18427"/>
                </a:lnTo>
                <a:close/>
              </a:path>
              <a:path w="2943225" h="2244725">
                <a:moveTo>
                  <a:pt x="405790" y="592404"/>
                </a:moveTo>
                <a:lnTo>
                  <a:pt x="402526" y="590550"/>
                </a:lnTo>
                <a:lnTo>
                  <a:pt x="403796" y="593102"/>
                </a:lnTo>
                <a:lnTo>
                  <a:pt x="405790" y="592404"/>
                </a:lnTo>
                <a:close/>
              </a:path>
              <a:path w="2943225" h="2244725">
                <a:moveTo>
                  <a:pt x="411416" y="595630"/>
                </a:moveTo>
                <a:lnTo>
                  <a:pt x="411175" y="590550"/>
                </a:lnTo>
                <a:lnTo>
                  <a:pt x="405790" y="592404"/>
                </a:lnTo>
                <a:lnTo>
                  <a:pt x="411416" y="595630"/>
                </a:lnTo>
                <a:close/>
              </a:path>
              <a:path w="2943225" h="2244725">
                <a:moveTo>
                  <a:pt x="415620" y="17780"/>
                </a:moveTo>
                <a:lnTo>
                  <a:pt x="414642" y="17780"/>
                </a:lnTo>
                <a:lnTo>
                  <a:pt x="414743" y="18288"/>
                </a:lnTo>
                <a:lnTo>
                  <a:pt x="415620" y="17780"/>
                </a:lnTo>
                <a:close/>
              </a:path>
              <a:path w="2943225" h="2244725">
                <a:moveTo>
                  <a:pt x="419620" y="17780"/>
                </a:moveTo>
                <a:lnTo>
                  <a:pt x="417830" y="16510"/>
                </a:lnTo>
                <a:lnTo>
                  <a:pt x="415620" y="17780"/>
                </a:lnTo>
                <a:lnTo>
                  <a:pt x="419620" y="17780"/>
                </a:lnTo>
                <a:close/>
              </a:path>
              <a:path w="2943225" h="2244725">
                <a:moveTo>
                  <a:pt x="420839" y="15087"/>
                </a:moveTo>
                <a:lnTo>
                  <a:pt x="418376" y="14338"/>
                </a:lnTo>
                <a:lnTo>
                  <a:pt x="419341" y="14871"/>
                </a:lnTo>
                <a:lnTo>
                  <a:pt x="420141" y="15036"/>
                </a:lnTo>
                <a:lnTo>
                  <a:pt x="420839" y="15087"/>
                </a:lnTo>
                <a:close/>
              </a:path>
              <a:path w="2943225" h="2244725">
                <a:moveTo>
                  <a:pt x="424573" y="15074"/>
                </a:moveTo>
                <a:lnTo>
                  <a:pt x="420789" y="13970"/>
                </a:lnTo>
                <a:lnTo>
                  <a:pt x="424561" y="15240"/>
                </a:lnTo>
                <a:lnTo>
                  <a:pt x="424573" y="15074"/>
                </a:lnTo>
                <a:close/>
              </a:path>
              <a:path w="2943225" h="2244725">
                <a:moveTo>
                  <a:pt x="437400" y="3810"/>
                </a:moveTo>
                <a:lnTo>
                  <a:pt x="436041" y="2540"/>
                </a:lnTo>
                <a:lnTo>
                  <a:pt x="434225" y="3810"/>
                </a:lnTo>
                <a:lnTo>
                  <a:pt x="437400" y="3810"/>
                </a:lnTo>
                <a:close/>
              </a:path>
              <a:path w="2943225" h="2244725">
                <a:moveTo>
                  <a:pt x="438734" y="3810"/>
                </a:moveTo>
                <a:lnTo>
                  <a:pt x="437400" y="3810"/>
                </a:lnTo>
                <a:lnTo>
                  <a:pt x="438391" y="4737"/>
                </a:lnTo>
                <a:lnTo>
                  <a:pt x="438734" y="3810"/>
                </a:lnTo>
                <a:close/>
              </a:path>
              <a:path w="2943225" h="2244725">
                <a:moveTo>
                  <a:pt x="456628" y="2146"/>
                </a:moveTo>
                <a:lnTo>
                  <a:pt x="455764" y="2273"/>
                </a:lnTo>
                <a:lnTo>
                  <a:pt x="454850" y="2717"/>
                </a:lnTo>
                <a:lnTo>
                  <a:pt x="455117" y="2844"/>
                </a:lnTo>
                <a:lnTo>
                  <a:pt x="456628" y="2146"/>
                </a:lnTo>
                <a:close/>
              </a:path>
              <a:path w="2943225" h="2244725">
                <a:moveTo>
                  <a:pt x="460514" y="3810"/>
                </a:moveTo>
                <a:lnTo>
                  <a:pt x="458647" y="5080"/>
                </a:lnTo>
                <a:lnTo>
                  <a:pt x="460514" y="3810"/>
                </a:lnTo>
                <a:close/>
              </a:path>
              <a:path w="2943225" h="2244725">
                <a:moveTo>
                  <a:pt x="463829" y="577672"/>
                </a:moveTo>
                <a:lnTo>
                  <a:pt x="462889" y="576148"/>
                </a:lnTo>
                <a:lnTo>
                  <a:pt x="462114" y="576580"/>
                </a:lnTo>
                <a:lnTo>
                  <a:pt x="463829" y="577672"/>
                </a:lnTo>
                <a:close/>
              </a:path>
              <a:path w="2943225" h="2244725">
                <a:moveTo>
                  <a:pt x="469061" y="572770"/>
                </a:moveTo>
                <a:lnTo>
                  <a:pt x="468972" y="571500"/>
                </a:lnTo>
                <a:lnTo>
                  <a:pt x="460806" y="572770"/>
                </a:lnTo>
                <a:lnTo>
                  <a:pt x="462889" y="576148"/>
                </a:lnTo>
                <a:lnTo>
                  <a:pt x="469061" y="572770"/>
                </a:lnTo>
                <a:close/>
              </a:path>
              <a:path w="2943225" h="2244725">
                <a:moveTo>
                  <a:pt x="479209" y="49530"/>
                </a:moveTo>
                <a:lnTo>
                  <a:pt x="479069" y="49110"/>
                </a:lnTo>
                <a:lnTo>
                  <a:pt x="476923" y="49530"/>
                </a:lnTo>
                <a:lnTo>
                  <a:pt x="479209" y="49530"/>
                </a:lnTo>
                <a:close/>
              </a:path>
              <a:path w="2943225" h="2244725">
                <a:moveTo>
                  <a:pt x="501383" y="579120"/>
                </a:moveTo>
                <a:lnTo>
                  <a:pt x="500748" y="572770"/>
                </a:lnTo>
                <a:lnTo>
                  <a:pt x="500608" y="577850"/>
                </a:lnTo>
                <a:lnTo>
                  <a:pt x="499808" y="579285"/>
                </a:lnTo>
                <a:lnTo>
                  <a:pt x="501383" y="579120"/>
                </a:lnTo>
                <a:close/>
              </a:path>
              <a:path w="2943225" h="2244725">
                <a:moveTo>
                  <a:pt x="522554" y="10033"/>
                </a:moveTo>
                <a:lnTo>
                  <a:pt x="521639" y="9398"/>
                </a:lnTo>
                <a:lnTo>
                  <a:pt x="520560" y="9067"/>
                </a:lnTo>
                <a:lnTo>
                  <a:pt x="519684" y="9601"/>
                </a:lnTo>
                <a:lnTo>
                  <a:pt x="522554" y="10033"/>
                </a:lnTo>
                <a:close/>
              </a:path>
              <a:path w="2943225" h="2244725">
                <a:moveTo>
                  <a:pt x="546125" y="546608"/>
                </a:moveTo>
                <a:lnTo>
                  <a:pt x="546036" y="545909"/>
                </a:lnTo>
                <a:lnTo>
                  <a:pt x="545871" y="545515"/>
                </a:lnTo>
                <a:lnTo>
                  <a:pt x="545465" y="545795"/>
                </a:lnTo>
                <a:lnTo>
                  <a:pt x="545896" y="546315"/>
                </a:lnTo>
                <a:lnTo>
                  <a:pt x="546125" y="546608"/>
                </a:lnTo>
                <a:close/>
              </a:path>
              <a:path w="2943225" h="2244725">
                <a:moveTo>
                  <a:pt x="549186" y="40690"/>
                </a:moveTo>
                <a:lnTo>
                  <a:pt x="547903" y="40144"/>
                </a:lnTo>
                <a:lnTo>
                  <a:pt x="546811" y="39738"/>
                </a:lnTo>
                <a:lnTo>
                  <a:pt x="546633" y="40398"/>
                </a:lnTo>
                <a:lnTo>
                  <a:pt x="547801" y="41236"/>
                </a:lnTo>
                <a:lnTo>
                  <a:pt x="548703" y="41122"/>
                </a:lnTo>
                <a:lnTo>
                  <a:pt x="549186" y="40690"/>
                </a:lnTo>
                <a:close/>
              </a:path>
              <a:path w="2943225" h="2244725">
                <a:moveTo>
                  <a:pt x="563321" y="91376"/>
                </a:moveTo>
                <a:lnTo>
                  <a:pt x="563054" y="91440"/>
                </a:lnTo>
                <a:lnTo>
                  <a:pt x="563283" y="91440"/>
                </a:lnTo>
                <a:close/>
              </a:path>
              <a:path w="2943225" h="2244725">
                <a:moveTo>
                  <a:pt x="568934" y="529590"/>
                </a:moveTo>
                <a:lnTo>
                  <a:pt x="568109" y="532130"/>
                </a:lnTo>
                <a:lnTo>
                  <a:pt x="568121" y="532257"/>
                </a:lnTo>
                <a:lnTo>
                  <a:pt x="568934" y="529590"/>
                </a:lnTo>
                <a:close/>
              </a:path>
              <a:path w="2943225" h="2244725">
                <a:moveTo>
                  <a:pt x="580072" y="520700"/>
                </a:moveTo>
                <a:lnTo>
                  <a:pt x="574255" y="523240"/>
                </a:lnTo>
                <a:lnTo>
                  <a:pt x="573824" y="528320"/>
                </a:lnTo>
                <a:lnTo>
                  <a:pt x="579208" y="527532"/>
                </a:lnTo>
                <a:lnTo>
                  <a:pt x="578599" y="527050"/>
                </a:lnTo>
                <a:lnTo>
                  <a:pt x="580072" y="520700"/>
                </a:lnTo>
                <a:close/>
              </a:path>
              <a:path w="2943225" h="2244725">
                <a:moveTo>
                  <a:pt x="581964" y="527138"/>
                </a:moveTo>
                <a:lnTo>
                  <a:pt x="579208" y="527532"/>
                </a:lnTo>
                <a:lnTo>
                  <a:pt x="581406" y="529272"/>
                </a:lnTo>
                <a:lnTo>
                  <a:pt x="581875" y="528396"/>
                </a:lnTo>
                <a:lnTo>
                  <a:pt x="581964" y="527138"/>
                </a:lnTo>
                <a:close/>
              </a:path>
              <a:path w="2943225" h="2244725">
                <a:moveTo>
                  <a:pt x="601649" y="383019"/>
                </a:moveTo>
                <a:lnTo>
                  <a:pt x="598601" y="382270"/>
                </a:lnTo>
                <a:lnTo>
                  <a:pt x="600252" y="388620"/>
                </a:lnTo>
                <a:lnTo>
                  <a:pt x="601649" y="383019"/>
                </a:lnTo>
                <a:close/>
              </a:path>
              <a:path w="2943225" h="2244725">
                <a:moveTo>
                  <a:pt x="602640" y="458139"/>
                </a:moveTo>
                <a:lnTo>
                  <a:pt x="602526" y="456438"/>
                </a:lnTo>
                <a:lnTo>
                  <a:pt x="602589" y="455549"/>
                </a:lnTo>
                <a:lnTo>
                  <a:pt x="602386" y="456742"/>
                </a:lnTo>
                <a:lnTo>
                  <a:pt x="602411" y="457542"/>
                </a:lnTo>
                <a:lnTo>
                  <a:pt x="602640" y="458139"/>
                </a:lnTo>
                <a:close/>
              </a:path>
              <a:path w="2943225" h="2244725">
                <a:moveTo>
                  <a:pt x="603770" y="383540"/>
                </a:moveTo>
                <a:lnTo>
                  <a:pt x="602983" y="381393"/>
                </a:lnTo>
                <a:lnTo>
                  <a:pt x="602157" y="381000"/>
                </a:lnTo>
                <a:lnTo>
                  <a:pt x="601649" y="383019"/>
                </a:lnTo>
                <a:lnTo>
                  <a:pt x="603770" y="383540"/>
                </a:lnTo>
                <a:close/>
              </a:path>
              <a:path w="2943225" h="2244725">
                <a:moveTo>
                  <a:pt x="605205" y="459727"/>
                </a:moveTo>
                <a:lnTo>
                  <a:pt x="603719" y="459422"/>
                </a:lnTo>
                <a:lnTo>
                  <a:pt x="602970" y="458978"/>
                </a:lnTo>
                <a:lnTo>
                  <a:pt x="602640" y="458139"/>
                </a:lnTo>
                <a:lnTo>
                  <a:pt x="602970" y="459930"/>
                </a:lnTo>
                <a:lnTo>
                  <a:pt x="603859" y="460095"/>
                </a:lnTo>
                <a:lnTo>
                  <a:pt x="604685" y="460121"/>
                </a:lnTo>
                <a:lnTo>
                  <a:pt x="605205" y="459727"/>
                </a:lnTo>
                <a:close/>
              </a:path>
              <a:path w="2943225" h="2244725">
                <a:moveTo>
                  <a:pt x="605764" y="482346"/>
                </a:moveTo>
                <a:lnTo>
                  <a:pt x="605345" y="479818"/>
                </a:lnTo>
                <a:lnTo>
                  <a:pt x="604139" y="480060"/>
                </a:lnTo>
                <a:lnTo>
                  <a:pt x="605764" y="482346"/>
                </a:lnTo>
                <a:close/>
              </a:path>
              <a:path w="2943225" h="2244725">
                <a:moveTo>
                  <a:pt x="607326" y="291477"/>
                </a:moveTo>
                <a:lnTo>
                  <a:pt x="606806" y="291642"/>
                </a:lnTo>
                <a:lnTo>
                  <a:pt x="606259" y="291973"/>
                </a:lnTo>
                <a:lnTo>
                  <a:pt x="605815" y="292646"/>
                </a:lnTo>
                <a:lnTo>
                  <a:pt x="606209" y="292595"/>
                </a:lnTo>
                <a:lnTo>
                  <a:pt x="606742" y="292087"/>
                </a:lnTo>
                <a:lnTo>
                  <a:pt x="607326" y="291477"/>
                </a:lnTo>
                <a:close/>
              </a:path>
              <a:path w="2943225" h="2244725">
                <a:moveTo>
                  <a:pt x="612216" y="316026"/>
                </a:moveTo>
                <a:lnTo>
                  <a:pt x="611936" y="315861"/>
                </a:lnTo>
                <a:lnTo>
                  <a:pt x="611759" y="316230"/>
                </a:lnTo>
                <a:lnTo>
                  <a:pt x="612216" y="316026"/>
                </a:lnTo>
                <a:close/>
              </a:path>
              <a:path w="2943225" h="2244725">
                <a:moveTo>
                  <a:pt x="613384" y="488594"/>
                </a:moveTo>
                <a:lnTo>
                  <a:pt x="609676" y="487680"/>
                </a:lnTo>
                <a:lnTo>
                  <a:pt x="608622" y="486410"/>
                </a:lnTo>
                <a:lnTo>
                  <a:pt x="605764" y="482346"/>
                </a:lnTo>
                <a:lnTo>
                  <a:pt x="606856" y="488950"/>
                </a:lnTo>
                <a:lnTo>
                  <a:pt x="612533" y="490220"/>
                </a:lnTo>
                <a:lnTo>
                  <a:pt x="613384" y="488594"/>
                </a:lnTo>
                <a:close/>
              </a:path>
              <a:path w="2943225" h="2244725">
                <a:moveTo>
                  <a:pt x="614743" y="309880"/>
                </a:moveTo>
                <a:lnTo>
                  <a:pt x="610108" y="309880"/>
                </a:lnTo>
                <a:lnTo>
                  <a:pt x="610463" y="314960"/>
                </a:lnTo>
                <a:lnTo>
                  <a:pt x="611936" y="315861"/>
                </a:lnTo>
                <a:lnTo>
                  <a:pt x="614743" y="309880"/>
                </a:lnTo>
                <a:close/>
              </a:path>
              <a:path w="2943225" h="2244725">
                <a:moveTo>
                  <a:pt x="614807" y="488950"/>
                </a:moveTo>
                <a:lnTo>
                  <a:pt x="614527" y="486410"/>
                </a:lnTo>
                <a:lnTo>
                  <a:pt x="613384" y="488594"/>
                </a:lnTo>
                <a:lnTo>
                  <a:pt x="614807" y="488950"/>
                </a:lnTo>
                <a:close/>
              </a:path>
              <a:path w="2943225" h="2244725">
                <a:moveTo>
                  <a:pt x="614921" y="459740"/>
                </a:moveTo>
                <a:lnTo>
                  <a:pt x="613079" y="460413"/>
                </a:lnTo>
                <a:lnTo>
                  <a:pt x="613613" y="462495"/>
                </a:lnTo>
                <a:lnTo>
                  <a:pt x="614921" y="459740"/>
                </a:lnTo>
                <a:close/>
              </a:path>
              <a:path w="2943225" h="2244725">
                <a:moveTo>
                  <a:pt x="618718" y="477520"/>
                </a:moveTo>
                <a:lnTo>
                  <a:pt x="617524" y="471170"/>
                </a:lnTo>
                <a:lnTo>
                  <a:pt x="614870" y="466090"/>
                </a:lnTo>
                <a:lnTo>
                  <a:pt x="614210" y="464820"/>
                </a:lnTo>
                <a:lnTo>
                  <a:pt x="613613" y="462495"/>
                </a:lnTo>
                <a:lnTo>
                  <a:pt x="611924" y="466090"/>
                </a:lnTo>
                <a:lnTo>
                  <a:pt x="609638" y="464820"/>
                </a:lnTo>
                <a:lnTo>
                  <a:pt x="602970" y="459930"/>
                </a:lnTo>
                <a:lnTo>
                  <a:pt x="601878" y="459765"/>
                </a:lnTo>
                <a:lnTo>
                  <a:pt x="602234" y="460806"/>
                </a:lnTo>
                <a:lnTo>
                  <a:pt x="602881" y="461670"/>
                </a:lnTo>
                <a:lnTo>
                  <a:pt x="603707" y="462457"/>
                </a:lnTo>
                <a:lnTo>
                  <a:pt x="605586" y="467360"/>
                </a:lnTo>
                <a:lnTo>
                  <a:pt x="609434" y="472440"/>
                </a:lnTo>
                <a:lnTo>
                  <a:pt x="611327" y="477520"/>
                </a:lnTo>
                <a:lnTo>
                  <a:pt x="607745" y="478790"/>
                </a:lnTo>
                <a:lnTo>
                  <a:pt x="605878" y="474980"/>
                </a:lnTo>
                <a:lnTo>
                  <a:pt x="603516" y="472440"/>
                </a:lnTo>
                <a:lnTo>
                  <a:pt x="605167" y="478790"/>
                </a:lnTo>
                <a:lnTo>
                  <a:pt x="605345" y="479818"/>
                </a:lnTo>
                <a:lnTo>
                  <a:pt x="610539" y="478790"/>
                </a:lnTo>
                <a:lnTo>
                  <a:pt x="612597" y="477520"/>
                </a:lnTo>
                <a:lnTo>
                  <a:pt x="613943" y="481330"/>
                </a:lnTo>
                <a:lnTo>
                  <a:pt x="618718" y="477520"/>
                </a:lnTo>
                <a:close/>
              </a:path>
              <a:path w="2943225" h="2244725">
                <a:moveTo>
                  <a:pt x="622160" y="527240"/>
                </a:moveTo>
                <a:lnTo>
                  <a:pt x="620877" y="523621"/>
                </a:lnTo>
                <a:lnTo>
                  <a:pt x="620280" y="524497"/>
                </a:lnTo>
                <a:lnTo>
                  <a:pt x="622160" y="527240"/>
                </a:lnTo>
                <a:close/>
              </a:path>
              <a:path w="2943225" h="2244725">
                <a:moveTo>
                  <a:pt x="622223" y="251421"/>
                </a:moveTo>
                <a:lnTo>
                  <a:pt x="621436" y="248920"/>
                </a:lnTo>
                <a:lnTo>
                  <a:pt x="620407" y="249174"/>
                </a:lnTo>
                <a:lnTo>
                  <a:pt x="622223" y="251421"/>
                </a:lnTo>
                <a:close/>
              </a:path>
              <a:path w="2943225" h="2244725">
                <a:moveTo>
                  <a:pt x="622642" y="252730"/>
                </a:moveTo>
                <a:lnTo>
                  <a:pt x="622261" y="251460"/>
                </a:lnTo>
                <a:lnTo>
                  <a:pt x="622642" y="252730"/>
                </a:lnTo>
                <a:close/>
              </a:path>
              <a:path w="2943225" h="2244725">
                <a:moveTo>
                  <a:pt x="622795" y="248691"/>
                </a:moveTo>
                <a:lnTo>
                  <a:pt x="622312" y="248323"/>
                </a:lnTo>
                <a:lnTo>
                  <a:pt x="622249" y="248920"/>
                </a:lnTo>
                <a:lnTo>
                  <a:pt x="622795" y="248691"/>
                </a:lnTo>
                <a:close/>
              </a:path>
              <a:path w="2943225" h="2244725">
                <a:moveTo>
                  <a:pt x="623836" y="383540"/>
                </a:moveTo>
                <a:lnTo>
                  <a:pt x="623316" y="379514"/>
                </a:lnTo>
                <a:lnTo>
                  <a:pt x="622922" y="379730"/>
                </a:lnTo>
                <a:lnTo>
                  <a:pt x="622744" y="381000"/>
                </a:lnTo>
                <a:lnTo>
                  <a:pt x="622871" y="381393"/>
                </a:lnTo>
                <a:lnTo>
                  <a:pt x="623836" y="383540"/>
                </a:lnTo>
                <a:close/>
              </a:path>
              <a:path w="2943225" h="2244725">
                <a:moveTo>
                  <a:pt x="627151" y="398780"/>
                </a:moveTo>
                <a:lnTo>
                  <a:pt x="622706" y="393700"/>
                </a:lnTo>
                <a:lnTo>
                  <a:pt x="624344" y="399999"/>
                </a:lnTo>
                <a:lnTo>
                  <a:pt x="624573" y="398780"/>
                </a:lnTo>
                <a:lnTo>
                  <a:pt x="627151" y="398780"/>
                </a:lnTo>
                <a:close/>
              </a:path>
              <a:path w="2943225" h="2244725">
                <a:moveTo>
                  <a:pt x="627583" y="377190"/>
                </a:moveTo>
                <a:lnTo>
                  <a:pt x="622668" y="374650"/>
                </a:lnTo>
                <a:lnTo>
                  <a:pt x="623316" y="379514"/>
                </a:lnTo>
                <a:lnTo>
                  <a:pt x="627583" y="377190"/>
                </a:lnTo>
                <a:close/>
              </a:path>
              <a:path w="2943225" h="2244725">
                <a:moveTo>
                  <a:pt x="628383" y="529590"/>
                </a:moveTo>
                <a:lnTo>
                  <a:pt x="625373" y="528320"/>
                </a:lnTo>
                <a:lnTo>
                  <a:pt x="623506" y="529590"/>
                </a:lnTo>
                <a:lnTo>
                  <a:pt x="619582" y="530860"/>
                </a:lnTo>
                <a:lnTo>
                  <a:pt x="618490" y="529590"/>
                </a:lnTo>
                <a:lnTo>
                  <a:pt x="617385" y="528320"/>
                </a:lnTo>
                <a:lnTo>
                  <a:pt x="618121" y="527050"/>
                </a:lnTo>
                <a:lnTo>
                  <a:pt x="620306" y="523240"/>
                </a:lnTo>
                <a:lnTo>
                  <a:pt x="617258" y="518160"/>
                </a:lnTo>
                <a:lnTo>
                  <a:pt x="616496" y="516890"/>
                </a:lnTo>
                <a:lnTo>
                  <a:pt x="614375" y="514350"/>
                </a:lnTo>
                <a:lnTo>
                  <a:pt x="618604" y="511187"/>
                </a:lnTo>
                <a:lnTo>
                  <a:pt x="618794" y="506120"/>
                </a:lnTo>
                <a:lnTo>
                  <a:pt x="614299" y="500849"/>
                </a:lnTo>
                <a:lnTo>
                  <a:pt x="615835" y="499719"/>
                </a:lnTo>
                <a:lnTo>
                  <a:pt x="617651" y="500811"/>
                </a:lnTo>
                <a:lnTo>
                  <a:pt x="618947" y="501065"/>
                </a:lnTo>
                <a:lnTo>
                  <a:pt x="615543" y="497471"/>
                </a:lnTo>
                <a:lnTo>
                  <a:pt x="609587" y="493331"/>
                </a:lnTo>
                <a:lnTo>
                  <a:pt x="603186" y="495719"/>
                </a:lnTo>
                <a:lnTo>
                  <a:pt x="609904" y="499249"/>
                </a:lnTo>
                <a:lnTo>
                  <a:pt x="607123" y="500138"/>
                </a:lnTo>
                <a:lnTo>
                  <a:pt x="615111" y="503936"/>
                </a:lnTo>
                <a:lnTo>
                  <a:pt x="615950" y="507009"/>
                </a:lnTo>
                <a:lnTo>
                  <a:pt x="612914" y="509308"/>
                </a:lnTo>
                <a:lnTo>
                  <a:pt x="610336" y="508800"/>
                </a:lnTo>
                <a:lnTo>
                  <a:pt x="612140" y="509879"/>
                </a:lnTo>
                <a:lnTo>
                  <a:pt x="611098" y="511048"/>
                </a:lnTo>
                <a:lnTo>
                  <a:pt x="606437" y="508000"/>
                </a:lnTo>
                <a:lnTo>
                  <a:pt x="597750" y="508000"/>
                </a:lnTo>
                <a:lnTo>
                  <a:pt x="594652" y="518160"/>
                </a:lnTo>
                <a:lnTo>
                  <a:pt x="589508" y="515620"/>
                </a:lnTo>
                <a:lnTo>
                  <a:pt x="595058" y="510540"/>
                </a:lnTo>
                <a:lnTo>
                  <a:pt x="589026" y="510540"/>
                </a:lnTo>
                <a:lnTo>
                  <a:pt x="589305" y="513359"/>
                </a:lnTo>
                <a:lnTo>
                  <a:pt x="589203" y="515620"/>
                </a:lnTo>
                <a:lnTo>
                  <a:pt x="588784" y="518160"/>
                </a:lnTo>
                <a:lnTo>
                  <a:pt x="586663" y="516890"/>
                </a:lnTo>
                <a:lnTo>
                  <a:pt x="582676" y="516890"/>
                </a:lnTo>
                <a:lnTo>
                  <a:pt x="581964" y="527138"/>
                </a:lnTo>
                <a:lnTo>
                  <a:pt x="582599" y="527050"/>
                </a:lnTo>
                <a:lnTo>
                  <a:pt x="581914" y="528320"/>
                </a:lnTo>
                <a:lnTo>
                  <a:pt x="581787" y="529590"/>
                </a:lnTo>
                <a:lnTo>
                  <a:pt x="581406" y="529272"/>
                </a:lnTo>
                <a:lnTo>
                  <a:pt x="579183" y="533400"/>
                </a:lnTo>
                <a:lnTo>
                  <a:pt x="573163" y="533400"/>
                </a:lnTo>
                <a:lnTo>
                  <a:pt x="571855" y="529590"/>
                </a:lnTo>
                <a:lnTo>
                  <a:pt x="570395" y="534670"/>
                </a:lnTo>
                <a:lnTo>
                  <a:pt x="568286" y="533400"/>
                </a:lnTo>
                <a:lnTo>
                  <a:pt x="568121" y="532257"/>
                </a:lnTo>
                <a:lnTo>
                  <a:pt x="567397" y="534670"/>
                </a:lnTo>
                <a:lnTo>
                  <a:pt x="560692" y="537210"/>
                </a:lnTo>
                <a:lnTo>
                  <a:pt x="562178" y="543560"/>
                </a:lnTo>
                <a:lnTo>
                  <a:pt x="557555" y="543560"/>
                </a:lnTo>
                <a:lnTo>
                  <a:pt x="553631" y="547370"/>
                </a:lnTo>
                <a:lnTo>
                  <a:pt x="549960" y="548640"/>
                </a:lnTo>
                <a:lnTo>
                  <a:pt x="546138" y="546100"/>
                </a:lnTo>
                <a:lnTo>
                  <a:pt x="546442" y="548640"/>
                </a:lnTo>
                <a:lnTo>
                  <a:pt x="544639" y="556260"/>
                </a:lnTo>
                <a:lnTo>
                  <a:pt x="541756" y="558800"/>
                </a:lnTo>
                <a:lnTo>
                  <a:pt x="539280" y="554990"/>
                </a:lnTo>
                <a:lnTo>
                  <a:pt x="534517" y="557530"/>
                </a:lnTo>
                <a:lnTo>
                  <a:pt x="528878" y="560070"/>
                </a:lnTo>
                <a:lnTo>
                  <a:pt x="523748" y="557530"/>
                </a:lnTo>
                <a:lnTo>
                  <a:pt x="524725" y="562610"/>
                </a:lnTo>
                <a:lnTo>
                  <a:pt x="521589" y="566420"/>
                </a:lnTo>
                <a:lnTo>
                  <a:pt x="513905" y="574040"/>
                </a:lnTo>
                <a:lnTo>
                  <a:pt x="508330" y="579120"/>
                </a:lnTo>
                <a:lnTo>
                  <a:pt x="508050" y="579120"/>
                </a:lnTo>
                <a:lnTo>
                  <a:pt x="506818" y="577850"/>
                </a:lnTo>
                <a:lnTo>
                  <a:pt x="505879" y="576580"/>
                </a:lnTo>
                <a:lnTo>
                  <a:pt x="505002" y="575310"/>
                </a:lnTo>
                <a:lnTo>
                  <a:pt x="507390" y="582930"/>
                </a:lnTo>
                <a:lnTo>
                  <a:pt x="505764" y="585470"/>
                </a:lnTo>
                <a:lnTo>
                  <a:pt x="499605" y="590550"/>
                </a:lnTo>
                <a:lnTo>
                  <a:pt x="497789" y="586740"/>
                </a:lnTo>
                <a:lnTo>
                  <a:pt x="497192" y="585470"/>
                </a:lnTo>
                <a:lnTo>
                  <a:pt x="498475" y="581660"/>
                </a:lnTo>
                <a:lnTo>
                  <a:pt x="499808" y="579285"/>
                </a:lnTo>
                <a:lnTo>
                  <a:pt x="489597" y="580390"/>
                </a:lnTo>
                <a:lnTo>
                  <a:pt x="492099" y="585470"/>
                </a:lnTo>
                <a:lnTo>
                  <a:pt x="487184" y="581901"/>
                </a:lnTo>
                <a:lnTo>
                  <a:pt x="487070" y="581660"/>
                </a:lnTo>
                <a:lnTo>
                  <a:pt x="484746" y="576580"/>
                </a:lnTo>
                <a:lnTo>
                  <a:pt x="483793" y="581660"/>
                </a:lnTo>
                <a:lnTo>
                  <a:pt x="481799" y="582930"/>
                </a:lnTo>
                <a:lnTo>
                  <a:pt x="479158" y="582930"/>
                </a:lnTo>
                <a:lnTo>
                  <a:pt x="476250" y="585470"/>
                </a:lnTo>
                <a:lnTo>
                  <a:pt x="468718" y="580390"/>
                </a:lnTo>
                <a:lnTo>
                  <a:pt x="470027" y="579120"/>
                </a:lnTo>
                <a:lnTo>
                  <a:pt x="473925" y="575310"/>
                </a:lnTo>
                <a:lnTo>
                  <a:pt x="466064" y="579120"/>
                </a:lnTo>
                <a:lnTo>
                  <a:pt x="463829" y="577672"/>
                </a:lnTo>
                <a:lnTo>
                  <a:pt x="465493" y="580390"/>
                </a:lnTo>
                <a:lnTo>
                  <a:pt x="463956" y="584200"/>
                </a:lnTo>
                <a:lnTo>
                  <a:pt x="454329" y="586740"/>
                </a:lnTo>
                <a:lnTo>
                  <a:pt x="455955" y="584200"/>
                </a:lnTo>
                <a:lnTo>
                  <a:pt x="459193" y="579120"/>
                </a:lnTo>
                <a:lnTo>
                  <a:pt x="455701" y="575310"/>
                </a:lnTo>
                <a:lnTo>
                  <a:pt x="449732" y="577850"/>
                </a:lnTo>
                <a:lnTo>
                  <a:pt x="445389" y="584200"/>
                </a:lnTo>
                <a:lnTo>
                  <a:pt x="440842" y="584200"/>
                </a:lnTo>
                <a:lnTo>
                  <a:pt x="440448" y="582930"/>
                </a:lnTo>
                <a:lnTo>
                  <a:pt x="439547" y="582930"/>
                </a:lnTo>
                <a:lnTo>
                  <a:pt x="440499" y="581660"/>
                </a:lnTo>
                <a:lnTo>
                  <a:pt x="434822" y="584200"/>
                </a:lnTo>
                <a:lnTo>
                  <a:pt x="420547" y="586740"/>
                </a:lnTo>
                <a:lnTo>
                  <a:pt x="414312" y="590550"/>
                </a:lnTo>
                <a:lnTo>
                  <a:pt x="413727" y="590550"/>
                </a:lnTo>
                <a:lnTo>
                  <a:pt x="413410" y="589280"/>
                </a:lnTo>
                <a:lnTo>
                  <a:pt x="412318" y="585279"/>
                </a:lnTo>
                <a:lnTo>
                  <a:pt x="420166" y="583412"/>
                </a:lnTo>
                <a:lnTo>
                  <a:pt x="410616" y="584238"/>
                </a:lnTo>
                <a:lnTo>
                  <a:pt x="411873" y="585851"/>
                </a:lnTo>
                <a:lnTo>
                  <a:pt x="412686" y="587641"/>
                </a:lnTo>
                <a:lnTo>
                  <a:pt x="413270" y="589280"/>
                </a:lnTo>
                <a:lnTo>
                  <a:pt x="414629" y="593090"/>
                </a:lnTo>
                <a:lnTo>
                  <a:pt x="414883" y="595630"/>
                </a:lnTo>
                <a:lnTo>
                  <a:pt x="414883" y="599440"/>
                </a:lnTo>
                <a:lnTo>
                  <a:pt x="411238" y="599440"/>
                </a:lnTo>
                <a:lnTo>
                  <a:pt x="408330" y="604520"/>
                </a:lnTo>
                <a:lnTo>
                  <a:pt x="407924" y="603250"/>
                </a:lnTo>
                <a:lnTo>
                  <a:pt x="406717" y="599440"/>
                </a:lnTo>
                <a:lnTo>
                  <a:pt x="408965" y="599440"/>
                </a:lnTo>
                <a:lnTo>
                  <a:pt x="409016" y="598170"/>
                </a:lnTo>
                <a:lnTo>
                  <a:pt x="409067" y="596900"/>
                </a:lnTo>
                <a:lnTo>
                  <a:pt x="410032" y="595630"/>
                </a:lnTo>
                <a:lnTo>
                  <a:pt x="406311" y="598170"/>
                </a:lnTo>
                <a:lnTo>
                  <a:pt x="403796" y="593102"/>
                </a:lnTo>
                <a:lnTo>
                  <a:pt x="395389" y="599440"/>
                </a:lnTo>
                <a:lnTo>
                  <a:pt x="389572" y="596900"/>
                </a:lnTo>
                <a:lnTo>
                  <a:pt x="390893" y="594360"/>
                </a:lnTo>
                <a:lnTo>
                  <a:pt x="394652" y="593090"/>
                </a:lnTo>
                <a:lnTo>
                  <a:pt x="397217" y="591820"/>
                </a:lnTo>
                <a:lnTo>
                  <a:pt x="394919" y="588010"/>
                </a:lnTo>
                <a:lnTo>
                  <a:pt x="403898" y="590550"/>
                </a:lnTo>
                <a:lnTo>
                  <a:pt x="402729" y="588010"/>
                </a:lnTo>
                <a:lnTo>
                  <a:pt x="401561" y="585470"/>
                </a:lnTo>
                <a:lnTo>
                  <a:pt x="403034" y="585470"/>
                </a:lnTo>
                <a:lnTo>
                  <a:pt x="404583" y="584200"/>
                </a:lnTo>
                <a:lnTo>
                  <a:pt x="402539" y="579120"/>
                </a:lnTo>
                <a:lnTo>
                  <a:pt x="395401" y="579120"/>
                </a:lnTo>
                <a:lnTo>
                  <a:pt x="385102" y="581660"/>
                </a:lnTo>
                <a:lnTo>
                  <a:pt x="377964" y="581660"/>
                </a:lnTo>
                <a:lnTo>
                  <a:pt x="375539" y="586740"/>
                </a:lnTo>
                <a:lnTo>
                  <a:pt x="379095" y="588010"/>
                </a:lnTo>
                <a:lnTo>
                  <a:pt x="376669" y="591820"/>
                </a:lnTo>
                <a:lnTo>
                  <a:pt x="367487" y="593090"/>
                </a:lnTo>
                <a:lnTo>
                  <a:pt x="362216" y="588010"/>
                </a:lnTo>
                <a:lnTo>
                  <a:pt x="357784" y="582930"/>
                </a:lnTo>
                <a:lnTo>
                  <a:pt x="351129" y="585470"/>
                </a:lnTo>
                <a:lnTo>
                  <a:pt x="348208" y="589280"/>
                </a:lnTo>
                <a:lnTo>
                  <a:pt x="347408" y="599440"/>
                </a:lnTo>
                <a:lnTo>
                  <a:pt x="342976" y="596900"/>
                </a:lnTo>
                <a:lnTo>
                  <a:pt x="338531" y="594360"/>
                </a:lnTo>
                <a:lnTo>
                  <a:pt x="341122" y="586740"/>
                </a:lnTo>
                <a:lnTo>
                  <a:pt x="335229" y="588010"/>
                </a:lnTo>
                <a:lnTo>
                  <a:pt x="332409" y="591820"/>
                </a:lnTo>
                <a:lnTo>
                  <a:pt x="329450" y="594360"/>
                </a:lnTo>
                <a:lnTo>
                  <a:pt x="324700" y="593394"/>
                </a:lnTo>
                <a:lnTo>
                  <a:pt x="324929" y="594360"/>
                </a:lnTo>
                <a:lnTo>
                  <a:pt x="319049" y="594360"/>
                </a:lnTo>
                <a:lnTo>
                  <a:pt x="317512" y="586740"/>
                </a:lnTo>
                <a:lnTo>
                  <a:pt x="308356" y="589280"/>
                </a:lnTo>
                <a:lnTo>
                  <a:pt x="293979" y="593090"/>
                </a:lnTo>
                <a:lnTo>
                  <a:pt x="279311" y="596900"/>
                </a:lnTo>
                <a:lnTo>
                  <a:pt x="279958" y="594360"/>
                </a:lnTo>
                <a:lnTo>
                  <a:pt x="282117" y="591820"/>
                </a:lnTo>
                <a:lnTo>
                  <a:pt x="278917" y="590550"/>
                </a:lnTo>
                <a:lnTo>
                  <a:pt x="271094" y="591324"/>
                </a:lnTo>
                <a:lnTo>
                  <a:pt x="271094" y="601980"/>
                </a:lnTo>
                <a:lnTo>
                  <a:pt x="270573" y="603250"/>
                </a:lnTo>
                <a:lnTo>
                  <a:pt x="268973" y="603250"/>
                </a:lnTo>
                <a:lnTo>
                  <a:pt x="269786" y="601980"/>
                </a:lnTo>
                <a:lnTo>
                  <a:pt x="265950" y="600710"/>
                </a:lnTo>
                <a:lnTo>
                  <a:pt x="263486" y="599440"/>
                </a:lnTo>
                <a:lnTo>
                  <a:pt x="270446" y="599440"/>
                </a:lnTo>
                <a:lnTo>
                  <a:pt x="271094" y="601980"/>
                </a:lnTo>
                <a:lnTo>
                  <a:pt x="271094" y="591324"/>
                </a:lnTo>
                <a:lnTo>
                  <a:pt x="266052" y="591820"/>
                </a:lnTo>
                <a:lnTo>
                  <a:pt x="252717" y="591820"/>
                </a:lnTo>
                <a:lnTo>
                  <a:pt x="226707" y="586740"/>
                </a:lnTo>
                <a:lnTo>
                  <a:pt x="220802" y="594360"/>
                </a:lnTo>
                <a:lnTo>
                  <a:pt x="219367" y="594360"/>
                </a:lnTo>
                <a:lnTo>
                  <a:pt x="216433" y="596900"/>
                </a:lnTo>
                <a:lnTo>
                  <a:pt x="212877" y="596900"/>
                </a:lnTo>
                <a:lnTo>
                  <a:pt x="211531" y="593090"/>
                </a:lnTo>
                <a:lnTo>
                  <a:pt x="213728" y="590550"/>
                </a:lnTo>
                <a:lnTo>
                  <a:pt x="204076" y="595630"/>
                </a:lnTo>
                <a:lnTo>
                  <a:pt x="192544" y="599440"/>
                </a:lnTo>
                <a:lnTo>
                  <a:pt x="180809" y="599440"/>
                </a:lnTo>
                <a:lnTo>
                  <a:pt x="170522" y="598170"/>
                </a:lnTo>
                <a:lnTo>
                  <a:pt x="172720" y="595630"/>
                </a:lnTo>
                <a:lnTo>
                  <a:pt x="167157" y="596900"/>
                </a:lnTo>
                <a:lnTo>
                  <a:pt x="163296" y="600710"/>
                </a:lnTo>
                <a:lnTo>
                  <a:pt x="159524" y="604520"/>
                </a:lnTo>
                <a:lnTo>
                  <a:pt x="154266" y="603250"/>
                </a:lnTo>
                <a:lnTo>
                  <a:pt x="155829" y="601980"/>
                </a:lnTo>
                <a:lnTo>
                  <a:pt x="142646" y="601980"/>
                </a:lnTo>
                <a:lnTo>
                  <a:pt x="130187" y="603250"/>
                </a:lnTo>
                <a:lnTo>
                  <a:pt x="126009" y="603250"/>
                </a:lnTo>
                <a:lnTo>
                  <a:pt x="124129" y="599440"/>
                </a:lnTo>
                <a:lnTo>
                  <a:pt x="123913" y="596900"/>
                </a:lnTo>
                <a:lnTo>
                  <a:pt x="124396" y="593090"/>
                </a:lnTo>
                <a:lnTo>
                  <a:pt x="119075" y="591820"/>
                </a:lnTo>
                <a:lnTo>
                  <a:pt x="115023" y="585470"/>
                </a:lnTo>
                <a:lnTo>
                  <a:pt x="110667" y="581660"/>
                </a:lnTo>
                <a:lnTo>
                  <a:pt x="104419" y="581660"/>
                </a:lnTo>
                <a:lnTo>
                  <a:pt x="103378" y="575310"/>
                </a:lnTo>
                <a:lnTo>
                  <a:pt x="103111" y="570230"/>
                </a:lnTo>
                <a:lnTo>
                  <a:pt x="102006" y="563880"/>
                </a:lnTo>
                <a:lnTo>
                  <a:pt x="98412" y="556260"/>
                </a:lnTo>
                <a:lnTo>
                  <a:pt x="96100" y="552450"/>
                </a:lnTo>
                <a:lnTo>
                  <a:pt x="88392" y="556260"/>
                </a:lnTo>
                <a:lnTo>
                  <a:pt x="83997" y="552450"/>
                </a:lnTo>
                <a:lnTo>
                  <a:pt x="88861" y="548640"/>
                </a:lnTo>
                <a:lnTo>
                  <a:pt x="79044" y="547370"/>
                </a:lnTo>
                <a:lnTo>
                  <a:pt x="81356" y="542290"/>
                </a:lnTo>
                <a:lnTo>
                  <a:pt x="82499" y="539750"/>
                </a:lnTo>
                <a:lnTo>
                  <a:pt x="78041" y="537210"/>
                </a:lnTo>
                <a:lnTo>
                  <a:pt x="79019" y="538480"/>
                </a:lnTo>
                <a:lnTo>
                  <a:pt x="78511" y="542290"/>
                </a:lnTo>
                <a:lnTo>
                  <a:pt x="76911" y="542290"/>
                </a:lnTo>
                <a:lnTo>
                  <a:pt x="69672" y="538480"/>
                </a:lnTo>
                <a:lnTo>
                  <a:pt x="69367" y="535940"/>
                </a:lnTo>
                <a:lnTo>
                  <a:pt x="68186" y="525780"/>
                </a:lnTo>
                <a:lnTo>
                  <a:pt x="70586" y="523240"/>
                </a:lnTo>
                <a:lnTo>
                  <a:pt x="62585" y="518160"/>
                </a:lnTo>
                <a:lnTo>
                  <a:pt x="59372" y="515620"/>
                </a:lnTo>
                <a:lnTo>
                  <a:pt x="58331" y="514781"/>
                </a:lnTo>
                <a:lnTo>
                  <a:pt x="59220" y="514350"/>
                </a:lnTo>
                <a:lnTo>
                  <a:pt x="59740" y="513080"/>
                </a:lnTo>
                <a:lnTo>
                  <a:pt x="60325" y="513359"/>
                </a:lnTo>
                <a:lnTo>
                  <a:pt x="61226" y="511810"/>
                </a:lnTo>
                <a:lnTo>
                  <a:pt x="59956" y="511810"/>
                </a:lnTo>
                <a:lnTo>
                  <a:pt x="57467" y="513080"/>
                </a:lnTo>
                <a:lnTo>
                  <a:pt x="57162" y="513080"/>
                </a:lnTo>
                <a:lnTo>
                  <a:pt x="57162" y="515366"/>
                </a:lnTo>
                <a:lnTo>
                  <a:pt x="57010" y="515620"/>
                </a:lnTo>
                <a:lnTo>
                  <a:pt x="56654" y="515620"/>
                </a:lnTo>
                <a:lnTo>
                  <a:pt x="57162" y="515366"/>
                </a:lnTo>
                <a:lnTo>
                  <a:pt x="57162" y="513080"/>
                </a:lnTo>
                <a:lnTo>
                  <a:pt x="56959" y="513080"/>
                </a:lnTo>
                <a:lnTo>
                  <a:pt x="58293" y="511810"/>
                </a:lnTo>
                <a:lnTo>
                  <a:pt x="59613" y="510540"/>
                </a:lnTo>
                <a:lnTo>
                  <a:pt x="59461" y="510540"/>
                </a:lnTo>
                <a:lnTo>
                  <a:pt x="58051" y="501650"/>
                </a:lnTo>
                <a:lnTo>
                  <a:pt x="62522" y="502920"/>
                </a:lnTo>
                <a:lnTo>
                  <a:pt x="62547" y="501650"/>
                </a:lnTo>
                <a:lnTo>
                  <a:pt x="62687" y="494030"/>
                </a:lnTo>
                <a:lnTo>
                  <a:pt x="62712" y="492760"/>
                </a:lnTo>
                <a:lnTo>
                  <a:pt x="61988" y="481330"/>
                </a:lnTo>
                <a:lnTo>
                  <a:pt x="61061" y="471170"/>
                </a:lnTo>
                <a:lnTo>
                  <a:pt x="60845" y="464820"/>
                </a:lnTo>
                <a:lnTo>
                  <a:pt x="60667" y="459740"/>
                </a:lnTo>
                <a:lnTo>
                  <a:pt x="58547" y="464820"/>
                </a:lnTo>
                <a:lnTo>
                  <a:pt x="50800" y="463550"/>
                </a:lnTo>
                <a:lnTo>
                  <a:pt x="50063" y="458470"/>
                </a:lnTo>
                <a:lnTo>
                  <a:pt x="51079" y="458279"/>
                </a:lnTo>
                <a:lnTo>
                  <a:pt x="49161" y="455930"/>
                </a:lnTo>
                <a:lnTo>
                  <a:pt x="49987" y="450850"/>
                </a:lnTo>
                <a:lnTo>
                  <a:pt x="56997" y="452120"/>
                </a:lnTo>
                <a:lnTo>
                  <a:pt x="59220" y="455930"/>
                </a:lnTo>
                <a:lnTo>
                  <a:pt x="57645" y="450850"/>
                </a:lnTo>
                <a:lnTo>
                  <a:pt x="56857" y="448310"/>
                </a:lnTo>
                <a:lnTo>
                  <a:pt x="58915" y="448310"/>
                </a:lnTo>
                <a:lnTo>
                  <a:pt x="59982" y="449580"/>
                </a:lnTo>
                <a:lnTo>
                  <a:pt x="62598" y="449580"/>
                </a:lnTo>
                <a:lnTo>
                  <a:pt x="62179" y="448310"/>
                </a:lnTo>
                <a:lnTo>
                  <a:pt x="61772" y="447040"/>
                </a:lnTo>
                <a:lnTo>
                  <a:pt x="63550" y="443230"/>
                </a:lnTo>
                <a:lnTo>
                  <a:pt x="64744" y="438150"/>
                </a:lnTo>
                <a:lnTo>
                  <a:pt x="62153" y="434340"/>
                </a:lnTo>
                <a:lnTo>
                  <a:pt x="64211" y="434340"/>
                </a:lnTo>
                <a:lnTo>
                  <a:pt x="63919" y="424180"/>
                </a:lnTo>
                <a:lnTo>
                  <a:pt x="63131" y="415290"/>
                </a:lnTo>
                <a:lnTo>
                  <a:pt x="62255" y="407670"/>
                </a:lnTo>
                <a:lnTo>
                  <a:pt x="61734" y="398780"/>
                </a:lnTo>
                <a:lnTo>
                  <a:pt x="55803" y="398780"/>
                </a:lnTo>
                <a:lnTo>
                  <a:pt x="57137" y="393700"/>
                </a:lnTo>
                <a:lnTo>
                  <a:pt x="52374" y="389890"/>
                </a:lnTo>
                <a:lnTo>
                  <a:pt x="54216" y="383540"/>
                </a:lnTo>
                <a:lnTo>
                  <a:pt x="56362" y="375920"/>
                </a:lnTo>
                <a:lnTo>
                  <a:pt x="58064" y="368300"/>
                </a:lnTo>
                <a:lnTo>
                  <a:pt x="58572" y="360680"/>
                </a:lnTo>
                <a:lnTo>
                  <a:pt x="57594" y="358140"/>
                </a:lnTo>
                <a:lnTo>
                  <a:pt x="56134" y="354330"/>
                </a:lnTo>
                <a:lnTo>
                  <a:pt x="55651" y="353060"/>
                </a:lnTo>
                <a:lnTo>
                  <a:pt x="55422" y="353606"/>
                </a:lnTo>
                <a:lnTo>
                  <a:pt x="55118" y="345579"/>
                </a:lnTo>
                <a:lnTo>
                  <a:pt x="55118" y="354330"/>
                </a:lnTo>
                <a:lnTo>
                  <a:pt x="53568" y="358140"/>
                </a:lnTo>
                <a:lnTo>
                  <a:pt x="50050" y="354330"/>
                </a:lnTo>
                <a:lnTo>
                  <a:pt x="55118" y="354330"/>
                </a:lnTo>
                <a:lnTo>
                  <a:pt x="55118" y="345579"/>
                </a:lnTo>
                <a:lnTo>
                  <a:pt x="55016" y="342900"/>
                </a:lnTo>
                <a:lnTo>
                  <a:pt x="58864" y="349250"/>
                </a:lnTo>
                <a:lnTo>
                  <a:pt x="58458" y="342900"/>
                </a:lnTo>
                <a:lnTo>
                  <a:pt x="58369" y="341630"/>
                </a:lnTo>
                <a:lnTo>
                  <a:pt x="58293" y="340360"/>
                </a:lnTo>
                <a:lnTo>
                  <a:pt x="57518" y="334010"/>
                </a:lnTo>
                <a:lnTo>
                  <a:pt x="56565" y="328930"/>
                </a:lnTo>
                <a:lnTo>
                  <a:pt x="56095" y="326390"/>
                </a:lnTo>
                <a:lnTo>
                  <a:pt x="54965" y="321310"/>
                </a:lnTo>
                <a:lnTo>
                  <a:pt x="54406" y="318770"/>
                </a:lnTo>
                <a:lnTo>
                  <a:pt x="53568" y="314960"/>
                </a:lnTo>
                <a:lnTo>
                  <a:pt x="51346" y="317500"/>
                </a:lnTo>
                <a:lnTo>
                  <a:pt x="50368" y="318770"/>
                </a:lnTo>
                <a:lnTo>
                  <a:pt x="48539" y="318770"/>
                </a:lnTo>
                <a:lnTo>
                  <a:pt x="47675" y="314960"/>
                </a:lnTo>
                <a:lnTo>
                  <a:pt x="50838" y="311150"/>
                </a:lnTo>
                <a:lnTo>
                  <a:pt x="53428" y="311150"/>
                </a:lnTo>
                <a:lnTo>
                  <a:pt x="53987" y="312420"/>
                </a:lnTo>
                <a:lnTo>
                  <a:pt x="53898" y="311150"/>
                </a:lnTo>
                <a:lnTo>
                  <a:pt x="52920" y="297180"/>
                </a:lnTo>
                <a:lnTo>
                  <a:pt x="57556" y="281940"/>
                </a:lnTo>
                <a:lnTo>
                  <a:pt x="59575" y="274320"/>
                </a:lnTo>
                <a:lnTo>
                  <a:pt x="61595" y="266700"/>
                </a:lnTo>
                <a:lnTo>
                  <a:pt x="58750" y="254000"/>
                </a:lnTo>
                <a:lnTo>
                  <a:pt x="59296" y="255270"/>
                </a:lnTo>
                <a:lnTo>
                  <a:pt x="58813" y="254000"/>
                </a:lnTo>
                <a:lnTo>
                  <a:pt x="54952" y="243840"/>
                </a:lnTo>
                <a:lnTo>
                  <a:pt x="53517" y="240030"/>
                </a:lnTo>
                <a:lnTo>
                  <a:pt x="54483" y="232410"/>
                </a:lnTo>
                <a:lnTo>
                  <a:pt x="57556" y="243840"/>
                </a:lnTo>
                <a:lnTo>
                  <a:pt x="60921" y="238760"/>
                </a:lnTo>
                <a:lnTo>
                  <a:pt x="58902" y="232410"/>
                </a:lnTo>
                <a:lnTo>
                  <a:pt x="57289" y="227330"/>
                </a:lnTo>
                <a:lnTo>
                  <a:pt x="57518" y="219710"/>
                </a:lnTo>
                <a:lnTo>
                  <a:pt x="57556" y="218440"/>
                </a:lnTo>
                <a:lnTo>
                  <a:pt x="57861" y="214630"/>
                </a:lnTo>
                <a:lnTo>
                  <a:pt x="58369" y="208280"/>
                </a:lnTo>
                <a:lnTo>
                  <a:pt x="56426" y="199390"/>
                </a:lnTo>
                <a:lnTo>
                  <a:pt x="63182" y="187960"/>
                </a:lnTo>
                <a:lnTo>
                  <a:pt x="15938" y="187960"/>
                </a:lnTo>
                <a:lnTo>
                  <a:pt x="16929" y="190500"/>
                </a:lnTo>
                <a:lnTo>
                  <a:pt x="22656" y="191770"/>
                </a:lnTo>
                <a:lnTo>
                  <a:pt x="23469" y="196850"/>
                </a:lnTo>
                <a:lnTo>
                  <a:pt x="23241" y="198120"/>
                </a:lnTo>
                <a:lnTo>
                  <a:pt x="22402" y="198120"/>
                </a:lnTo>
                <a:lnTo>
                  <a:pt x="21717" y="199339"/>
                </a:lnTo>
                <a:lnTo>
                  <a:pt x="20027" y="199948"/>
                </a:lnTo>
                <a:lnTo>
                  <a:pt x="13144" y="190804"/>
                </a:lnTo>
                <a:lnTo>
                  <a:pt x="9677" y="198310"/>
                </a:lnTo>
                <a:lnTo>
                  <a:pt x="13068" y="197180"/>
                </a:lnTo>
                <a:lnTo>
                  <a:pt x="15786" y="199859"/>
                </a:lnTo>
                <a:lnTo>
                  <a:pt x="18618" y="201968"/>
                </a:lnTo>
                <a:lnTo>
                  <a:pt x="21475" y="199783"/>
                </a:lnTo>
                <a:lnTo>
                  <a:pt x="14655" y="212090"/>
                </a:lnTo>
                <a:lnTo>
                  <a:pt x="10883" y="214630"/>
                </a:lnTo>
                <a:lnTo>
                  <a:pt x="11836" y="207010"/>
                </a:lnTo>
                <a:lnTo>
                  <a:pt x="8940" y="208280"/>
                </a:lnTo>
                <a:lnTo>
                  <a:pt x="7899" y="217170"/>
                </a:lnTo>
                <a:lnTo>
                  <a:pt x="3454" y="212090"/>
                </a:lnTo>
                <a:lnTo>
                  <a:pt x="0" y="218440"/>
                </a:lnTo>
                <a:lnTo>
                  <a:pt x="4610" y="217170"/>
                </a:lnTo>
                <a:lnTo>
                  <a:pt x="6578" y="220980"/>
                </a:lnTo>
                <a:lnTo>
                  <a:pt x="4800" y="227330"/>
                </a:lnTo>
                <a:lnTo>
                  <a:pt x="10782" y="219710"/>
                </a:lnTo>
                <a:lnTo>
                  <a:pt x="12052" y="227330"/>
                </a:lnTo>
                <a:lnTo>
                  <a:pt x="5397" y="236220"/>
                </a:lnTo>
                <a:lnTo>
                  <a:pt x="6629" y="243840"/>
                </a:lnTo>
                <a:lnTo>
                  <a:pt x="2603" y="240030"/>
                </a:lnTo>
                <a:lnTo>
                  <a:pt x="3733" y="246380"/>
                </a:lnTo>
                <a:lnTo>
                  <a:pt x="4686" y="255270"/>
                </a:lnTo>
                <a:lnTo>
                  <a:pt x="7124" y="265430"/>
                </a:lnTo>
                <a:lnTo>
                  <a:pt x="12725" y="271780"/>
                </a:lnTo>
                <a:lnTo>
                  <a:pt x="11226" y="273050"/>
                </a:lnTo>
                <a:lnTo>
                  <a:pt x="7696" y="274320"/>
                </a:lnTo>
                <a:lnTo>
                  <a:pt x="6781" y="271780"/>
                </a:lnTo>
                <a:lnTo>
                  <a:pt x="7683" y="284480"/>
                </a:lnTo>
                <a:lnTo>
                  <a:pt x="10782" y="297180"/>
                </a:lnTo>
                <a:lnTo>
                  <a:pt x="12979" y="309880"/>
                </a:lnTo>
                <a:lnTo>
                  <a:pt x="11176" y="321310"/>
                </a:lnTo>
                <a:lnTo>
                  <a:pt x="8039" y="320040"/>
                </a:lnTo>
                <a:lnTo>
                  <a:pt x="8940" y="322580"/>
                </a:lnTo>
                <a:lnTo>
                  <a:pt x="13931" y="325120"/>
                </a:lnTo>
                <a:lnTo>
                  <a:pt x="10744" y="328930"/>
                </a:lnTo>
                <a:lnTo>
                  <a:pt x="9436" y="328930"/>
                </a:lnTo>
                <a:lnTo>
                  <a:pt x="7607" y="327660"/>
                </a:lnTo>
                <a:lnTo>
                  <a:pt x="7416" y="328930"/>
                </a:lnTo>
                <a:lnTo>
                  <a:pt x="12903" y="336550"/>
                </a:lnTo>
                <a:lnTo>
                  <a:pt x="11036" y="341630"/>
                </a:lnTo>
                <a:lnTo>
                  <a:pt x="7505" y="337820"/>
                </a:lnTo>
                <a:lnTo>
                  <a:pt x="7099" y="347980"/>
                </a:lnTo>
                <a:lnTo>
                  <a:pt x="10464" y="358140"/>
                </a:lnTo>
                <a:lnTo>
                  <a:pt x="14998" y="365760"/>
                </a:lnTo>
                <a:lnTo>
                  <a:pt x="18122" y="375920"/>
                </a:lnTo>
                <a:lnTo>
                  <a:pt x="8851" y="375920"/>
                </a:lnTo>
                <a:lnTo>
                  <a:pt x="4241" y="393700"/>
                </a:lnTo>
                <a:lnTo>
                  <a:pt x="2921" y="393700"/>
                </a:lnTo>
                <a:lnTo>
                  <a:pt x="3632" y="407670"/>
                </a:lnTo>
                <a:lnTo>
                  <a:pt x="6667" y="419100"/>
                </a:lnTo>
                <a:lnTo>
                  <a:pt x="10604" y="430530"/>
                </a:lnTo>
                <a:lnTo>
                  <a:pt x="14020" y="443230"/>
                </a:lnTo>
                <a:lnTo>
                  <a:pt x="8966" y="453390"/>
                </a:lnTo>
                <a:lnTo>
                  <a:pt x="7302" y="467360"/>
                </a:lnTo>
                <a:lnTo>
                  <a:pt x="6464" y="482600"/>
                </a:lnTo>
                <a:lnTo>
                  <a:pt x="3898" y="496570"/>
                </a:lnTo>
                <a:lnTo>
                  <a:pt x="5600" y="494030"/>
                </a:lnTo>
                <a:lnTo>
                  <a:pt x="11112" y="496570"/>
                </a:lnTo>
                <a:lnTo>
                  <a:pt x="12039" y="500380"/>
                </a:lnTo>
                <a:lnTo>
                  <a:pt x="10147" y="504190"/>
                </a:lnTo>
                <a:lnTo>
                  <a:pt x="18415" y="510540"/>
                </a:lnTo>
                <a:lnTo>
                  <a:pt x="9906" y="511810"/>
                </a:lnTo>
                <a:lnTo>
                  <a:pt x="10083" y="509270"/>
                </a:lnTo>
                <a:lnTo>
                  <a:pt x="3898" y="513080"/>
                </a:lnTo>
                <a:lnTo>
                  <a:pt x="3568" y="520700"/>
                </a:lnTo>
                <a:lnTo>
                  <a:pt x="3632" y="532257"/>
                </a:lnTo>
                <a:lnTo>
                  <a:pt x="9982" y="539750"/>
                </a:lnTo>
                <a:lnTo>
                  <a:pt x="21069" y="535940"/>
                </a:lnTo>
                <a:lnTo>
                  <a:pt x="21259" y="538480"/>
                </a:lnTo>
                <a:lnTo>
                  <a:pt x="22860" y="543560"/>
                </a:lnTo>
                <a:lnTo>
                  <a:pt x="24206" y="546100"/>
                </a:lnTo>
                <a:lnTo>
                  <a:pt x="25019" y="548640"/>
                </a:lnTo>
                <a:lnTo>
                  <a:pt x="26225" y="551180"/>
                </a:lnTo>
                <a:lnTo>
                  <a:pt x="30695" y="557530"/>
                </a:lnTo>
                <a:lnTo>
                  <a:pt x="34734" y="560070"/>
                </a:lnTo>
                <a:lnTo>
                  <a:pt x="38658" y="563880"/>
                </a:lnTo>
                <a:lnTo>
                  <a:pt x="44323" y="568960"/>
                </a:lnTo>
                <a:lnTo>
                  <a:pt x="48920" y="574040"/>
                </a:lnTo>
                <a:lnTo>
                  <a:pt x="51562" y="579120"/>
                </a:lnTo>
                <a:lnTo>
                  <a:pt x="51371" y="584200"/>
                </a:lnTo>
                <a:lnTo>
                  <a:pt x="56146" y="585470"/>
                </a:lnTo>
                <a:lnTo>
                  <a:pt x="59385" y="589280"/>
                </a:lnTo>
                <a:lnTo>
                  <a:pt x="64135" y="590550"/>
                </a:lnTo>
                <a:lnTo>
                  <a:pt x="59448" y="594360"/>
                </a:lnTo>
                <a:lnTo>
                  <a:pt x="63652" y="600710"/>
                </a:lnTo>
                <a:lnTo>
                  <a:pt x="67665" y="607060"/>
                </a:lnTo>
                <a:lnTo>
                  <a:pt x="72402" y="612140"/>
                </a:lnTo>
                <a:lnTo>
                  <a:pt x="78841" y="618490"/>
                </a:lnTo>
                <a:lnTo>
                  <a:pt x="73748" y="619760"/>
                </a:lnTo>
                <a:lnTo>
                  <a:pt x="76161" y="622300"/>
                </a:lnTo>
                <a:lnTo>
                  <a:pt x="81051" y="621030"/>
                </a:lnTo>
                <a:lnTo>
                  <a:pt x="85966" y="621030"/>
                </a:lnTo>
                <a:lnTo>
                  <a:pt x="90906" y="619760"/>
                </a:lnTo>
                <a:lnTo>
                  <a:pt x="95504" y="618490"/>
                </a:lnTo>
                <a:lnTo>
                  <a:pt x="99263" y="622300"/>
                </a:lnTo>
                <a:lnTo>
                  <a:pt x="97269" y="627380"/>
                </a:lnTo>
                <a:lnTo>
                  <a:pt x="95453" y="631190"/>
                </a:lnTo>
                <a:lnTo>
                  <a:pt x="99479" y="636270"/>
                </a:lnTo>
                <a:lnTo>
                  <a:pt x="103162" y="641350"/>
                </a:lnTo>
                <a:lnTo>
                  <a:pt x="106959" y="646430"/>
                </a:lnTo>
                <a:lnTo>
                  <a:pt x="113258" y="647700"/>
                </a:lnTo>
                <a:lnTo>
                  <a:pt x="140474" y="647700"/>
                </a:lnTo>
                <a:lnTo>
                  <a:pt x="143764" y="646430"/>
                </a:lnTo>
                <a:lnTo>
                  <a:pt x="149148" y="643890"/>
                </a:lnTo>
                <a:lnTo>
                  <a:pt x="148691" y="647700"/>
                </a:lnTo>
                <a:lnTo>
                  <a:pt x="153136" y="647700"/>
                </a:lnTo>
                <a:lnTo>
                  <a:pt x="161226" y="648970"/>
                </a:lnTo>
                <a:lnTo>
                  <a:pt x="167551" y="646430"/>
                </a:lnTo>
                <a:lnTo>
                  <a:pt x="168097" y="643890"/>
                </a:lnTo>
                <a:lnTo>
                  <a:pt x="168910" y="640080"/>
                </a:lnTo>
                <a:lnTo>
                  <a:pt x="171462" y="643890"/>
                </a:lnTo>
                <a:lnTo>
                  <a:pt x="177126" y="642620"/>
                </a:lnTo>
                <a:lnTo>
                  <a:pt x="184061" y="640080"/>
                </a:lnTo>
                <a:lnTo>
                  <a:pt x="190411" y="636270"/>
                </a:lnTo>
                <a:lnTo>
                  <a:pt x="189522" y="642620"/>
                </a:lnTo>
                <a:lnTo>
                  <a:pt x="194462" y="636270"/>
                </a:lnTo>
                <a:lnTo>
                  <a:pt x="195453" y="635000"/>
                </a:lnTo>
                <a:lnTo>
                  <a:pt x="195567" y="632460"/>
                </a:lnTo>
                <a:lnTo>
                  <a:pt x="204228" y="629920"/>
                </a:lnTo>
                <a:lnTo>
                  <a:pt x="206349" y="631190"/>
                </a:lnTo>
                <a:lnTo>
                  <a:pt x="206273" y="634746"/>
                </a:lnTo>
                <a:lnTo>
                  <a:pt x="210489" y="636270"/>
                </a:lnTo>
                <a:lnTo>
                  <a:pt x="209130" y="629920"/>
                </a:lnTo>
                <a:lnTo>
                  <a:pt x="208584" y="627380"/>
                </a:lnTo>
                <a:lnTo>
                  <a:pt x="217106" y="631190"/>
                </a:lnTo>
                <a:lnTo>
                  <a:pt x="214147" y="635000"/>
                </a:lnTo>
                <a:lnTo>
                  <a:pt x="221297" y="635000"/>
                </a:lnTo>
                <a:lnTo>
                  <a:pt x="220624" y="632460"/>
                </a:lnTo>
                <a:lnTo>
                  <a:pt x="224358" y="628650"/>
                </a:lnTo>
                <a:lnTo>
                  <a:pt x="226542" y="627380"/>
                </a:lnTo>
                <a:lnTo>
                  <a:pt x="228727" y="626110"/>
                </a:lnTo>
                <a:lnTo>
                  <a:pt x="237934" y="628650"/>
                </a:lnTo>
                <a:lnTo>
                  <a:pt x="239217" y="633730"/>
                </a:lnTo>
                <a:lnTo>
                  <a:pt x="240030" y="631190"/>
                </a:lnTo>
                <a:lnTo>
                  <a:pt x="243725" y="626110"/>
                </a:lnTo>
                <a:lnTo>
                  <a:pt x="247992" y="627380"/>
                </a:lnTo>
                <a:lnTo>
                  <a:pt x="248653" y="629920"/>
                </a:lnTo>
                <a:lnTo>
                  <a:pt x="247180" y="631190"/>
                </a:lnTo>
                <a:lnTo>
                  <a:pt x="246443" y="631190"/>
                </a:lnTo>
                <a:lnTo>
                  <a:pt x="254381" y="632460"/>
                </a:lnTo>
                <a:lnTo>
                  <a:pt x="260718" y="629920"/>
                </a:lnTo>
                <a:lnTo>
                  <a:pt x="266369" y="628650"/>
                </a:lnTo>
                <a:lnTo>
                  <a:pt x="272262" y="629920"/>
                </a:lnTo>
                <a:lnTo>
                  <a:pt x="272516" y="631190"/>
                </a:lnTo>
                <a:lnTo>
                  <a:pt x="273100" y="632460"/>
                </a:lnTo>
                <a:lnTo>
                  <a:pt x="273812" y="632460"/>
                </a:lnTo>
                <a:lnTo>
                  <a:pt x="264337" y="633730"/>
                </a:lnTo>
                <a:lnTo>
                  <a:pt x="257467" y="633730"/>
                </a:lnTo>
                <a:lnTo>
                  <a:pt x="257670" y="638810"/>
                </a:lnTo>
                <a:lnTo>
                  <a:pt x="265341" y="638810"/>
                </a:lnTo>
                <a:lnTo>
                  <a:pt x="259613" y="646430"/>
                </a:lnTo>
                <a:lnTo>
                  <a:pt x="264731" y="642620"/>
                </a:lnTo>
                <a:lnTo>
                  <a:pt x="270789" y="638810"/>
                </a:lnTo>
                <a:lnTo>
                  <a:pt x="277152" y="635000"/>
                </a:lnTo>
                <a:lnTo>
                  <a:pt x="283184" y="635000"/>
                </a:lnTo>
                <a:lnTo>
                  <a:pt x="283946" y="636270"/>
                </a:lnTo>
                <a:lnTo>
                  <a:pt x="284251" y="636270"/>
                </a:lnTo>
                <a:lnTo>
                  <a:pt x="283502" y="637540"/>
                </a:lnTo>
                <a:lnTo>
                  <a:pt x="286766" y="637540"/>
                </a:lnTo>
                <a:lnTo>
                  <a:pt x="288175" y="636270"/>
                </a:lnTo>
                <a:lnTo>
                  <a:pt x="290588" y="637540"/>
                </a:lnTo>
                <a:lnTo>
                  <a:pt x="294411" y="637540"/>
                </a:lnTo>
                <a:lnTo>
                  <a:pt x="295503" y="642620"/>
                </a:lnTo>
                <a:lnTo>
                  <a:pt x="303276" y="640080"/>
                </a:lnTo>
                <a:lnTo>
                  <a:pt x="307098" y="640080"/>
                </a:lnTo>
                <a:lnTo>
                  <a:pt x="306628" y="635000"/>
                </a:lnTo>
                <a:lnTo>
                  <a:pt x="306514" y="633730"/>
                </a:lnTo>
                <a:lnTo>
                  <a:pt x="311543" y="635000"/>
                </a:lnTo>
                <a:lnTo>
                  <a:pt x="306946" y="630224"/>
                </a:lnTo>
                <a:lnTo>
                  <a:pt x="305968" y="631190"/>
                </a:lnTo>
                <a:lnTo>
                  <a:pt x="304380" y="631190"/>
                </a:lnTo>
                <a:lnTo>
                  <a:pt x="303885" y="630720"/>
                </a:lnTo>
                <a:lnTo>
                  <a:pt x="303377" y="630301"/>
                </a:lnTo>
                <a:lnTo>
                  <a:pt x="302856" y="629958"/>
                </a:lnTo>
                <a:lnTo>
                  <a:pt x="302323" y="631190"/>
                </a:lnTo>
                <a:lnTo>
                  <a:pt x="302082" y="631190"/>
                </a:lnTo>
                <a:lnTo>
                  <a:pt x="300062" y="631469"/>
                </a:lnTo>
                <a:lnTo>
                  <a:pt x="300062" y="636270"/>
                </a:lnTo>
                <a:lnTo>
                  <a:pt x="299872" y="637540"/>
                </a:lnTo>
                <a:lnTo>
                  <a:pt x="299656" y="638810"/>
                </a:lnTo>
                <a:lnTo>
                  <a:pt x="299199" y="638810"/>
                </a:lnTo>
                <a:lnTo>
                  <a:pt x="296697" y="640080"/>
                </a:lnTo>
                <a:lnTo>
                  <a:pt x="295808" y="638810"/>
                </a:lnTo>
                <a:lnTo>
                  <a:pt x="295389" y="637540"/>
                </a:lnTo>
                <a:lnTo>
                  <a:pt x="297980" y="637540"/>
                </a:lnTo>
                <a:lnTo>
                  <a:pt x="299796" y="636270"/>
                </a:lnTo>
                <a:lnTo>
                  <a:pt x="300062" y="636270"/>
                </a:lnTo>
                <a:lnTo>
                  <a:pt x="300062" y="631469"/>
                </a:lnTo>
                <a:lnTo>
                  <a:pt x="292633" y="632460"/>
                </a:lnTo>
                <a:lnTo>
                  <a:pt x="295490" y="628650"/>
                </a:lnTo>
                <a:lnTo>
                  <a:pt x="298526" y="626110"/>
                </a:lnTo>
                <a:lnTo>
                  <a:pt x="302882" y="629920"/>
                </a:lnTo>
                <a:lnTo>
                  <a:pt x="304215" y="626110"/>
                </a:lnTo>
                <a:lnTo>
                  <a:pt x="304660" y="624840"/>
                </a:lnTo>
                <a:lnTo>
                  <a:pt x="306628" y="621030"/>
                </a:lnTo>
                <a:lnTo>
                  <a:pt x="307759" y="619760"/>
                </a:lnTo>
                <a:lnTo>
                  <a:pt x="313347" y="627380"/>
                </a:lnTo>
                <a:lnTo>
                  <a:pt x="323583" y="631190"/>
                </a:lnTo>
                <a:lnTo>
                  <a:pt x="325221" y="636270"/>
                </a:lnTo>
                <a:lnTo>
                  <a:pt x="334441" y="633730"/>
                </a:lnTo>
                <a:lnTo>
                  <a:pt x="344030" y="632460"/>
                </a:lnTo>
                <a:lnTo>
                  <a:pt x="352742" y="628650"/>
                </a:lnTo>
                <a:lnTo>
                  <a:pt x="359321" y="622300"/>
                </a:lnTo>
                <a:lnTo>
                  <a:pt x="362559" y="619760"/>
                </a:lnTo>
                <a:lnTo>
                  <a:pt x="363258" y="624840"/>
                </a:lnTo>
                <a:lnTo>
                  <a:pt x="364578" y="626110"/>
                </a:lnTo>
                <a:lnTo>
                  <a:pt x="362712" y="627380"/>
                </a:lnTo>
                <a:lnTo>
                  <a:pt x="360438" y="627380"/>
                </a:lnTo>
                <a:lnTo>
                  <a:pt x="359486" y="628650"/>
                </a:lnTo>
                <a:lnTo>
                  <a:pt x="365963" y="626110"/>
                </a:lnTo>
                <a:lnTo>
                  <a:pt x="379018" y="627380"/>
                </a:lnTo>
                <a:lnTo>
                  <a:pt x="379222" y="626110"/>
                </a:lnTo>
                <a:lnTo>
                  <a:pt x="380238" y="619760"/>
                </a:lnTo>
                <a:lnTo>
                  <a:pt x="383324" y="622300"/>
                </a:lnTo>
                <a:lnTo>
                  <a:pt x="382676" y="623570"/>
                </a:lnTo>
                <a:lnTo>
                  <a:pt x="382574" y="624840"/>
                </a:lnTo>
                <a:lnTo>
                  <a:pt x="387273" y="624840"/>
                </a:lnTo>
                <a:lnTo>
                  <a:pt x="385838" y="627380"/>
                </a:lnTo>
                <a:lnTo>
                  <a:pt x="401561" y="628650"/>
                </a:lnTo>
                <a:lnTo>
                  <a:pt x="415569" y="622300"/>
                </a:lnTo>
                <a:lnTo>
                  <a:pt x="422808" y="619760"/>
                </a:lnTo>
                <a:lnTo>
                  <a:pt x="426427" y="618490"/>
                </a:lnTo>
                <a:lnTo>
                  <a:pt x="430060" y="617220"/>
                </a:lnTo>
                <a:lnTo>
                  <a:pt x="447243" y="621030"/>
                </a:lnTo>
                <a:lnTo>
                  <a:pt x="445465" y="619760"/>
                </a:lnTo>
                <a:lnTo>
                  <a:pt x="444588" y="619760"/>
                </a:lnTo>
                <a:lnTo>
                  <a:pt x="444169" y="618490"/>
                </a:lnTo>
                <a:lnTo>
                  <a:pt x="453174" y="619760"/>
                </a:lnTo>
                <a:lnTo>
                  <a:pt x="462216" y="619760"/>
                </a:lnTo>
                <a:lnTo>
                  <a:pt x="471322" y="618490"/>
                </a:lnTo>
                <a:lnTo>
                  <a:pt x="480428" y="617220"/>
                </a:lnTo>
                <a:lnTo>
                  <a:pt x="489546" y="615950"/>
                </a:lnTo>
                <a:lnTo>
                  <a:pt x="498436" y="615950"/>
                </a:lnTo>
                <a:lnTo>
                  <a:pt x="508317" y="614680"/>
                </a:lnTo>
                <a:lnTo>
                  <a:pt x="520433" y="615950"/>
                </a:lnTo>
                <a:lnTo>
                  <a:pt x="521766" y="614680"/>
                </a:lnTo>
                <a:lnTo>
                  <a:pt x="523113" y="613410"/>
                </a:lnTo>
                <a:lnTo>
                  <a:pt x="525881" y="612140"/>
                </a:lnTo>
                <a:lnTo>
                  <a:pt x="528815" y="610870"/>
                </a:lnTo>
                <a:lnTo>
                  <a:pt x="531939" y="608330"/>
                </a:lnTo>
                <a:lnTo>
                  <a:pt x="534847" y="607060"/>
                </a:lnTo>
                <a:lnTo>
                  <a:pt x="536994" y="607060"/>
                </a:lnTo>
                <a:lnTo>
                  <a:pt x="542099" y="604520"/>
                </a:lnTo>
                <a:lnTo>
                  <a:pt x="544652" y="603250"/>
                </a:lnTo>
                <a:lnTo>
                  <a:pt x="542264" y="599440"/>
                </a:lnTo>
                <a:lnTo>
                  <a:pt x="543750" y="593090"/>
                </a:lnTo>
                <a:lnTo>
                  <a:pt x="549059" y="596900"/>
                </a:lnTo>
                <a:lnTo>
                  <a:pt x="549808" y="593090"/>
                </a:lnTo>
                <a:lnTo>
                  <a:pt x="550303" y="590550"/>
                </a:lnTo>
                <a:lnTo>
                  <a:pt x="551053" y="586740"/>
                </a:lnTo>
                <a:lnTo>
                  <a:pt x="557669" y="581660"/>
                </a:lnTo>
                <a:lnTo>
                  <a:pt x="566788" y="579120"/>
                </a:lnTo>
                <a:lnTo>
                  <a:pt x="575919" y="576580"/>
                </a:lnTo>
                <a:lnTo>
                  <a:pt x="582256" y="568960"/>
                </a:lnTo>
                <a:lnTo>
                  <a:pt x="578078" y="566420"/>
                </a:lnTo>
                <a:lnTo>
                  <a:pt x="582815" y="563880"/>
                </a:lnTo>
                <a:lnTo>
                  <a:pt x="585470" y="560070"/>
                </a:lnTo>
                <a:lnTo>
                  <a:pt x="586346" y="558800"/>
                </a:lnTo>
                <a:lnTo>
                  <a:pt x="589889" y="553720"/>
                </a:lnTo>
                <a:lnTo>
                  <a:pt x="592239" y="558800"/>
                </a:lnTo>
                <a:lnTo>
                  <a:pt x="592188" y="557530"/>
                </a:lnTo>
                <a:lnTo>
                  <a:pt x="590854" y="553720"/>
                </a:lnTo>
                <a:lnTo>
                  <a:pt x="593902" y="553720"/>
                </a:lnTo>
                <a:lnTo>
                  <a:pt x="596087" y="556260"/>
                </a:lnTo>
                <a:lnTo>
                  <a:pt x="597598" y="553720"/>
                </a:lnTo>
                <a:lnTo>
                  <a:pt x="600646" y="548640"/>
                </a:lnTo>
                <a:lnTo>
                  <a:pt x="602919" y="544830"/>
                </a:lnTo>
                <a:lnTo>
                  <a:pt x="608215" y="543560"/>
                </a:lnTo>
                <a:lnTo>
                  <a:pt x="611466" y="547370"/>
                </a:lnTo>
                <a:lnTo>
                  <a:pt x="615226" y="549910"/>
                </a:lnTo>
                <a:lnTo>
                  <a:pt x="621982" y="547370"/>
                </a:lnTo>
                <a:lnTo>
                  <a:pt x="625538" y="542290"/>
                </a:lnTo>
                <a:lnTo>
                  <a:pt x="627253" y="534670"/>
                </a:lnTo>
                <a:lnTo>
                  <a:pt x="627532" y="533400"/>
                </a:lnTo>
                <a:lnTo>
                  <a:pt x="628103" y="530860"/>
                </a:lnTo>
                <a:lnTo>
                  <a:pt x="628383" y="529590"/>
                </a:lnTo>
                <a:close/>
              </a:path>
              <a:path w="2943225" h="2244725">
                <a:moveTo>
                  <a:pt x="629056" y="246710"/>
                </a:moveTo>
                <a:lnTo>
                  <a:pt x="628357" y="246710"/>
                </a:lnTo>
                <a:lnTo>
                  <a:pt x="627672" y="246710"/>
                </a:lnTo>
                <a:lnTo>
                  <a:pt x="622795" y="248691"/>
                </a:lnTo>
                <a:lnTo>
                  <a:pt x="626364" y="251460"/>
                </a:lnTo>
                <a:lnTo>
                  <a:pt x="628192" y="247103"/>
                </a:lnTo>
                <a:lnTo>
                  <a:pt x="628878" y="247650"/>
                </a:lnTo>
                <a:lnTo>
                  <a:pt x="629056" y="246710"/>
                </a:lnTo>
                <a:close/>
              </a:path>
              <a:path w="2943225" h="2244725">
                <a:moveTo>
                  <a:pt x="629285" y="438150"/>
                </a:moveTo>
                <a:lnTo>
                  <a:pt x="628662" y="438505"/>
                </a:lnTo>
                <a:lnTo>
                  <a:pt x="628027" y="441960"/>
                </a:lnTo>
                <a:lnTo>
                  <a:pt x="629285" y="438150"/>
                </a:lnTo>
                <a:close/>
              </a:path>
              <a:path w="2943225" h="2244725">
                <a:moveTo>
                  <a:pt x="630262" y="195897"/>
                </a:moveTo>
                <a:lnTo>
                  <a:pt x="627989" y="195554"/>
                </a:lnTo>
                <a:lnTo>
                  <a:pt x="628586" y="198450"/>
                </a:lnTo>
                <a:lnTo>
                  <a:pt x="628091" y="200863"/>
                </a:lnTo>
                <a:lnTo>
                  <a:pt x="630262" y="195897"/>
                </a:lnTo>
                <a:close/>
              </a:path>
              <a:path w="2943225" h="2244725">
                <a:moveTo>
                  <a:pt x="636193" y="219710"/>
                </a:moveTo>
                <a:lnTo>
                  <a:pt x="629970" y="219710"/>
                </a:lnTo>
                <a:lnTo>
                  <a:pt x="629983" y="218440"/>
                </a:lnTo>
                <a:lnTo>
                  <a:pt x="632879" y="217170"/>
                </a:lnTo>
                <a:lnTo>
                  <a:pt x="634555" y="217170"/>
                </a:lnTo>
                <a:lnTo>
                  <a:pt x="633158" y="212090"/>
                </a:lnTo>
                <a:lnTo>
                  <a:pt x="632256" y="205740"/>
                </a:lnTo>
                <a:lnTo>
                  <a:pt x="631190" y="203200"/>
                </a:lnTo>
                <a:lnTo>
                  <a:pt x="630643" y="201930"/>
                </a:lnTo>
                <a:lnTo>
                  <a:pt x="627849" y="201930"/>
                </a:lnTo>
                <a:lnTo>
                  <a:pt x="627976" y="201612"/>
                </a:lnTo>
                <a:lnTo>
                  <a:pt x="628091" y="200863"/>
                </a:lnTo>
                <a:lnTo>
                  <a:pt x="627646" y="201930"/>
                </a:lnTo>
                <a:lnTo>
                  <a:pt x="627087" y="201930"/>
                </a:lnTo>
                <a:lnTo>
                  <a:pt x="626656" y="203200"/>
                </a:lnTo>
                <a:lnTo>
                  <a:pt x="626376" y="203200"/>
                </a:lnTo>
                <a:lnTo>
                  <a:pt x="624497" y="194310"/>
                </a:lnTo>
                <a:lnTo>
                  <a:pt x="624217" y="193040"/>
                </a:lnTo>
                <a:lnTo>
                  <a:pt x="625373" y="182880"/>
                </a:lnTo>
                <a:lnTo>
                  <a:pt x="627189" y="172720"/>
                </a:lnTo>
                <a:lnTo>
                  <a:pt x="627011" y="162560"/>
                </a:lnTo>
                <a:lnTo>
                  <a:pt x="629094" y="162560"/>
                </a:lnTo>
                <a:lnTo>
                  <a:pt x="628688" y="161290"/>
                </a:lnTo>
                <a:lnTo>
                  <a:pt x="626668" y="154940"/>
                </a:lnTo>
                <a:lnTo>
                  <a:pt x="627595" y="146050"/>
                </a:lnTo>
                <a:lnTo>
                  <a:pt x="624890" y="142240"/>
                </a:lnTo>
                <a:lnTo>
                  <a:pt x="623087" y="139700"/>
                </a:lnTo>
                <a:lnTo>
                  <a:pt x="623087" y="138430"/>
                </a:lnTo>
                <a:lnTo>
                  <a:pt x="626846" y="133350"/>
                </a:lnTo>
                <a:lnTo>
                  <a:pt x="629335" y="134620"/>
                </a:lnTo>
                <a:lnTo>
                  <a:pt x="629056" y="133350"/>
                </a:lnTo>
                <a:lnTo>
                  <a:pt x="627938" y="128270"/>
                </a:lnTo>
                <a:lnTo>
                  <a:pt x="625970" y="127000"/>
                </a:lnTo>
                <a:lnTo>
                  <a:pt x="626986" y="121920"/>
                </a:lnTo>
                <a:lnTo>
                  <a:pt x="627748" y="118110"/>
                </a:lnTo>
                <a:lnTo>
                  <a:pt x="626275" y="115570"/>
                </a:lnTo>
                <a:lnTo>
                  <a:pt x="631710" y="117513"/>
                </a:lnTo>
                <a:lnTo>
                  <a:pt x="631456" y="121920"/>
                </a:lnTo>
                <a:lnTo>
                  <a:pt x="631761" y="119380"/>
                </a:lnTo>
                <a:lnTo>
                  <a:pt x="632244" y="117703"/>
                </a:lnTo>
                <a:lnTo>
                  <a:pt x="633349" y="118110"/>
                </a:lnTo>
                <a:lnTo>
                  <a:pt x="632371" y="117259"/>
                </a:lnTo>
                <a:lnTo>
                  <a:pt x="632498" y="116840"/>
                </a:lnTo>
                <a:lnTo>
                  <a:pt x="631621" y="115570"/>
                </a:lnTo>
                <a:lnTo>
                  <a:pt x="628980" y="111760"/>
                </a:lnTo>
                <a:lnTo>
                  <a:pt x="626770" y="106680"/>
                </a:lnTo>
                <a:lnTo>
                  <a:pt x="616407" y="104140"/>
                </a:lnTo>
                <a:lnTo>
                  <a:pt x="619988" y="104140"/>
                </a:lnTo>
                <a:lnTo>
                  <a:pt x="618845" y="100330"/>
                </a:lnTo>
                <a:lnTo>
                  <a:pt x="617943" y="99060"/>
                </a:lnTo>
                <a:lnTo>
                  <a:pt x="616851" y="96520"/>
                </a:lnTo>
                <a:lnTo>
                  <a:pt x="614540" y="93980"/>
                </a:lnTo>
                <a:lnTo>
                  <a:pt x="612660" y="93980"/>
                </a:lnTo>
                <a:lnTo>
                  <a:pt x="614070" y="100330"/>
                </a:lnTo>
                <a:lnTo>
                  <a:pt x="610501" y="97790"/>
                </a:lnTo>
                <a:lnTo>
                  <a:pt x="606958" y="93980"/>
                </a:lnTo>
                <a:lnTo>
                  <a:pt x="605777" y="92710"/>
                </a:lnTo>
                <a:lnTo>
                  <a:pt x="609904" y="90170"/>
                </a:lnTo>
                <a:lnTo>
                  <a:pt x="611962" y="88900"/>
                </a:lnTo>
                <a:lnTo>
                  <a:pt x="604697" y="80010"/>
                </a:lnTo>
                <a:lnTo>
                  <a:pt x="594487" y="76200"/>
                </a:lnTo>
                <a:lnTo>
                  <a:pt x="585533" y="71120"/>
                </a:lnTo>
                <a:lnTo>
                  <a:pt x="582002" y="62230"/>
                </a:lnTo>
                <a:lnTo>
                  <a:pt x="579831" y="63500"/>
                </a:lnTo>
                <a:lnTo>
                  <a:pt x="580771" y="66040"/>
                </a:lnTo>
                <a:lnTo>
                  <a:pt x="581672" y="69850"/>
                </a:lnTo>
                <a:lnTo>
                  <a:pt x="579374" y="71120"/>
                </a:lnTo>
                <a:lnTo>
                  <a:pt x="574662" y="66040"/>
                </a:lnTo>
                <a:lnTo>
                  <a:pt x="575513" y="57150"/>
                </a:lnTo>
                <a:lnTo>
                  <a:pt x="575868" y="53340"/>
                </a:lnTo>
                <a:lnTo>
                  <a:pt x="569988" y="48260"/>
                </a:lnTo>
                <a:lnTo>
                  <a:pt x="559485" y="48260"/>
                </a:lnTo>
                <a:lnTo>
                  <a:pt x="554609" y="44450"/>
                </a:lnTo>
                <a:lnTo>
                  <a:pt x="553910" y="46990"/>
                </a:lnTo>
                <a:lnTo>
                  <a:pt x="550341" y="53340"/>
                </a:lnTo>
                <a:lnTo>
                  <a:pt x="543026" y="49530"/>
                </a:lnTo>
                <a:lnTo>
                  <a:pt x="538302" y="44450"/>
                </a:lnTo>
                <a:lnTo>
                  <a:pt x="540537" y="40640"/>
                </a:lnTo>
                <a:lnTo>
                  <a:pt x="543509" y="35560"/>
                </a:lnTo>
                <a:lnTo>
                  <a:pt x="548246" y="36830"/>
                </a:lnTo>
                <a:lnTo>
                  <a:pt x="549681" y="38100"/>
                </a:lnTo>
                <a:lnTo>
                  <a:pt x="549770" y="39370"/>
                </a:lnTo>
                <a:lnTo>
                  <a:pt x="549135" y="40640"/>
                </a:lnTo>
                <a:lnTo>
                  <a:pt x="551484" y="40640"/>
                </a:lnTo>
                <a:lnTo>
                  <a:pt x="554469" y="41910"/>
                </a:lnTo>
                <a:lnTo>
                  <a:pt x="554278" y="39370"/>
                </a:lnTo>
                <a:lnTo>
                  <a:pt x="554177" y="38100"/>
                </a:lnTo>
                <a:lnTo>
                  <a:pt x="551802" y="39370"/>
                </a:lnTo>
                <a:lnTo>
                  <a:pt x="550875" y="35560"/>
                </a:lnTo>
                <a:lnTo>
                  <a:pt x="547852" y="33020"/>
                </a:lnTo>
                <a:lnTo>
                  <a:pt x="543775" y="29578"/>
                </a:lnTo>
                <a:lnTo>
                  <a:pt x="543534" y="29083"/>
                </a:lnTo>
                <a:lnTo>
                  <a:pt x="547827" y="26670"/>
                </a:lnTo>
                <a:lnTo>
                  <a:pt x="542188" y="25400"/>
                </a:lnTo>
                <a:lnTo>
                  <a:pt x="542950" y="27914"/>
                </a:lnTo>
                <a:lnTo>
                  <a:pt x="541578" y="26670"/>
                </a:lnTo>
                <a:lnTo>
                  <a:pt x="534454" y="20320"/>
                </a:lnTo>
                <a:lnTo>
                  <a:pt x="533031" y="19050"/>
                </a:lnTo>
                <a:lnTo>
                  <a:pt x="528840" y="15240"/>
                </a:lnTo>
                <a:lnTo>
                  <a:pt x="523913" y="10160"/>
                </a:lnTo>
                <a:lnTo>
                  <a:pt x="522528" y="8890"/>
                </a:lnTo>
                <a:lnTo>
                  <a:pt x="522935" y="10160"/>
                </a:lnTo>
                <a:lnTo>
                  <a:pt x="523608" y="10160"/>
                </a:lnTo>
                <a:lnTo>
                  <a:pt x="524294" y="12700"/>
                </a:lnTo>
                <a:lnTo>
                  <a:pt x="524192" y="15240"/>
                </a:lnTo>
                <a:lnTo>
                  <a:pt x="522897" y="13970"/>
                </a:lnTo>
                <a:lnTo>
                  <a:pt x="522414" y="13970"/>
                </a:lnTo>
                <a:lnTo>
                  <a:pt x="512597" y="12700"/>
                </a:lnTo>
                <a:lnTo>
                  <a:pt x="508673" y="15240"/>
                </a:lnTo>
                <a:lnTo>
                  <a:pt x="506196" y="17780"/>
                </a:lnTo>
                <a:lnTo>
                  <a:pt x="500735" y="20320"/>
                </a:lnTo>
                <a:lnTo>
                  <a:pt x="499287" y="17780"/>
                </a:lnTo>
                <a:lnTo>
                  <a:pt x="498576" y="16510"/>
                </a:lnTo>
                <a:lnTo>
                  <a:pt x="498500" y="15240"/>
                </a:lnTo>
                <a:lnTo>
                  <a:pt x="498424" y="13970"/>
                </a:lnTo>
                <a:lnTo>
                  <a:pt x="497497" y="12700"/>
                </a:lnTo>
                <a:lnTo>
                  <a:pt x="493039" y="13970"/>
                </a:lnTo>
                <a:lnTo>
                  <a:pt x="487172" y="11430"/>
                </a:lnTo>
                <a:lnTo>
                  <a:pt x="488543" y="10160"/>
                </a:lnTo>
                <a:lnTo>
                  <a:pt x="494030" y="5080"/>
                </a:lnTo>
                <a:lnTo>
                  <a:pt x="485368" y="10160"/>
                </a:lnTo>
                <a:lnTo>
                  <a:pt x="480263" y="5080"/>
                </a:lnTo>
                <a:lnTo>
                  <a:pt x="477710" y="2540"/>
                </a:lnTo>
                <a:lnTo>
                  <a:pt x="472732" y="1270"/>
                </a:lnTo>
                <a:lnTo>
                  <a:pt x="477304" y="0"/>
                </a:lnTo>
                <a:lnTo>
                  <a:pt x="470039" y="0"/>
                </a:lnTo>
                <a:lnTo>
                  <a:pt x="472706" y="5080"/>
                </a:lnTo>
                <a:lnTo>
                  <a:pt x="467728" y="5080"/>
                </a:lnTo>
                <a:lnTo>
                  <a:pt x="467753" y="2540"/>
                </a:lnTo>
                <a:lnTo>
                  <a:pt x="465010" y="6350"/>
                </a:lnTo>
                <a:lnTo>
                  <a:pt x="469963" y="11430"/>
                </a:lnTo>
                <a:lnTo>
                  <a:pt x="464502" y="15240"/>
                </a:lnTo>
                <a:lnTo>
                  <a:pt x="460883" y="12700"/>
                </a:lnTo>
                <a:lnTo>
                  <a:pt x="453605" y="17780"/>
                </a:lnTo>
                <a:lnTo>
                  <a:pt x="452551" y="12700"/>
                </a:lnTo>
                <a:lnTo>
                  <a:pt x="452285" y="11430"/>
                </a:lnTo>
                <a:lnTo>
                  <a:pt x="456996" y="11430"/>
                </a:lnTo>
                <a:lnTo>
                  <a:pt x="457034" y="10160"/>
                </a:lnTo>
                <a:lnTo>
                  <a:pt x="457060" y="8890"/>
                </a:lnTo>
                <a:lnTo>
                  <a:pt x="456793" y="6350"/>
                </a:lnTo>
                <a:lnTo>
                  <a:pt x="458647" y="5080"/>
                </a:lnTo>
                <a:lnTo>
                  <a:pt x="456438" y="5080"/>
                </a:lnTo>
                <a:lnTo>
                  <a:pt x="453720" y="3810"/>
                </a:lnTo>
                <a:lnTo>
                  <a:pt x="453288" y="2540"/>
                </a:lnTo>
                <a:lnTo>
                  <a:pt x="454812" y="2540"/>
                </a:lnTo>
                <a:lnTo>
                  <a:pt x="449287" y="1270"/>
                </a:lnTo>
                <a:lnTo>
                  <a:pt x="446887" y="3810"/>
                </a:lnTo>
                <a:lnTo>
                  <a:pt x="444436" y="7620"/>
                </a:lnTo>
                <a:lnTo>
                  <a:pt x="438721" y="10160"/>
                </a:lnTo>
                <a:lnTo>
                  <a:pt x="440105" y="6350"/>
                </a:lnTo>
                <a:lnTo>
                  <a:pt x="438391" y="4737"/>
                </a:lnTo>
                <a:lnTo>
                  <a:pt x="436448" y="10160"/>
                </a:lnTo>
                <a:lnTo>
                  <a:pt x="432333" y="12700"/>
                </a:lnTo>
                <a:lnTo>
                  <a:pt x="425132" y="10160"/>
                </a:lnTo>
                <a:lnTo>
                  <a:pt x="424573" y="15074"/>
                </a:lnTo>
                <a:lnTo>
                  <a:pt x="425094" y="15240"/>
                </a:lnTo>
                <a:lnTo>
                  <a:pt x="423684" y="19050"/>
                </a:lnTo>
                <a:lnTo>
                  <a:pt x="420090" y="19050"/>
                </a:lnTo>
                <a:lnTo>
                  <a:pt x="415099" y="20320"/>
                </a:lnTo>
                <a:lnTo>
                  <a:pt x="414870" y="19050"/>
                </a:lnTo>
                <a:lnTo>
                  <a:pt x="414743" y="18288"/>
                </a:lnTo>
                <a:lnTo>
                  <a:pt x="413423" y="19050"/>
                </a:lnTo>
                <a:lnTo>
                  <a:pt x="408495" y="16510"/>
                </a:lnTo>
                <a:lnTo>
                  <a:pt x="405815" y="15240"/>
                </a:lnTo>
                <a:lnTo>
                  <a:pt x="403148" y="13970"/>
                </a:lnTo>
                <a:lnTo>
                  <a:pt x="397497" y="15240"/>
                </a:lnTo>
                <a:lnTo>
                  <a:pt x="395681" y="13970"/>
                </a:lnTo>
                <a:lnTo>
                  <a:pt x="393865" y="12700"/>
                </a:lnTo>
                <a:lnTo>
                  <a:pt x="396265" y="8890"/>
                </a:lnTo>
                <a:lnTo>
                  <a:pt x="397065" y="7620"/>
                </a:lnTo>
                <a:lnTo>
                  <a:pt x="393890" y="6350"/>
                </a:lnTo>
                <a:lnTo>
                  <a:pt x="388632" y="7620"/>
                </a:lnTo>
                <a:lnTo>
                  <a:pt x="384784" y="6350"/>
                </a:lnTo>
                <a:lnTo>
                  <a:pt x="380860" y="3810"/>
                </a:lnTo>
                <a:lnTo>
                  <a:pt x="375335" y="5080"/>
                </a:lnTo>
                <a:lnTo>
                  <a:pt x="377685" y="9512"/>
                </a:lnTo>
                <a:lnTo>
                  <a:pt x="372084" y="13970"/>
                </a:lnTo>
                <a:lnTo>
                  <a:pt x="387070" y="10160"/>
                </a:lnTo>
                <a:lnTo>
                  <a:pt x="377520" y="17780"/>
                </a:lnTo>
                <a:lnTo>
                  <a:pt x="382054" y="17780"/>
                </a:lnTo>
                <a:lnTo>
                  <a:pt x="387032" y="13970"/>
                </a:lnTo>
                <a:lnTo>
                  <a:pt x="389763" y="15240"/>
                </a:lnTo>
                <a:lnTo>
                  <a:pt x="385965" y="18427"/>
                </a:lnTo>
                <a:lnTo>
                  <a:pt x="387908" y="22860"/>
                </a:lnTo>
                <a:lnTo>
                  <a:pt x="383222" y="20320"/>
                </a:lnTo>
                <a:lnTo>
                  <a:pt x="373634" y="22860"/>
                </a:lnTo>
                <a:lnTo>
                  <a:pt x="368427" y="21590"/>
                </a:lnTo>
                <a:lnTo>
                  <a:pt x="368439" y="20320"/>
                </a:lnTo>
                <a:lnTo>
                  <a:pt x="368515" y="8890"/>
                </a:lnTo>
                <a:lnTo>
                  <a:pt x="360743" y="7620"/>
                </a:lnTo>
                <a:lnTo>
                  <a:pt x="353161" y="10160"/>
                </a:lnTo>
                <a:lnTo>
                  <a:pt x="344982" y="12700"/>
                </a:lnTo>
                <a:lnTo>
                  <a:pt x="335419" y="12700"/>
                </a:lnTo>
                <a:lnTo>
                  <a:pt x="339940" y="15240"/>
                </a:lnTo>
                <a:lnTo>
                  <a:pt x="338124" y="20320"/>
                </a:lnTo>
                <a:lnTo>
                  <a:pt x="334721" y="17780"/>
                </a:lnTo>
                <a:lnTo>
                  <a:pt x="331317" y="15240"/>
                </a:lnTo>
                <a:lnTo>
                  <a:pt x="326809" y="17780"/>
                </a:lnTo>
                <a:lnTo>
                  <a:pt x="327177" y="13970"/>
                </a:lnTo>
                <a:lnTo>
                  <a:pt x="324332" y="12700"/>
                </a:lnTo>
                <a:lnTo>
                  <a:pt x="322376" y="10198"/>
                </a:lnTo>
                <a:lnTo>
                  <a:pt x="322351" y="9740"/>
                </a:lnTo>
                <a:lnTo>
                  <a:pt x="322033" y="9017"/>
                </a:lnTo>
                <a:lnTo>
                  <a:pt x="321005" y="7772"/>
                </a:lnTo>
                <a:lnTo>
                  <a:pt x="321297" y="8813"/>
                </a:lnTo>
                <a:lnTo>
                  <a:pt x="321830" y="9601"/>
                </a:lnTo>
                <a:lnTo>
                  <a:pt x="322376" y="10350"/>
                </a:lnTo>
                <a:lnTo>
                  <a:pt x="322643" y="12700"/>
                </a:lnTo>
                <a:lnTo>
                  <a:pt x="312140" y="10160"/>
                </a:lnTo>
                <a:lnTo>
                  <a:pt x="310959" y="17780"/>
                </a:lnTo>
                <a:lnTo>
                  <a:pt x="304647" y="12700"/>
                </a:lnTo>
                <a:lnTo>
                  <a:pt x="297713" y="13970"/>
                </a:lnTo>
                <a:lnTo>
                  <a:pt x="292671" y="17780"/>
                </a:lnTo>
                <a:lnTo>
                  <a:pt x="287705" y="21590"/>
                </a:lnTo>
                <a:lnTo>
                  <a:pt x="281012" y="22860"/>
                </a:lnTo>
                <a:lnTo>
                  <a:pt x="283159" y="20320"/>
                </a:lnTo>
                <a:lnTo>
                  <a:pt x="284238" y="19050"/>
                </a:lnTo>
                <a:lnTo>
                  <a:pt x="279273" y="15240"/>
                </a:lnTo>
                <a:lnTo>
                  <a:pt x="282892" y="13970"/>
                </a:lnTo>
                <a:lnTo>
                  <a:pt x="286512" y="12700"/>
                </a:lnTo>
                <a:lnTo>
                  <a:pt x="282892" y="12700"/>
                </a:lnTo>
                <a:lnTo>
                  <a:pt x="279628" y="11430"/>
                </a:lnTo>
                <a:lnTo>
                  <a:pt x="279590" y="13970"/>
                </a:lnTo>
                <a:lnTo>
                  <a:pt x="277456" y="11430"/>
                </a:lnTo>
                <a:lnTo>
                  <a:pt x="269608" y="20320"/>
                </a:lnTo>
                <a:lnTo>
                  <a:pt x="266433" y="16751"/>
                </a:lnTo>
                <a:lnTo>
                  <a:pt x="266890" y="16179"/>
                </a:lnTo>
                <a:lnTo>
                  <a:pt x="267716" y="15824"/>
                </a:lnTo>
                <a:lnTo>
                  <a:pt x="267512" y="15468"/>
                </a:lnTo>
                <a:lnTo>
                  <a:pt x="265684" y="16281"/>
                </a:lnTo>
                <a:lnTo>
                  <a:pt x="265861" y="16573"/>
                </a:lnTo>
                <a:lnTo>
                  <a:pt x="265976" y="16713"/>
                </a:lnTo>
                <a:lnTo>
                  <a:pt x="264718" y="17780"/>
                </a:lnTo>
                <a:lnTo>
                  <a:pt x="264261" y="22860"/>
                </a:lnTo>
                <a:lnTo>
                  <a:pt x="260210" y="22860"/>
                </a:lnTo>
                <a:lnTo>
                  <a:pt x="253860" y="22860"/>
                </a:lnTo>
                <a:lnTo>
                  <a:pt x="257467" y="27940"/>
                </a:lnTo>
                <a:lnTo>
                  <a:pt x="247662" y="22860"/>
                </a:lnTo>
                <a:lnTo>
                  <a:pt x="236385" y="21590"/>
                </a:lnTo>
                <a:lnTo>
                  <a:pt x="225386" y="22860"/>
                </a:lnTo>
                <a:lnTo>
                  <a:pt x="223139" y="21590"/>
                </a:lnTo>
                <a:lnTo>
                  <a:pt x="217385" y="18338"/>
                </a:lnTo>
                <a:lnTo>
                  <a:pt x="218122" y="18186"/>
                </a:lnTo>
                <a:lnTo>
                  <a:pt x="215417" y="17348"/>
                </a:lnTo>
                <a:lnTo>
                  <a:pt x="215709" y="17805"/>
                </a:lnTo>
                <a:lnTo>
                  <a:pt x="208508" y="19050"/>
                </a:lnTo>
                <a:lnTo>
                  <a:pt x="199009" y="20320"/>
                </a:lnTo>
                <a:lnTo>
                  <a:pt x="191820" y="21590"/>
                </a:lnTo>
                <a:lnTo>
                  <a:pt x="192278" y="20320"/>
                </a:lnTo>
                <a:lnTo>
                  <a:pt x="191935" y="19342"/>
                </a:lnTo>
                <a:lnTo>
                  <a:pt x="187883" y="20320"/>
                </a:lnTo>
                <a:lnTo>
                  <a:pt x="185064" y="24130"/>
                </a:lnTo>
                <a:lnTo>
                  <a:pt x="181991" y="27940"/>
                </a:lnTo>
                <a:lnTo>
                  <a:pt x="175920" y="27940"/>
                </a:lnTo>
                <a:lnTo>
                  <a:pt x="170078" y="20320"/>
                </a:lnTo>
                <a:lnTo>
                  <a:pt x="181864" y="24130"/>
                </a:lnTo>
                <a:lnTo>
                  <a:pt x="178244" y="21590"/>
                </a:lnTo>
                <a:lnTo>
                  <a:pt x="177647" y="20320"/>
                </a:lnTo>
                <a:lnTo>
                  <a:pt x="177063" y="19050"/>
                </a:lnTo>
                <a:lnTo>
                  <a:pt x="176466" y="17780"/>
                </a:lnTo>
                <a:lnTo>
                  <a:pt x="175285" y="15240"/>
                </a:lnTo>
                <a:lnTo>
                  <a:pt x="169862" y="16510"/>
                </a:lnTo>
                <a:lnTo>
                  <a:pt x="163309" y="17780"/>
                </a:lnTo>
                <a:lnTo>
                  <a:pt x="156997" y="15240"/>
                </a:lnTo>
                <a:lnTo>
                  <a:pt x="158813" y="13970"/>
                </a:lnTo>
                <a:lnTo>
                  <a:pt x="154000" y="12700"/>
                </a:lnTo>
                <a:lnTo>
                  <a:pt x="148386" y="15240"/>
                </a:lnTo>
                <a:lnTo>
                  <a:pt x="142100" y="17780"/>
                </a:lnTo>
                <a:lnTo>
                  <a:pt x="135229" y="19050"/>
                </a:lnTo>
                <a:lnTo>
                  <a:pt x="135674" y="17780"/>
                </a:lnTo>
                <a:lnTo>
                  <a:pt x="135267" y="16510"/>
                </a:lnTo>
                <a:lnTo>
                  <a:pt x="133604" y="19050"/>
                </a:lnTo>
                <a:lnTo>
                  <a:pt x="129806" y="21590"/>
                </a:lnTo>
                <a:lnTo>
                  <a:pt x="125704" y="22860"/>
                </a:lnTo>
                <a:lnTo>
                  <a:pt x="117779" y="25400"/>
                </a:lnTo>
                <a:lnTo>
                  <a:pt x="113944" y="25400"/>
                </a:lnTo>
                <a:lnTo>
                  <a:pt x="108394" y="34099"/>
                </a:lnTo>
                <a:lnTo>
                  <a:pt x="109753" y="34290"/>
                </a:lnTo>
                <a:lnTo>
                  <a:pt x="104419" y="41910"/>
                </a:lnTo>
                <a:lnTo>
                  <a:pt x="100469" y="41910"/>
                </a:lnTo>
                <a:lnTo>
                  <a:pt x="94576" y="44450"/>
                </a:lnTo>
                <a:lnTo>
                  <a:pt x="89801" y="41910"/>
                </a:lnTo>
                <a:lnTo>
                  <a:pt x="94843" y="35560"/>
                </a:lnTo>
                <a:lnTo>
                  <a:pt x="86664" y="33020"/>
                </a:lnTo>
                <a:lnTo>
                  <a:pt x="88214" y="43180"/>
                </a:lnTo>
                <a:lnTo>
                  <a:pt x="84480" y="45720"/>
                </a:lnTo>
                <a:lnTo>
                  <a:pt x="82448" y="41910"/>
                </a:lnTo>
                <a:lnTo>
                  <a:pt x="79019" y="49530"/>
                </a:lnTo>
                <a:lnTo>
                  <a:pt x="77889" y="54610"/>
                </a:lnTo>
                <a:lnTo>
                  <a:pt x="76428" y="59690"/>
                </a:lnTo>
                <a:lnTo>
                  <a:pt x="71970" y="66040"/>
                </a:lnTo>
                <a:lnTo>
                  <a:pt x="74688" y="67310"/>
                </a:lnTo>
                <a:lnTo>
                  <a:pt x="74053" y="72390"/>
                </a:lnTo>
                <a:lnTo>
                  <a:pt x="71437" y="72390"/>
                </a:lnTo>
                <a:lnTo>
                  <a:pt x="68541" y="73660"/>
                </a:lnTo>
                <a:lnTo>
                  <a:pt x="67068" y="77470"/>
                </a:lnTo>
                <a:lnTo>
                  <a:pt x="59563" y="73660"/>
                </a:lnTo>
                <a:lnTo>
                  <a:pt x="58000" y="77470"/>
                </a:lnTo>
                <a:lnTo>
                  <a:pt x="55829" y="85090"/>
                </a:lnTo>
                <a:lnTo>
                  <a:pt x="53162" y="91376"/>
                </a:lnTo>
                <a:lnTo>
                  <a:pt x="49987" y="97790"/>
                </a:lnTo>
                <a:lnTo>
                  <a:pt x="49237" y="93472"/>
                </a:lnTo>
                <a:lnTo>
                  <a:pt x="46850" y="100330"/>
                </a:lnTo>
                <a:lnTo>
                  <a:pt x="40563" y="106680"/>
                </a:lnTo>
                <a:lnTo>
                  <a:pt x="37147" y="104140"/>
                </a:lnTo>
                <a:lnTo>
                  <a:pt x="35064" y="102870"/>
                </a:lnTo>
                <a:lnTo>
                  <a:pt x="17475" y="124460"/>
                </a:lnTo>
                <a:lnTo>
                  <a:pt x="16421" y="133350"/>
                </a:lnTo>
                <a:lnTo>
                  <a:pt x="11277" y="137160"/>
                </a:lnTo>
                <a:lnTo>
                  <a:pt x="13347" y="149860"/>
                </a:lnTo>
                <a:lnTo>
                  <a:pt x="12242" y="161290"/>
                </a:lnTo>
                <a:lnTo>
                  <a:pt x="10185" y="173990"/>
                </a:lnTo>
                <a:lnTo>
                  <a:pt x="9575" y="185420"/>
                </a:lnTo>
                <a:lnTo>
                  <a:pt x="14998" y="185420"/>
                </a:lnTo>
                <a:lnTo>
                  <a:pt x="63182" y="185420"/>
                </a:lnTo>
                <a:lnTo>
                  <a:pt x="63131" y="172720"/>
                </a:lnTo>
                <a:lnTo>
                  <a:pt x="62204" y="160020"/>
                </a:lnTo>
                <a:lnTo>
                  <a:pt x="65366" y="148590"/>
                </a:lnTo>
                <a:lnTo>
                  <a:pt x="65722" y="147320"/>
                </a:lnTo>
                <a:lnTo>
                  <a:pt x="61976" y="148590"/>
                </a:lnTo>
                <a:lnTo>
                  <a:pt x="58331" y="144780"/>
                </a:lnTo>
                <a:lnTo>
                  <a:pt x="61137" y="144157"/>
                </a:lnTo>
                <a:lnTo>
                  <a:pt x="59601" y="142240"/>
                </a:lnTo>
                <a:lnTo>
                  <a:pt x="59182" y="139700"/>
                </a:lnTo>
                <a:lnTo>
                  <a:pt x="58889" y="135890"/>
                </a:lnTo>
                <a:lnTo>
                  <a:pt x="58699" y="135890"/>
                </a:lnTo>
                <a:lnTo>
                  <a:pt x="58521" y="134620"/>
                </a:lnTo>
                <a:lnTo>
                  <a:pt x="58470" y="133350"/>
                </a:lnTo>
                <a:lnTo>
                  <a:pt x="59207" y="132080"/>
                </a:lnTo>
                <a:lnTo>
                  <a:pt x="59994" y="132080"/>
                </a:lnTo>
                <a:lnTo>
                  <a:pt x="60794" y="130810"/>
                </a:lnTo>
                <a:lnTo>
                  <a:pt x="61087" y="130810"/>
                </a:lnTo>
                <a:lnTo>
                  <a:pt x="62534" y="129540"/>
                </a:lnTo>
                <a:lnTo>
                  <a:pt x="66217" y="127000"/>
                </a:lnTo>
                <a:lnTo>
                  <a:pt x="71183" y="121920"/>
                </a:lnTo>
                <a:lnTo>
                  <a:pt x="92036" y="106680"/>
                </a:lnTo>
                <a:lnTo>
                  <a:pt x="97269" y="102870"/>
                </a:lnTo>
                <a:lnTo>
                  <a:pt x="103441" y="97790"/>
                </a:lnTo>
                <a:lnTo>
                  <a:pt x="104978" y="96520"/>
                </a:lnTo>
                <a:lnTo>
                  <a:pt x="112458" y="90170"/>
                </a:lnTo>
                <a:lnTo>
                  <a:pt x="114922" y="83820"/>
                </a:lnTo>
                <a:lnTo>
                  <a:pt x="113042" y="77470"/>
                </a:lnTo>
                <a:lnTo>
                  <a:pt x="112636" y="71120"/>
                </a:lnTo>
                <a:lnTo>
                  <a:pt x="119545" y="67310"/>
                </a:lnTo>
                <a:lnTo>
                  <a:pt x="121742" y="74930"/>
                </a:lnTo>
                <a:lnTo>
                  <a:pt x="123342" y="71120"/>
                </a:lnTo>
                <a:lnTo>
                  <a:pt x="125768" y="67310"/>
                </a:lnTo>
                <a:lnTo>
                  <a:pt x="126580" y="66040"/>
                </a:lnTo>
                <a:lnTo>
                  <a:pt x="127952" y="63500"/>
                </a:lnTo>
                <a:lnTo>
                  <a:pt x="128130" y="62230"/>
                </a:lnTo>
                <a:lnTo>
                  <a:pt x="128701" y="62230"/>
                </a:lnTo>
                <a:lnTo>
                  <a:pt x="129362" y="60960"/>
                </a:lnTo>
                <a:lnTo>
                  <a:pt x="148272" y="60960"/>
                </a:lnTo>
                <a:lnTo>
                  <a:pt x="162991" y="58420"/>
                </a:lnTo>
                <a:lnTo>
                  <a:pt x="161632" y="59690"/>
                </a:lnTo>
                <a:lnTo>
                  <a:pt x="161620" y="62230"/>
                </a:lnTo>
                <a:lnTo>
                  <a:pt x="159346" y="62230"/>
                </a:lnTo>
                <a:lnTo>
                  <a:pt x="164312" y="66040"/>
                </a:lnTo>
                <a:lnTo>
                  <a:pt x="177469" y="62230"/>
                </a:lnTo>
                <a:lnTo>
                  <a:pt x="177507" y="58420"/>
                </a:lnTo>
                <a:lnTo>
                  <a:pt x="177507" y="57150"/>
                </a:lnTo>
                <a:lnTo>
                  <a:pt x="181127" y="58420"/>
                </a:lnTo>
                <a:lnTo>
                  <a:pt x="178384" y="60960"/>
                </a:lnTo>
                <a:lnTo>
                  <a:pt x="180632" y="63500"/>
                </a:lnTo>
                <a:lnTo>
                  <a:pt x="185585" y="66040"/>
                </a:lnTo>
                <a:lnTo>
                  <a:pt x="192900" y="57150"/>
                </a:lnTo>
                <a:lnTo>
                  <a:pt x="195376" y="61836"/>
                </a:lnTo>
                <a:lnTo>
                  <a:pt x="196481" y="60960"/>
                </a:lnTo>
                <a:lnTo>
                  <a:pt x="208241" y="64770"/>
                </a:lnTo>
                <a:lnTo>
                  <a:pt x="206362" y="60960"/>
                </a:lnTo>
                <a:lnTo>
                  <a:pt x="205105" y="58420"/>
                </a:lnTo>
                <a:lnTo>
                  <a:pt x="211505" y="59690"/>
                </a:lnTo>
                <a:lnTo>
                  <a:pt x="217576" y="58420"/>
                </a:lnTo>
                <a:lnTo>
                  <a:pt x="228727" y="58420"/>
                </a:lnTo>
                <a:lnTo>
                  <a:pt x="232956" y="57150"/>
                </a:lnTo>
                <a:lnTo>
                  <a:pt x="242519" y="57150"/>
                </a:lnTo>
                <a:lnTo>
                  <a:pt x="245008" y="53340"/>
                </a:lnTo>
                <a:lnTo>
                  <a:pt x="247269" y="58420"/>
                </a:lnTo>
                <a:lnTo>
                  <a:pt x="253174" y="59690"/>
                </a:lnTo>
                <a:lnTo>
                  <a:pt x="260197" y="58420"/>
                </a:lnTo>
                <a:lnTo>
                  <a:pt x="265823" y="55880"/>
                </a:lnTo>
                <a:lnTo>
                  <a:pt x="263994" y="58420"/>
                </a:lnTo>
                <a:lnTo>
                  <a:pt x="270637" y="58420"/>
                </a:lnTo>
                <a:lnTo>
                  <a:pt x="268516" y="62230"/>
                </a:lnTo>
                <a:lnTo>
                  <a:pt x="274789" y="62230"/>
                </a:lnTo>
                <a:lnTo>
                  <a:pt x="280543" y="60960"/>
                </a:lnTo>
                <a:lnTo>
                  <a:pt x="279387" y="55880"/>
                </a:lnTo>
                <a:lnTo>
                  <a:pt x="288048" y="59690"/>
                </a:lnTo>
                <a:lnTo>
                  <a:pt x="296189" y="57150"/>
                </a:lnTo>
                <a:lnTo>
                  <a:pt x="303390" y="55880"/>
                </a:lnTo>
                <a:lnTo>
                  <a:pt x="309232" y="60960"/>
                </a:lnTo>
                <a:lnTo>
                  <a:pt x="322948" y="57150"/>
                </a:lnTo>
                <a:lnTo>
                  <a:pt x="329590" y="55880"/>
                </a:lnTo>
                <a:lnTo>
                  <a:pt x="342696" y="53340"/>
                </a:lnTo>
                <a:lnTo>
                  <a:pt x="361848" y="49530"/>
                </a:lnTo>
                <a:lnTo>
                  <a:pt x="358749" y="53340"/>
                </a:lnTo>
                <a:lnTo>
                  <a:pt x="346468" y="55880"/>
                </a:lnTo>
                <a:lnTo>
                  <a:pt x="344119" y="60960"/>
                </a:lnTo>
                <a:lnTo>
                  <a:pt x="354977" y="57150"/>
                </a:lnTo>
                <a:lnTo>
                  <a:pt x="364553" y="53340"/>
                </a:lnTo>
                <a:lnTo>
                  <a:pt x="374116" y="50800"/>
                </a:lnTo>
                <a:lnTo>
                  <a:pt x="384937" y="50800"/>
                </a:lnTo>
                <a:lnTo>
                  <a:pt x="389051" y="52070"/>
                </a:lnTo>
                <a:lnTo>
                  <a:pt x="382663" y="54610"/>
                </a:lnTo>
                <a:lnTo>
                  <a:pt x="381292" y="55880"/>
                </a:lnTo>
                <a:lnTo>
                  <a:pt x="393026" y="54610"/>
                </a:lnTo>
                <a:lnTo>
                  <a:pt x="404406" y="54610"/>
                </a:lnTo>
                <a:lnTo>
                  <a:pt x="415455" y="53340"/>
                </a:lnTo>
                <a:lnTo>
                  <a:pt x="426186" y="50800"/>
                </a:lnTo>
                <a:lnTo>
                  <a:pt x="426161" y="52070"/>
                </a:lnTo>
                <a:lnTo>
                  <a:pt x="424649" y="53340"/>
                </a:lnTo>
                <a:lnTo>
                  <a:pt x="426008" y="53340"/>
                </a:lnTo>
                <a:lnTo>
                  <a:pt x="429717" y="55880"/>
                </a:lnTo>
                <a:lnTo>
                  <a:pt x="429450" y="52070"/>
                </a:lnTo>
                <a:lnTo>
                  <a:pt x="429361" y="50800"/>
                </a:lnTo>
                <a:lnTo>
                  <a:pt x="426656" y="52070"/>
                </a:lnTo>
                <a:lnTo>
                  <a:pt x="426605" y="50800"/>
                </a:lnTo>
                <a:lnTo>
                  <a:pt x="426554" y="49530"/>
                </a:lnTo>
                <a:lnTo>
                  <a:pt x="426453" y="46990"/>
                </a:lnTo>
                <a:lnTo>
                  <a:pt x="427799" y="45720"/>
                </a:lnTo>
                <a:lnTo>
                  <a:pt x="429145" y="44450"/>
                </a:lnTo>
                <a:lnTo>
                  <a:pt x="430479" y="43180"/>
                </a:lnTo>
                <a:lnTo>
                  <a:pt x="435444" y="38100"/>
                </a:lnTo>
                <a:lnTo>
                  <a:pt x="438048" y="35560"/>
                </a:lnTo>
                <a:lnTo>
                  <a:pt x="438188" y="41910"/>
                </a:lnTo>
                <a:lnTo>
                  <a:pt x="442429" y="43180"/>
                </a:lnTo>
                <a:lnTo>
                  <a:pt x="446138" y="46990"/>
                </a:lnTo>
                <a:lnTo>
                  <a:pt x="444728" y="54610"/>
                </a:lnTo>
                <a:lnTo>
                  <a:pt x="446570" y="53340"/>
                </a:lnTo>
                <a:lnTo>
                  <a:pt x="448843" y="50800"/>
                </a:lnTo>
                <a:lnTo>
                  <a:pt x="448386" y="48260"/>
                </a:lnTo>
                <a:lnTo>
                  <a:pt x="451129" y="49530"/>
                </a:lnTo>
                <a:lnTo>
                  <a:pt x="452005" y="50800"/>
                </a:lnTo>
                <a:lnTo>
                  <a:pt x="449275" y="54610"/>
                </a:lnTo>
                <a:lnTo>
                  <a:pt x="459257" y="52070"/>
                </a:lnTo>
                <a:lnTo>
                  <a:pt x="456552" y="48260"/>
                </a:lnTo>
                <a:lnTo>
                  <a:pt x="455650" y="46990"/>
                </a:lnTo>
                <a:lnTo>
                  <a:pt x="464705" y="46990"/>
                </a:lnTo>
                <a:lnTo>
                  <a:pt x="464693" y="49530"/>
                </a:lnTo>
                <a:lnTo>
                  <a:pt x="462864" y="50800"/>
                </a:lnTo>
                <a:lnTo>
                  <a:pt x="461962" y="52070"/>
                </a:lnTo>
                <a:lnTo>
                  <a:pt x="468033" y="46990"/>
                </a:lnTo>
                <a:lnTo>
                  <a:pt x="471081" y="44450"/>
                </a:lnTo>
                <a:lnTo>
                  <a:pt x="478751" y="45720"/>
                </a:lnTo>
                <a:lnTo>
                  <a:pt x="478294" y="46990"/>
                </a:lnTo>
                <a:lnTo>
                  <a:pt x="479069" y="49110"/>
                </a:lnTo>
                <a:lnTo>
                  <a:pt x="483501" y="48260"/>
                </a:lnTo>
                <a:lnTo>
                  <a:pt x="489064" y="45720"/>
                </a:lnTo>
                <a:lnTo>
                  <a:pt x="491934" y="44450"/>
                </a:lnTo>
                <a:lnTo>
                  <a:pt x="494804" y="43180"/>
                </a:lnTo>
                <a:lnTo>
                  <a:pt x="497522" y="41910"/>
                </a:lnTo>
                <a:lnTo>
                  <a:pt x="500888" y="41910"/>
                </a:lnTo>
                <a:lnTo>
                  <a:pt x="503351" y="40640"/>
                </a:lnTo>
                <a:lnTo>
                  <a:pt x="507873" y="40640"/>
                </a:lnTo>
                <a:lnTo>
                  <a:pt x="509968" y="41910"/>
                </a:lnTo>
                <a:lnTo>
                  <a:pt x="506679" y="46990"/>
                </a:lnTo>
                <a:lnTo>
                  <a:pt x="508393" y="46990"/>
                </a:lnTo>
                <a:lnTo>
                  <a:pt x="509155" y="48260"/>
                </a:lnTo>
                <a:lnTo>
                  <a:pt x="509473" y="49530"/>
                </a:lnTo>
                <a:lnTo>
                  <a:pt x="509536" y="50800"/>
                </a:lnTo>
                <a:lnTo>
                  <a:pt x="508254" y="53340"/>
                </a:lnTo>
                <a:lnTo>
                  <a:pt x="511695" y="53340"/>
                </a:lnTo>
                <a:lnTo>
                  <a:pt x="512851" y="49530"/>
                </a:lnTo>
                <a:lnTo>
                  <a:pt x="514324" y="49530"/>
                </a:lnTo>
                <a:lnTo>
                  <a:pt x="515289" y="50800"/>
                </a:lnTo>
                <a:lnTo>
                  <a:pt x="519684" y="52070"/>
                </a:lnTo>
                <a:lnTo>
                  <a:pt x="522706" y="53340"/>
                </a:lnTo>
                <a:lnTo>
                  <a:pt x="525411" y="54610"/>
                </a:lnTo>
                <a:lnTo>
                  <a:pt x="526707" y="57150"/>
                </a:lnTo>
                <a:lnTo>
                  <a:pt x="520801" y="57150"/>
                </a:lnTo>
                <a:lnTo>
                  <a:pt x="531215" y="64770"/>
                </a:lnTo>
                <a:lnTo>
                  <a:pt x="527888" y="57150"/>
                </a:lnTo>
                <a:lnTo>
                  <a:pt x="535711" y="58420"/>
                </a:lnTo>
                <a:lnTo>
                  <a:pt x="534060" y="49530"/>
                </a:lnTo>
                <a:lnTo>
                  <a:pt x="539254" y="57150"/>
                </a:lnTo>
                <a:lnTo>
                  <a:pt x="537375" y="55880"/>
                </a:lnTo>
                <a:lnTo>
                  <a:pt x="544220" y="62230"/>
                </a:lnTo>
                <a:lnTo>
                  <a:pt x="543712" y="67310"/>
                </a:lnTo>
                <a:lnTo>
                  <a:pt x="547865" y="67310"/>
                </a:lnTo>
                <a:lnTo>
                  <a:pt x="552183" y="68580"/>
                </a:lnTo>
                <a:lnTo>
                  <a:pt x="554596" y="73660"/>
                </a:lnTo>
                <a:lnTo>
                  <a:pt x="553859" y="76200"/>
                </a:lnTo>
                <a:lnTo>
                  <a:pt x="547954" y="78740"/>
                </a:lnTo>
                <a:lnTo>
                  <a:pt x="547446" y="81280"/>
                </a:lnTo>
                <a:lnTo>
                  <a:pt x="552513" y="81280"/>
                </a:lnTo>
                <a:lnTo>
                  <a:pt x="557504" y="83820"/>
                </a:lnTo>
                <a:lnTo>
                  <a:pt x="562686" y="87630"/>
                </a:lnTo>
                <a:lnTo>
                  <a:pt x="566127" y="87630"/>
                </a:lnTo>
                <a:lnTo>
                  <a:pt x="563321" y="91376"/>
                </a:lnTo>
                <a:lnTo>
                  <a:pt x="568718" y="90170"/>
                </a:lnTo>
                <a:lnTo>
                  <a:pt x="569899" y="92710"/>
                </a:lnTo>
                <a:lnTo>
                  <a:pt x="569671" y="93980"/>
                </a:lnTo>
                <a:lnTo>
                  <a:pt x="567080" y="96520"/>
                </a:lnTo>
                <a:lnTo>
                  <a:pt x="570547" y="97790"/>
                </a:lnTo>
                <a:lnTo>
                  <a:pt x="572389" y="95250"/>
                </a:lnTo>
                <a:lnTo>
                  <a:pt x="574052" y="93980"/>
                </a:lnTo>
                <a:lnTo>
                  <a:pt x="576986" y="97790"/>
                </a:lnTo>
                <a:lnTo>
                  <a:pt x="573913" y="97790"/>
                </a:lnTo>
                <a:lnTo>
                  <a:pt x="579755" y="102870"/>
                </a:lnTo>
                <a:lnTo>
                  <a:pt x="586409" y="107950"/>
                </a:lnTo>
                <a:lnTo>
                  <a:pt x="592874" y="113030"/>
                </a:lnTo>
                <a:lnTo>
                  <a:pt x="598195" y="118110"/>
                </a:lnTo>
                <a:lnTo>
                  <a:pt x="595630" y="121920"/>
                </a:lnTo>
                <a:lnTo>
                  <a:pt x="592810" y="120650"/>
                </a:lnTo>
                <a:lnTo>
                  <a:pt x="590219" y="119380"/>
                </a:lnTo>
                <a:lnTo>
                  <a:pt x="588289" y="120650"/>
                </a:lnTo>
                <a:lnTo>
                  <a:pt x="595553" y="127000"/>
                </a:lnTo>
                <a:lnTo>
                  <a:pt x="598639" y="127000"/>
                </a:lnTo>
                <a:lnTo>
                  <a:pt x="604342" y="129540"/>
                </a:lnTo>
                <a:lnTo>
                  <a:pt x="606298" y="133350"/>
                </a:lnTo>
                <a:lnTo>
                  <a:pt x="607860" y="137160"/>
                </a:lnTo>
                <a:lnTo>
                  <a:pt x="606983" y="146050"/>
                </a:lnTo>
                <a:lnTo>
                  <a:pt x="607847" y="142240"/>
                </a:lnTo>
                <a:lnTo>
                  <a:pt x="611784" y="146050"/>
                </a:lnTo>
                <a:lnTo>
                  <a:pt x="609968" y="149860"/>
                </a:lnTo>
                <a:lnTo>
                  <a:pt x="607047" y="154940"/>
                </a:lnTo>
                <a:lnTo>
                  <a:pt x="607682" y="161290"/>
                </a:lnTo>
                <a:lnTo>
                  <a:pt x="606856" y="158750"/>
                </a:lnTo>
                <a:lnTo>
                  <a:pt x="602716" y="158750"/>
                </a:lnTo>
                <a:lnTo>
                  <a:pt x="602488" y="166370"/>
                </a:lnTo>
                <a:lnTo>
                  <a:pt x="603948" y="175260"/>
                </a:lnTo>
                <a:lnTo>
                  <a:pt x="606412" y="184150"/>
                </a:lnTo>
                <a:lnTo>
                  <a:pt x="609180" y="194310"/>
                </a:lnTo>
                <a:lnTo>
                  <a:pt x="606298" y="193040"/>
                </a:lnTo>
                <a:lnTo>
                  <a:pt x="603770" y="198120"/>
                </a:lnTo>
                <a:lnTo>
                  <a:pt x="604913" y="208280"/>
                </a:lnTo>
                <a:lnTo>
                  <a:pt x="603643" y="214630"/>
                </a:lnTo>
                <a:lnTo>
                  <a:pt x="606513" y="215900"/>
                </a:lnTo>
                <a:lnTo>
                  <a:pt x="606069" y="219710"/>
                </a:lnTo>
                <a:lnTo>
                  <a:pt x="610235" y="217170"/>
                </a:lnTo>
                <a:lnTo>
                  <a:pt x="604570" y="231140"/>
                </a:lnTo>
                <a:lnTo>
                  <a:pt x="606933" y="245110"/>
                </a:lnTo>
                <a:lnTo>
                  <a:pt x="609815" y="259080"/>
                </a:lnTo>
                <a:lnTo>
                  <a:pt x="605688" y="271780"/>
                </a:lnTo>
                <a:lnTo>
                  <a:pt x="605650" y="269240"/>
                </a:lnTo>
                <a:lnTo>
                  <a:pt x="603148" y="266700"/>
                </a:lnTo>
                <a:lnTo>
                  <a:pt x="603148" y="267970"/>
                </a:lnTo>
                <a:lnTo>
                  <a:pt x="605878" y="283210"/>
                </a:lnTo>
                <a:lnTo>
                  <a:pt x="610743" y="281940"/>
                </a:lnTo>
                <a:lnTo>
                  <a:pt x="608799" y="280670"/>
                </a:lnTo>
                <a:lnTo>
                  <a:pt x="612571" y="278130"/>
                </a:lnTo>
                <a:lnTo>
                  <a:pt x="615492" y="279400"/>
                </a:lnTo>
                <a:lnTo>
                  <a:pt x="617740" y="284480"/>
                </a:lnTo>
                <a:lnTo>
                  <a:pt x="617766" y="288290"/>
                </a:lnTo>
                <a:lnTo>
                  <a:pt x="614489" y="280670"/>
                </a:lnTo>
                <a:lnTo>
                  <a:pt x="609942" y="288290"/>
                </a:lnTo>
                <a:lnTo>
                  <a:pt x="607237" y="290830"/>
                </a:lnTo>
                <a:lnTo>
                  <a:pt x="611898" y="290830"/>
                </a:lnTo>
                <a:lnTo>
                  <a:pt x="609701" y="294640"/>
                </a:lnTo>
                <a:lnTo>
                  <a:pt x="612851" y="295910"/>
                </a:lnTo>
                <a:lnTo>
                  <a:pt x="616521" y="297180"/>
                </a:lnTo>
                <a:lnTo>
                  <a:pt x="615924" y="302260"/>
                </a:lnTo>
                <a:lnTo>
                  <a:pt x="613371" y="302260"/>
                </a:lnTo>
                <a:lnTo>
                  <a:pt x="614705" y="306070"/>
                </a:lnTo>
                <a:lnTo>
                  <a:pt x="618096" y="309880"/>
                </a:lnTo>
                <a:lnTo>
                  <a:pt x="617385" y="313690"/>
                </a:lnTo>
                <a:lnTo>
                  <a:pt x="612216" y="316026"/>
                </a:lnTo>
                <a:lnTo>
                  <a:pt x="620852" y="321310"/>
                </a:lnTo>
                <a:lnTo>
                  <a:pt x="615264" y="326390"/>
                </a:lnTo>
                <a:lnTo>
                  <a:pt x="613676" y="323850"/>
                </a:lnTo>
                <a:lnTo>
                  <a:pt x="613625" y="320040"/>
                </a:lnTo>
                <a:lnTo>
                  <a:pt x="612063" y="317500"/>
                </a:lnTo>
                <a:lnTo>
                  <a:pt x="605472" y="323850"/>
                </a:lnTo>
                <a:lnTo>
                  <a:pt x="607161" y="325120"/>
                </a:lnTo>
                <a:lnTo>
                  <a:pt x="606145" y="328930"/>
                </a:lnTo>
                <a:lnTo>
                  <a:pt x="606285" y="328930"/>
                </a:lnTo>
                <a:lnTo>
                  <a:pt x="603351" y="339090"/>
                </a:lnTo>
                <a:lnTo>
                  <a:pt x="605129" y="336550"/>
                </a:lnTo>
                <a:lnTo>
                  <a:pt x="611924" y="341630"/>
                </a:lnTo>
                <a:lnTo>
                  <a:pt x="613244" y="347980"/>
                </a:lnTo>
                <a:lnTo>
                  <a:pt x="613625" y="354330"/>
                </a:lnTo>
                <a:lnTo>
                  <a:pt x="617575" y="360680"/>
                </a:lnTo>
                <a:lnTo>
                  <a:pt x="612787" y="356870"/>
                </a:lnTo>
                <a:lnTo>
                  <a:pt x="610704" y="356870"/>
                </a:lnTo>
                <a:lnTo>
                  <a:pt x="609142" y="358140"/>
                </a:lnTo>
                <a:lnTo>
                  <a:pt x="605917" y="358140"/>
                </a:lnTo>
                <a:lnTo>
                  <a:pt x="604164" y="360680"/>
                </a:lnTo>
                <a:lnTo>
                  <a:pt x="602195" y="365760"/>
                </a:lnTo>
                <a:lnTo>
                  <a:pt x="600392" y="364490"/>
                </a:lnTo>
                <a:lnTo>
                  <a:pt x="602068" y="367030"/>
                </a:lnTo>
                <a:lnTo>
                  <a:pt x="601268" y="370840"/>
                </a:lnTo>
                <a:lnTo>
                  <a:pt x="600925" y="374650"/>
                </a:lnTo>
                <a:lnTo>
                  <a:pt x="603948" y="378460"/>
                </a:lnTo>
                <a:lnTo>
                  <a:pt x="601878" y="378460"/>
                </a:lnTo>
                <a:lnTo>
                  <a:pt x="602983" y="381393"/>
                </a:lnTo>
                <a:lnTo>
                  <a:pt x="604748" y="382270"/>
                </a:lnTo>
                <a:lnTo>
                  <a:pt x="606564" y="389890"/>
                </a:lnTo>
                <a:lnTo>
                  <a:pt x="604418" y="397510"/>
                </a:lnTo>
                <a:lnTo>
                  <a:pt x="602767" y="407670"/>
                </a:lnTo>
                <a:lnTo>
                  <a:pt x="606069" y="417830"/>
                </a:lnTo>
                <a:lnTo>
                  <a:pt x="609536" y="425450"/>
                </a:lnTo>
                <a:lnTo>
                  <a:pt x="617372" y="435610"/>
                </a:lnTo>
                <a:lnTo>
                  <a:pt x="620560" y="441960"/>
                </a:lnTo>
                <a:lnTo>
                  <a:pt x="617283" y="445770"/>
                </a:lnTo>
                <a:lnTo>
                  <a:pt x="613054" y="439420"/>
                </a:lnTo>
                <a:lnTo>
                  <a:pt x="610057" y="445770"/>
                </a:lnTo>
                <a:lnTo>
                  <a:pt x="610654" y="449580"/>
                </a:lnTo>
                <a:lnTo>
                  <a:pt x="613029" y="455930"/>
                </a:lnTo>
                <a:lnTo>
                  <a:pt x="611238" y="454660"/>
                </a:lnTo>
                <a:lnTo>
                  <a:pt x="609714" y="455930"/>
                </a:lnTo>
                <a:lnTo>
                  <a:pt x="607415" y="457200"/>
                </a:lnTo>
                <a:lnTo>
                  <a:pt x="607987" y="462280"/>
                </a:lnTo>
                <a:lnTo>
                  <a:pt x="613079" y="460413"/>
                </a:lnTo>
                <a:lnTo>
                  <a:pt x="612571" y="458470"/>
                </a:lnTo>
                <a:lnTo>
                  <a:pt x="621372" y="461010"/>
                </a:lnTo>
                <a:lnTo>
                  <a:pt x="618934" y="458470"/>
                </a:lnTo>
                <a:lnTo>
                  <a:pt x="616496" y="455930"/>
                </a:lnTo>
                <a:lnTo>
                  <a:pt x="614057" y="453390"/>
                </a:lnTo>
                <a:lnTo>
                  <a:pt x="616331" y="452120"/>
                </a:lnTo>
                <a:lnTo>
                  <a:pt x="621220" y="450850"/>
                </a:lnTo>
                <a:lnTo>
                  <a:pt x="622554" y="454660"/>
                </a:lnTo>
                <a:lnTo>
                  <a:pt x="625132" y="450850"/>
                </a:lnTo>
                <a:lnTo>
                  <a:pt x="625983" y="449580"/>
                </a:lnTo>
                <a:lnTo>
                  <a:pt x="626846" y="448310"/>
                </a:lnTo>
                <a:lnTo>
                  <a:pt x="619417" y="449580"/>
                </a:lnTo>
                <a:lnTo>
                  <a:pt x="623011" y="445770"/>
                </a:lnTo>
                <a:lnTo>
                  <a:pt x="624217" y="444500"/>
                </a:lnTo>
                <a:lnTo>
                  <a:pt x="625741" y="444500"/>
                </a:lnTo>
                <a:lnTo>
                  <a:pt x="623100" y="439420"/>
                </a:lnTo>
                <a:lnTo>
                  <a:pt x="624941" y="440690"/>
                </a:lnTo>
                <a:lnTo>
                  <a:pt x="627113" y="439420"/>
                </a:lnTo>
                <a:lnTo>
                  <a:pt x="628662" y="438505"/>
                </a:lnTo>
                <a:lnTo>
                  <a:pt x="629196" y="435610"/>
                </a:lnTo>
                <a:lnTo>
                  <a:pt x="627405" y="429260"/>
                </a:lnTo>
                <a:lnTo>
                  <a:pt x="625906" y="425450"/>
                </a:lnTo>
                <a:lnTo>
                  <a:pt x="627989" y="421640"/>
                </a:lnTo>
                <a:lnTo>
                  <a:pt x="628535" y="422910"/>
                </a:lnTo>
                <a:lnTo>
                  <a:pt x="628053" y="421640"/>
                </a:lnTo>
                <a:lnTo>
                  <a:pt x="626135" y="416560"/>
                </a:lnTo>
                <a:lnTo>
                  <a:pt x="623227" y="415290"/>
                </a:lnTo>
                <a:lnTo>
                  <a:pt x="619467" y="415290"/>
                </a:lnTo>
                <a:lnTo>
                  <a:pt x="614489" y="411480"/>
                </a:lnTo>
                <a:lnTo>
                  <a:pt x="630313" y="403860"/>
                </a:lnTo>
                <a:lnTo>
                  <a:pt x="623874" y="402590"/>
                </a:lnTo>
                <a:lnTo>
                  <a:pt x="624344" y="400050"/>
                </a:lnTo>
                <a:lnTo>
                  <a:pt x="620179" y="397510"/>
                </a:lnTo>
                <a:lnTo>
                  <a:pt x="622350" y="391160"/>
                </a:lnTo>
                <a:lnTo>
                  <a:pt x="622401" y="383540"/>
                </a:lnTo>
                <a:lnTo>
                  <a:pt x="622579" y="382270"/>
                </a:lnTo>
                <a:lnTo>
                  <a:pt x="622693" y="381000"/>
                </a:lnTo>
                <a:lnTo>
                  <a:pt x="620395" y="375920"/>
                </a:lnTo>
                <a:lnTo>
                  <a:pt x="624814" y="373380"/>
                </a:lnTo>
                <a:lnTo>
                  <a:pt x="624179" y="370840"/>
                </a:lnTo>
                <a:lnTo>
                  <a:pt x="622427" y="365760"/>
                </a:lnTo>
                <a:lnTo>
                  <a:pt x="623481" y="361950"/>
                </a:lnTo>
                <a:lnTo>
                  <a:pt x="629183" y="363220"/>
                </a:lnTo>
                <a:lnTo>
                  <a:pt x="626211" y="369570"/>
                </a:lnTo>
                <a:lnTo>
                  <a:pt x="631253" y="363220"/>
                </a:lnTo>
                <a:lnTo>
                  <a:pt x="629983" y="361950"/>
                </a:lnTo>
                <a:lnTo>
                  <a:pt x="628726" y="360680"/>
                </a:lnTo>
                <a:lnTo>
                  <a:pt x="627468" y="359410"/>
                </a:lnTo>
                <a:lnTo>
                  <a:pt x="628421" y="354330"/>
                </a:lnTo>
                <a:lnTo>
                  <a:pt x="630821" y="350520"/>
                </a:lnTo>
                <a:lnTo>
                  <a:pt x="631329" y="346075"/>
                </a:lnTo>
                <a:lnTo>
                  <a:pt x="631444" y="346379"/>
                </a:lnTo>
                <a:lnTo>
                  <a:pt x="632587" y="346392"/>
                </a:lnTo>
                <a:lnTo>
                  <a:pt x="633933" y="346214"/>
                </a:lnTo>
                <a:lnTo>
                  <a:pt x="635647" y="345719"/>
                </a:lnTo>
                <a:lnTo>
                  <a:pt x="635901" y="344297"/>
                </a:lnTo>
                <a:lnTo>
                  <a:pt x="629970" y="343827"/>
                </a:lnTo>
                <a:lnTo>
                  <a:pt x="627380" y="343306"/>
                </a:lnTo>
                <a:lnTo>
                  <a:pt x="629831" y="344093"/>
                </a:lnTo>
                <a:lnTo>
                  <a:pt x="630999" y="345147"/>
                </a:lnTo>
                <a:lnTo>
                  <a:pt x="631101" y="345440"/>
                </a:lnTo>
                <a:lnTo>
                  <a:pt x="623747" y="345440"/>
                </a:lnTo>
                <a:lnTo>
                  <a:pt x="627164" y="336550"/>
                </a:lnTo>
                <a:lnTo>
                  <a:pt x="628142" y="334010"/>
                </a:lnTo>
                <a:lnTo>
                  <a:pt x="625919" y="326390"/>
                </a:lnTo>
                <a:lnTo>
                  <a:pt x="625538" y="325120"/>
                </a:lnTo>
                <a:lnTo>
                  <a:pt x="627316" y="322580"/>
                </a:lnTo>
                <a:lnTo>
                  <a:pt x="628904" y="316230"/>
                </a:lnTo>
                <a:lnTo>
                  <a:pt x="630529" y="308610"/>
                </a:lnTo>
                <a:lnTo>
                  <a:pt x="632383" y="300990"/>
                </a:lnTo>
                <a:lnTo>
                  <a:pt x="633666" y="300990"/>
                </a:lnTo>
                <a:lnTo>
                  <a:pt x="625932" y="299720"/>
                </a:lnTo>
                <a:lnTo>
                  <a:pt x="627341" y="290830"/>
                </a:lnTo>
                <a:lnTo>
                  <a:pt x="626681" y="288290"/>
                </a:lnTo>
                <a:lnTo>
                  <a:pt x="625703" y="284480"/>
                </a:lnTo>
                <a:lnTo>
                  <a:pt x="630326" y="284480"/>
                </a:lnTo>
                <a:lnTo>
                  <a:pt x="632167" y="285750"/>
                </a:lnTo>
                <a:lnTo>
                  <a:pt x="634250" y="289560"/>
                </a:lnTo>
                <a:lnTo>
                  <a:pt x="634199" y="284480"/>
                </a:lnTo>
                <a:lnTo>
                  <a:pt x="634187" y="283210"/>
                </a:lnTo>
                <a:lnTo>
                  <a:pt x="631698" y="281940"/>
                </a:lnTo>
                <a:lnTo>
                  <a:pt x="630389" y="280670"/>
                </a:lnTo>
                <a:lnTo>
                  <a:pt x="629780" y="278130"/>
                </a:lnTo>
                <a:lnTo>
                  <a:pt x="629475" y="276860"/>
                </a:lnTo>
                <a:lnTo>
                  <a:pt x="635279" y="278130"/>
                </a:lnTo>
                <a:lnTo>
                  <a:pt x="635038" y="276860"/>
                </a:lnTo>
                <a:lnTo>
                  <a:pt x="634098" y="271780"/>
                </a:lnTo>
                <a:lnTo>
                  <a:pt x="632167" y="266700"/>
                </a:lnTo>
                <a:lnTo>
                  <a:pt x="631012" y="260350"/>
                </a:lnTo>
                <a:lnTo>
                  <a:pt x="631786" y="255270"/>
                </a:lnTo>
                <a:lnTo>
                  <a:pt x="632180" y="252730"/>
                </a:lnTo>
                <a:lnTo>
                  <a:pt x="627507" y="254000"/>
                </a:lnTo>
                <a:lnTo>
                  <a:pt x="622198" y="255270"/>
                </a:lnTo>
                <a:lnTo>
                  <a:pt x="617232" y="255270"/>
                </a:lnTo>
                <a:lnTo>
                  <a:pt x="613537" y="250190"/>
                </a:lnTo>
                <a:lnTo>
                  <a:pt x="616445" y="250190"/>
                </a:lnTo>
                <a:lnTo>
                  <a:pt x="620407" y="249174"/>
                </a:lnTo>
                <a:lnTo>
                  <a:pt x="620191" y="248920"/>
                </a:lnTo>
                <a:lnTo>
                  <a:pt x="621436" y="247650"/>
                </a:lnTo>
                <a:lnTo>
                  <a:pt x="622312" y="248323"/>
                </a:lnTo>
                <a:lnTo>
                  <a:pt x="622388" y="247650"/>
                </a:lnTo>
                <a:lnTo>
                  <a:pt x="622681" y="245110"/>
                </a:lnTo>
                <a:lnTo>
                  <a:pt x="626846" y="245110"/>
                </a:lnTo>
                <a:lnTo>
                  <a:pt x="625640" y="242570"/>
                </a:lnTo>
                <a:lnTo>
                  <a:pt x="628929" y="243840"/>
                </a:lnTo>
                <a:lnTo>
                  <a:pt x="629348" y="243840"/>
                </a:lnTo>
                <a:lnTo>
                  <a:pt x="627240" y="246380"/>
                </a:lnTo>
                <a:lnTo>
                  <a:pt x="628497" y="246380"/>
                </a:lnTo>
                <a:lnTo>
                  <a:pt x="629119" y="246380"/>
                </a:lnTo>
                <a:lnTo>
                  <a:pt x="629602" y="243840"/>
                </a:lnTo>
                <a:lnTo>
                  <a:pt x="630212" y="242570"/>
                </a:lnTo>
                <a:lnTo>
                  <a:pt x="632028" y="238760"/>
                </a:lnTo>
                <a:lnTo>
                  <a:pt x="635190" y="237490"/>
                </a:lnTo>
                <a:lnTo>
                  <a:pt x="629589" y="237490"/>
                </a:lnTo>
                <a:lnTo>
                  <a:pt x="629031" y="233680"/>
                </a:lnTo>
                <a:lnTo>
                  <a:pt x="628675" y="226060"/>
                </a:lnTo>
                <a:lnTo>
                  <a:pt x="634009" y="231140"/>
                </a:lnTo>
                <a:lnTo>
                  <a:pt x="636130" y="227330"/>
                </a:lnTo>
                <a:lnTo>
                  <a:pt x="634669" y="226060"/>
                </a:lnTo>
                <a:lnTo>
                  <a:pt x="633222" y="224790"/>
                </a:lnTo>
                <a:lnTo>
                  <a:pt x="636193" y="219710"/>
                </a:lnTo>
                <a:close/>
              </a:path>
              <a:path w="2943225" h="2244725">
                <a:moveTo>
                  <a:pt x="637082" y="285559"/>
                </a:moveTo>
                <a:lnTo>
                  <a:pt x="634212" y="282816"/>
                </a:lnTo>
                <a:lnTo>
                  <a:pt x="634238" y="284314"/>
                </a:lnTo>
                <a:lnTo>
                  <a:pt x="635038" y="284759"/>
                </a:lnTo>
                <a:lnTo>
                  <a:pt x="635990" y="285165"/>
                </a:lnTo>
                <a:lnTo>
                  <a:pt x="637082" y="285559"/>
                </a:lnTo>
                <a:close/>
              </a:path>
              <a:path w="2943225" h="2244725">
                <a:moveTo>
                  <a:pt x="637349" y="237197"/>
                </a:moveTo>
                <a:lnTo>
                  <a:pt x="636612" y="237197"/>
                </a:lnTo>
                <a:lnTo>
                  <a:pt x="635901" y="237426"/>
                </a:lnTo>
                <a:lnTo>
                  <a:pt x="635241" y="237782"/>
                </a:lnTo>
                <a:lnTo>
                  <a:pt x="636117" y="237667"/>
                </a:lnTo>
                <a:lnTo>
                  <a:pt x="636892" y="237439"/>
                </a:lnTo>
                <a:lnTo>
                  <a:pt x="637349" y="237197"/>
                </a:lnTo>
                <a:close/>
              </a:path>
              <a:path w="2943225" h="2244725">
                <a:moveTo>
                  <a:pt x="2344128" y="2147659"/>
                </a:moveTo>
                <a:lnTo>
                  <a:pt x="2343073" y="2146541"/>
                </a:lnTo>
                <a:lnTo>
                  <a:pt x="2340457" y="2143214"/>
                </a:lnTo>
                <a:lnTo>
                  <a:pt x="2334717" y="2140356"/>
                </a:lnTo>
                <a:lnTo>
                  <a:pt x="2344128" y="2147659"/>
                </a:lnTo>
                <a:close/>
              </a:path>
              <a:path w="2943225" h="2244725">
                <a:moveTo>
                  <a:pt x="2359990" y="1687944"/>
                </a:moveTo>
                <a:lnTo>
                  <a:pt x="2359596" y="1683397"/>
                </a:lnTo>
                <a:lnTo>
                  <a:pt x="2359228" y="1684134"/>
                </a:lnTo>
                <a:lnTo>
                  <a:pt x="2359850" y="1688299"/>
                </a:lnTo>
                <a:lnTo>
                  <a:pt x="2359990" y="1687944"/>
                </a:lnTo>
                <a:close/>
              </a:path>
              <a:path w="2943225" h="2244725">
                <a:moveTo>
                  <a:pt x="2365235" y="1668894"/>
                </a:moveTo>
                <a:lnTo>
                  <a:pt x="2362022" y="1671434"/>
                </a:lnTo>
                <a:lnTo>
                  <a:pt x="2354897" y="1680324"/>
                </a:lnTo>
                <a:lnTo>
                  <a:pt x="2356167" y="1684134"/>
                </a:lnTo>
                <a:lnTo>
                  <a:pt x="2356878" y="1682864"/>
                </a:lnTo>
                <a:lnTo>
                  <a:pt x="2357031" y="1679054"/>
                </a:lnTo>
                <a:lnTo>
                  <a:pt x="2359215" y="1679054"/>
                </a:lnTo>
                <a:lnTo>
                  <a:pt x="2359596" y="1683397"/>
                </a:lnTo>
                <a:lnTo>
                  <a:pt x="2361781" y="1679054"/>
                </a:lnTo>
                <a:lnTo>
                  <a:pt x="2363698" y="1675244"/>
                </a:lnTo>
                <a:lnTo>
                  <a:pt x="2365235" y="1668894"/>
                </a:lnTo>
                <a:close/>
              </a:path>
              <a:path w="2943225" h="2244725">
                <a:moveTo>
                  <a:pt x="2370544" y="1736725"/>
                </a:moveTo>
                <a:lnTo>
                  <a:pt x="2369972" y="1736852"/>
                </a:lnTo>
                <a:lnTo>
                  <a:pt x="2370480" y="1737474"/>
                </a:lnTo>
                <a:lnTo>
                  <a:pt x="2370544" y="1736725"/>
                </a:lnTo>
                <a:close/>
              </a:path>
              <a:path w="2943225" h="2244725">
                <a:moveTo>
                  <a:pt x="2372779" y="2053704"/>
                </a:moveTo>
                <a:lnTo>
                  <a:pt x="2372004" y="2050491"/>
                </a:lnTo>
                <a:lnTo>
                  <a:pt x="2369832" y="2050897"/>
                </a:lnTo>
                <a:lnTo>
                  <a:pt x="2372779" y="2053704"/>
                </a:lnTo>
                <a:close/>
              </a:path>
              <a:path w="2943225" h="2244725">
                <a:moveTo>
                  <a:pt x="2373744" y="1733664"/>
                </a:moveTo>
                <a:lnTo>
                  <a:pt x="2370848" y="1733664"/>
                </a:lnTo>
                <a:lnTo>
                  <a:pt x="2370544" y="1736725"/>
                </a:lnTo>
                <a:lnTo>
                  <a:pt x="2372957" y="1736204"/>
                </a:lnTo>
                <a:lnTo>
                  <a:pt x="2373744" y="1733664"/>
                </a:lnTo>
                <a:close/>
              </a:path>
              <a:path w="2943225" h="2244725">
                <a:moveTo>
                  <a:pt x="2375255" y="2049894"/>
                </a:moveTo>
                <a:lnTo>
                  <a:pt x="2370925" y="2046084"/>
                </a:lnTo>
                <a:lnTo>
                  <a:pt x="2372004" y="2050491"/>
                </a:lnTo>
                <a:lnTo>
                  <a:pt x="2375255" y="2049894"/>
                </a:lnTo>
                <a:close/>
              </a:path>
              <a:path w="2943225" h="2244725">
                <a:moveTo>
                  <a:pt x="2381300" y="1658531"/>
                </a:moveTo>
                <a:lnTo>
                  <a:pt x="2377706" y="1657438"/>
                </a:lnTo>
                <a:lnTo>
                  <a:pt x="2373033" y="1659153"/>
                </a:lnTo>
                <a:lnTo>
                  <a:pt x="2373401" y="1663420"/>
                </a:lnTo>
                <a:lnTo>
                  <a:pt x="2376259" y="1661172"/>
                </a:lnTo>
                <a:lnTo>
                  <a:pt x="2380627" y="1660436"/>
                </a:lnTo>
                <a:lnTo>
                  <a:pt x="2381300" y="1658531"/>
                </a:lnTo>
                <a:close/>
              </a:path>
              <a:path w="2943225" h="2244725">
                <a:moveTo>
                  <a:pt x="2381504" y="2107044"/>
                </a:moveTo>
                <a:lnTo>
                  <a:pt x="2379294" y="2108314"/>
                </a:lnTo>
                <a:lnTo>
                  <a:pt x="2379891" y="2108314"/>
                </a:lnTo>
                <a:lnTo>
                  <a:pt x="2381504" y="2107044"/>
                </a:lnTo>
                <a:close/>
              </a:path>
              <a:path w="2943225" h="2244725">
                <a:moveTo>
                  <a:pt x="2396807" y="2128621"/>
                </a:moveTo>
                <a:lnTo>
                  <a:pt x="2396388" y="2127986"/>
                </a:lnTo>
                <a:lnTo>
                  <a:pt x="2395791" y="2127580"/>
                </a:lnTo>
                <a:lnTo>
                  <a:pt x="2394953" y="2127681"/>
                </a:lnTo>
                <a:lnTo>
                  <a:pt x="2396807" y="2128621"/>
                </a:lnTo>
                <a:close/>
              </a:path>
              <a:path w="2943225" h="2244725">
                <a:moveTo>
                  <a:pt x="2410104" y="2139810"/>
                </a:moveTo>
                <a:lnTo>
                  <a:pt x="2409266" y="2138654"/>
                </a:lnTo>
                <a:lnTo>
                  <a:pt x="2408199" y="2139683"/>
                </a:lnTo>
                <a:lnTo>
                  <a:pt x="2410104" y="2139810"/>
                </a:lnTo>
                <a:close/>
              </a:path>
              <a:path w="2943225" h="2244725">
                <a:moveTo>
                  <a:pt x="2418626" y="1628254"/>
                </a:moveTo>
                <a:lnTo>
                  <a:pt x="2413533" y="1625714"/>
                </a:lnTo>
                <a:lnTo>
                  <a:pt x="2411222" y="1629524"/>
                </a:lnTo>
                <a:lnTo>
                  <a:pt x="2416632" y="1630248"/>
                </a:lnTo>
                <a:lnTo>
                  <a:pt x="2415908" y="1628254"/>
                </a:lnTo>
                <a:lnTo>
                  <a:pt x="2418626" y="1628254"/>
                </a:lnTo>
                <a:close/>
              </a:path>
              <a:path w="2943225" h="2244725">
                <a:moveTo>
                  <a:pt x="2419451" y="1630629"/>
                </a:moveTo>
                <a:lnTo>
                  <a:pt x="2416632" y="1630248"/>
                </a:lnTo>
                <a:lnTo>
                  <a:pt x="2417737" y="1633334"/>
                </a:lnTo>
                <a:lnTo>
                  <a:pt x="2419451" y="1630629"/>
                </a:lnTo>
                <a:close/>
              </a:path>
              <a:path w="2943225" h="2244725">
                <a:moveTo>
                  <a:pt x="2501239" y="1607934"/>
                </a:moveTo>
                <a:lnTo>
                  <a:pt x="2499893" y="1607934"/>
                </a:lnTo>
                <a:lnTo>
                  <a:pt x="2499995" y="1608226"/>
                </a:lnTo>
                <a:lnTo>
                  <a:pt x="2501239" y="1607934"/>
                </a:lnTo>
                <a:close/>
              </a:path>
              <a:path w="2943225" h="2244725">
                <a:moveTo>
                  <a:pt x="2502420" y="1652384"/>
                </a:moveTo>
                <a:lnTo>
                  <a:pt x="2502001" y="1651469"/>
                </a:lnTo>
                <a:lnTo>
                  <a:pt x="2499664" y="1652384"/>
                </a:lnTo>
                <a:lnTo>
                  <a:pt x="2502420" y="1652384"/>
                </a:lnTo>
                <a:close/>
              </a:path>
              <a:path w="2943225" h="2244725">
                <a:moveTo>
                  <a:pt x="2528620" y="2227986"/>
                </a:moveTo>
                <a:lnTo>
                  <a:pt x="2525814" y="2226424"/>
                </a:lnTo>
                <a:lnTo>
                  <a:pt x="2528519" y="2228964"/>
                </a:lnTo>
                <a:lnTo>
                  <a:pt x="2528620" y="2227986"/>
                </a:lnTo>
                <a:close/>
              </a:path>
              <a:path w="2943225" h="2244725">
                <a:moveTo>
                  <a:pt x="2537790" y="1600492"/>
                </a:moveTo>
                <a:lnTo>
                  <a:pt x="2533167" y="1602371"/>
                </a:lnTo>
                <a:lnTo>
                  <a:pt x="2534221" y="1609026"/>
                </a:lnTo>
                <a:lnTo>
                  <a:pt x="2537002" y="1607921"/>
                </a:lnTo>
                <a:lnTo>
                  <a:pt x="2537790" y="1600492"/>
                </a:lnTo>
                <a:close/>
              </a:path>
              <a:path w="2943225" h="2244725">
                <a:moveTo>
                  <a:pt x="2539796" y="1654517"/>
                </a:moveTo>
                <a:lnTo>
                  <a:pt x="2538336" y="1652384"/>
                </a:lnTo>
                <a:lnTo>
                  <a:pt x="2536761" y="1651127"/>
                </a:lnTo>
                <a:lnTo>
                  <a:pt x="2535110" y="1650288"/>
                </a:lnTo>
                <a:lnTo>
                  <a:pt x="2534742" y="1650733"/>
                </a:lnTo>
                <a:lnTo>
                  <a:pt x="2534323" y="1651101"/>
                </a:lnTo>
                <a:lnTo>
                  <a:pt x="2534069" y="1651787"/>
                </a:lnTo>
                <a:lnTo>
                  <a:pt x="2539796" y="1654517"/>
                </a:lnTo>
                <a:close/>
              </a:path>
              <a:path w="2943225" h="2244725">
                <a:moveTo>
                  <a:pt x="2545105" y="2184514"/>
                </a:moveTo>
                <a:lnTo>
                  <a:pt x="2538869" y="2181974"/>
                </a:lnTo>
                <a:lnTo>
                  <a:pt x="2544661" y="2188324"/>
                </a:lnTo>
                <a:lnTo>
                  <a:pt x="2543505" y="2185784"/>
                </a:lnTo>
                <a:lnTo>
                  <a:pt x="2545105" y="2184514"/>
                </a:lnTo>
                <a:close/>
              </a:path>
              <a:path w="2943225" h="2244725">
                <a:moveTo>
                  <a:pt x="2568041" y="1611744"/>
                </a:moveTo>
                <a:lnTo>
                  <a:pt x="2567533" y="1613014"/>
                </a:lnTo>
                <a:lnTo>
                  <a:pt x="2567965" y="1614284"/>
                </a:lnTo>
                <a:lnTo>
                  <a:pt x="2568041" y="1611744"/>
                </a:lnTo>
                <a:close/>
              </a:path>
              <a:path w="2943225" h="2244725">
                <a:moveTo>
                  <a:pt x="2573705" y="1655495"/>
                </a:moveTo>
                <a:lnTo>
                  <a:pt x="2565171" y="1654378"/>
                </a:lnTo>
                <a:lnTo>
                  <a:pt x="2567559" y="1655013"/>
                </a:lnTo>
                <a:lnTo>
                  <a:pt x="2570645" y="1655406"/>
                </a:lnTo>
                <a:lnTo>
                  <a:pt x="2573705" y="1655495"/>
                </a:lnTo>
                <a:close/>
              </a:path>
              <a:path w="2943225" h="2244725">
                <a:moveTo>
                  <a:pt x="2574645" y="1655521"/>
                </a:moveTo>
                <a:lnTo>
                  <a:pt x="2573705" y="1655495"/>
                </a:lnTo>
                <a:lnTo>
                  <a:pt x="2574633" y="1655635"/>
                </a:lnTo>
                <a:close/>
              </a:path>
              <a:path w="2943225" h="2244725">
                <a:moveTo>
                  <a:pt x="2577236" y="1608848"/>
                </a:moveTo>
                <a:lnTo>
                  <a:pt x="2575737" y="1607858"/>
                </a:lnTo>
                <a:lnTo>
                  <a:pt x="2575839" y="1608213"/>
                </a:lnTo>
                <a:lnTo>
                  <a:pt x="2575903" y="1608353"/>
                </a:lnTo>
                <a:lnTo>
                  <a:pt x="2577236" y="1608848"/>
                </a:lnTo>
                <a:close/>
              </a:path>
              <a:path w="2943225" h="2244725">
                <a:moveTo>
                  <a:pt x="2630449" y="1604619"/>
                </a:moveTo>
                <a:lnTo>
                  <a:pt x="2630411" y="1604010"/>
                </a:lnTo>
                <a:lnTo>
                  <a:pt x="2630132" y="1603260"/>
                </a:lnTo>
                <a:lnTo>
                  <a:pt x="2629154" y="1601978"/>
                </a:lnTo>
                <a:lnTo>
                  <a:pt x="2629395" y="1603032"/>
                </a:lnTo>
                <a:lnTo>
                  <a:pt x="2629903" y="1603844"/>
                </a:lnTo>
                <a:lnTo>
                  <a:pt x="2630449" y="1604619"/>
                </a:lnTo>
                <a:close/>
              </a:path>
              <a:path w="2943225" h="2244725">
                <a:moveTo>
                  <a:pt x="2649766" y="2195944"/>
                </a:moveTo>
                <a:lnTo>
                  <a:pt x="2649334" y="2193696"/>
                </a:lnTo>
                <a:lnTo>
                  <a:pt x="2648051" y="2195944"/>
                </a:lnTo>
                <a:lnTo>
                  <a:pt x="2649766" y="2195944"/>
                </a:lnTo>
                <a:close/>
              </a:path>
              <a:path w="2943225" h="2244725">
                <a:moveTo>
                  <a:pt x="2656979" y="2193404"/>
                </a:moveTo>
                <a:lnTo>
                  <a:pt x="2655303" y="2192134"/>
                </a:lnTo>
                <a:lnTo>
                  <a:pt x="2647810" y="2185784"/>
                </a:lnTo>
                <a:lnTo>
                  <a:pt x="2649334" y="2193696"/>
                </a:lnTo>
                <a:lnTo>
                  <a:pt x="2650236" y="2192134"/>
                </a:lnTo>
                <a:lnTo>
                  <a:pt x="2656979" y="2193404"/>
                </a:lnTo>
                <a:close/>
              </a:path>
              <a:path w="2943225" h="2244725">
                <a:moveTo>
                  <a:pt x="2684869" y="2232774"/>
                </a:moveTo>
                <a:lnTo>
                  <a:pt x="2682608" y="2231504"/>
                </a:lnTo>
                <a:lnTo>
                  <a:pt x="2681528" y="2234044"/>
                </a:lnTo>
                <a:lnTo>
                  <a:pt x="2684869" y="2232774"/>
                </a:lnTo>
                <a:close/>
              </a:path>
              <a:path w="2943225" h="2244725">
                <a:moveTo>
                  <a:pt x="2693555" y="1614932"/>
                </a:moveTo>
                <a:lnTo>
                  <a:pt x="2693301" y="1614284"/>
                </a:lnTo>
                <a:lnTo>
                  <a:pt x="2692793" y="1615554"/>
                </a:lnTo>
                <a:lnTo>
                  <a:pt x="2693555" y="1614932"/>
                </a:lnTo>
                <a:close/>
              </a:path>
              <a:path w="2943225" h="2244725">
                <a:moveTo>
                  <a:pt x="2723908" y="1615973"/>
                </a:moveTo>
                <a:lnTo>
                  <a:pt x="2722232" y="1615554"/>
                </a:lnTo>
                <a:lnTo>
                  <a:pt x="2722359" y="1616417"/>
                </a:lnTo>
                <a:lnTo>
                  <a:pt x="2723908" y="1615973"/>
                </a:lnTo>
                <a:close/>
              </a:path>
              <a:path w="2943225" h="2244725">
                <a:moveTo>
                  <a:pt x="2727172" y="1616824"/>
                </a:moveTo>
                <a:lnTo>
                  <a:pt x="2725432" y="1615554"/>
                </a:lnTo>
                <a:lnTo>
                  <a:pt x="2723908" y="1615973"/>
                </a:lnTo>
                <a:lnTo>
                  <a:pt x="2727172" y="1616824"/>
                </a:lnTo>
                <a:close/>
              </a:path>
              <a:path w="2943225" h="2244725">
                <a:moveTo>
                  <a:pt x="2728430" y="1613293"/>
                </a:moveTo>
                <a:lnTo>
                  <a:pt x="2725991" y="1612430"/>
                </a:lnTo>
                <a:lnTo>
                  <a:pt x="2726956" y="1612988"/>
                </a:lnTo>
                <a:lnTo>
                  <a:pt x="2727744" y="1613204"/>
                </a:lnTo>
                <a:lnTo>
                  <a:pt x="2728430" y="1613293"/>
                </a:lnTo>
                <a:close/>
              </a:path>
              <a:path w="2943225" h="2244725">
                <a:moveTo>
                  <a:pt x="2729293" y="1652968"/>
                </a:moveTo>
                <a:lnTo>
                  <a:pt x="2728912" y="1652993"/>
                </a:lnTo>
                <a:lnTo>
                  <a:pt x="2728518" y="1653057"/>
                </a:lnTo>
                <a:lnTo>
                  <a:pt x="2728163" y="1653197"/>
                </a:lnTo>
                <a:lnTo>
                  <a:pt x="2725496" y="1654276"/>
                </a:lnTo>
                <a:lnTo>
                  <a:pt x="2727299" y="1653870"/>
                </a:lnTo>
                <a:lnTo>
                  <a:pt x="2729293" y="1652968"/>
                </a:lnTo>
                <a:close/>
              </a:path>
              <a:path w="2943225" h="2244725">
                <a:moveTo>
                  <a:pt x="2730385" y="2200351"/>
                </a:moveTo>
                <a:lnTo>
                  <a:pt x="2727236" y="2198484"/>
                </a:lnTo>
                <a:lnTo>
                  <a:pt x="2728328" y="2201049"/>
                </a:lnTo>
                <a:lnTo>
                  <a:pt x="2730385" y="2200351"/>
                </a:lnTo>
                <a:close/>
              </a:path>
              <a:path w="2943225" h="2244725">
                <a:moveTo>
                  <a:pt x="2735923" y="2198484"/>
                </a:moveTo>
                <a:lnTo>
                  <a:pt x="2730385" y="2200351"/>
                </a:lnTo>
                <a:lnTo>
                  <a:pt x="2735783" y="2203564"/>
                </a:lnTo>
                <a:lnTo>
                  <a:pt x="2735923" y="2198484"/>
                </a:lnTo>
                <a:close/>
              </a:path>
              <a:path w="2943225" h="2244725">
                <a:moveTo>
                  <a:pt x="2738450" y="2198484"/>
                </a:moveTo>
                <a:lnTo>
                  <a:pt x="2738082" y="2197214"/>
                </a:lnTo>
                <a:lnTo>
                  <a:pt x="2738209" y="2198484"/>
                </a:lnTo>
                <a:lnTo>
                  <a:pt x="2738450" y="2198484"/>
                </a:lnTo>
                <a:close/>
              </a:path>
              <a:path w="2943225" h="2244725">
                <a:moveTo>
                  <a:pt x="2744927" y="1602308"/>
                </a:moveTo>
                <a:lnTo>
                  <a:pt x="2744178" y="1601584"/>
                </a:lnTo>
                <a:lnTo>
                  <a:pt x="2742336" y="1601584"/>
                </a:lnTo>
                <a:lnTo>
                  <a:pt x="2744927" y="1602308"/>
                </a:lnTo>
                <a:close/>
              </a:path>
              <a:path w="2943225" h="2244725">
                <a:moveTo>
                  <a:pt x="2745232" y="2192337"/>
                </a:moveTo>
                <a:lnTo>
                  <a:pt x="2735669" y="2192490"/>
                </a:lnTo>
                <a:lnTo>
                  <a:pt x="2736799" y="2194191"/>
                </a:lnTo>
                <a:lnTo>
                  <a:pt x="2737485" y="2196033"/>
                </a:lnTo>
                <a:lnTo>
                  <a:pt x="2738005" y="2197874"/>
                </a:lnTo>
                <a:lnTo>
                  <a:pt x="2737294" y="2193633"/>
                </a:lnTo>
                <a:lnTo>
                  <a:pt x="2745232" y="2192337"/>
                </a:lnTo>
                <a:close/>
              </a:path>
              <a:path w="2943225" h="2244725">
                <a:moveTo>
                  <a:pt x="2746845" y="1602854"/>
                </a:moveTo>
                <a:lnTo>
                  <a:pt x="2744927" y="1602308"/>
                </a:lnTo>
                <a:lnTo>
                  <a:pt x="2746400" y="1603743"/>
                </a:lnTo>
                <a:lnTo>
                  <a:pt x="2746845" y="1602854"/>
                </a:lnTo>
                <a:close/>
              </a:path>
              <a:path w="2943225" h="2244725">
                <a:moveTo>
                  <a:pt x="2764650" y="1601787"/>
                </a:moveTo>
                <a:lnTo>
                  <a:pt x="2763786" y="1601889"/>
                </a:lnTo>
                <a:lnTo>
                  <a:pt x="2762847" y="1602295"/>
                </a:lnTo>
                <a:lnTo>
                  <a:pt x="2763101" y="1602422"/>
                </a:lnTo>
                <a:lnTo>
                  <a:pt x="2764650" y="1601787"/>
                </a:lnTo>
                <a:close/>
              </a:path>
              <a:path w="2943225" h="2244725">
                <a:moveTo>
                  <a:pt x="2785402" y="1649844"/>
                </a:moveTo>
                <a:lnTo>
                  <a:pt x="2785211" y="1649552"/>
                </a:lnTo>
                <a:lnTo>
                  <a:pt x="2783128" y="1649844"/>
                </a:lnTo>
                <a:lnTo>
                  <a:pt x="2785402" y="1649844"/>
                </a:lnTo>
                <a:close/>
              </a:path>
              <a:path w="2943225" h="2244725">
                <a:moveTo>
                  <a:pt x="2789339" y="2189581"/>
                </a:moveTo>
                <a:lnTo>
                  <a:pt x="2788399" y="2187841"/>
                </a:lnTo>
                <a:lnTo>
                  <a:pt x="2787485" y="2188324"/>
                </a:lnTo>
                <a:lnTo>
                  <a:pt x="2789339" y="2189581"/>
                </a:lnTo>
                <a:close/>
              </a:path>
              <a:path w="2943225" h="2244725">
                <a:moveTo>
                  <a:pt x="2794685" y="2184514"/>
                </a:moveTo>
                <a:lnTo>
                  <a:pt x="2786596" y="2184514"/>
                </a:lnTo>
                <a:lnTo>
                  <a:pt x="2788399" y="2187841"/>
                </a:lnTo>
                <a:lnTo>
                  <a:pt x="2794685" y="2184514"/>
                </a:lnTo>
                <a:close/>
              </a:path>
              <a:path w="2943225" h="2244725">
                <a:moveTo>
                  <a:pt x="2824010" y="1654924"/>
                </a:moveTo>
                <a:lnTo>
                  <a:pt x="2823870" y="1654924"/>
                </a:lnTo>
                <a:lnTo>
                  <a:pt x="2824010" y="1654924"/>
                </a:lnTo>
                <a:close/>
              </a:path>
              <a:path w="2943225" h="2244725">
                <a:moveTo>
                  <a:pt x="2847898" y="1660347"/>
                </a:moveTo>
                <a:lnTo>
                  <a:pt x="2846743" y="1658645"/>
                </a:lnTo>
                <a:lnTo>
                  <a:pt x="2845485" y="1656537"/>
                </a:lnTo>
                <a:lnTo>
                  <a:pt x="2843403" y="1655737"/>
                </a:lnTo>
                <a:lnTo>
                  <a:pt x="2844304" y="1658315"/>
                </a:lnTo>
                <a:lnTo>
                  <a:pt x="2845955" y="1659585"/>
                </a:lnTo>
                <a:lnTo>
                  <a:pt x="2847898" y="1660347"/>
                </a:lnTo>
                <a:close/>
              </a:path>
              <a:path w="2943225" h="2244725">
                <a:moveTo>
                  <a:pt x="2851480" y="1619123"/>
                </a:moveTo>
                <a:lnTo>
                  <a:pt x="2850908" y="1618094"/>
                </a:lnTo>
                <a:lnTo>
                  <a:pt x="2850680" y="1618094"/>
                </a:lnTo>
                <a:lnTo>
                  <a:pt x="2851480" y="1619123"/>
                </a:lnTo>
                <a:close/>
              </a:path>
              <a:path w="2943225" h="2244725">
                <a:moveTo>
                  <a:pt x="2853029" y="1661502"/>
                </a:moveTo>
                <a:lnTo>
                  <a:pt x="2849473" y="1660969"/>
                </a:lnTo>
                <a:lnTo>
                  <a:pt x="2847898" y="1660347"/>
                </a:lnTo>
                <a:lnTo>
                  <a:pt x="2849321" y="1662417"/>
                </a:lnTo>
                <a:lnTo>
                  <a:pt x="2850604" y="1663852"/>
                </a:lnTo>
                <a:lnTo>
                  <a:pt x="2853029" y="1661502"/>
                </a:lnTo>
                <a:close/>
              </a:path>
              <a:path w="2943225" h="2244725">
                <a:moveTo>
                  <a:pt x="2855633" y="1618094"/>
                </a:moveTo>
                <a:lnTo>
                  <a:pt x="2847835" y="1613014"/>
                </a:lnTo>
                <a:lnTo>
                  <a:pt x="2850908" y="1618094"/>
                </a:lnTo>
                <a:lnTo>
                  <a:pt x="2855633" y="1618094"/>
                </a:lnTo>
                <a:close/>
              </a:path>
              <a:path w="2943225" h="2244725">
                <a:moveTo>
                  <a:pt x="2856763" y="2156193"/>
                </a:moveTo>
                <a:lnTo>
                  <a:pt x="2856560" y="2155533"/>
                </a:lnTo>
                <a:lnTo>
                  <a:pt x="2856319" y="2155164"/>
                </a:lnTo>
                <a:lnTo>
                  <a:pt x="2855976" y="2155507"/>
                </a:lnTo>
                <a:lnTo>
                  <a:pt x="2856293" y="2155774"/>
                </a:lnTo>
                <a:lnTo>
                  <a:pt x="2856763" y="2156193"/>
                </a:lnTo>
                <a:close/>
              </a:path>
              <a:path w="2943225" h="2244725">
                <a:moveTo>
                  <a:pt x="2875991" y="2134984"/>
                </a:moveTo>
                <a:lnTo>
                  <a:pt x="2875572" y="2137524"/>
                </a:lnTo>
                <a:lnTo>
                  <a:pt x="2875699" y="2137803"/>
                </a:lnTo>
                <a:lnTo>
                  <a:pt x="2875991" y="2134984"/>
                </a:lnTo>
                <a:close/>
              </a:path>
              <a:path w="2943225" h="2244725">
                <a:moveTo>
                  <a:pt x="2885630" y="2131415"/>
                </a:moveTo>
                <a:lnTo>
                  <a:pt x="2884944" y="2131174"/>
                </a:lnTo>
                <a:lnTo>
                  <a:pt x="2885224" y="2124824"/>
                </a:lnTo>
                <a:lnTo>
                  <a:pt x="2879915" y="2127364"/>
                </a:lnTo>
                <a:lnTo>
                  <a:pt x="2880614" y="2133714"/>
                </a:lnTo>
                <a:lnTo>
                  <a:pt x="2885630" y="2131415"/>
                </a:lnTo>
                <a:close/>
              </a:path>
              <a:path w="2943225" h="2244725">
                <a:moveTo>
                  <a:pt x="2888437" y="2131644"/>
                </a:moveTo>
                <a:lnTo>
                  <a:pt x="2888259" y="2130209"/>
                </a:lnTo>
                <a:lnTo>
                  <a:pt x="2885630" y="2131415"/>
                </a:lnTo>
                <a:lnTo>
                  <a:pt x="2888246" y="2132330"/>
                </a:lnTo>
                <a:lnTo>
                  <a:pt x="2888437" y="2131644"/>
                </a:lnTo>
                <a:close/>
              </a:path>
              <a:path w="2943225" h="2244725">
                <a:moveTo>
                  <a:pt x="2893987" y="1664195"/>
                </a:moveTo>
                <a:lnTo>
                  <a:pt x="2891548" y="1656194"/>
                </a:lnTo>
                <a:lnTo>
                  <a:pt x="2885135" y="1657464"/>
                </a:lnTo>
                <a:lnTo>
                  <a:pt x="2893987" y="1664195"/>
                </a:lnTo>
                <a:close/>
              </a:path>
              <a:path w="2943225" h="2244725">
                <a:moveTo>
                  <a:pt x="2895155" y="1665084"/>
                </a:moveTo>
                <a:lnTo>
                  <a:pt x="2893987" y="1664195"/>
                </a:lnTo>
                <a:lnTo>
                  <a:pt x="2894304" y="1665236"/>
                </a:lnTo>
                <a:lnTo>
                  <a:pt x="2895155" y="1665084"/>
                </a:lnTo>
                <a:close/>
              </a:path>
              <a:path w="2943225" h="2244725">
                <a:moveTo>
                  <a:pt x="2897086" y="1710715"/>
                </a:moveTo>
                <a:lnTo>
                  <a:pt x="2891815" y="1707705"/>
                </a:lnTo>
                <a:lnTo>
                  <a:pt x="2892260" y="1712887"/>
                </a:lnTo>
                <a:lnTo>
                  <a:pt x="2897086" y="1710715"/>
                </a:lnTo>
                <a:close/>
              </a:path>
              <a:path w="2943225" h="2244725">
                <a:moveTo>
                  <a:pt x="2902991" y="1663598"/>
                </a:moveTo>
                <a:lnTo>
                  <a:pt x="2896793" y="1660182"/>
                </a:lnTo>
                <a:lnTo>
                  <a:pt x="2901188" y="1662887"/>
                </a:lnTo>
                <a:lnTo>
                  <a:pt x="2902991" y="1663598"/>
                </a:lnTo>
                <a:close/>
              </a:path>
              <a:path w="2943225" h="2244725">
                <a:moveTo>
                  <a:pt x="2904667" y="2041372"/>
                </a:moveTo>
                <a:lnTo>
                  <a:pt x="2904210" y="2040039"/>
                </a:lnTo>
                <a:lnTo>
                  <a:pt x="2903436" y="2040674"/>
                </a:lnTo>
                <a:lnTo>
                  <a:pt x="2904667" y="2041372"/>
                </a:lnTo>
                <a:close/>
              </a:path>
              <a:path w="2943225" h="2244725">
                <a:moveTo>
                  <a:pt x="2906623" y="2042502"/>
                </a:moveTo>
                <a:lnTo>
                  <a:pt x="2904667" y="2041372"/>
                </a:lnTo>
                <a:lnTo>
                  <a:pt x="2904921" y="2042134"/>
                </a:lnTo>
                <a:lnTo>
                  <a:pt x="2906623" y="2042502"/>
                </a:lnTo>
                <a:close/>
              </a:path>
              <a:path w="2943225" h="2244725">
                <a:moveTo>
                  <a:pt x="2906814" y="2083231"/>
                </a:moveTo>
                <a:lnTo>
                  <a:pt x="2906090" y="2081669"/>
                </a:lnTo>
                <a:lnTo>
                  <a:pt x="2905861" y="2083079"/>
                </a:lnTo>
                <a:lnTo>
                  <a:pt x="2906242" y="2083041"/>
                </a:lnTo>
                <a:lnTo>
                  <a:pt x="2906560" y="2083130"/>
                </a:lnTo>
                <a:lnTo>
                  <a:pt x="2906814" y="2083231"/>
                </a:lnTo>
                <a:close/>
              </a:path>
              <a:path w="2943225" h="2244725">
                <a:moveTo>
                  <a:pt x="2906852" y="1979523"/>
                </a:moveTo>
                <a:lnTo>
                  <a:pt x="2903791" y="1978774"/>
                </a:lnTo>
                <a:lnTo>
                  <a:pt x="2905429" y="1985124"/>
                </a:lnTo>
                <a:lnTo>
                  <a:pt x="2906852" y="1979523"/>
                </a:lnTo>
                <a:close/>
              </a:path>
              <a:path w="2943225" h="2244725">
                <a:moveTo>
                  <a:pt x="2907385" y="2053958"/>
                </a:moveTo>
                <a:lnTo>
                  <a:pt x="2907322" y="2053107"/>
                </a:lnTo>
                <a:lnTo>
                  <a:pt x="2907271" y="2052243"/>
                </a:lnTo>
                <a:lnTo>
                  <a:pt x="2907334" y="2051380"/>
                </a:lnTo>
                <a:lnTo>
                  <a:pt x="2907131" y="2052561"/>
                </a:lnTo>
                <a:lnTo>
                  <a:pt x="2907144" y="2053348"/>
                </a:lnTo>
                <a:lnTo>
                  <a:pt x="2907385" y="2053958"/>
                </a:lnTo>
                <a:close/>
              </a:path>
              <a:path w="2943225" h="2244725">
                <a:moveTo>
                  <a:pt x="2908782" y="2042947"/>
                </a:moveTo>
                <a:lnTo>
                  <a:pt x="2906623" y="2042515"/>
                </a:lnTo>
                <a:lnTo>
                  <a:pt x="2907080" y="2042756"/>
                </a:lnTo>
                <a:lnTo>
                  <a:pt x="2907779" y="2042896"/>
                </a:lnTo>
                <a:lnTo>
                  <a:pt x="2908782" y="2042947"/>
                </a:lnTo>
                <a:close/>
              </a:path>
              <a:path w="2943225" h="2244725">
                <a:moveTo>
                  <a:pt x="2908960" y="1980044"/>
                </a:moveTo>
                <a:lnTo>
                  <a:pt x="2908020" y="1977504"/>
                </a:lnTo>
                <a:lnTo>
                  <a:pt x="2907373" y="1977504"/>
                </a:lnTo>
                <a:lnTo>
                  <a:pt x="2906852" y="1979523"/>
                </a:lnTo>
                <a:lnTo>
                  <a:pt x="2908960" y="1980044"/>
                </a:lnTo>
                <a:close/>
              </a:path>
              <a:path w="2943225" h="2244725">
                <a:moveTo>
                  <a:pt x="2908998" y="2088095"/>
                </a:moveTo>
                <a:lnTo>
                  <a:pt x="2907500" y="2084819"/>
                </a:lnTo>
                <a:lnTo>
                  <a:pt x="2907500" y="2084095"/>
                </a:lnTo>
                <a:lnTo>
                  <a:pt x="2907449" y="2083473"/>
                </a:lnTo>
                <a:lnTo>
                  <a:pt x="2906801" y="2083244"/>
                </a:lnTo>
                <a:lnTo>
                  <a:pt x="2907487" y="2084819"/>
                </a:lnTo>
                <a:lnTo>
                  <a:pt x="2907487" y="2085949"/>
                </a:lnTo>
                <a:lnTo>
                  <a:pt x="2907309" y="2087359"/>
                </a:lnTo>
                <a:lnTo>
                  <a:pt x="2908998" y="2088095"/>
                </a:lnTo>
                <a:close/>
              </a:path>
              <a:path w="2943225" h="2244725">
                <a:moveTo>
                  <a:pt x="2909938" y="2055558"/>
                </a:moveTo>
                <a:lnTo>
                  <a:pt x="2908452" y="2055241"/>
                </a:lnTo>
                <a:lnTo>
                  <a:pt x="2907703" y="2054783"/>
                </a:lnTo>
                <a:lnTo>
                  <a:pt x="2907385" y="2053958"/>
                </a:lnTo>
                <a:lnTo>
                  <a:pt x="2907703" y="2055749"/>
                </a:lnTo>
                <a:lnTo>
                  <a:pt x="2908592" y="2055901"/>
                </a:lnTo>
                <a:lnTo>
                  <a:pt x="2909417" y="2055939"/>
                </a:lnTo>
                <a:lnTo>
                  <a:pt x="2909938" y="2055558"/>
                </a:lnTo>
                <a:close/>
              </a:path>
              <a:path w="2943225" h="2244725">
                <a:moveTo>
                  <a:pt x="2910662" y="2078570"/>
                </a:moveTo>
                <a:lnTo>
                  <a:pt x="2910255" y="2076018"/>
                </a:lnTo>
                <a:lnTo>
                  <a:pt x="2908897" y="2076564"/>
                </a:lnTo>
                <a:lnTo>
                  <a:pt x="2910662" y="2078570"/>
                </a:lnTo>
                <a:close/>
              </a:path>
              <a:path w="2943225" h="2244725">
                <a:moveTo>
                  <a:pt x="2911779" y="2033841"/>
                </a:moveTo>
                <a:lnTo>
                  <a:pt x="2908160" y="2031187"/>
                </a:lnTo>
                <a:lnTo>
                  <a:pt x="2907665" y="2033981"/>
                </a:lnTo>
                <a:lnTo>
                  <a:pt x="2903575" y="2038223"/>
                </a:lnTo>
                <a:lnTo>
                  <a:pt x="2904210" y="2040039"/>
                </a:lnTo>
                <a:lnTo>
                  <a:pt x="2911779" y="2033841"/>
                </a:lnTo>
                <a:close/>
              </a:path>
              <a:path w="2943225" h="2244725">
                <a:moveTo>
                  <a:pt x="2912453" y="2075154"/>
                </a:moveTo>
                <a:lnTo>
                  <a:pt x="2910649" y="2070214"/>
                </a:lnTo>
                <a:lnTo>
                  <a:pt x="2908300" y="2068944"/>
                </a:lnTo>
                <a:lnTo>
                  <a:pt x="2909925" y="2074024"/>
                </a:lnTo>
                <a:lnTo>
                  <a:pt x="2910255" y="2076018"/>
                </a:lnTo>
                <a:lnTo>
                  <a:pt x="2912453" y="2075154"/>
                </a:lnTo>
                <a:close/>
              </a:path>
              <a:path w="2943225" h="2244725">
                <a:moveTo>
                  <a:pt x="2912808" y="1887613"/>
                </a:moveTo>
                <a:lnTo>
                  <a:pt x="2912287" y="1887778"/>
                </a:lnTo>
                <a:lnTo>
                  <a:pt x="2911741" y="1888121"/>
                </a:lnTo>
                <a:lnTo>
                  <a:pt x="2911297" y="1888769"/>
                </a:lnTo>
                <a:lnTo>
                  <a:pt x="2911678" y="1888718"/>
                </a:lnTo>
                <a:lnTo>
                  <a:pt x="2912211" y="1888210"/>
                </a:lnTo>
                <a:lnTo>
                  <a:pt x="2912808" y="1887613"/>
                </a:lnTo>
                <a:close/>
              </a:path>
              <a:path w="2943225" h="2244725">
                <a:moveTo>
                  <a:pt x="2916085" y="2074024"/>
                </a:moveTo>
                <a:lnTo>
                  <a:pt x="2915310" y="2074024"/>
                </a:lnTo>
                <a:lnTo>
                  <a:pt x="2912453" y="2075154"/>
                </a:lnTo>
                <a:lnTo>
                  <a:pt x="2912503" y="2075294"/>
                </a:lnTo>
                <a:lnTo>
                  <a:pt x="2916085" y="2074024"/>
                </a:lnTo>
                <a:close/>
              </a:path>
              <a:path w="2943225" h="2244725">
                <a:moveTo>
                  <a:pt x="2918701" y="2083968"/>
                </a:moveTo>
                <a:lnTo>
                  <a:pt x="2914396" y="2082914"/>
                </a:lnTo>
                <a:lnTo>
                  <a:pt x="2913354" y="2081644"/>
                </a:lnTo>
                <a:lnTo>
                  <a:pt x="2910662" y="2078570"/>
                </a:lnTo>
                <a:lnTo>
                  <a:pt x="2911576" y="2084184"/>
                </a:lnTo>
                <a:lnTo>
                  <a:pt x="2917240" y="2086724"/>
                </a:lnTo>
                <a:lnTo>
                  <a:pt x="2918701" y="2083968"/>
                </a:lnTo>
                <a:close/>
              </a:path>
              <a:path w="2943225" h="2244725">
                <a:moveTo>
                  <a:pt x="2919539" y="2084184"/>
                </a:moveTo>
                <a:lnTo>
                  <a:pt x="2919260" y="2082914"/>
                </a:lnTo>
                <a:lnTo>
                  <a:pt x="2918701" y="2083968"/>
                </a:lnTo>
                <a:lnTo>
                  <a:pt x="2919539" y="2084184"/>
                </a:lnTo>
                <a:close/>
              </a:path>
              <a:path w="2943225" h="2244725">
                <a:moveTo>
                  <a:pt x="2919768" y="2056244"/>
                </a:moveTo>
                <a:lnTo>
                  <a:pt x="2918142" y="2056536"/>
                </a:lnTo>
                <a:lnTo>
                  <a:pt x="2918650" y="2058581"/>
                </a:lnTo>
                <a:lnTo>
                  <a:pt x="2919768" y="2056244"/>
                </a:lnTo>
                <a:close/>
              </a:path>
              <a:path w="2943225" h="2244725">
                <a:moveTo>
                  <a:pt x="2923476" y="2074024"/>
                </a:moveTo>
                <a:lnTo>
                  <a:pt x="2922320" y="2067674"/>
                </a:lnTo>
                <a:lnTo>
                  <a:pt x="2920123" y="2062594"/>
                </a:lnTo>
                <a:lnTo>
                  <a:pt x="2919031" y="2060054"/>
                </a:lnTo>
                <a:lnTo>
                  <a:pt x="2918650" y="2058581"/>
                </a:lnTo>
                <a:lnTo>
                  <a:pt x="2916745" y="2062594"/>
                </a:lnTo>
                <a:lnTo>
                  <a:pt x="2914446" y="2061324"/>
                </a:lnTo>
                <a:lnTo>
                  <a:pt x="2910789" y="2060054"/>
                </a:lnTo>
                <a:lnTo>
                  <a:pt x="2908490" y="2057514"/>
                </a:lnTo>
                <a:lnTo>
                  <a:pt x="2910382" y="2062594"/>
                </a:lnTo>
                <a:lnTo>
                  <a:pt x="2914218" y="2067674"/>
                </a:lnTo>
                <a:lnTo>
                  <a:pt x="2916085" y="2074024"/>
                </a:lnTo>
                <a:lnTo>
                  <a:pt x="2917367" y="2074024"/>
                </a:lnTo>
                <a:lnTo>
                  <a:pt x="2918688" y="2077834"/>
                </a:lnTo>
                <a:lnTo>
                  <a:pt x="2923476" y="2074024"/>
                </a:lnTo>
                <a:close/>
              </a:path>
              <a:path w="2943225" h="2244725">
                <a:moveTo>
                  <a:pt x="2927540" y="2122551"/>
                </a:moveTo>
                <a:lnTo>
                  <a:pt x="2925584" y="2119249"/>
                </a:lnTo>
                <a:lnTo>
                  <a:pt x="2925165" y="2120214"/>
                </a:lnTo>
                <a:lnTo>
                  <a:pt x="2927540" y="2122551"/>
                </a:lnTo>
                <a:close/>
              </a:path>
              <a:path w="2943225" h="2244725">
                <a:moveTo>
                  <a:pt x="2928404" y="1847964"/>
                </a:moveTo>
                <a:lnTo>
                  <a:pt x="2927197" y="1845424"/>
                </a:lnTo>
                <a:lnTo>
                  <a:pt x="2926181" y="1845678"/>
                </a:lnTo>
                <a:lnTo>
                  <a:pt x="2928010" y="1847964"/>
                </a:lnTo>
                <a:lnTo>
                  <a:pt x="2928404" y="1847964"/>
                </a:lnTo>
                <a:close/>
              </a:path>
              <a:path w="2943225" h="2244725">
                <a:moveTo>
                  <a:pt x="2928988" y="1980044"/>
                </a:moveTo>
                <a:lnTo>
                  <a:pt x="2928455" y="1975916"/>
                </a:lnTo>
                <a:lnTo>
                  <a:pt x="2928074" y="1976234"/>
                </a:lnTo>
                <a:lnTo>
                  <a:pt x="2927883" y="1977580"/>
                </a:lnTo>
                <a:lnTo>
                  <a:pt x="2928988" y="1980044"/>
                </a:lnTo>
                <a:close/>
              </a:path>
              <a:path w="2943225" h="2244725">
                <a:moveTo>
                  <a:pt x="2929204" y="1844941"/>
                </a:moveTo>
                <a:lnTo>
                  <a:pt x="2928188" y="1843887"/>
                </a:lnTo>
                <a:lnTo>
                  <a:pt x="2928010" y="1845424"/>
                </a:lnTo>
                <a:lnTo>
                  <a:pt x="2929204" y="1844941"/>
                </a:lnTo>
                <a:close/>
              </a:path>
              <a:path w="2943225" h="2244725">
                <a:moveTo>
                  <a:pt x="2930626" y="2041004"/>
                </a:moveTo>
                <a:lnTo>
                  <a:pt x="2930283" y="2039734"/>
                </a:lnTo>
                <a:lnTo>
                  <a:pt x="2929979" y="2039734"/>
                </a:lnTo>
                <a:lnTo>
                  <a:pt x="2930626" y="2041004"/>
                </a:lnTo>
                <a:close/>
              </a:path>
              <a:path w="2943225" h="2244725">
                <a:moveTo>
                  <a:pt x="2932226" y="1995284"/>
                </a:moveTo>
                <a:lnTo>
                  <a:pt x="2927807" y="1990204"/>
                </a:lnTo>
                <a:lnTo>
                  <a:pt x="2929432" y="1996516"/>
                </a:lnTo>
                <a:lnTo>
                  <a:pt x="2929661" y="1995284"/>
                </a:lnTo>
                <a:lnTo>
                  <a:pt x="2932226" y="1995284"/>
                </a:lnTo>
                <a:close/>
              </a:path>
              <a:path w="2943225" h="2244725">
                <a:moveTo>
                  <a:pt x="2932747" y="1972424"/>
                </a:moveTo>
                <a:lnTo>
                  <a:pt x="2927858" y="1971154"/>
                </a:lnTo>
                <a:lnTo>
                  <a:pt x="2928455" y="1975916"/>
                </a:lnTo>
                <a:lnTo>
                  <a:pt x="2932747" y="1972424"/>
                </a:lnTo>
                <a:close/>
              </a:path>
              <a:path w="2943225" h="2244725">
                <a:moveTo>
                  <a:pt x="2934195" y="2123554"/>
                </a:moveTo>
                <a:lnTo>
                  <a:pt x="2931147" y="2123554"/>
                </a:lnTo>
                <a:lnTo>
                  <a:pt x="2929572" y="2124824"/>
                </a:lnTo>
                <a:lnTo>
                  <a:pt x="2925864" y="2126094"/>
                </a:lnTo>
                <a:lnTo>
                  <a:pt x="2923209" y="2124824"/>
                </a:lnTo>
                <a:lnTo>
                  <a:pt x="2924695" y="2121014"/>
                </a:lnTo>
                <a:lnTo>
                  <a:pt x="2925191" y="2119744"/>
                </a:lnTo>
                <a:lnTo>
                  <a:pt x="2923946" y="2118474"/>
                </a:lnTo>
                <a:lnTo>
                  <a:pt x="2920225" y="2114664"/>
                </a:lnTo>
                <a:lnTo>
                  <a:pt x="2914980" y="2109584"/>
                </a:lnTo>
                <a:lnTo>
                  <a:pt x="2908528" y="2107044"/>
                </a:lnTo>
                <a:lnTo>
                  <a:pt x="2899943" y="2108314"/>
                </a:lnTo>
                <a:lnTo>
                  <a:pt x="2898864" y="2118474"/>
                </a:lnTo>
                <a:lnTo>
                  <a:pt x="2893415" y="2117204"/>
                </a:lnTo>
                <a:lnTo>
                  <a:pt x="2897949" y="2112124"/>
                </a:lnTo>
                <a:lnTo>
                  <a:pt x="2891840" y="2112124"/>
                </a:lnTo>
                <a:lnTo>
                  <a:pt x="2893149" y="2117204"/>
                </a:lnTo>
                <a:lnTo>
                  <a:pt x="2893301" y="2121014"/>
                </a:lnTo>
                <a:lnTo>
                  <a:pt x="2890939" y="2119744"/>
                </a:lnTo>
                <a:lnTo>
                  <a:pt x="2886964" y="2119744"/>
                </a:lnTo>
                <a:lnTo>
                  <a:pt x="2888221" y="2129904"/>
                </a:lnTo>
                <a:lnTo>
                  <a:pt x="2888932" y="2129904"/>
                </a:lnTo>
                <a:lnTo>
                  <a:pt x="2934068" y="2129904"/>
                </a:lnTo>
                <a:lnTo>
                  <a:pt x="2934144" y="2126094"/>
                </a:lnTo>
                <a:lnTo>
                  <a:pt x="2934195" y="2123554"/>
                </a:lnTo>
                <a:close/>
              </a:path>
              <a:path w="2943225" h="2244725">
                <a:moveTo>
                  <a:pt x="2934195" y="2034654"/>
                </a:moveTo>
                <a:lnTo>
                  <a:pt x="2933369" y="2034895"/>
                </a:lnTo>
                <a:lnTo>
                  <a:pt x="2932938" y="2037194"/>
                </a:lnTo>
                <a:lnTo>
                  <a:pt x="2934195" y="2034654"/>
                </a:lnTo>
                <a:close/>
              </a:path>
              <a:path w="2943225" h="2244725">
                <a:moveTo>
                  <a:pt x="2934830" y="1843214"/>
                </a:moveTo>
                <a:lnTo>
                  <a:pt x="2934119" y="1843214"/>
                </a:lnTo>
                <a:lnTo>
                  <a:pt x="2933446" y="1843214"/>
                </a:lnTo>
                <a:lnTo>
                  <a:pt x="2929204" y="1844941"/>
                </a:lnTo>
                <a:lnTo>
                  <a:pt x="2932125" y="1847964"/>
                </a:lnTo>
                <a:lnTo>
                  <a:pt x="2933954" y="1843608"/>
                </a:lnTo>
                <a:lnTo>
                  <a:pt x="2934652" y="1844154"/>
                </a:lnTo>
                <a:lnTo>
                  <a:pt x="2934830" y="1843214"/>
                </a:lnTo>
                <a:close/>
              </a:path>
              <a:path w="2943225" h="2244725">
                <a:moveTo>
                  <a:pt x="2940939" y="1987346"/>
                </a:moveTo>
                <a:lnTo>
                  <a:pt x="2938957" y="1987397"/>
                </a:lnTo>
                <a:lnTo>
                  <a:pt x="2935871" y="1987359"/>
                </a:lnTo>
                <a:lnTo>
                  <a:pt x="2934652" y="1982038"/>
                </a:lnTo>
                <a:lnTo>
                  <a:pt x="2932950" y="1991893"/>
                </a:lnTo>
                <a:lnTo>
                  <a:pt x="2935236" y="1990166"/>
                </a:lnTo>
                <a:lnTo>
                  <a:pt x="2938310" y="1987905"/>
                </a:lnTo>
                <a:lnTo>
                  <a:pt x="2938869" y="1992388"/>
                </a:lnTo>
                <a:lnTo>
                  <a:pt x="2940939" y="1987346"/>
                </a:lnTo>
                <a:close/>
              </a:path>
              <a:path w="2943225" h="2244725">
                <a:moveTo>
                  <a:pt x="2941028" y="1729447"/>
                </a:moveTo>
                <a:lnTo>
                  <a:pt x="2937662" y="1729257"/>
                </a:lnTo>
                <a:lnTo>
                  <a:pt x="2940964" y="1729778"/>
                </a:lnTo>
                <a:lnTo>
                  <a:pt x="2941028" y="1729447"/>
                </a:lnTo>
                <a:close/>
              </a:path>
              <a:path w="2943225" h="2244725">
                <a:moveTo>
                  <a:pt x="2942082" y="1816214"/>
                </a:moveTo>
                <a:lnTo>
                  <a:pt x="2935859" y="1816214"/>
                </a:lnTo>
                <a:lnTo>
                  <a:pt x="2935884" y="1813674"/>
                </a:lnTo>
                <a:lnTo>
                  <a:pt x="2938792" y="1813674"/>
                </a:lnTo>
                <a:lnTo>
                  <a:pt x="2940469" y="1812404"/>
                </a:lnTo>
                <a:lnTo>
                  <a:pt x="2939084" y="1808594"/>
                </a:lnTo>
                <a:lnTo>
                  <a:pt x="2938221" y="1802244"/>
                </a:lnTo>
                <a:lnTo>
                  <a:pt x="2937154" y="1799704"/>
                </a:lnTo>
                <a:lnTo>
                  <a:pt x="2936621" y="1798434"/>
                </a:lnTo>
                <a:lnTo>
                  <a:pt x="2933065" y="1798434"/>
                </a:lnTo>
                <a:lnTo>
                  <a:pt x="2932633" y="1799666"/>
                </a:lnTo>
                <a:lnTo>
                  <a:pt x="2932353" y="1799704"/>
                </a:lnTo>
                <a:lnTo>
                  <a:pt x="2930499" y="1790814"/>
                </a:lnTo>
                <a:lnTo>
                  <a:pt x="2930233" y="1789544"/>
                </a:lnTo>
                <a:lnTo>
                  <a:pt x="2931439" y="1779384"/>
                </a:lnTo>
                <a:lnTo>
                  <a:pt x="2933293" y="1769224"/>
                </a:lnTo>
                <a:lnTo>
                  <a:pt x="2933154" y="1759064"/>
                </a:lnTo>
                <a:lnTo>
                  <a:pt x="2935249" y="1759064"/>
                </a:lnTo>
                <a:lnTo>
                  <a:pt x="2934855" y="1757794"/>
                </a:lnTo>
                <a:lnTo>
                  <a:pt x="2932861" y="1751444"/>
                </a:lnTo>
                <a:lnTo>
                  <a:pt x="2933827" y="1742554"/>
                </a:lnTo>
                <a:lnTo>
                  <a:pt x="2931134" y="1738744"/>
                </a:lnTo>
                <a:lnTo>
                  <a:pt x="2929344" y="1736204"/>
                </a:lnTo>
                <a:lnTo>
                  <a:pt x="2929356" y="1734934"/>
                </a:lnTo>
                <a:lnTo>
                  <a:pt x="2933141" y="1731124"/>
                </a:lnTo>
                <a:lnTo>
                  <a:pt x="2935617" y="1732394"/>
                </a:lnTo>
                <a:lnTo>
                  <a:pt x="2935376" y="1731124"/>
                </a:lnTo>
                <a:lnTo>
                  <a:pt x="2934195" y="1724774"/>
                </a:lnTo>
                <a:lnTo>
                  <a:pt x="2932150" y="1724774"/>
                </a:lnTo>
                <a:lnTo>
                  <a:pt x="2933763" y="1717154"/>
                </a:lnTo>
                <a:lnTo>
                  <a:pt x="2934297" y="1714614"/>
                </a:lnTo>
                <a:lnTo>
                  <a:pt x="2934170" y="1714614"/>
                </a:lnTo>
                <a:lnTo>
                  <a:pt x="2933306" y="1712074"/>
                </a:lnTo>
                <a:lnTo>
                  <a:pt x="2934957" y="1713344"/>
                </a:lnTo>
                <a:lnTo>
                  <a:pt x="2936735" y="1713344"/>
                </a:lnTo>
                <a:lnTo>
                  <a:pt x="2938018" y="1714220"/>
                </a:lnTo>
                <a:lnTo>
                  <a:pt x="2937789" y="1719694"/>
                </a:lnTo>
                <a:lnTo>
                  <a:pt x="2938157" y="1717154"/>
                </a:lnTo>
                <a:lnTo>
                  <a:pt x="2938615" y="1714614"/>
                </a:lnTo>
                <a:lnTo>
                  <a:pt x="2939034" y="1713344"/>
                </a:lnTo>
                <a:lnTo>
                  <a:pt x="2938411" y="1711998"/>
                </a:lnTo>
                <a:lnTo>
                  <a:pt x="2938221" y="1709534"/>
                </a:lnTo>
                <a:lnTo>
                  <a:pt x="2938145" y="1711439"/>
                </a:lnTo>
                <a:lnTo>
                  <a:pt x="2936049" y="1706994"/>
                </a:lnTo>
                <a:lnTo>
                  <a:pt x="2933738" y="1703184"/>
                </a:lnTo>
                <a:lnTo>
                  <a:pt x="2923971" y="1700644"/>
                </a:lnTo>
                <a:lnTo>
                  <a:pt x="2927515" y="1700644"/>
                </a:lnTo>
                <a:lnTo>
                  <a:pt x="2926600" y="1696834"/>
                </a:lnTo>
                <a:lnTo>
                  <a:pt x="2925800" y="1694294"/>
                </a:lnTo>
                <a:lnTo>
                  <a:pt x="2924784" y="1693024"/>
                </a:lnTo>
                <a:lnTo>
                  <a:pt x="2922587" y="1690484"/>
                </a:lnTo>
                <a:lnTo>
                  <a:pt x="2920720" y="1690484"/>
                </a:lnTo>
                <a:lnTo>
                  <a:pt x="2921838" y="1696834"/>
                </a:lnTo>
                <a:lnTo>
                  <a:pt x="2918396" y="1694294"/>
                </a:lnTo>
                <a:lnTo>
                  <a:pt x="2917494" y="1693024"/>
                </a:lnTo>
                <a:lnTo>
                  <a:pt x="2913913" y="1687944"/>
                </a:lnTo>
                <a:lnTo>
                  <a:pt x="2920263" y="1684134"/>
                </a:lnTo>
                <a:lnTo>
                  <a:pt x="2913392" y="1675244"/>
                </a:lnTo>
                <a:lnTo>
                  <a:pt x="2903385" y="1671434"/>
                </a:lnTo>
                <a:lnTo>
                  <a:pt x="2894634" y="1666354"/>
                </a:lnTo>
                <a:lnTo>
                  <a:pt x="2894304" y="1665236"/>
                </a:lnTo>
                <a:lnTo>
                  <a:pt x="2888475" y="1666354"/>
                </a:lnTo>
                <a:lnTo>
                  <a:pt x="2884017" y="1660004"/>
                </a:lnTo>
                <a:lnTo>
                  <a:pt x="2885770" y="1648574"/>
                </a:lnTo>
                <a:lnTo>
                  <a:pt x="2883522" y="1646034"/>
                </a:lnTo>
                <a:lnTo>
                  <a:pt x="2880156" y="1642224"/>
                </a:lnTo>
                <a:lnTo>
                  <a:pt x="2869666" y="1642224"/>
                </a:lnTo>
                <a:lnTo>
                  <a:pt x="2864967" y="1638414"/>
                </a:lnTo>
                <a:lnTo>
                  <a:pt x="2864142" y="1640954"/>
                </a:lnTo>
                <a:lnTo>
                  <a:pt x="2860306" y="1646034"/>
                </a:lnTo>
                <a:lnTo>
                  <a:pt x="2853169" y="1642224"/>
                </a:lnTo>
                <a:lnTo>
                  <a:pt x="2849143" y="1637144"/>
                </a:lnTo>
                <a:lnTo>
                  <a:pt x="2850070" y="1634604"/>
                </a:lnTo>
                <a:lnTo>
                  <a:pt x="2852851" y="1626984"/>
                </a:lnTo>
                <a:lnTo>
                  <a:pt x="2858909" y="1630794"/>
                </a:lnTo>
                <a:lnTo>
                  <a:pt x="2860281" y="1632064"/>
                </a:lnTo>
                <a:lnTo>
                  <a:pt x="2860319" y="1633334"/>
                </a:lnTo>
                <a:lnTo>
                  <a:pt x="2859671" y="1633334"/>
                </a:lnTo>
                <a:lnTo>
                  <a:pt x="2861957" y="1634604"/>
                </a:lnTo>
                <a:lnTo>
                  <a:pt x="2864891" y="1635874"/>
                </a:lnTo>
                <a:lnTo>
                  <a:pt x="2864777" y="1632064"/>
                </a:lnTo>
                <a:lnTo>
                  <a:pt x="2862338" y="1633334"/>
                </a:lnTo>
                <a:lnTo>
                  <a:pt x="2863024" y="1630794"/>
                </a:lnTo>
                <a:lnTo>
                  <a:pt x="2859240" y="1626984"/>
                </a:lnTo>
                <a:lnTo>
                  <a:pt x="2856725" y="1624444"/>
                </a:lnTo>
                <a:lnTo>
                  <a:pt x="2851543" y="1619199"/>
                </a:lnTo>
                <a:lnTo>
                  <a:pt x="2851658" y="1619364"/>
                </a:lnTo>
                <a:lnTo>
                  <a:pt x="2851518" y="1619199"/>
                </a:lnTo>
                <a:lnTo>
                  <a:pt x="2850438" y="1618094"/>
                </a:lnTo>
                <a:lnTo>
                  <a:pt x="2850680" y="1618094"/>
                </a:lnTo>
                <a:lnTo>
                  <a:pt x="2848711" y="1615554"/>
                </a:lnTo>
                <a:lnTo>
                  <a:pt x="2845866" y="1613014"/>
                </a:lnTo>
                <a:lnTo>
                  <a:pt x="2829991" y="1613014"/>
                </a:lnTo>
                <a:lnTo>
                  <a:pt x="2822498" y="1611744"/>
                </a:lnTo>
                <a:lnTo>
                  <a:pt x="2823934" y="1613014"/>
                </a:lnTo>
                <a:lnTo>
                  <a:pt x="2825356" y="1615554"/>
                </a:lnTo>
                <a:lnTo>
                  <a:pt x="2816783" y="1615554"/>
                </a:lnTo>
                <a:lnTo>
                  <a:pt x="2814231" y="1616824"/>
                </a:lnTo>
                <a:lnTo>
                  <a:pt x="2812504" y="1619364"/>
                </a:lnTo>
                <a:lnTo>
                  <a:pt x="2807970" y="1620634"/>
                </a:lnTo>
                <a:lnTo>
                  <a:pt x="2806217" y="1619364"/>
                </a:lnTo>
                <a:lnTo>
                  <a:pt x="2804464" y="1618094"/>
                </a:lnTo>
                <a:lnTo>
                  <a:pt x="2802712" y="1616824"/>
                </a:lnTo>
                <a:lnTo>
                  <a:pt x="2804579" y="1615554"/>
                </a:lnTo>
                <a:lnTo>
                  <a:pt x="2810167" y="1611744"/>
                </a:lnTo>
                <a:lnTo>
                  <a:pt x="2800540" y="1615554"/>
                </a:lnTo>
                <a:lnTo>
                  <a:pt x="2794787" y="1611744"/>
                </a:lnTo>
                <a:lnTo>
                  <a:pt x="2796552" y="1610474"/>
                </a:lnTo>
                <a:lnTo>
                  <a:pt x="2801874" y="1606664"/>
                </a:lnTo>
                <a:lnTo>
                  <a:pt x="2793022" y="1610474"/>
                </a:lnTo>
                <a:lnTo>
                  <a:pt x="2788158" y="1605394"/>
                </a:lnTo>
                <a:lnTo>
                  <a:pt x="2785719" y="1602854"/>
                </a:lnTo>
                <a:lnTo>
                  <a:pt x="2780779" y="1601584"/>
                </a:lnTo>
                <a:lnTo>
                  <a:pt x="2785427" y="1600314"/>
                </a:lnTo>
                <a:lnTo>
                  <a:pt x="2778125" y="1600314"/>
                </a:lnTo>
                <a:lnTo>
                  <a:pt x="2780588" y="1605394"/>
                </a:lnTo>
                <a:lnTo>
                  <a:pt x="2775648" y="1605394"/>
                </a:lnTo>
                <a:lnTo>
                  <a:pt x="2775762" y="1602854"/>
                </a:lnTo>
                <a:lnTo>
                  <a:pt x="2772905" y="1605394"/>
                </a:lnTo>
                <a:lnTo>
                  <a:pt x="2777642" y="1610474"/>
                </a:lnTo>
                <a:lnTo>
                  <a:pt x="2772016" y="1615554"/>
                </a:lnTo>
                <a:lnTo>
                  <a:pt x="2768498" y="1613014"/>
                </a:lnTo>
                <a:lnTo>
                  <a:pt x="2761030" y="1618094"/>
                </a:lnTo>
                <a:lnTo>
                  <a:pt x="2759976" y="1611744"/>
                </a:lnTo>
                <a:lnTo>
                  <a:pt x="2764701" y="1611744"/>
                </a:lnTo>
                <a:lnTo>
                  <a:pt x="2764777" y="1610474"/>
                </a:lnTo>
                <a:lnTo>
                  <a:pt x="2764802" y="1607934"/>
                </a:lnTo>
                <a:lnTo>
                  <a:pt x="2764713" y="1605394"/>
                </a:lnTo>
                <a:lnTo>
                  <a:pt x="2768498" y="1604124"/>
                </a:lnTo>
                <a:lnTo>
                  <a:pt x="2764409" y="1604124"/>
                </a:lnTo>
                <a:lnTo>
                  <a:pt x="2761729" y="1602854"/>
                </a:lnTo>
                <a:lnTo>
                  <a:pt x="2761348" y="1602854"/>
                </a:lnTo>
                <a:lnTo>
                  <a:pt x="2762161" y="1601584"/>
                </a:lnTo>
                <a:lnTo>
                  <a:pt x="2762910" y="1601584"/>
                </a:lnTo>
                <a:lnTo>
                  <a:pt x="2757449" y="1600314"/>
                </a:lnTo>
                <a:lnTo>
                  <a:pt x="2754947" y="1602854"/>
                </a:lnTo>
                <a:lnTo>
                  <a:pt x="2752331" y="1606664"/>
                </a:lnTo>
                <a:lnTo>
                  <a:pt x="2746565" y="1607934"/>
                </a:lnTo>
                <a:lnTo>
                  <a:pt x="2748089" y="1605394"/>
                </a:lnTo>
                <a:lnTo>
                  <a:pt x="2746400" y="1603743"/>
                </a:lnTo>
                <a:lnTo>
                  <a:pt x="2744317" y="1607934"/>
                </a:lnTo>
                <a:lnTo>
                  <a:pt x="2740101" y="1610474"/>
                </a:lnTo>
                <a:lnTo>
                  <a:pt x="2733014" y="1607934"/>
                </a:lnTo>
                <a:lnTo>
                  <a:pt x="2732240" y="1613014"/>
                </a:lnTo>
                <a:lnTo>
                  <a:pt x="2728506" y="1613014"/>
                </a:lnTo>
                <a:lnTo>
                  <a:pt x="2732748" y="1614284"/>
                </a:lnTo>
                <a:lnTo>
                  <a:pt x="2731173" y="1618094"/>
                </a:lnTo>
                <a:lnTo>
                  <a:pt x="2727604" y="1616824"/>
                </a:lnTo>
                <a:lnTo>
                  <a:pt x="2722588" y="1618094"/>
                </a:lnTo>
                <a:lnTo>
                  <a:pt x="2722410" y="1616824"/>
                </a:lnTo>
                <a:lnTo>
                  <a:pt x="2722359" y="1616417"/>
                </a:lnTo>
                <a:lnTo>
                  <a:pt x="2720949" y="1616824"/>
                </a:lnTo>
                <a:lnTo>
                  <a:pt x="2716123" y="1614284"/>
                </a:lnTo>
                <a:lnTo>
                  <a:pt x="2710891" y="1611744"/>
                </a:lnTo>
                <a:lnTo>
                  <a:pt x="2705227" y="1611744"/>
                </a:lnTo>
                <a:lnTo>
                  <a:pt x="2701721" y="1609204"/>
                </a:lnTo>
                <a:lnTo>
                  <a:pt x="2705087" y="1605394"/>
                </a:lnTo>
                <a:lnTo>
                  <a:pt x="2703538" y="1604124"/>
                </a:lnTo>
                <a:lnTo>
                  <a:pt x="2701988" y="1602854"/>
                </a:lnTo>
                <a:lnTo>
                  <a:pt x="2696680" y="1604124"/>
                </a:lnTo>
                <a:lnTo>
                  <a:pt x="2692908" y="1602854"/>
                </a:lnTo>
                <a:lnTo>
                  <a:pt x="2689047" y="1600314"/>
                </a:lnTo>
                <a:lnTo>
                  <a:pt x="2683510" y="1601584"/>
                </a:lnTo>
                <a:lnTo>
                  <a:pt x="2685681" y="1606016"/>
                </a:lnTo>
                <a:lnTo>
                  <a:pt x="2679928" y="1610474"/>
                </a:lnTo>
                <a:lnTo>
                  <a:pt x="2695016" y="1606664"/>
                </a:lnTo>
                <a:lnTo>
                  <a:pt x="2685186" y="1614284"/>
                </a:lnTo>
                <a:lnTo>
                  <a:pt x="2689707" y="1614284"/>
                </a:lnTo>
                <a:lnTo>
                  <a:pt x="2694813" y="1611744"/>
                </a:lnTo>
                <a:lnTo>
                  <a:pt x="2697505" y="1611744"/>
                </a:lnTo>
                <a:lnTo>
                  <a:pt x="2693555" y="1614932"/>
                </a:lnTo>
                <a:lnTo>
                  <a:pt x="2695346" y="1619364"/>
                </a:lnTo>
                <a:lnTo>
                  <a:pt x="2690787" y="1616824"/>
                </a:lnTo>
                <a:lnTo>
                  <a:pt x="2686050" y="1618094"/>
                </a:lnTo>
                <a:lnTo>
                  <a:pt x="2681109" y="1619364"/>
                </a:lnTo>
                <a:lnTo>
                  <a:pt x="2675953" y="1618094"/>
                </a:lnTo>
                <a:lnTo>
                  <a:pt x="2676067" y="1615554"/>
                </a:lnTo>
                <a:lnTo>
                  <a:pt x="2676131" y="1614284"/>
                </a:lnTo>
                <a:lnTo>
                  <a:pt x="2676525" y="1605394"/>
                </a:lnTo>
                <a:lnTo>
                  <a:pt x="2668828" y="1604124"/>
                </a:lnTo>
                <a:lnTo>
                  <a:pt x="2661183" y="1605394"/>
                </a:lnTo>
                <a:lnTo>
                  <a:pt x="2652915" y="1607934"/>
                </a:lnTo>
                <a:lnTo>
                  <a:pt x="2643378" y="1607934"/>
                </a:lnTo>
                <a:lnTo>
                  <a:pt x="2647797" y="1610474"/>
                </a:lnTo>
                <a:lnTo>
                  <a:pt x="2645778" y="1614284"/>
                </a:lnTo>
                <a:lnTo>
                  <a:pt x="2641371" y="1611744"/>
                </a:lnTo>
                <a:lnTo>
                  <a:pt x="2639161" y="1610474"/>
                </a:lnTo>
                <a:lnTo>
                  <a:pt x="2634589" y="1611744"/>
                </a:lnTo>
                <a:lnTo>
                  <a:pt x="2635123" y="1607934"/>
                </a:lnTo>
                <a:lnTo>
                  <a:pt x="2632341" y="1606664"/>
                </a:lnTo>
                <a:lnTo>
                  <a:pt x="2630487" y="1604124"/>
                </a:lnTo>
                <a:lnTo>
                  <a:pt x="2630640" y="1606664"/>
                </a:lnTo>
                <a:lnTo>
                  <a:pt x="2620276" y="1602854"/>
                </a:lnTo>
                <a:lnTo>
                  <a:pt x="2618765" y="1611744"/>
                </a:lnTo>
                <a:lnTo>
                  <a:pt x="2612707" y="1605394"/>
                </a:lnTo>
                <a:lnTo>
                  <a:pt x="2605748" y="1606664"/>
                </a:lnTo>
                <a:lnTo>
                  <a:pt x="2600553" y="1610474"/>
                </a:lnTo>
                <a:lnTo>
                  <a:pt x="2595435" y="1614284"/>
                </a:lnTo>
                <a:lnTo>
                  <a:pt x="2588704" y="1615554"/>
                </a:lnTo>
                <a:lnTo>
                  <a:pt x="2592095" y="1611744"/>
                </a:lnTo>
                <a:lnTo>
                  <a:pt x="2587256" y="1607934"/>
                </a:lnTo>
                <a:lnTo>
                  <a:pt x="2590927" y="1606664"/>
                </a:lnTo>
                <a:lnTo>
                  <a:pt x="2594610" y="1605394"/>
                </a:lnTo>
                <a:lnTo>
                  <a:pt x="2590990" y="1605394"/>
                </a:lnTo>
                <a:lnTo>
                  <a:pt x="2587752" y="1604124"/>
                </a:lnTo>
                <a:lnTo>
                  <a:pt x="2587612" y="1606664"/>
                </a:lnTo>
                <a:lnTo>
                  <a:pt x="2585580" y="1604124"/>
                </a:lnTo>
                <a:lnTo>
                  <a:pt x="2577414" y="1611744"/>
                </a:lnTo>
                <a:lnTo>
                  <a:pt x="2574633" y="1608455"/>
                </a:lnTo>
                <a:lnTo>
                  <a:pt x="2574848" y="1608213"/>
                </a:lnTo>
                <a:lnTo>
                  <a:pt x="2575661" y="1607883"/>
                </a:lnTo>
                <a:lnTo>
                  <a:pt x="2575483" y="1607527"/>
                </a:lnTo>
                <a:lnTo>
                  <a:pt x="2574264" y="1608023"/>
                </a:lnTo>
                <a:lnTo>
                  <a:pt x="2574099" y="1608086"/>
                </a:lnTo>
                <a:lnTo>
                  <a:pt x="2573629" y="1608277"/>
                </a:lnTo>
                <a:lnTo>
                  <a:pt x="2573794" y="1608582"/>
                </a:lnTo>
                <a:lnTo>
                  <a:pt x="2572639" y="1610474"/>
                </a:lnTo>
                <a:lnTo>
                  <a:pt x="2572004" y="1614284"/>
                </a:lnTo>
                <a:lnTo>
                  <a:pt x="2567965" y="1614284"/>
                </a:lnTo>
                <a:lnTo>
                  <a:pt x="2561602" y="1614284"/>
                </a:lnTo>
                <a:lnTo>
                  <a:pt x="2565019" y="1619364"/>
                </a:lnTo>
                <a:lnTo>
                  <a:pt x="2559278" y="1615554"/>
                </a:lnTo>
                <a:lnTo>
                  <a:pt x="2555456" y="1613014"/>
                </a:lnTo>
                <a:lnTo>
                  <a:pt x="2533243" y="1613014"/>
                </a:lnTo>
                <a:lnTo>
                  <a:pt x="2528862" y="1610474"/>
                </a:lnTo>
                <a:lnTo>
                  <a:pt x="2525293" y="1608429"/>
                </a:lnTo>
                <a:lnTo>
                  <a:pt x="2526131" y="1608289"/>
                </a:lnTo>
                <a:lnTo>
                  <a:pt x="2523452" y="1607324"/>
                </a:lnTo>
                <a:lnTo>
                  <a:pt x="2523731" y="1607781"/>
                </a:lnTo>
                <a:lnTo>
                  <a:pt x="2523960" y="1608023"/>
                </a:lnTo>
                <a:lnTo>
                  <a:pt x="2516530" y="1609204"/>
                </a:lnTo>
                <a:lnTo>
                  <a:pt x="2506980" y="1610474"/>
                </a:lnTo>
                <a:lnTo>
                  <a:pt x="2499804" y="1610474"/>
                </a:lnTo>
                <a:lnTo>
                  <a:pt x="2500299" y="1609204"/>
                </a:lnTo>
                <a:lnTo>
                  <a:pt x="2499995" y="1608226"/>
                </a:lnTo>
                <a:lnTo>
                  <a:pt x="2495931" y="1609204"/>
                </a:lnTo>
                <a:lnTo>
                  <a:pt x="2492972" y="1611744"/>
                </a:lnTo>
                <a:lnTo>
                  <a:pt x="2489746" y="1615554"/>
                </a:lnTo>
                <a:lnTo>
                  <a:pt x="2483675" y="1615554"/>
                </a:lnTo>
                <a:lnTo>
                  <a:pt x="2478125" y="1609204"/>
                </a:lnTo>
                <a:lnTo>
                  <a:pt x="2489758" y="1611744"/>
                </a:lnTo>
                <a:lnTo>
                  <a:pt x="2486241" y="1609204"/>
                </a:lnTo>
                <a:lnTo>
                  <a:pt x="2484196" y="1605394"/>
                </a:lnTo>
                <a:lnTo>
                  <a:pt x="2483510" y="1604124"/>
                </a:lnTo>
                <a:lnTo>
                  <a:pt x="2478074" y="1604124"/>
                </a:lnTo>
                <a:lnTo>
                  <a:pt x="2471483" y="1605394"/>
                </a:lnTo>
                <a:lnTo>
                  <a:pt x="2465273" y="1602854"/>
                </a:lnTo>
                <a:lnTo>
                  <a:pt x="2467140" y="1601584"/>
                </a:lnTo>
                <a:lnTo>
                  <a:pt x="2464308" y="1600314"/>
                </a:lnTo>
                <a:lnTo>
                  <a:pt x="2460739" y="1600314"/>
                </a:lnTo>
                <a:lnTo>
                  <a:pt x="2456700" y="1602854"/>
                </a:lnTo>
                <a:lnTo>
                  <a:pt x="2455151" y="1602854"/>
                </a:lnTo>
                <a:lnTo>
                  <a:pt x="2451455" y="1604124"/>
                </a:lnTo>
                <a:lnTo>
                  <a:pt x="2445118" y="1605394"/>
                </a:lnTo>
                <a:lnTo>
                  <a:pt x="2438400" y="1605394"/>
                </a:lnTo>
                <a:lnTo>
                  <a:pt x="2438730" y="1604124"/>
                </a:lnTo>
                <a:lnTo>
                  <a:pt x="2437879" y="1602854"/>
                </a:lnTo>
                <a:lnTo>
                  <a:pt x="2436558" y="1604124"/>
                </a:lnTo>
                <a:lnTo>
                  <a:pt x="2435060" y="1605394"/>
                </a:lnTo>
                <a:lnTo>
                  <a:pt x="2433193" y="1606664"/>
                </a:lnTo>
                <a:lnTo>
                  <a:pt x="2429230" y="1614284"/>
                </a:lnTo>
                <a:lnTo>
                  <a:pt x="2424988" y="1621904"/>
                </a:lnTo>
                <a:lnTo>
                  <a:pt x="2419451" y="1630629"/>
                </a:lnTo>
                <a:lnTo>
                  <a:pt x="2420607" y="1630794"/>
                </a:lnTo>
                <a:lnTo>
                  <a:pt x="2415971" y="1638414"/>
                </a:lnTo>
                <a:lnTo>
                  <a:pt x="2412022" y="1638414"/>
                </a:lnTo>
                <a:lnTo>
                  <a:pt x="2406078" y="1640954"/>
                </a:lnTo>
                <a:lnTo>
                  <a:pt x="2401405" y="1637144"/>
                </a:lnTo>
                <a:lnTo>
                  <a:pt x="2406561" y="1630794"/>
                </a:lnTo>
                <a:lnTo>
                  <a:pt x="2398445" y="1628254"/>
                </a:lnTo>
                <a:lnTo>
                  <a:pt x="2399779" y="1638414"/>
                </a:lnTo>
                <a:lnTo>
                  <a:pt x="2395994" y="1640954"/>
                </a:lnTo>
                <a:lnTo>
                  <a:pt x="2394013" y="1638414"/>
                </a:lnTo>
                <a:lnTo>
                  <a:pt x="2390444" y="1644764"/>
                </a:lnTo>
                <a:lnTo>
                  <a:pt x="2389200" y="1649844"/>
                </a:lnTo>
                <a:lnTo>
                  <a:pt x="2387612" y="1654924"/>
                </a:lnTo>
                <a:lnTo>
                  <a:pt x="2383015" y="1661274"/>
                </a:lnTo>
                <a:lnTo>
                  <a:pt x="2385707" y="1662544"/>
                </a:lnTo>
                <a:lnTo>
                  <a:pt x="2384971" y="1667624"/>
                </a:lnTo>
                <a:lnTo>
                  <a:pt x="2382342" y="1667624"/>
                </a:lnTo>
                <a:lnTo>
                  <a:pt x="2379434" y="1668894"/>
                </a:lnTo>
                <a:lnTo>
                  <a:pt x="2377859" y="1672704"/>
                </a:lnTo>
                <a:lnTo>
                  <a:pt x="2370467" y="1667624"/>
                </a:lnTo>
                <a:lnTo>
                  <a:pt x="2368791" y="1672704"/>
                </a:lnTo>
                <a:lnTo>
                  <a:pt x="2366492" y="1679054"/>
                </a:lnTo>
                <a:lnTo>
                  <a:pt x="2363647" y="1685404"/>
                </a:lnTo>
                <a:lnTo>
                  <a:pt x="2360371" y="1691754"/>
                </a:lnTo>
                <a:lnTo>
                  <a:pt x="2359850" y="1688299"/>
                </a:lnTo>
                <a:lnTo>
                  <a:pt x="2357158" y="1695564"/>
                </a:lnTo>
                <a:lnTo>
                  <a:pt x="2350732" y="1701914"/>
                </a:lnTo>
                <a:lnTo>
                  <a:pt x="2347150" y="1698104"/>
                </a:lnTo>
                <a:lnTo>
                  <a:pt x="2344686" y="1696834"/>
                </a:lnTo>
                <a:lnTo>
                  <a:pt x="2340394" y="1699374"/>
                </a:lnTo>
                <a:lnTo>
                  <a:pt x="2335961" y="1703184"/>
                </a:lnTo>
                <a:lnTo>
                  <a:pt x="2331021" y="1708264"/>
                </a:lnTo>
                <a:lnTo>
                  <a:pt x="2325751" y="1712074"/>
                </a:lnTo>
                <a:lnTo>
                  <a:pt x="2325319" y="1719694"/>
                </a:lnTo>
                <a:lnTo>
                  <a:pt x="2324150" y="1726044"/>
                </a:lnTo>
                <a:lnTo>
                  <a:pt x="2319794" y="1729854"/>
                </a:lnTo>
                <a:lnTo>
                  <a:pt x="2321585" y="1737474"/>
                </a:lnTo>
                <a:lnTo>
                  <a:pt x="2321979" y="1740014"/>
                </a:lnTo>
                <a:lnTo>
                  <a:pt x="2322195" y="1741284"/>
                </a:lnTo>
                <a:lnTo>
                  <a:pt x="2322423" y="1747634"/>
                </a:lnTo>
                <a:lnTo>
                  <a:pt x="2322042" y="1751444"/>
                </a:lnTo>
                <a:lnTo>
                  <a:pt x="2320671" y="1761604"/>
                </a:lnTo>
                <a:lnTo>
                  <a:pt x="2319858" y="1767954"/>
                </a:lnTo>
                <a:lnTo>
                  <a:pt x="2319375" y="1774304"/>
                </a:lnTo>
                <a:lnTo>
                  <a:pt x="2319515" y="1781924"/>
                </a:lnTo>
                <a:lnTo>
                  <a:pt x="2325014" y="1779384"/>
                </a:lnTo>
                <a:lnTo>
                  <a:pt x="2326017" y="1781924"/>
                </a:lnTo>
                <a:lnTo>
                  <a:pt x="2327097" y="1784464"/>
                </a:lnTo>
                <a:lnTo>
                  <a:pt x="2332850" y="1785734"/>
                </a:lnTo>
                <a:lnTo>
                  <a:pt x="2333790" y="1789544"/>
                </a:lnTo>
                <a:lnTo>
                  <a:pt x="2333612" y="1792084"/>
                </a:lnTo>
                <a:lnTo>
                  <a:pt x="2332786" y="1792084"/>
                </a:lnTo>
                <a:lnTo>
                  <a:pt x="2332291" y="1792935"/>
                </a:lnTo>
                <a:lnTo>
                  <a:pt x="2330399" y="1793671"/>
                </a:lnTo>
                <a:lnTo>
                  <a:pt x="2323236" y="1784756"/>
                </a:lnTo>
                <a:lnTo>
                  <a:pt x="2319998" y="1792363"/>
                </a:lnTo>
                <a:lnTo>
                  <a:pt x="2323350" y="1791119"/>
                </a:lnTo>
                <a:lnTo>
                  <a:pt x="2326144" y="1793709"/>
                </a:lnTo>
                <a:lnTo>
                  <a:pt x="2329053" y="1795729"/>
                </a:lnTo>
                <a:lnTo>
                  <a:pt x="2332113" y="1793252"/>
                </a:lnTo>
                <a:lnTo>
                  <a:pt x="2325420" y="1804784"/>
                </a:lnTo>
                <a:lnTo>
                  <a:pt x="2321750" y="1808594"/>
                </a:lnTo>
                <a:lnTo>
                  <a:pt x="2322487" y="1800974"/>
                </a:lnTo>
                <a:lnTo>
                  <a:pt x="2319591" y="1802244"/>
                </a:lnTo>
                <a:lnTo>
                  <a:pt x="2318855" y="1811134"/>
                </a:lnTo>
                <a:lnTo>
                  <a:pt x="2314232" y="1806054"/>
                </a:lnTo>
                <a:lnTo>
                  <a:pt x="2310981" y="1812404"/>
                </a:lnTo>
                <a:lnTo>
                  <a:pt x="2315553" y="1811134"/>
                </a:lnTo>
                <a:lnTo>
                  <a:pt x="2317661" y="1814944"/>
                </a:lnTo>
                <a:lnTo>
                  <a:pt x="2316035" y="1821294"/>
                </a:lnTo>
                <a:lnTo>
                  <a:pt x="2321776" y="1813674"/>
                </a:lnTo>
                <a:lnTo>
                  <a:pt x="2323287" y="1820024"/>
                </a:lnTo>
                <a:lnTo>
                  <a:pt x="2316924" y="1830184"/>
                </a:lnTo>
                <a:lnTo>
                  <a:pt x="2318385" y="1837804"/>
                </a:lnTo>
                <a:lnTo>
                  <a:pt x="2314219" y="1833994"/>
                </a:lnTo>
                <a:lnTo>
                  <a:pt x="2315553" y="1840344"/>
                </a:lnTo>
                <a:lnTo>
                  <a:pt x="2316784" y="1849234"/>
                </a:lnTo>
                <a:lnTo>
                  <a:pt x="2319490" y="1859394"/>
                </a:lnTo>
                <a:lnTo>
                  <a:pt x="2325306" y="1865744"/>
                </a:lnTo>
                <a:lnTo>
                  <a:pt x="2323858" y="1867014"/>
                </a:lnTo>
                <a:lnTo>
                  <a:pt x="2320366" y="1868284"/>
                </a:lnTo>
                <a:lnTo>
                  <a:pt x="2319363" y="1865744"/>
                </a:lnTo>
                <a:lnTo>
                  <a:pt x="2320645" y="1878444"/>
                </a:lnTo>
                <a:lnTo>
                  <a:pt x="2324138" y="1891144"/>
                </a:lnTo>
                <a:lnTo>
                  <a:pt x="2326703" y="1903844"/>
                </a:lnTo>
                <a:lnTo>
                  <a:pt x="2325230" y="1914004"/>
                </a:lnTo>
                <a:lnTo>
                  <a:pt x="2322055" y="1912734"/>
                </a:lnTo>
                <a:lnTo>
                  <a:pt x="2323046" y="1916544"/>
                </a:lnTo>
                <a:lnTo>
                  <a:pt x="2328113" y="1917814"/>
                </a:lnTo>
                <a:lnTo>
                  <a:pt x="2325039" y="1922894"/>
                </a:lnTo>
                <a:lnTo>
                  <a:pt x="2323731" y="1921624"/>
                </a:lnTo>
                <a:lnTo>
                  <a:pt x="2321852" y="1921624"/>
                </a:lnTo>
                <a:lnTo>
                  <a:pt x="2321712" y="1922894"/>
                </a:lnTo>
                <a:lnTo>
                  <a:pt x="2322842" y="1924164"/>
                </a:lnTo>
                <a:lnTo>
                  <a:pt x="2327440" y="1930514"/>
                </a:lnTo>
                <a:lnTo>
                  <a:pt x="2325700" y="1934324"/>
                </a:lnTo>
                <a:lnTo>
                  <a:pt x="2322068" y="1931784"/>
                </a:lnTo>
                <a:lnTo>
                  <a:pt x="2321979" y="1941944"/>
                </a:lnTo>
                <a:lnTo>
                  <a:pt x="2325611" y="1950834"/>
                </a:lnTo>
                <a:lnTo>
                  <a:pt x="2330399" y="1959724"/>
                </a:lnTo>
                <a:lnTo>
                  <a:pt x="2333815" y="1968614"/>
                </a:lnTo>
                <a:lnTo>
                  <a:pt x="2324544" y="1968614"/>
                </a:lnTo>
                <a:lnTo>
                  <a:pt x="2320506" y="1987664"/>
                </a:lnTo>
                <a:lnTo>
                  <a:pt x="2319185" y="1987664"/>
                </a:lnTo>
                <a:lnTo>
                  <a:pt x="2320290" y="2000364"/>
                </a:lnTo>
                <a:lnTo>
                  <a:pt x="2323681" y="2013064"/>
                </a:lnTo>
                <a:lnTo>
                  <a:pt x="2327960" y="2024494"/>
                </a:lnTo>
                <a:lnTo>
                  <a:pt x="2331732" y="2035924"/>
                </a:lnTo>
                <a:lnTo>
                  <a:pt x="2327008" y="2047354"/>
                </a:lnTo>
                <a:lnTo>
                  <a:pt x="2325763" y="2061324"/>
                </a:lnTo>
                <a:lnTo>
                  <a:pt x="2325382" y="2075294"/>
                </a:lnTo>
                <a:lnTo>
                  <a:pt x="2323223" y="2089264"/>
                </a:lnTo>
                <a:lnTo>
                  <a:pt x="2324849" y="2086724"/>
                </a:lnTo>
                <a:lnTo>
                  <a:pt x="2330462" y="2090534"/>
                </a:lnTo>
                <a:lnTo>
                  <a:pt x="2331478" y="2093074"/>
                </a:lnTo>
                <a:lnTo>
                  <a:pt x="2329700" y="2096884"/>
                </a:lnTo>
                <a:lnTo>
                  <a:pt x="2338184" y="2104504"/>
                </a:lnTo>
                <a:lnTo>
                  <a:pt x="2329662" y="2103234"/>
                </a:lnTo>
                <a:lnTo>
                  <a:pt x="2329802" y="2101964"/>
                </a:lnTo>
                <a:lnTo>
                  <a:pt x="2327960" y="2103234"/>
                </a:lnTo>
                <a:lnTo>
                  <a:pt x="2326640" y="2103234"/>
                </a:lnTo>
                <a:lnTo>
                  <a:pt x="2325725" y="2105774"/>
                </a:lnTo>
                <a:lnTo>
                  <a:pt x="2324824" y="2107044"/>
                </a:lnTo>
                <a:lnTo>
                  <a:pt x="2324316" y="2109584"/>
                </a:lnTo>
                <a:lnTo>
                  <a:pt x="2323490" y="2117204"/>
                </a:lnTo>
                <a:lnTo>
                  <a:pt x="2323935" y="2123554"/>
                </a:lnTo>
                <a:lnTo>
                  <a:pt x="2324125" y="2128634"/>
                </a:lnTo>
                <a:lnTo>
                  <a:pt x="2326868" y="2132444"/>
                </a:lnTo>
                <a:lnTo>
                  <a:pt x="2338527" y="2128634"/>
                </a:lnTo>
                <a:lnTo>
                  <a:pt x="2338870" y="2131174"/>
                </a:lnTo>
                <a:lnTo>
                  <a:pt x="2340178" y="2134984"/>
                </a:lnTo>
                <a:lnTo>
                  <a:pt x="2342108" y="2138794"/>
                </a:lnTo>
                <a:lnTo>
                  <a:pt x="2344509" y="2142604"/>
                </a:lnTo>
                <a:lnTo>
                  <a:pt x="2345867" y="2145144"/>
                </a:lnTo>
                <a:lnTo>
                  <a:pt x="2350490" y="2150224"/>
                </a:lnTo>
                <a:lnTo>
                  <a:pt x="2354707" y="2154034"/>
                </a:lnTo>
                <a:lnTo>
                  <a:pt x="2358783" y="2156574"/>
                </a:lnTo>
                <a:lnTo>
                  <a:pt x="2364676" y="2161654"/>
                </a:lnTo>
                <a:lnTo>
                  <a:pt x="2369502" y="2165464"/>
                </a:lnTo>
                <a:lnTo>
                  <a:pt x="2372398" y="2170544"/>
                </a:lnTo>
                <a:lnTo>
                  <a:pt x="2372499" y="2176894"/>
                </a:lnTo>
                <a:lnTo>
                  <a:pt x="2377325" y="2178164"/>
                </a:lnTo>
                <a:lnTo>
                  <a:pt x="2380754" y="2181974"/>
                </a:lnTo>
                <a:lnTo>
                  <a:pt x="2385555" y="2181974"/>
                </a:lnTo>
                <a:lnTo>
                  <a:pt x="2381059" y="2187054"/>
                </a:lnTo>
                <a:lnTo>
                  <a:pt x="2385580" y="2192134"/>
                </a:lnTo>
                <a:lnTo>
                  <a:pt x="2389860" y="2198484"/>
                </a:lnTo>
                <a:lnTo>
                  <a:pt x="2394877" y="2203564"/>
                </a:lnTo>
                <a:lnTo>
                  <a:pt x="2401633" y="2209914"/>
                </a:lnTo>
                <a:lnTo>
                  <a:pt x="2396579" y="2209914"/>
                </a:lnTo>
                <a:lnTo>
                  <a:pt x="2399157" y="2213724"/>
                </a:lnTo>
                <a:lnTo>
                  <a:pt x="2413762" y="2209914"/>
                </a:lnTo>
                <a:lnTo>
                  <a:pt x="2418156" y="2207374"/>
                </a:lnTo>
                <a:lnTo>
                  <a:pt x="2422131" y="2212454"/>
                </a:lnTo>
                <a:lnTo>
                  <a:pt x="2420353" y="2216264"/>
                </a:lnTo>
                <a:lnTo>
                  <a:pt x="2418765" y="2221344"/>
                </a:lnTo>
                <a:lnTo>
                  <a:pt x="2422118" y="2225154"/>
                </a:lnTo>
                <a:lnTo>
                  <a:pt x="2425268" y="2228964"/>
                </a:lnTo>
                <a:lnTo>
                  <a:pt x="2428468" y="2232774"/>
                </a:lnTo>
                <a:lnTo>
                  <a:pt x="2454757" y="2235314"/>
                </a:lnTo>
                <a:lnTo>
                  <a:pt x="2460180" y="2236584"/>
                </a:lnTo>
                <a:lnTo>
                  <a:pt x="2465616" y="2235314"/>
                </a:lnTo>
                <a:lnTo>
                  <a:pt x="2471077" y="2232774"/>
                </a:lnTo>
                <a:lnTo>
                  <a:pt x="2470810" y="2234044"/>
                </a:lnTo>
                <a:lnTo>
                  <a:pt x="2470340" y="2236584"/>
                </a:lnTo>
                <a:lnTo>
                  <a:pt x="2468105" y="2236584"/>
                </a:lnTo>
                <a:lnTo>
                  <a:pt x="2474684" y="2237854"/>
                </a:lnTo>
                <a:lnTo>
                  <a:pt x="2482723" y="2239124"/>
                </a:lnTo>
                <a:lnTo>
                  <a:pt x="2489149" y="2237854"/>
                </a:lnTo>
                <a:lnTo>
                  <a:pt x="2490597" y="2232774"/>
                </a:lnTo>
                <a:lnTo>
                  <a:pt x="2490952" y="2231504"/>
                </a:lnTo>
                <a:lnTo>
                  <a:pt x="2493264" y="2235314"/>
                </a:lnTo>
                <a:lnTo>
                  <a:pt x="2498953" y="2234044"/>
                </a:lnTo>
                <a:lnTo>
                  <a:pt x="2506065" y="2231504"/>
                </a:lnTo>
                <a:lnTo>
                  <a:pt x="2512631" y="2228964"/>
                </a:lnTo>
                <a:lnTo>
                  <a:pt x="2511310" y="2235314"/>
                </a:lnTo>
                <a:lnTo>
                  <a:pt x="2516695" y="2228964"/>
                </a:lnTo>
                <a:lnTo>
                  <a:pt x="2517775" y="2227694"/>
                </a:lnTo>
                <a:lnTo>
                  <a:pt x="2518029" y="2225154"/>
                </a:lnTo>
                <a:lnTo>
                  <a:pt x="2526830" y="2223884"/>
                </a:lnTo>
                <a:lnTo>
                  <a:pt x="2528887" y="2225154"/>
                </a:lnTo>
                <a:lnTo>
                  <a:pt x="2528620" y="2227986"/>
                </a:lnTo>
                <a:lnTo>
                  <a:pt x="2532634" y="2230234"/>
                </a:lnTo>
                <a:lnTo>
                  <a:pt x="2531707" y="2223884"/>
                </a:lnTo>
                <a:lnTo>
                  <a:pt x="2531326" y="2221344"/>
                </a:lnTo>
                <a:lnTo>
                  <a:pt x="2539631" y="2225154"/>
                </a:lnTo>
                <a:lnTo>
                  <a:pt x="2536406" y="2228964"/>
                </a:lnTo>
                <a:lnTo>
                  <a:pt x="2543518" y="2228964"/>
                </a:lnTo>
                <a:lnTo>
                  <a:pt x="2542997" y="2227694"/>
                </a:lnTo>
                <a:lnTo>
                  <a:pt x="2547023" y="2222614"/>
                </a:lnTo>
                <a:lnTo>
                  <a:pt x="2549296" y="2221344"/>
                </a:lnTo>
                <a:lnTo>
                  <a:pt x="2551557" y="2220074"/>
                </a:lnTo>
                <a:lnTo>
                  <a:pt x="2560472" y="2225154"/>
                </a:lnTo>
                <a:lnTo>
                  <a:pt x="2561386" y="2230234"/>
                </a:lnTo>
                <a:lnTo>
                  <a:pt x="2562428" y="2226424"/>
                </a:lnTo>
                <a:lnTo>
                  <a:pt x="2566441" y="2222614"/>
                </a:lnTo>
                <a:lnTo>
                  <a:pt x="2570594" y="2223884"/>
                </a:lnTo>
                <a:lnTo>
                  <a:pt x="2571089" y="2226424"/>
                </a:lnTo>
                <a:lnTo>
                  <a:pt x="2569540" y="2227694"/>
                </a:lnTo>
                <a:lnTo>
                  <a:pt x="2568752" y="2227694"/>
                </a:lnTo>
                <a:lnTo>
                  <a:pt x="2576639" y="2228964"/>
                </a:lnTo>
                <a:lnTo>
                  <a:pt x="2583103" y="2227694"/>
                </a:lnTo>
                <a:lnTo>
                  <a:pt x="2588869" y="2226424"/>
                </a:lnTo>
                <a:lnTo>
                  <a:pt x="2594635" y="2227694"/>
                </a:lnTo>
                <a:lnTo>
                  <a:pt x="2594749" y="2230234"/>
                </a:lnTo>
                <a:lnTo>
                  <a:pt x="2595257" y="2230234"/>
                </a:lnTo>
                <a:lnTo>
                  <a:pt x="2595918" y="2231504"/>
                </a:lnTo>
                <a:lnTo>
                  <a:pt x="2586482" y="2230234"/>
                </a:lnTo>
                <a:lnTo>
                  <a:pt x="2579611" y="2230234"/>
                </a:lnTo>
                <a:lnTo>
                  <a:pt x="2579471" y="2235314"/>
                </a:lnTo>
                <a:lnTo>
                  <a:pt x="2587079" y="2236584"/>
                </a:lnTo>
                <a:lnTo>
                  <a:pt x="2580817" y="2244204"/>
                </a:lnTo>
                <a:lnTo>
                  <a:pt x="2586202" y="2240394"/>
                </a:lnTo>
                <a:lnTo>
                  <a:pt x="2592540" y="2236584"/>
                </a:lnTo>
                <a:lnTo>
                  <a:pt x="2599080" y="2234044"/>
                </a:lnTo>
                <a:lnTo>
                  <a:pt x="2605113" y="2234044"/>
                </a:lnTo>
                <a:lnTo>
                  <a:pt x="2605786" y="2235314"/>
                </a:lnTo>
                <a:lnTo>
                  <a:pt x="2606040" y="2235314"/>
                </a:lnTo>
                <a:lnTo>
                  <a:pt x="2605265" y="2236584"/>
                </a:lnTo>
                <a:lnTo>
                  <a:pt x="2608503" y="2236584"/>
                </a:lnTo>
                <a:lnTo>
                  <a:pt x="2609977" y="2235314"/>
                </a:lnTo>
                <a:lnTo>
                  <a:pt x="2612339" y="2236584"/>
                </a:lnTo>
                <a:lnTo>
                  <a:pt x="2613825" y="2237854"/>
                </a:lnTo>
                <a:lnTo>
                  <a:pt x="2616098" y="2237854"/>
                </a:lnTo>
                <a:lnTo>
                  <a:pt x="2616873" y="2241664"/>
                </a:lnTo>
                <a:lnTo>
                  <a:pt x="2624798" y="2240394"/>
                </a:lnTo>
                <a:lnTo>
                  <a:pt x="2628582" y="2240394"/>
                </a:lnTo>
                <a:lnTo>
                  <a:pt x="2628493" y="2236584"/>
                </a:lnTo>
                <a:lnTo>
                  <a:pt x="2628430" y="2234044"/>
                </a:lnTo>
                <a:lnTo>
                  <a:pt x="2633370" y="2235314"/>
                </a:lnTo>
                <a:lnTo>
                  <a:pt x="2632240" y="2234044"/>
                </a:lnTo>
                <a:lnTo>
                  <a:pt x="2629966" y="2231504"/>
                </a:lnTo>
                <a:lnTo>
                  <a:pt x="2628836" y="2230234"/>
                </a:lnTo>
                <a:lnTo>
                  <a:pt x="2629433" y="2231504"/>
                </a:lnTo>
                <a:lnTo>
                  <a:pt x="2626322" y="2231504"/>
                </a:lnTo>
                <a:lnTo>
                  <a:pt x="2626068" y="2231225"/>
                </a:lnTo>
                <a:lnTo>
                  <a:pt x="2625598" y="2230767"/>
                </a:lnTo>
                <a:lnTo>
                  <a:pt x="2625102" y="2230399"/>
                </a:lnTo>
                <a:lnTo>
                  <a:pt x="2624531" y="2231504"/>
                </a:lnTo>
                <a:lnTo>
                  <a:pt x="2621851" y="2231504"/>
                </a:lnTo>
                <a:lnTo>
                  <a:pt x="2621851" y="2236584"/>
                </a:lnTo>
                <a:lnTo>
                  <a:pt x="2621584" y="2237854"/>
                </a:lnTo>
                <a:lnTo>
                  <a:pt x="2621280" y="2237854"/>
                </a:lnTo>
                <a:lnTo>
                  <a:pt x="2620784" y="2239124"/>
                </a:lnTo>
                <a:lnTo>
                  <a:pt x="2618219" y="2240394"/>
                </a:lnTo>
                <a:lnTo>
                  <a:pt x="2617419" y="2239124"/>
                </a:lnTo>
                <a:lnTo>
                  <a:pt x="2617089" y="2237854"/>
                </a:lnTo>
                <a:lnTo>
                  <a:pt x="2619692" y="2237854"/>
                </a:lnTo>
                <a:lnTo>
                  <a:pt x="2621534" y="2236584"/>
                </a:lnTo>
                <a:lnTo>
                  <a:pt x="2621851" y="2236584"/>
                </a:lnTo>
                <a:lnTo>
                  <a:pt x="2621851" y="2231504"/>
                </a:lnTo>
                <a:lnTo>
                  <a:pt x="2614739" y="2231504"/>
                </a:lnTo>
                <a:lnTo>
                  <a:pt x="2617825" y="2228964"/>
                </a:lnTo>
                <a:lnTo>
                  <a:pt x="2621026" y="2226424"/>
                </a:lnTo>
                <a:lnTo>
                  <a:pt x="2625153" y="2230234"/>
                </a:lnTo>
                <a:lnTo>
                  <a:pt x="2627198" y="2226424"/>
                </a:lnTo>
                <a:lnTo>
                  <a:pt x="2629446" y="2222614"/>
                </a:lnTo>
                <a:lnTo>
                  <a:pt x="2630716" y="2220074"/>
                </a:lnTo>
                <a:lnTo>
                  <a:pt x="2635707" y="2228964"/>
                </a:lnTo>
                <a:lnTo>
                  <a:pt x="2645626" y="2234044"/>
                </a:lnTo>
                <a:lnTo>
                  <a:pt x="2646883" y="2239124"/>
                </a:lnTo>
                <a:lnTo>
                  <a:pt x="2656230" y="2236584"/>
                </a:lnTo>
                <a:lnTo>
                  <a:pt x="2665933" y="2235314"/>
                </a:lnTo>
                <a:lnTo>
                  <a:pt x="2674874" y="2232774"/>
                </a:lnTo>
                <a:lnTo>
                  <a:pt x="2681897" y="2226424"/>
                </a:lnTo>
                <a:lnTo>
                  <a:pt x="2685237" y="2225154"/>
                </a:lnTo>
                <a:lnTo>
                  <a:pt x="2685631" y="2228964"/>
                </a:lnTo>
                <a:lnTo>
                  <a:pt x="2686812" y="2231504"/>
                </a:lnTo>
                <a:lnTo>
                  <a:pt x="2688209" y="2231504"/>
                </a:lnTo>
                <a:lnTo>
                  <a:pt x="2701429" y="2231504"/>
                </a:lnTo>
                <a:lnTo>
                  <a:pt x="2702903" y="2225154"/>
                </a:lnTo>
                <a:lnTo>
                  <a:pt x="2705798" y="2227694"/>
                </a:lnTo>
                <a:lnTo>
                  <a:pt x="2704998" y="2230234"/>
                </a:lnTo>
                <a:lnTo>
                  <a:pt x="2704795" y="2231504"/>
                </a:lnTo>
                <a:lnTo>
                  <a:pt x="2709507" y="2231504"/>
                </a:lnTo>
                <a:lnTo>
                  <a:pt x="2707906" y="2234044"/>
                </a:lnTo>
                <a:lnTo>
                  <a:pt x="2723426" y="2236584"/>
                </a:lnTo>
                <a:lnTo>
                  <a:pt x="2737828" y="2231504"/>
                </a:lnTo>
                <a:lnTo>
                  <a:pt x="2752661" y="2226424"/>
                </a:lnTo>
                <a:lnTo>
                  <a:pt x="2769514" y="2231504"/>
                </a:lnTo>
                <a:lnTo>
                  <a:pt x="2767812" y="2230234"/>
                </a:lnTo>
                <a:lnTo>
                  <a:pt x="2766961" y="2230234"/>
                </a:lnTo>
                <a:lnTo>
                  <a:pt x="2766644" y="2228964"/>
                </a:lnTo>
                <a:lnTo>
                  <a:pt x="2784043" y="2231504"/>
                </a:lnTo>
                <a:lnTo>
                  <a:pt x="2801747" y="2231504"/>
                </a:lnTo>
                <a:lnTo>
                  <a:pt x="2819501" y="2230234"/>
                </a:lnTo>
                <a:lnTo>
                  <a:pt x="2834690" y="2230234"/>
                </a:lnTo>
                <a:lnTo>
                  <a:pt x="2842577" y="2231504"/>
                </a:lnTo>
                <a:lnTo>
                  <a:pt x="2843847" y="2230234"/>
                </a:lnTo>
                <a:lnTo>
                  <a:pt x="2845117" y="2228964"/>
                </a:lnTo>
                <a:lnTo>
                  <a:pt x="2847644" y="2226424"/>
                </a:lnTo>
                <a:lnTo>
                  <a:pt x="2849003" y="2225154"/>
                </a:lnTo>
                <a:lnTo>
                  <a:pt x="2853080" y="2221344"/>
                </a:lnTo>
                <a:lnTo>
                  <a:pt x="2855303" y="2220074"/>
                </a:lnTo>
                <a:lnTo>
                  <a:pt x="2859735" y="2217534"/>
                </a:lnTo>
                <a:lnTo>
                  <a:pt x="2866656" y="2212454"/>
                </a:lnTo>
                <a:lnTo>
                  <a:pt x="2863431" y="2208644"/>
                </a:lnTo>
                <a:lnTo>
                  <a:pt x="2863608" y="2204834"/>
                </a:lnTo>
                <a:lnTo>
                  <a:pt x="2863723" y="2202294"/>
                </a:lnTo>
                <a:lnTo>
                  <a:pt x="2869679" y="2204834"/>
                </a:lnTo>
                <a:lnTo>
                  <a:pt x="2869641" y="2202294"/>
                </a:lnTo>
                <a:lnTo>
                  <a:pt x="2869527" y="2195944"/>
                </a:lnTo>
                <a:lnTo>
                  <a:pt x="2869514" y="2194674"/>
                </a:lnTo>
                <a:lnTo>
                  <a:pt x="2874988" y="2188324"/>
                </a:lnTo>
                <a:lnTo>
                  <a:pt x="2883674" y="2184514"/>
                </a:lnTo>
                <a:lnTo>
                  <a:pt x="2892069" y="2180704"/>
                </a:lnTo>
                <a:lnTo>
                  <a:pt x="2895511" y="2173084"/>
                </a:lnTo>
                <a:lnTo>
                  <a:pt x="2896654" y="2170544"/>
                </a:lnTo>
                <a:lnTo>
                  <a:pt x="2892145" y="2169274"/>
                </a:lnTo>
                <a:lnTo>
                  <a:pt x="2896260" y="2165464"/>
                </a:lnTo>
                <a:lnTo>
                  <a:pt x="2898140" y="2161654"/>
                </a:lnTo>
                <a:lnTo>
                  <a:pt x="2901277" y="2155304"/>
                </a:lnTo>
                <a:lnTo>
                  <a:pt x="2904452" y="2159114"/>
                </a:lnTo>
                <a:lnTo>
                  <a:pt x="2904198" y="2157844"/>
                </a:lnTo>
                <a:lnTo>
                  <a:pt x="2902191" y="2155304"/>
                </a:lnTo>
                <a:lnTo>
                  <a:pt x="2905252" y="2154034"/>
                </a:lnTo>
                <a:lnTo>
                  <a:pt x="2907893" y="2156574"/>
                </a:lnTo>
                <a:lnTo>
                  <a:pt x="2908655" y="2154034"/>
                </a:lnTo>
                <a:lnTo>
                  <a:pt x="2909811" y="2150224"/>
                </a:lnTo>
                <a:lnTo>
                  <a:pt x="2912122" y="2142604"/>
                </a:lnTo>
                <a:lnTo>
                  <a:pt x="2917253" y="2141334"/>
                </a:lnTo>
                <a:lnTo>
                  <a:pt x="2921076" y="2143874"/>
                </a:lnTo>
                <a:lnTo>
                  <a:pt x="2925203" y="2145144"/>
                </a:lnTo>
                <a:lnTo>
                  <a:pt x="2931312" y="2141334"/>
                </a:lnTo>
                <a:lnTo>
                  <a:pt x="2931960" y="2140064"/>
                </a:lnTo>
                <a:lnTo>
                  <a:pt x="2933281" y="2137524"/>
                </a:lnTo>
                <a:lnTo>
                  <a:pt x="2933928" y="2136254"/>
                </a:lnTo>
                <a:lnTo>
                  <a:pt x="2934004" y="2132444"/>
                </a:lnTo>
                <a:lnTo>
                  <a:pt x="2934055" y="2130209"/>
                </a:lnTo>
                <a:lnTo>
                  <a:pt x="2888843" y="2130209"/>
                </a:lnTo>
                <a:lnTo>
                  <a:pt x="2888513" y="2131415"/>
                </a:lnTo>
                <a:lnTo>
                  <a:pt x="2888538" y="2132444"/>
                </a:lnTo>
                <a:lnTo>
                  <a:pt x="2888246" y="2132330"/>
                </a:lnTo>
                <a:lnTo>
                  <a:pt x="2886811" y="2137524"/>
                </a:lnTo>
                <a:lnTo>
                  <a:pt x="2880741" y="2137524"/>
                </a:lnTo>
                <a:lnTo>
                  <a:pt x="2878747" y="2133714"/>
                </a:lnTo>
                <a:lnTo>
                  <a:pt x="2878493" y="2140064"/>
                </a:lnTo>
                <a:lnTo>
                  <a:pt x="2876118" y="2138794"/>
                </a:lnTo>
                <a:lnTo>
                  <a:pt x="2875699" y="2137803"/>
                </a:lnTo>
                <a:lnTo>
                  <a:pt x="2875470" y="2140064"/>
                </a:lnTo>
                <a:lnTo>
                  <a:pt x="2869501" y="2145144"/>
                </a:lnTo>
                <a:lnTo>
                  <a:pt x="2872016" y="2150224"/>
                </a:lnTo>
                <a:lnTo>
                  <a:pt x="2865018" y="2148954"/>
                </a:lnTo>
                <a:lnTo>
                  <a:pt x="2863583" y="2161654"/>
                </a:lnTo>
                <a:lnTo>
                  <a:pt x="2856801" y="2155304"/>
                </a:lnTo>
                <a:lnTo>
                  <a:pt x="2857601" y="2157844"/>
                </a:lnTo>
                <a:lnTo>
                  <a:pt x="2857385" y="2165464"/>
                </a:lnTo>
                <a:lnTo>
                  <a:pt x="2855087" y="2169274"/>
                </a:lnTo>
                <a:lnTo>
                  <a:pt x="2851797" y="2165464"/>
                </a:lnTo>
                <a:lnTo>
                  <a:pt x="2847619" y="2169274"/>
                </a:lnTo>
                <a:lnTo>
                  <a:pt x="2842666" y="2173084"/>
                </a:lnTo>
                <a:lnTo>
                  <a:pt x="2837091" y="2170544"/>
                </a:lnTo>
                <a:lnTo>
                  <a:pt x="2839135" y="2176894"/>
                </a:lnTo>
                <a:lnTo>
                  <a:pt x="2836824" y="2180704"/>
                </a:lnTo>
                <a:lnTo>
                  <a:pt x="2832379" y="2187054"/>
                </a:lnTo>
                <a:lnTo>
                  <a:pt x="2830080" y="2189581"/>
                </a:lnTo>
                <a:lnTo>
                  <a:pt x="2829395" y="2192134"/>
                </a:lnTo>
                <a:lnTo>
                  <a:pt x="2829191" y="2192134"/>
                </a:lnTo>
                <a:lnTo>
                  <a:pt x="2829268" y="2194674"/>
                </a:lnTo>
                <a:lnTo>
                  <a:pt x="2829395" y="2195944"/>
                </a:lnTo>
                <a:lnTo>
                  <a:pt x="2829064" y="2194674"/>
                </a:lnTo>
                <a:lnTo>
                  <a:pt x="2828277" y="2193404"/>
                </a:lnTo>
                <a:lnTo>
                  <a:pt x="2827197" y="2193404"/>
                </a:lnTo>
                <a:lnTo>
                  <a:pt x="2825419" y="2192134"/>
                </a:lnTo>
                <a:lnTo>
                  <a:pt x="2824111" y="2189594"/>
                </a:lnTo>
                <a:lnTo>
                  <a:pt x="2827896" y="2198484"/>
                </a:lnTo>
                <a:lnTo>
                  <a:pt x="2825331" y="2199754"/>
                </a:lnTo>
                <a:lnTo>
                  <a:pt x="2822829" y="2204834"/>
                </a:lnTo>
                <a:lnTo>
                  <a:pt x="2820797" y="2199754"/>
                </a:lnTo>
                <a:lnTo>
                  <a:pt x="2819781" y="2197214"/>
                </a:lnTo>
                <a:lnTo>
                  <a:pt x="2824162" y="2195944"/>
                </a:lnTo>
                <a:lnTo>
                  <a:pt x="2822244" y="2187054"/>
                </a:lnTo>
                <a:lnTo>
                  <a:pt x="2822321" y="2190864"/>
                </a:lnTo>
                <a:lnTo>
                  <a:pt x="2823045" y="2192134"/>
                </a:lnTo>
                <a:lnTo>
                  <a:pt x="2820695" y="2194674"/>
                </a:lnTo>
                <a:lnTo>
                  <a:pt x="2815602" y="2197214"/>
                </a:lnTo>
                <a:lnTo>
                  <a:pt x="2816656" y="2199754"/>
                </a:lnTo>
                <a:lnTo>
                  <a:pt x="2815437" y="2198484"/>
                </a:lnTo>
                <a:lnTo>
                  <a:pt x="2814205" y="2197214"/>
                </a:lnTo>
                <a:lnTo>
                  <a:pt x="2811754" y="2194674"/>
                </a:lnTo>
                <a:lnTo>
                  <a:pt x="2812377" y="2197214"/>
                </a:lnTo>
                <a:lnTo>
                  <a:pt x="2809964" y="2190864"/>
                </a:lnTo>
                <a:lnTo>
                  <a:pt x="2808668" y="2194674"/>
                </a:lnTo>
                <a:lnTo>
                  <a:pt x="2806623" y="2195944"/>
                </a:lnTo>
                <a:lnTo>
                  <a:pt x="2803982" y="2195944"/>
                </a:lnTo>
                <a:lnTo>
                  <a:pt x="2800896" y="2198484"/>
                </a:lnTo>
                <a:lnTo>
                  <a:pt x="2793758" y="2193404"/>
                </a:lnTo>
                <a:lnTo>
                  <a:pt x="2796514" y="2190864"/>
                </a:lnTo>
                <a:lnTo>
                  <a:pt x="2799283" y="2188324"/>
                </a:lnTo>
                <a:lnTo>
                  <a:pt x="2791206" y="2190864"/>
                </a:lnTo>
                <a:lnTo>
                  <a:pt x="2789339" y="2189581"/>
                </a:lnTo>
                <a:lnTo>
                  <a:pt x="2790710" y="2192134"/>
                </a:lnTo>
                <a:lnTo>
                  <a:pt x="2788869" y="2197214"/>
                </a:lnTo>
                <a:lnTo>
                  <a:pt x="2779103" y="2198484"/>
                </a:lnTo>
                <a:lnTo>
                  <a:pt x="2780906" y="2195944"/>
                </a:lnTo>
                <a:lnTo>
                  <a:pt x="2784525" y="2190864"/>
                </a:lnTo>
                <a:lnTo>
                  <a:pt x="2781325" y="2187054"/>
                </a:lnTo>
                <a:lnTo>
                  <a:pt x="2775204" y="2188324"/>
                </a:lnTo>
                <a:lnTo>
                  <a:pt x="2770365" y="2195944"/>
                </a:lnTo>
                <a:lnTo>
                  <a:pt x="2765844" y="2194674"/>
                </a:lnTo>
                <a:lnTo>
                  <a:pt x="2765552" y="2193404"/>
                </a:lnTo>
                <a:lnTo>
                  <a:pt x="2764675" y="2193404"/>
                </a:lnTo>
                <a:lnTo>
                  <a:pt x="2765742" y="2192134"/>
                </a:lnTo>
                <a:lnTo>
                  <a:pt x="2759875" y="2194674"/>
                </a:lnTo>
                <a:lnTo>
                  <a:pt x="2752801" y="2194674"/>
                </a:lnTo>
                <a:lnTo>
                  <a:pt x="2745511" y="2195944"/>
                </a:lnTo>
                <a:lnTo>
                  <a:pt x="2739021" y="2199754"/>
                </a:lnTo>
                <a:lnTo>
                  <a:pt x="2738475" y="2198484"/>
                </a:lnTo>
                <a:lnTo>
                  <a:pt x="2739186" y="2201024"/>
                </a:lnTo>
                <a:lnTo>
                  <a:pt x="2739161" y="2206104"/>
                </a:lnTo>
                <a:lnTo>
                  <a:pt x="2738945" y="2208644"/>
                </a:lnTo>
                <a:lnTo>
                  <a:pt x="2735300" y="2208644"/>
                </a:lnTo>
                <a:lnTo>
                  <a:pt x="2732049" y="2212454"/>
                </a:lnTo>
                <a:lnTo>
                  <a:pt x="2730817" y="2207374"/>
                </a:lnTo>
                <a:lnTo>
                  <a:pt x="2733040" y="2207374"/>
                </a:lnTo>
                <a:lnTo>
                  <a:pt x="2733281" y="2206104"/>
                </a:lnTo>
                <a:lnTo>
                  <a:pt x="2734373" y="2204834"/>
                </a:lnTo>
                <a:lnTo>
                  <a:pt x="2730487" y="2206104"/>
                </a:lnTo>
                <a:lnTo>
                  <a:pt x="2728328" y="2201049"/>
                </a:lnTo>
                <a:lnTo>
                  <a:pt x="2719552" y="2206104"/>
                </a:lnTo>
                <a:lnTo>
                  <a:pt x="2713888" y="2204834"/>
                </a:lnTo>
                <a:lnTo>
                  <a:pt x="2714917" y="2202294"/>
                </a:lnTo>
                <a:lnTo>
                  <a:pt x="2715437" y="2201024"/>
                </a:lnTo>
                <a:lnTo>
                  <a:pt x="2719286" y="2199754"/>
                </a:lnTo>
                <a:lnTo>
                  <a:pt x="2721927" y="2198484"/>
                </a:lnTo>
                <a:lnTo>
                  <a:pt x="2719857" y="2195944"/>
                </a:lnTo>
                <a:lnTo>
                  <a:pt x="2728633" y="2198484"/>
                </a:lnTo>
                <a:lnTo>
                  <a:pt x="2727642" y="2195944"/>
                </a:lnTo>
                <a:lnTo>
                  <a:pt x="2726652" y="2193404"/>
                </a:lnTo>
                <a:lnTo>
                  <a:pt x="2728137" y="2193404"/>
                </a:lnTo>
                <a:lnTo>
                  <a:pt x="2729750" y="2192134"/>
                </a:lnTo>
                <a:lnTo>
                  <a:pt x="2728087" y="2187054"/>
                </a:lnTo>
                <a:lnTo>
                  <a:pt x="2720975" y="2187054"/>
                </a:lnTo>
                <a:lnTo>
                  <a:pt x="2710523" y="2188324"/>
                </a:lnTo>
                <a:lnTo>
                  <a:pt x="2703411" y="2188324"/>
                </a:lnTo>
                <a:lnTo>
                  <a:pt x="2700705" y="2192134"/>
                </a:lnTo>
                <a:lnTo>
                  <a:pt x="2704122" y="2194674"/>
                </a:lnTo>
                <a:lnTo>
                  <a:pt x="2701404" y="2198484"/>
                </a:lnTo>
                <a:lnTo>
                  <a:pt x="2692222" y="2198484"/>
                </a:lnTo>
                <a:lnTo>
                  <a:pt x="2687345" y="2192134"/>
                </a:lnTo>
                <a:lnTo>
                  <a:pt x="2683281" y="2187054"/>
                </a:lnTo>
                <a:lnTo>
                  <a:pt x="2676525" y="2189581"/>
                </a:lnTo>
                <a:lnTo>
                  <a:pt x="2673235" y="2193404"/>
                </a:lnTo>
                <a:lnTo>
                  <a:pt x="2671788" y="2202294"/>
                </a:lnTo>
                <a:lnTo>
                  <a:pt x="2663279" y="2197214"/>
                </a:lnTo>
                <a:lnTo>
                  <a:pt x="2666441" y="2189594"/>
                </a:lnTo>
                <a:lnTo>
                  <a:pt x="2660459" y="2190864"/>
                </a:lnTo>
                <a:lnTo>
                  <a:pt x="2657398" y="2194674"/>
                </a:lnTo>
                <a:lnTo>
                  <a:pt x="2654262" y="2197214"/>
                </a:lnTo>
                <a:lnTo>
                  <a:pt x="2648051" y="2195944"/>
                </a:lnTo>
                <a:lnTo>
                  <a:pt x="2643886" y="2195944"/>
                </a:lnTo>
                <a:lnTo>
                  <a:pt x="2642870" y="2189594"/>
                </a:lnTo>
                <a:lnTo>
                  <a:pt x="2633611" y="2190864"/>
                </a:lnTo>
                <a:lnTo>
                  <a:pt x="2614142" y="2194674"/>
                </a:lnTo>
                <a:lnTo>
                  <a:pt x="2604160" y="2195944"/>
                </a:lnTo>
                <a:lnTo>
                  <a:pt x="2604566" y="2194674"/>
                </a:lnTo>
                <a:lnTo>
                  <a:pt x="2604960" y="2193404"/>
                </a:lnTo>
                <a:lnTo>
                  <a:pt x="2606129" y="2192134"/>
                </a:lnTo>
                <a:lnTo>
                  <a:pt x="2607297" y="2190864"/>
                </a:lnTo>
                <a:lnTo>
                  <a:pt x="2604249" y="2189594"/>
                </a:lnTo>
                <a:lnTo>
                  <a:pt x="2595473" y="2189594"/>
                </a:lnTo>
                <a:lnTo>
                  <a:pt x="2595473" y="2199754"/>
                </a:lnTo>
                <a:lnTo>
                  <a:pt x="2594813" y="2202294"/>
                </a:lnTo>
                <a:lnTo>
                  <a:pt x="2593213" y="2202294"/>
                </a:lnTo>
                <a:lnTo>
                  <a:pt x="2594114" y="2199754"/>
                </a:lnTo>
                <a:lnTo>
                  <a:pt x="2590381" y="2198484"/>
                </a:lnTo>
                <a:lnTo>
                  <a:pt x="2588031" y="2197214"/>
                </a:lnTo>
                <a:lnTo>
                  <a:pt x="2594965" y="2197214"/>
                </a:lnTo>
                <a:lnTo>
                  <a:pt x="2595473" y="2199754"/>
                </a:lnTo>
                <a:lnTo>
                  <a:pt x="2595473" y="2189594"/>
                </a:lnTo>
                <a:lnTo>
                  <a:pt x="2591295" y="2189594"/>
                </a:lnTo>
                <a:lnTo>
                  <a:pt x="2578049" y="2188324"/>
                </a:lnTo>
                <a:lnTo>
                  <a:pt x="2552446" y="2183244"/>
                </a:lnTo>
                <a:lnTo>
                  <a:pt x="2546096" y="2188324"/>
                </a:lnTo>
                <a:lnTo>
                  <a:pt x="2544673" y="2188324"/>
                </a:lnTo>
                <a:lnTo>
                  <a:pt x="2541574" y="2190864"/>
                </a:lnTo>
                <a:lnTo>
                  <a:pt x="2537993" y="2190864"/>
                </a:lnTo>
                <a:lnTo>
                  <a:pt x="2536952" y="2187054"/>
                </a:lnTo>
                <a:lnTo>
                  <a:pt x="2539263" y="2185784"/>
                </a:lnTo>
                <a:lnTo>
                  <a:pt x="2529357" y="2189581"/>
                </a:lnTo>
                <a:lnTo>
                  <a:pt x="2517622" y="2192134"/>
                </a:lnTo>
                <a:lnTo>
                  <a:pt x="2505849" y="2192134"/>
                </a:lnTo>
                <a:lnTo>
                  <a:pt x="2495766" y="2188324"/>
                </a:lnTo>
                <a:lnTo>
                  <a:pt x="2498090" y="2187054"/>
                </a:lnTo>
                <a:lnTo>
                  <a:pt x="2492489" y="2188324"/>
                </a:lnTo>
                <a:lnTo>
                  <a:pt x="2488349" y="2192134"/>
                </a:lnTo>
                <a:lnTo>
                  <a:pt x="2484361" y="2194674"/>
                </a:lnTo>
                <a:lnTo>
                  <a:pt x="2479167" y="2193404"/>
                </a:lnTo>
                <a:lnTo>
                  <a:pt x="2480818" y="2192134"/>
                </a:lnTo>
                <a:lnTo>
                  <a:pt x="2473972" y="2190864"/>
                </a:lnTo>
                <a:lnTo>
                  <a:pt x="2447531" y="2190864"/>
                </a:lnTo>
                <a:lnTo>
                  <a:pt x="2445842" y="2187054"/>
                </a:lnTo>
                <a:lnTo>
                  <a:pt x="2446032" y="2185784"/>
                </a:lnTo>
                <a:lnTo>
                  <a:pt x="2445956" y="2181974"/>
                </a:lnTo>
                <a:lnTo>
                  <a:pt x="2440597" y="2180704"/>
                </a:lnTo>
                <a:lnTo>
                  <a:pt x="2436291" y="2175624"/>
                </a:lnTo>
                <a:lnTo>
                  <a:pt x="2432850" y="2171814"/>
                </a:lnTo>
                <a:lnTo>
                  <a:pt x="2431707" y="2170544"/>
                </a:lnTo>
                <a:lnTo>
                  <a:pt x="2425509" y="2171814"/>
                </a:lnTo>
                <a:lnTo>
                  <a:pt x="2424087" y="2164194"/>
                </a:lnTo>
                <a:lnTo>
                  <a:pt x="2423579" y="2159114"/>
                </a:lnTo>
                <a:lnTo>
                  <a:pt x="2422194" y="2154034"/>
                </a:lnTo>
                <a:lnTo>
                  <a:pt x="2418181" y="2146414"/>
                </a:lnTo>
                <a:lnTo>
                  <a:pt x="2415679" y="2142604"/>
                </a:lnTo>
                <a:lnTo>
                  <a:pt x="2408174" y="2146414"/>
                </a:lnTo>
                <a:lnTo>
                  <a:pt x="2403627" y="2143874"/>
                </a:lnTo>
                <a:lnTo>
                  <a:pt x="2408275" y="2138794"/>
                </a:lnTo>
                <a:lnTo>
                  <a:pt x="2398420" y="2138794"/>
                </a:lnTo>
                <a:lnTo>
                  <a:pt x="2400160" y="2133714"/>
                </a:lnTo>
                <a:lnTo>
                  <a:pt x="2401481" y="2129904"/>
                </a:lnTo>
                <a:lnTo>
                  <a:pt x="2396883" y="2128634"/>
                </a:lnTo>
                <a:lnTo>
                  <a:pt x="2397950" y="2129904"/>
                </a:lnTo>
                <a:lnTo>
                  <a:pt x="2397633" y="2132444"/>
                </a:lnTo>
                <a:lnTo>
                  <a:pt x="2396058" y="2133714"/>
                </a:lnTo>
                <a:lnTo>
                  <a:pt x="2388641" y="2129904"/>
                </a:lnTo>
                <a:lnTo>
                  <a:pt x="2388425" y="2128634"/>
                </a:lnTo>
                <a:lnTo>
                  <a:pt x="2386482" y="2117204"/>
                </a:lnTo>
                <a:lnTo>
                  <a:pt x="2388793" y="2114664"/>
                </a:lnTo>
                <a:lnTo>
                  <a:pt x="2380538" y="2109584"/>
                </a:lnTo>
                <a:lnTo>
                  <a:pt x="2376093" y="2109584"/>
                </a:lnTo>
                <a:lnTo>
                  <a:pt x="2378545" y="2108314"/>
                </a:lnTo>
                <a:lnTo>
                  <a:pt x="2379294" y="2108314"/>
                </a:lnTo>
                <a:lnTo>
                  <a:pt x="2380881" y="2107044"/>
                </a:lnTo>
                <a:lnTo>
                  <a:pt x="2382659" y="2105774"/>
                </a:lnTo>
                <a:lnTo>
                  <a:pt x="2379815" y="2105774"/>
                </a:lnTo>
                <a:lnTo>
                  <a:pt x="2379319" y="2107044"/>
                </a:lnTo>
                <a:lnTo>
                  <a:pt x="2375725" y="2107044"/>
                </a:lnTo>
                <a:lnTo>
                  <a:pt x="2377656" y="2105774"/>
                </a:lnTo>
                <a:lnTo>
                  <a:pt x="2378633" y="2104504"/>
                </a:lnTo>
                <a:lnTo>
                  <a:pt x="2379053" y="2104504"/>
                </a:lnTo>
                <a:lnTo>
                  <a:pt x="2378951" y="2101964"/>
                </a:lnTo>
                <a:lnTo>
                  <a:pt x="2378506" y="2098154"/>
                </a:lnTo>
                <a:lnTo>
                  <a:pt x="2378151" y="2095614"/>
                </a:lnTo>
                <a:lnTo>
                  <a:pt x="2377681" y="2093074"/>
                </a:lnTo>
                <a:lnTo>
                  <a:pt x="2382189" y="2095614"/>
                </a:lnTo>
                <a:lnTo>
                  <a:pt x="2382164" y="2093074"/>
                </a:lnTo>
                <a:lnTo>
                  <a:pt x="2382101" y="2086724"/>
                </a:lnTo>
                <a:lnTo>
                  <a:pt x="2382050" y="2083968"/>
                </a:lnTo>
                <a:lnTo>
                  <a:pt x="2381491" y="2078570"/>
                </a:lnTo>
                <a:lnTo>
                  <a:pt x="2379751" y="2062594"/>
                </a:lnTo>
                <a:lnTo>
                  <a:pt x="2379434" y="2057514"/>
                </a:lnTo>
                <a:lnTo>
                  <a:pt x="2379027" y="2051164"/>
                </a:lnTo>
                <a:lnTo>
                  <a:pt x="2377084" y="2057514"/>
                </a:lnTo>
                <a:lnTo>
                  <a:pt x="2369286" y="2056244"/>
                </a:lnTo>
                <a:lnTo>
                  <a:pt x="2368423" y="2051164"/>
                </a:lnTo>
                <a:lnTo>
                  <a:pt x="2369832" y="2050897"/>
                </a:lnTo>
                <a:lnTo>
                  <a:pt x="2367432" y="2048624"/>
                </a:lnTo>
                <a:lnTo>
                  <a:pt x="2368080" y="2042274"/>
                </a:lnTo>
                <a:lnTo>
                  <a:pt x="2375141" y="2044814"/>
                </a:lnTo>
                <a:lnTo>
                  <a:pt x="2377452" y="2047354"/>
                </a:lnTo>
                <a:lnTo>
                  <a:pt x="2375420" y="2042274"/>
                </a:lnTo>
                <a:lnTo>
                  <a:pt x="2374900" y="2041004"/>
                </a:lnTo>
                <a:lnTo>
                  <a:pt x="2376944" y="2039734"/>
                </a:lnTo>
                <a:lnTo>
                  <a:pt x="2378075" y="2042274"/>
                </a:lnTo>
                <a:lnTo>
                  <a:pt x="2380691" y="2042274"/>
                </a:lnTo>
                <a:lnTo>
                  <a:pt x="2379776" y="2039734"/>
                </a:lnTo>
                <a:lnTo>
                  <a:pt x="2381415" y="2034654"/>
                </a:lnTo>
                <a:lnTo>
                  <a:pt x="2382469" y="2029574"/>
                </a:lnTo>
                <a:lnTo>
                  <a:pt x="2379776" y="2025764"/>
                </a:lnTo>
                <a:lnTo>
                  <a:pt x="2381796" y="2025764"/>
                </a:lnTo>
                <a:lnTo>
                  <a:pt x="2381199" y="2015604"/>
                </a:lnTo>
                <a:lnTo>
                  <a:pt x="2380157" y="2007984"/>
                </a:lnTo>
                <a:lnTo>
                  <a:pt x="2379065" y="2000364"/>
                </a:lnTo>
                <a:lnTo>
                  <a:pt x="2378278" y="1991474"/>
                </a:lnTo>
                <a:lnTo>
                  <a:pt x="2372347" y="1991474"/>
                </a:lnTo>
                <a:lnTo>
                  <a:pt x="2373553" y="1986394"/>
                </a:lnTo>
                <a:lnTo>
                  <a:pt x="2368664" y="1982584"/>
                </a:lnTo>
                <a:lnTo>
                  <a:pt x="2369959" y="1977580"/>
                </a:lnTo>
                <a:lnTo>
                  <a:pt x="2372220" y="1968614"/>
                </a:lnTo>
                <a:lnTo>
                  <a:pt x="2373680" y="1960994"/>
                </a:lnTo>
                <a:lnTo>
                  <a:pt x="2373947" y="1953374"/>
                </a:lnTo>
                <a:lnTo>
                  <a:pt x="2372906" y="1950834"/>
                </a:lnTo>
                <a:lnTo>
                  <a:pt x="2371331" y="1947024"/>
                </a:lnTo>
                <a:lnTo>
                  <a:pt x="2370810" y="1945754"/>
                </a:lnTo>
                <a:lnTo>
                  <a:pt x="2370594" y="1946325"/>
                </a:lnTo>
                <a:lnTo>
                  <a:pt x="2370328" y="1942452"/>
                </a:lnTo>
                <a:lnTo>
                  <a:pt x="2370328" y="1947024"/>
                </a:lnTo>
                <a:lnTo>
                  <a:pt x="2368880" y="1950834"/>
                </a:lnTo>
                <a:lnTo>
                  <a:pt x="2365260" y="1947024"/>
                </a:lnTo>
                <a:lnTo>
                  <a:pt x="2370328" y="1947024"/>
                </a:lnTo>
                <a:lnTo>
                  <a:pt x="2370328" y="1942452"/>
                </a:lnTo>
                <a:lnTo>
                  <a:pt x="2369858" y="1935594"/>
                </a:lnTo>
                <a:lnTo>
                  <a:pt x="2373884" y="1940674"/>
                </a:lnTo>
                <a:lnTo>
                  <a:pt x="2373338" y="1935594"/>
                </a:lnTo>
                <a:lnTo>
                  <a:pt x="2373198" y="1934324"/>
                </a:lnTo>
                <a:lnTo>
                  <a:pt x="2373058" y="1933054"/>
                </a:lnTo>
                <a:lnTo>
                  <a:pt x="2372080" y="1925434"/>
                </a:lnTo>
                <a:lnTo>
                  <a:pt x="2371521" y="1922894"/>
                </a:lnTo>
                <a:lnTo>
                  <a:pt x="2370417" y="1917814"/>
                </a:lnTo>
                <a:lnTo>
                  <a:pt x="2369350" y="1914004"/>
                </a:lnTo>
                <a:lnTo>
                  <a:pt x="2368639" y="1911464"/>
                </a:lnTo>
                <a:lnTo>
                  <a:pt x="2367572" y="1907654"/>
                </a:lnTo>
                <a:lnTo>
                  <a:pt x="2365425" y="1910194"/>
                </a:lnTo>
                <a:lnTo>
                  <a:pt x="2364498" y="1911464"/>
                </a:lnTo>
                <a:lnTo>
                  <a:pt x="2362644" y="1911464"/>
                </a:lnTo>
                <a:lnTo>
                  <a:pt x="2361679" y="1907654"/>
                </a:lnTo>
                <a:lnTo>
                  <a:pt x="2364727" y="1903844"/>
                </a:lnTo>
                <a:lnTo>
                  <a:pt x="2367330" y="1903844"/>
                </a:lnTo>
                <a:lnTo>
                  <a:pt x="2367927" y="1905114"/>
                </a:lnTo>
                <a:lnTo>
                  <a:pt x="2367800" y="1903844"/>
                </a:lnTo>
                <a:lnTo>
                  <a:pt x="2366416" y="1889874"/>
                </a:lnTo>
                <a:lnTo>
                  <a:pt x="2370582" y="1874634"/>
                </a:lnTo>
                <a:lnTo>
                  <a:pt x="2372080" y="1868284"/>
                </a:lnTo>
                <a:lnTo>
                  <a:pt x="2374163" y="1859394"/>
                </a:lnTo>
                <a:lnTo>
                  <a:pt x="2370937" y="1846694"/>
                </a:lnTo>
                <a:lnTo>
                  <a:pt x="2371509" y="1847964"/>
                </a:lnTo>
                <a:lnTo>
                  <a:pt x="2370988" y="1846694"/>
                </a:lnTo>
                <a:lnTo>
                  <a:pt x="2367343" y="1837804"/>
                </a:lnTo>
                <a:lnTo>
                  <a:pt x="2365260" y="1832724"/>
                </a:lnTo>
                <a:lnTo>
                  <a:pt x="2366010" y="1825104"/>
                </a:lnTo>
                <a:lnTo>
                  <a:pt x="2369413" y="1836534"/>
                </a:lnTo>
                <a:lnTo>
                  <a:pt x="2372626" y="1831454"/>
                </a:lnTo>
                <a:lnTo>
                  <a:pt x="2370417" y="1825104"/>
                </a:lnTo>
                <a:lnTo>
                  <a:pt x="2368651" y="1820024"/>
                </a:lnTo>
                <a:lnTo>
                  <a:pt x="2368626" y="1813674"/>
                </a:lnTo>
                <a:lnTo>
                  <a:pt x="2368626" y="1811134"/>
                </a:lnTo>
                <a:lnTo>
                  <a:pt x="2368753" y="1808594"/>
                </a:lnTo>
                <a:lnTo>
                  <a:pt x="2369172" y="1800974"/>
                </a:lnTo>
                <a:lnTo>
                  <a:pt x="2366924" y="1792084"/>
                </a:lnTo>
                <a:lnTo>
                  <a:pt x="2373350" y="1780654"/>
                </a:lnTo>
                <a:lnTo>
                  <a:pt x="2373312" y="1779384"/>
                </a:lnTo>
                <a:lnTo>
                  <a:pt x="2372982" y="1766684"/>
                </a:lnTo>
                <a:lnTo>
                  <a:pt x="2371509" y="1752714"/>
                </a:lnTo>
                <a:lnTo>
                  <a:pt x="2374341" y="1741284"/>
                </a:lnTo>
                <a:lnTo>
                  <a:pt x="2374646" y="1740014"/>
                </a:lnTo>
                <a:lnTo>
                  <a:pt x="2370925" y="1741284"/>
                </a:lnTo>
                <a:lnTo>
                  <a:pt x="2367165" y="1737474"/>
                </a:lnTo>
                <a:lnTo>
                  <a:pt x="2369972" y="1736852"/>
                </a:lnTo>
                <a:lnTo>
                  <a:pt x="2368385" y="1734934"/>
                </a:lnTo>
                <a:lnTo>
                  <a:pt x="2368054" y="1732394"/>
                </a:lnTo>
                <a:lnTo>
                  <a:pt x="2367889" y="1731124"/>
                </a:lnTo>
                <a:lnTo>
                  <a:pt x="2367648" y="1732394"/>
                </a:lnTo>
                <a:lnTo>
                  <a:pt x="2367203" y="1729854"/>
                </a:lnTo>
                <a:lnTo>
                  <a:pt x="2367076" y="1728584"/>
                </a:lnTo>
                <a:lnTo>
                  <a:pt x="2367750" y="1728584"/>
                </a:lnTo>
                <a:lnTo>
                  <a:pt x="2368537" y="1727314"/>
                </a:lnTo>
                <a:lnTo>
                  <a:pt x="2370798" y="1726044"/>
                </a:lnTo>
                <a:lnTo>
                  <a:pt x="2374633" y="1722234"/>
                </a:lnTo>
                <a:lnTo>
                  <a:pt x="2379815" y="1718424"/>
                </a:lnTo>
                <a:lnTo>
                  <a:pt x="2385199" y="1714614"/>
                </a:lnTo>
                <a:lnTo>
                  <a:pt x="2390660" y="1710804"/>
                </a:lnTo>
                <a:lnTo>
                  <a:pt x="2402167" y="1701914"/>
                </a:lnTo>
                <a:lnTo>
                  <a:pt x="2407107" y="1698104"/>
                </a:lnTo>
                <a:lnTo>
                  <a:pt x="2415184" y="1691754"/>
                </a:lnTo>
                <a:lnTo>
                  <a:pt x="2423033" y="1686674"/>
                </a:lnTo>
                <a:lnTo>
                  <a:pt x="2425636" y="1680324"/>
                </a:lnTo>
                <a:lnTo>
                  <a:pt x="2423909" y="1673974"/>
                </a:lnTo>
                <a:lnTo>
                  <a:pt x="2423845" y="1672704"/>
                </a:lnTo>
                <a:lnTo>
                  <a:pt x="2423630" y="1667624"/>
                </a:lnTo>
                <a:lnTo>
                  <a:pt x="2430627" y="1663814"/>
                </a:lnTo>
                <a:lnTo>
                  <a:pt x="2432647" y="1671434"/>
                </a:lnTo>
                <a:lnTo>
                  <a:pt x="2435644" y="1665084"/>
                </a:lnTo>
                <a:lnTo>
                  <a:pt x="2436634" y="1663814"/>
                </a:lnTo>
                <a:lnTo>
                  <a:pt x="2439632" y="1660004"/>
                </a:lnTo>
                <a:lnTo>
                  <a:pt x="2444089" y="1654924"/>
                </a:lnTo>
                <a:lnTo>
                  <a:pt x="2448433" y="1649844"/>
                </a:lnTo>
                <a:lnTo>
                  <a:pt x="2450058" y="1648574"/>
                </a:lnTo>
                <a:lnTo>
                  <a:pt x="2459342" y="1648574"/>
                </a:lnTo>
                <a:lnTo>
                  <a:pt x="2469654" y="1646034"/>
                </a:lnTo>
                <a:lnTo>
                  <a:pt x="2468232" y="1647304"/>
                </a:lnTo>
                <a:lnTo>
                  <a:pt x="2468130" y="1649844"/>
                </a:lnTo>
                <a:lnTo>
                  <a:pt x="2465870" y="1649844"/>
                </a:lnTo>
                <a:lnTo>
                  <a:pt x="2470620" y="1654924"/>
                </a:lnTo>
                <a:lnTo>
                  <a:pt x="2483955" y="1649844"/>
                </a:lnTo>
                <a:lnTo>
                  <a:pt x="2484158" y="1646034"/>
                </a:lnTo>
                <a:lnTo>
                  <a:pt x="2487752" y="1647304"/>
                </a:lnTo>
                <a:lnTo>
                  <a:pt x="2484882" y="1649844"/>
                </a:lnTo>
                <a:lnTo>
                  <a:pt x="2487041" y="1652384"/>
                </a:lnTo>
                <a:lnTo>
                  <a:pt x="2491854" y="1654924"/>
                </a:lnTo>
                <a:lnTo>
                  <a:pt x="2499537" y="1646034"/>
                </a:lnTo>
                <a:lnTo>
                  <a:pt x="2502001" y="1651469"/>
                </a:lnTo>
                <a:lnTo>
                  <a:pt x="2502916" y="1651114"/>
                </a:lnTo>
                <a:lnTo>
                  <a:pt x="2514536" y="1653654"/>
                </a:lnTo>
                <a:lnTo>
                  <a:pt x="2513088" y="1651114"/>
                </a:lnTo>
                <a:lnTo>
                  <a:pt x="2511641" y="1648574"/>
                </a:lnTo>
                <a:lnTo>
                  <a:pt x="2529814" y="1648574"/>
                </a:lnTo>
                <a:lnTo>
                  <a:pt x="2535174" y="1649844"/>
                </a:lnTo>
                <a:lnTo>
                  <a:pt x="2537333" y="1648574"/>
                </a:lnTo>
                <a:lnTo>
                  <a:pt x="2539492" y="1647304"/>
                </a:lnTo>
                <a:lnTo>
                  <a:pt x="2549029" y="1647304"/>
                </a:lnTo>
                <a:lnTo>
                  <a:pt x="2549906" y="1646034"/>
                </a:lnTo>
                <a:lnTo>
                  <a:pt x="2551658" y="1643494"/>
                </a:lnTo>
                <a:lnTo>
                  <a:pt x="2553716" y="1649844"/>
                </a:lnTo>
                <a:lnTo>
                  <a:pt x="2559532" y="1651114"/>
                </a:lnTo>
                <a:lnTo>
                  <a:pt x="2566581" y="1649844"/>
                </a:lnTo>
                <a:lnTo>
                  <a:pt x="2572296" y="1647304"/>
                </a:lnTo>
                <a:lnTo>
                  <a:pt x="2570391" y="1651114"/>
                </a:lnTo>
                <a:lnTo>
                  <a:pt x="2576995" y="1651114"/>
                </a:lnTo>
                <a:lnTo>
                  <a:pt x="2574721" y="1654924"/>
                </a:lnTo>
                <a:lnTo>
                  <a:pt x="2580995" y="1654924"/>
                </a:lnTo>
                <a:lnTo>
                  <a:pt x="2586799" y="1653654"/>
                </a:lnTo>
                <a:lnTo>
                  <a:pt x="2585834" y="1648574"/>
                </a:lnTo>
                <a:lnTo>
                  <a:pt x="2594343" y="1652384"/>
                </a:lnTo>
                <a:lnTo>
                  <a:pt x="2602560" y="1649844"/>
                </a:lnTo>
                <a:lnTo>
                  <a:pt x="2609812" y="1648574"/>
                </a:lnTo>
                <a:lnTo>
                  <a:pt x="2615412" y="1654924"/>
                </a:lnTo>
                <a:lnTo>
                  <a:pt x="2629243" y="1651114"/>
                </a:lnTo>
                <a:lnTo>
                  <a:pt x="2642616" y="1648574"/>
                </a:lnTo>
                <a:lnTo>
                  <a:pt x="2655633" y="1647304"/>
                </a:lnTo>
                <a:lnTo>
                  <a:pt x="2668359" y="1646034"/>
                </a:lnTo>
                <a:lnTo>
                  <a:pt x="2665095" y="1649844"/>
                </a:lnTo>
                <a:lnTo>
                  <a:pt x="2658808" y="1649844"/>
                </a:lnTo>
                <a:lnTo>
                  <a:pt x="2652776" y="1651114"/>
                </a:lnTo>
                <a:lnTo>
                  <a:pt x="2650248" y="1656194"/>
                </a:lnTo>
                <a:lnTo>
                  <a:pt x="2661221" y="1652384"/>
                </a:lnTo>
                <a:lnTo>
                  <a:pt x="2680576" y="1647304"/>
                </a:lnTo>
                <a:lnTo>
                  <a:pt x="2691371" y="1647304"/>
                </a:lnTo>
                <a:lnTo>
                  <a:pt x="2695410" y="1648574"/>
                </a:lnTo>
                <a:lnTo>
                  <a:pt x="2688920" y="1651114"/>
                </a:lnTo>
                <a:lnTo>
                  <a:pt x="2687497" y="1652384"/>
                </a:lnTo>
                <a:lnTo>
                  <a:pt x="2699258" y="1651114"/>
                </a:lnTo>
                <a:lnTo>
                  <a:pt x="2710611" y="1652384"/>
                </a:lnTo>
                <a:lnTo>
                  <a:pt x="2721660" y="1652384"/>
                </a:lnTo>
                <a:lnTo>
                  <a:pt x="2727058" y="1651114"/>
                </a:lnTo>
                <a:lnTo>
                  <a:pt x="2732455" y="1649844"/>
                </a:lnTo>
                <a:lnTo>
                  <a:pt x="2732392" y="1651114"/>
                </a:lnTo>
                <a:lnTo>
                  <a:pt x="2730843" y="1651114"/>
                </a:lnTo>
                <a:lnTo>
                  <a:pt x="2729369" y="1652384"/>
                </a:lnTo>
                <a:lnTo>
                  <a:pt x="2732163" y="1652384"/>
                </a:lnTo>
                <a:lnTo>
                  <a:pt x="2735808" y="1653654"/>
                </a:lnTo>
                <a:lnTo>
                  <a:pt x="2735630" y="1649844"/>
                </a:lnTo>
                <a:lnTo>
                  <a:pt x="2732875" y="1651114"/>
                </a:lnTo>
                <a:lnTo>
                  <a:pt x="2732875" y="1649844"/>
                </a:lnTo>
                <a:lnTo>
                  <a:pt x="2732875" y="1647304"/>
                </a:lnTo>
                <a:lnTo>
                  <a:pt x="2732875" y="1646034"/>
                </a:lnTo>
                <a:lnTo>
                  <a:pt x="2734970" y="1643494"/>
                </a:lnTo>
                <a:lnTo>
                  <a:pt x="2737066" y="1640954"/>
                </a:lnTo>
                <a:lnTo>
                  <a:pt x="2742184" y="1637144"/>
                </a:lnTo>
                <a:lnTo>
                  <a:pt x="2744914" y="1634604"/>
                </a:lnTo>
                <a:lnTo>
                  <a:pt x="2744800" y="1640954"/>
                </a:lnTo>
                <a:lnTo>
                  <a:pt x="2748927" y="1643494"/>
                </a:lnTo>
                <a:lnTo>
                  <a:pt x="2752534" y="1646034"/>
                </a:lnTo>
                <a:lnTo>
                  <a:pt x="2750820" y="1653654"/>
                </a:lnTo>
                <a:lnTo>
                  <a:pt x="2752674" y="1652384"/>
                </a:lnTo>
                <a:lnTo>
                  <a:pt x="2755023" y="1651114"/>
                </a:lnTo>
                <a:lnTo>
                  <a:pt x="2754693" y="1648574"/>
                </a:lnTo>
                <a:lnTo>
                  <a:pt x="2757386" y="1648574"/>
                </a:lnTo>
                <a:lnTo>
                  <a:pt x="2758211" y="1651114"/>
                </a:lnTo>
                <a:lnTo>
                  <a:pt x="2755354" y="1653654"/>
                </a:lnTo>
                <a:lnTo>
                  <a:pt x="2765387" y="1651114"/>
                </a:lnTo>
                <a:lnTo>
                  <a:pt x="2763113" y="1648574"/>
                </a:lnTo>
                <a:lnTo>
                  <a:pt x="2761970" y="1647304"/>
                </a:lnTo>
                <a:lnTo>
                  <a:pt x="2771013" y="1647304"/>
                </a:lnTo>
                <a:lnTo>
                  <a:pt x="2770924" y="1649844"/>
                </a:lnTo>
                <a:lnTo>
                  <a:pt x="2769070" y="1649844"/>
                </a:lnTo>
                <a:lnTo>
                  <a:pt x="2768066" y="1652384"/>
                </a:lnTo>
                <a:lnTo>
                  <a:pt x="2774327" y="1647304"/>
                </a:lnTo>
                <a:lnTo>
                  <a:pt x="2777464" y="1644764"/>
                </a:lnTo>
                <a:lnTo>
                  <a:pt x="2785059" y="1647304"/>
                </a:lnTo>
                <a:lnTo>
                  <a:pt x="2784564" y="1648574"/>
                </a:lnTo>
                <a:lnTo>
                  <a:pt x="2785211" y="1649552"/>
                </a:lnTo>
                <a:lnTo>
                  <a:pt x="2792438" y="1648574"/>
                </a:lnTo>
                <a:lnTo>
                  <a:pt x="2801175" y="1644764"/>
                </a:lnTo>
                <a:lnTo>
                  <a:pt x="2810141" y="1642224"/>
                </a:lnTo>
                <a:lnTo>
                  <a:pt x="2820085" y="1643494"/>
                </a:lnTo>
                <a:lnTo>
                  <a:pt x="2818904" y="1648574"/>
                </a:lnTo>
                <a:lnTo>
                  <a:pt x="2820924" y="1649844"/>
                </a:lnTo>
                <a:lnTo>
                  <a:pt x="2823502" y="1651114"/>
                </a:lnTo>
                <a:lnTo>
                  <a:pt x="2823997" y="1654822"/>
                </a:lnTo>
                <a:lnTo>
                  <a:pt x="2827286" y="1652384"/>
                </a:lnTo>
                <a:lnTo>
                  <a:pt x="2827439" y="1652384"/>
                </a:lnTo>
                <a:lnTo>
                  <a:pt x="2827032" y="1648574"/>
                </a:lnTo>
                <a:lnTo>
                  <a:pt x="2828226" y="1648574"/>
                </a:lnTo>
                <a:lnTo>
                  <a:pt x="2831122" y="1647304"/>
                </a:lnTo>
                <a:lnTo>
                  <a:pt x="2836430" y="1647304"/>
                </a:lnTo>
                <a:lnTo>
                  <a:pt x="2837027" y="1651114"/>
                </a:lnTo>
                <a:lnTo>
                  <a:pt x="2833001" y="1651114"/>
                </a:lnTo>
                <a:lnTo>
                  <a:pt x="2835859" y="1653654"/>
                </a:lnTo>
                <a:lnTo>
                  <a:pt x="2840812" y="1657464"/>
                </a:lnTo>
                <a:lnTo>
                  <a:pt x="2837535" y="1649844"/>
                </a:lnTo>
                <a:lnTo>
                  <a:pt x="2838081" y="1649844"/>
                </a:lnTo>
                <a:lnTo>
                  <a:pt x="2845270" y="1651114"/>
                </a:lnTo>
                <a:lnTo>
                  <a:pt x="2845143" y="1649844"/>
                </a:lnTo>
                <a:lnTo>
                  <a:pt x="2844901" y="1647304"/>
                </a:lnTo>
                <a:lnTo>
                  <a:pt x="2844431" y="1642224"/>
                </a:lnTo>
                <a:lnTo>
                  <a:pt x="2849156" y="1649844"/>
                </a:lnTo>
                <a:lnTo>
                  <a:pt x="2847289" y="1649844"/>
                </a:lnTo>
                <a:lnTo>
                  <a:pt x="2853893" y="1654924"/>
                </a:lnTo>
                <a:lnTo>
                  <a:pt x="2853144" y="1661274"/>
                </a:lnTo>
                <a:lnTo>
                  <a:pt x="2857258" y="1661274"/>
                </a:lnTo>
                <a:lnTo>
                  <a:pt x="2861551" y="1662544"/>
                </a:lnTo>
                <a:lnTo>
                  <a:pt x="2863735" y="1666354"/>
                </a:lnTo>
                <a:lnTo>
                  <a:pt x="2862884" y="1670164"/>
                </a:lnTo>
                <a:lnTo>
                  <a:pt x="2856865" y="1672704"/>
                </a:lnTo>
                <a:lnTo>
                  <a:pt x="2856280" y="1673974"/>
                </a:lnTo>
                <a:lnTo>
                  <a:pt x="2861310" y="1675244"/>
                </a:lnTo>
                <a:lnTo>
                  <a:pt x="2866148" y="1677784"/>
                </a:lnTo>
                <a:lnTo>
                  <a:pt x="2871178" y="1681594"/>
                </a:lnTo>
                <a:lnTo>
                  <a:pt x="2876727" y="1681594"/>
                </a:lnTo>
                <a:lnTo>
                  <a:pt x="2874581" y="1682864"/>
                </a:lnTo>
                <a:lnTo>
                  <a:pt x="2871622" y="1685404"/>
                </a:lnTo>
                <a:lnTo>
                  <a:pt x="2871343" y="1686674"/>
                </a:lnTo>
                <a:lnTo>
                  <a:pt x="2877083" y="1684134"/>
                </a:lnTo>
                <a:lnTo>
                  <a:pt x="2878112" y="1687944"/>
                </a:lnTo>
                <a:lnTo>
                  <a:pt x="2877858" y="1687944"/>
                </a:lnTo>
                <a:lnTo>
                  <a:pt x="2875178" y="1690484"/>
                </a:lnTo>
                <a:lnTo>
                  <a:pt x="2878556" y="1691754"/>
                </a:lnTo>
                <a:lnTo>
                  <a:pt x="2880499" y="1690484"/>
                </a:lnTo>
                <a:lnTo>
                  <a:pt x="2882239" y="1687944"/>
                </a:lnTo>
                <a:lnTo>
                  <a:pt x="2885008" y="1691754"/>
                </a:lnTo>
                <a:lnTo>
                  <a:pt x="2884068" y="1691754"/>
                </a:lnTo>
                <a:lnTo>
                  <a:pt x="2883789" y="1693024"/>
                </a:lnTo>
                <a:lnTo>
                  <a:pt x="2881934" y="1691754"/>
                </a:lnTo>
                <a:lnTo>
                  <a:pt x="2887510" y="1698104"/>
                </a:lnTo>
                <a:lnTo>
                  <a:pt x="2893936" y="1703184"/>
                </a:lnTo>
                <a:lnTo>
                  <a:pt x="2900184" y="1708264"/>
                </a:lnTo>
                <a:lnTo>
                  <a:pt x="2905239" y="1714614"/>
                </a:lnTo>
                <a:lnTo>
                  <a:pt x="2902547" y="1717154"/>
                </a:lnTo>
                <a:lnTo>
                  <a:pt x="2899791" y="1715884"/>
                </a:lnTo>
                <a:lnTo>
                  <a:pt x="2897251" y="1714614"/>
                </a:lnTo>
                <a:lnTo>
                  <a:pt x="2895231" y="1715884"/>
                </a:lnTo>
                <a:lnTo>
                  <a:pt x="2902026" y="1722234"/>
                </a:lnTo>
                <a:lnTo>
                  <a:pt x="2905239" y="1722234"/>
                </a:lnTo>
                <a:lnTo>
                  <a:pt x="2910522" y="1724774"/>
                </a:lnTo>
                <a:lnTo>
                  <a:pt x="2911538" y="1726044"/>
                </a:lnTo>
                <a:lnTo>
                  <a:pt x="2912453" y="1728584"/>
                </a:lnTo>
                <a:lnTo>
                  <a:pt x="2913545" y="1733664"/>
                </a:lnTo>
                <a:lnTo>
                  <a:pt x="2913659" y="1736852"/>
                </a:lnTo>
                <a:lnTo>
                  <a:pt x="2913570" y="1740014"/>
                </a:lnTo>
                <a:lnTo>
                  <a:pt x="2913253" y="1742554"/>
                </a:lnTo>
                <a:lnTo>
                  <a:pt x="2914116" y="1738744"/>
                </a:lnTo>
                <a:lnTo>
                  <a:pt x="2918053" y="1742554"/>
                </a:lnTo>
                <a:lnTo>
                  <a:pt x="2916212" y="1746364"/>
                </a:lnTo>
                <a:lnTo>
                  <a:pt x="2913265" y="1751444"/>
                </a:lnTo>
                <a:lnTo>
                  <a:pt x="2913888" y="1757794"/>
                </a:lnTo>
                <a:lnTo>
                  <a:pt x="2913062" y="1755254"/>
                </a:lnTo>
                <a:lnTo>
                  <a:pt x="2908922" y="1755254"/>
                </a:lnTo>
                <a:lnTo>
                  <a:pt x="2908668" y="1762874"/>
                </a:lnTo>
                <a:lnTo>
                  <a:pt x="2910090" y="1771764"/>
                </a:lnTo>
                <a:lnTo>
                  <a:pt x="2912503" y="1780654"/>
                </a:lnTo>
                <a:lnTo>
                  <a:pt x="2915234" y="1790814"/>
                </a:lnTo>
                <a:lnTo>
                  <a:pt x="2912364" y="1788274"/>
                </a:lnTo>
                <a:lnTo>
                  <a:pt x="2909811" y="1794624"/>
                </a:lnTo>
                <a:lnTo>
                  <a:pt x="2910903" y="1804784"/>
                </a:lnTo>
                <a:lnTo>
                  <a:pt x="2909608" y="1811134"/>
                </a:lnTo>
                <a:lnTo>
                  <a:pt x="2912478" y="1812404"/>
                </a:lnTo>
                <a:lnTo>
                  <a:pt x="2912008" y="1816214"/>
                </a:lnTo>
                <a:lnTo>
                  <a:pt x="2916186" y="1813674"/>
                </a:lnTo>
                <a:lnTo>
                  <a:pt x="2910459" y="1827644"/>
                </a:lnTo>
                <a:lnTo>
                  <a:pt x="2912770" y="1841614"/>
                </a:lnTo>
                <a:lnTo>
                  <a:pt x="2915589" y="1855584"/>
                </a:lnTo>
                <a:lnTo>
                  <a:pt x="2911398" y="1868284"/>
                </a:lnTo>
                <a:lnTo>
                  <a:pt x="2911373" y="1865744"/>
                </a:lnTo>
                <a:lnTo>
                  <a:pt x="2908884" y="1863204"/>
                </a:lnTo>
                <a:lnTo>
                  <a:pt x="2908871" y="1864474"/>
                </a:lnTo>
                <a:lnTo>
                  <a:pt x="2911538" y="1879714"/>
                </a:lnTo>
                <a:lnTo>
                  <a:pt x="2916402" y="1878444"/>
                </a:lnTo>
                <a:lnTo>
                  <a:pt x="2914472" y="1877174"/>
                </a:lnTo>
                <a:lnTo>
                  <a:pt x="2918269" y="1874634"/>
                </a:lnTo>
                <a:lnTo>
                  <a:pt x="2921152" y="1875904"/>
                </a:lnTo>
                <a:lnTo>
                  <a:pt x="2923400" y="1880984"/>
                </a:lnTo>
                <a:lnTo>
                  <a:pt x="2923400" y="1883524"/>
                </a:lnTo>
                <a:lnTo>
                  <a:pt x="2920161" y="1877174"/>
                </a:lnTo>
                <a:lnTo>
                  <a:pt x="2915577" y="1883524"/>
                </a:lnTo>
                <a:lnTo>
                  <a:pt x="2912859" y="1887334"/>
                </a:lnTo>
                <a:lnTo>
                  <a:pt x="2914358" y="1886064"/>
                </a:lnTo>
                <a:lnTo>
                  <a:pt x="2916009" y="1887334"/>
                </a:lnTo>
                <a:lnTo>
                  <a:pt x="2917520" y="1887334"/>
                </a:lnTo>
                <a:lnTo>
                  <a:pt x="2915310" y="1891144"/>
                </a:lnTo>
                <a:lnTo>
                  <a:pt x="2918447" y="1892414"/>
                </a:lnTo>
                <a:lnTo>
                  <a:pt x="2922117" y="1893684"/>
                </a:lnTo>
                <a:lnTo>
                  <a:pt x="2921495" y="1898764"/>
                </a:lnTo>
                <a:lnTo>
                  <a:pt x="2918942" y="1898764"/>
                </a:lnTo>
                <a:lnTo>
                  <a:pt x="2920250" y="1902574"/>
                </a:lnTo>
                <a:lnTo>
                  <a:pt x="2923641" y="1906384"/>
                </a:lnTo>
                <a:lnTo>
                  <a:pt x="2922905" y="1910194"/>
                </a:lnTo>
                <a:lnTo>
                  <a:pt x="2917266" y="1911464"/>
                </a:lnTo>
                <a:lnTo>
                  <a:pt x="2920276" y="1906384"/>
                </a:lnTo>
                <a:lnTo>
                  <a:pt x="2915628" y="1906384"/>
                </a:lnTo>
                <a:lnTo>
                  <a:pt x="2915958" y="1911464"/>
                </a:lnTo>
                <a:lnTo>
                  <a:pt x="2926321" y="1917814"/>
                </a:lnTo>
                <a:lnTo>
                  <a:pt x="2920708" y="1922894"/>
                </a:lnTo>
                <a:lnTo>
                  <a:pt x="2919145" y="1920354"/>
                </a:lnTo>
                <a:lnTo>
                  <a:pt x="2919120" y="1916544"/>
                </a:lnTo>
                <a:lnTo>
                  <a:pt x="2917545" y="1914004"/>
                </a:lnTo>
                <a:lnTo>
                  <a:pt x="2910941" y="1920354"/>
                </a:lnTo>
                <a:lnTo>
                  <a:pt x="2912630" y="1920354"/>
                </a:lnTo>
                <a:lnTo>
                  <a:pt x="2911576" y="1925434"/>
                </a:lnTo>
                <a:lnTo>
                  <a:pt x="2911716" y="1924164"/>
                </a:lnTo>
                <a:lnTo>
                  <a:pt x="2910548" y="1928126"/>
                </a:lnTo>
                <a:lnTo>
                  <a:pt x="2909417" y="1931035"/>
                </a:lnTo>
                <a:lnTo>
                  <a:pt x="2910090" y="1929714"/>
                </a:lnTo>
                <a:lnTo>
                  <a:pt x="2908744" y="1934324"/>
                </a:lnTo>
                <a:lnTo>
                  <a:pt x="2910535" y="1931784"/>
                </a:lnTo>
                <a:lnTo>
                  <a:pt x="2917304" y="1938134"/>
                </a:lnTo>
                <a:lnTo>
                  <a:pt x="2918599" y="1943214"/>
                </a:lnTo>
                <a:lnTo>
                  <a:pt x="2918942" y="1949564"/>
                </a:lnTo>
                <a:lnTo>
                  <a:pt x="2922867" y="1957184"/>
                </a:lnTo>
                <a:lnTo>
                  <a:pt x="2918104" y="1953374"/>
                </a:lnTo>
                <a:lnTo>
                  <a:pt x="2916021" y="1952104"/>
                </a:lnTo>
                <a:lnTo>
                  <a:pt x="2914446" y="1954644"/>
                </a:lnTo>
                <a:lnTo>
                  <a:pt x="2911221" y="1954644"/>
                </a:lnTo>
                <a:lnTo>
                  <a:pt x="2910725" y="1955342"/>
                </a:lnTo>
                <a:lnTo>
                  <a:pt x="2908617" y="1954911"/>
                </a:lnTo>
                <a:lnTo>
                  <a:pt x="2909659" y="1955266"/>
                </a:lnTo>
                <a:lnTo>
                  <a:pt x="2910446" y="1955393"/>
                </a:lnTo>
                <a:lnTo>
                  <a:pt x="2910675" y="1955431"/>
                </a:lnTo>
                <a:lnTo>
                  <a:pt x="2909443" y="1957184"/>
                </a:lnTo>
                <a:lnTo>
                  <a:pt x="2907461" y="1960994"/>
                </a:lnTo>
                <a:lnTo>
                  <a:pt x="2905671" y="1959724"/>
                </a:lnTo>
                <a:lnTo>
                  <a:pt x="2907322" y="1963534"/>
                </a:lnTo>
                <a:lnTo>
                  <a:pt x="2906509" y="1967344"/>
                </a:lnTo>
                <a:lnTo>
                  <a:pt x="2906153" y="1969884"/>
                </a:lnTo>
                <a:lnTo>
                  <a:pt x="2909151" y="1974964"/>
                </a:lnTo>
                <a:lnTo>
                  <a:pt x="2907093" y="1974964"/>
                </a:lnTo>
                <a:lnTo>
                  <a:pt x="2908020" y="1977504"/>
                </a:lnTo>
                <a:lnTo>
                  <a:pt x="2909951" y="1977504"/>
                </a:lnTo>
                <a:lnTo>
                  <a:pt x="2911741" y="1985124"/>
                </a:lnTo>
                <a:lnTo>
                  <a:pt x="2909544" y="1994014"/>
                </a:lnTo>
                <a:lnTo>
                  <a:pt x="2907842" y="2004174"/>
                </a:lnTo>
                <a:lnTo>
                  <a:pt x="2911106" y="2013064"/>
                </a:lnTo>
                <a:lnTo>
                  <a:pt x="2914548" y="2020684"/>
                </a:lnTo>
                <a:lnTo>
                  <a:pt x="2922333" y="2032114"/>
                </a:lnTo>
                <a:lnTo>
                  <a:pt x="2925483" y="2038464"/>
                </a:lnTo>
                <a:lnTo>
                  <a:pt x="2922206" y="2042274"/>
                </a:lnTo>
                <a:lnTo>
                  <a:pt x="2918002" y="2035924"/>
                </a:lnTo>
                <a:lnTo>
                  <a:pt x="2914980" y="2041004"/>
                </a:lnTo>
                <a:lnTo>
                  <a:pt x="2915539" y="2046084"/>
                </a:lnTo>
                <a:lnTo>
                  <a:pt x="2917901" y="2051164"/>
                </a:lnTo>
                <a:lnTo>
                  <a:pt x="2916097" y="2049894"/>
                </a:lnTo>
                <a:lnTo>
                  <a:pt x="2914599" y="2051164"/>
                </a:lnTo>
                <a:lnTo>
                  <a:pt x="2912275" y="2053704"/>
                </a:lnTo>
                <a:lnTo>
                  <a:pt x="2912821" y="2057514"/>
                </a:lnTo>
                <a:lnTo>
                  <a:pt x="2918142" y="2056536"/>
                </a:lnTo>
                <a:lnTo>
                  <a:pt x="2917431" y="2053704"/>
                </a:lnTo>
                <a:lnTo>
                  <a:pt x="2926207" y="2057514"/>
                </a:lnTo>
                <a:lnTo>
                  <a:pt x="2922562" y="2053704"/>
                </a:lnTo>
                <a:lnTo>
                  <a:pt x="2920136" y="2051164"/>
                </a:lnTo>
                <a:lnTo>
                  <a:pt x="2918917" y="2049894"/>
                </a:lnTo>
                <a:lnTo>
                  <a:pt x="2921190" y="2047354"/>
                </a:lnTo>
                <a:lnTo>
                  <a:pt x="2926080" y="2046084"/>
                </a:lnTo>
                <a:lnTo>
                  <a:pt x="2927400" y="2049894"/>
                </a:lnTo>
                <a:lnTo>
                  <a:pt x="2931718" y="2044814"/>
                </a:lnTo>
                <a:lnTo>
                  <a:pt x="2924276" y="2046084"/>
                </a:lnTo>
                <a:lnTo>
                  <a:pt x="2927896" y="2042274"/>
                </a:lnTo>
                <a:lnTo>
                  <a:pt x="2929102" y="2041004"/>
                </a:lnTo>
                <a:lnTo>
                  <a:pt x="2929864" y="2039734"/>
                </a:lnTo>
                <a:lnTo>
                  <a:pt x="2928010" y="2035924"/>
                </a:lnTo>
                <a:lnTo>
                  <a:pt x="2929852" y="2035924"/>
                </a:lnTo>
                <a:lnTo>
                  <a:pt x="2933369" y="2034895"/>
                </a:lnTo>
                <a:lnTo>
                  <a:pt x="2934131" y="2030844"/>
                </a:lnTo>
                <a:lnTo>
                  <a:pt x="2932353" y="2025764"/>
                </a:lnTo>
                <a:lnTo>
                  <a:pt x="2930880" y="2021954"/>
                </a:lnTo>
                <a:lnTo>
                  <a:pt x="2932976" y="2018144"/>
                </a:lnTo>
                <a:lnTo>
                  <a:pt x="2933522" y="2019414"/>
                </a:lnTo>
                <a:lnTo>
                  <a:pt x="2933039" y="2018144"/>
                </a:lnTo>
                <a:lnTo>
                  <a:pt x="2931134" y="2013064"/>
                </a:lnTo>
                <a:lnTo>
                  <a:pt x="2928239" y="2011794"/>
                </a:lnTo>
                <a:lnTo>
                  <a:pt x="2924479" y="2011794"/>
                </a:lnTo>
                <a:lnTo>
                  <a:pt x="2919514" y="2007984"/>
                </a:lnTo>
                <a:lnTo>
                  <a:pt x="2935376" y="2000364"/>
                </a:lnTo>
                <a:lnTo>
                  <a:pt x="2928937" y="1999094"/>
                </a:lnTo>
                <a:lnTo>
                  <a:pt x="2929420" y="1996554"/>
                </a:lnTo>
                <a:lnTo>
                  <a:pt x="2925267" y="1992744"/>
                </a:lnTo>
                <a:lnTo>
                  <a:pt x="2927464" y="1987664"/>
                </a:lnTo>
                <a:lnTo>
                  <a:pt x="2927350" y="1981314"/>
                </a:lnTo>
                <a:lnTo>
                  <a:pt x="2927883" y="1977580"/>
                </a:lnTo>
                <a:lnTo>
                  <a:pt x="2925572" y="1972424"/>
                </a:lnTo>
                <a:lnTo>
                  <a:pt x="2930017" y="1969884"/>
                </a:lnTo>
                <a:lnTo>
                  <a:pt x="2929394" y="1966074"/>
                </a:lnTo>
                <a:lnTo>
                  <a:pt x="2927667" y="1962264"/>
                </a:lnTo>
                <a:lnTo>
                  <a:pt x="2927934" y="1960994"/>
                </a:lnTo>
                <a:lnTo>
                  <a:pt x="2928734" y="1957184"/>
                </a:lnTo>
                <a:lnTo>
                  <a:pt x="2934424" y="1959724"/>
                </a:lnTo>
                <a:lnTo>
                  <a:pt x="2931414" y="1966074"/>
                </a:lnTo>
                <a:lnTo>
                  <a:pt x="2936481" y="1959724"/>
                </a:lnTo>
                <a:lnTo>
                  <a:pt x="2932722" y="1955914"/>
                </a:lnTo>
                <a:lnTo>
                  <a:pt x="2933700" y="1950834"/>
                </a:lnTo>
                <a:lnTo>
                  <a:pt x="2936125" y="1945754"/>
                </a:lnTo>
                <a:lnTo>
                  <a:pt x="2936735" y="1941944"/>
                </a:lnTo>
                <a:lnTo>
                  <a:pt x="2929077" y="1941944"/>
                </a:lnTo>
                <a:lnTo>
                  <a:pt x="2933039" y="1931784"/>
                </a:lnTo>
                <a:lnTo>
                  <a:pt x="2933535" y="1930514"/>
                </a:lnTo>
                <a:lnTo>
                  <a:pt x="2932061" y="1925434"/>
                </a:lnTo>
                <a:lnTo>
                  <a:pt x="2931325" y="1922894"/>
                </a:lnTo>
                <a:lnTo>
                  <a:pt x="2930969" y="1921624"/>
                </a:lnTo>
                <a:lnTo>
                  <a:pt x="2932747" y="1919084"/>
                </a:lnTo>
                <a:lnTo>
                  <a:pt x="2934373" y="1912734"/>
                </a:lnTo>
                <a:lnTo>
                  <a:pt x="2934614" y="1911464"/>
                </a:lnTo>
                <a:lnTo>
                  <a:pt x="2936024" y="1903844"/>
                </a:lnTo>
                <a:lnTo>
                  <a:pt x="2937916" y="1897494"/>
                </a:lnTo>
                <a:lnTo>
                  <a:pt x="2939199" y="1897494"/>
                </a:lnTo>
                <a:lnTo>
                  <a:pt x="2931452" y="1896224"/>
                </a:lnTo>
                <a:lnTo>
                  <a:pt x="2932912" y="1887334"/>
                </a:lnTo>
                <a:lnTo>
                  <a:pt x="2932582" y="1886064"/>
                </a:lnTo>
                <a:lnTo>
                  <a:pt x="2931934" y="1883524"/>
                </a:lnTo>
                <a:lnTo>
                  <a:pt x="2931299" y="1880984"/>
                </a:lnTo>
                <a:lnTo>
                  <a:pt x="2935922" y="1880984"/>
                </a:lnTo>
                <a:lnTo>
                  <a:pt x="2937764" y="1882254"/>
                </a:lnTo>
                <a:lnTo>
                  <a:pt x="2939834" y="1886064"/>
                </a:lnTo>
                <a:lnTo>
                  <a:pt x="2939808" y="1880984"/>
                </a:lnTo>
                <a:lnTo>
                  <a:pt x="2939796" y="1879714"/>
                </a:lnTo>
                <a:lnTo>
                  <a:pt x="2937306" y="1878444"/>
                </a:lnTo>
                <a:lnTo>
                  <a:pt x="2936011" y="1877174"/>
                </a:lnTo>
                <a:lnTo>
                  <a:pt x="2935414" y="1874634"/>
                </a:lnTo>
                <a:lnTo>
                  <a:pt x="2935109" y="1873364"/>
                </a:lnTo>
                <a:lnTo>
                  <a:pt x="2940901" y="1874634"/>
                </a:lnTo>
                <a:lnTo>
                  <a:pt x="2940672" y="1873364"/>
                </a:lnTo>
                <a:lnTo>
                  <a:pt x="2939745" y="1868284"/>
                </a:lnTo>
                <a:lnTo>
                  <a:pt x="2937840" y="1863204"/>
                </a:lnTo>
                <a:lnTo>
                  <a:pt x="2936710" y="1855584"/>
                </a:lnTo>
                <a:lnTo>
                  <a:pt x="2937433" y="1851774"/>
                </a:lnTo>
                <a:lnTo>
                  <a:pt x="2937916" y="1849234"/>
                </a:lnTo>
                <a:lnTo>
                  <a:pt x="2933242" y="1850504"/>
                </a:lnTo>
                <a:lnTo>
                  <a:pt x="2927934" y="1851774"/>
                </a:lnTo>
                <a:lnTo>
                  <a:pt x="2922968" y="1851774"/>
                </a:lnTo>
                <a:lnTo>
                  <a:pt x="2919285" y="1846694"/>
                </a:lnTo>
                <a:lnTo>
                  <a:pt x="2922219" y="1846694"/>
                </a:lnTo>
                <a:lnTo>
                  <a:pt x="2926181" y="1845678"/>
                </a:lnTo>
                <a:lnTo>
                  <a:pt x="2925965" y="1845424"/>
                </a:lnTo>
                <a:lnTo>
                  <a:pt x="2927210" y="1842884"/>
                </a:lnTo>
                <a:lnTo>
                  <a:pt x="2928188" y="1843887"/>
                </a:lnTo>
                <a:lnTo>
                  <a:pt x="2928315" y="1842884"/>
                </a:lnTo>
                <a:lnTo>
                  <a:pt x="2928467" y="1841614"/>
                </a:lnTo>
                <a:lnTo>
                  <a:pt x="2932633" y="1841614"/>
                </a:lnTo>
                <a:lnTo>
                  <a:pt x="2931426" y="1839074"/>
                </a:lnTo>
                <a:lnTo>
                  <a:pt x="2934728" y="1839074"/>
                </a:lnTo>
                <a:lnTo>
                  <a:pt x="2935122" y="1840344"/>
                </a:lnTo>
                <a:lnTo>
                  <a:pt x="2933014" y="1842884"/>
                </a:lnTo>
                <a:lnTo>
                  <a:pt x="2934258" y="1842884"/>
                </a:lnTo>
                <a:lnTo>
                  <a:pt x="2934893" y="1842884"/>
                </a:lnTo>
                <a:lnTo>
                  <a:pt x="2935376" y="1840344"/>
                </a:lnTo>
                <a:lnTo>
                  <a:pt x="2935998" y="1839074"/>
                </a:lnTo>
                <a:lnTo>
                  <a:pt x="2937840" y="1835264"/>
                </a:lnTo>
                <a:lnTo>
                  <a:pt x="2940989" y="1833994"/>
                </a:lnTo>
                <a:lnTo>
                  <a:pt x="2935389" y="1833994"/>
                </a:lnTo>
                <a:lnTo>
                  <a:pt x="2934843" y="1830184"/>
                </a:lnTo>
                <a:lnTo>
                  <a:pt x="2934538" y="1822564"/>
                </a:lnTo>
                <a:lnTo>
                  <a:pt x="2939846" y="1827644"/>
                </a:lnTo>
                <a:lnTo>
                  <a:pt x="2941993" y="1823834"/>
                </a:lnTo>
                <a:lnTo>
                  <a:pt x="2940545" y="1822564"/>
                </a:lnTo>
                <a:lnTo>
                  <a:pt x="2939084" y="1821294"/>
                </a:lnTo>
                <a:lnTo>
                  <a:pt x="2942082" y="1816214"/>
                </a:lnTo>
                <a:close/>
              </a:path>
              <a:path w="2943225" h="2244725">
                <a:moveTo>
                  <a:pt x="2942539" y="1951685"/>
                </a:moveTo>
                <a:lnTo>
                  <a:pt x="2940443" y="1948319"/>
                </a:lnTo>
                <a:lnTo>
                  <a:pt x="2939910" y="1947506"/>
                </a:lnTo>
                <a:lnTo>
                  <a:pt x="2937916" y="1951469"/>
                </a:lnTo>
                <a:lnTo>
                  <a:pt x="2938996" y="1956765"/>
                </a:lnTo>
                <a:lnTo>
                  <a:pt x="2941243" y="1951405"/>
                </a:lnTo>
                <a:lnTo>
                  <a:pt x="2942539" y="1951685"/>
                </a:lnTo>
                <a:close/>
              </a:path>
              <a:path w="2943225" h="2244725">
                <a:moveTo>
                  <a:pt x="2943047" y="1729574"/>
                </a:moveTo>
                <a:lnTo>
                  <a:pt x="2942272" y="1723351"/>
                </a:lnTo>
                <a:lnTo>
                  <a:pt x="2941028" y="1729447"/>
                </a:lnTo>
                <a:lnTo>
                  <a:pt x="2943047" y="172957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0749902" y="5283466"/>
            <a:ext cx="1387475" cy="641350"/>
          </a:xfrm>
          <a:custGeom>
            <a:avLst/>
            <a:gdLst/>
            <a:ahLst/>
            <a:cxnLst/>
            <a:rect l="l" t="t" r="r" b="b"/>
            <a:pathLst>
              <a:path w="1387475" h="641350">
                <a:moveTo>
                  <a:pt x="6096" y="554215"/>
                </a:moveTo>
                <a:lnTo>
                  <a:pt x="4533" y="551802"/>
                </a:lnTo>
                <a:lnTo>
                  <a:pt x="2641" y="551281"/>
                </a:lnTo>
                <a:lnTo>
                  <a:pt x="1498" y="550811"/>
                </a:lnTo>
                <a:lnTo>
                  <a:pt x="0" y="549884"/>
                </a:lnTo>
                <a:lnTo>
                  <a:pt x="977" y="551027"/>
                </a:lnTo>
                <a:lnTo>
                  <a:pt x="6096" y="554215"/>
                </a:lnTo>
                <a:close/>
              </a:path>
              <a:path w="1387475" h="641350">
                <a:moveTo>
                  <a:pt x="52793" y="65062"/>
                </a:moveTo>
                <a:lnTo>
                  <a:pt x="49174" y="64058"/>
                </a:lnTo>
                <a:lnTo>
                  <a:pt x="44538" y="65900"/>
                </a:lnTo>
                <a:lnTo>
                  <a:pt x="44996" y="70154"/>
                </a:lnTo>
                <a:lnTo>
                  <a:pt x="47802" y="67843"/>
                </a:lnTo>
                <a:lnTo>
                  <a:pt x="52171" y="66992"/>
                </a:lnTo>
                <a:lnTo>
                  <a:pt x="52793" y="65062"/>
                </a:lnTo>
                <a:close/>
              </a:path>
              <a:path w="1387475" h="641350">
                <a:moveTo>
                  <a:pt x="212077" y="11531"/>
                </a:moveTo>
                <a:lnTo>
                  <a:pt x="207518" y="13589"/>
                </a:lnTo>
                <a:lnTo>
                  <a:pt x="208826" y="20218"/>
                </a:lnTo>
                <a:lnTo>
                  <a:pt x="211569" y="18999"/>
                </a:lnTo>
                <a:lnTo>
                  <a:pt x="212077" y="11531"/>
                </a:lnTo>
                <a:close/>
              </a:path>
              <a:path w="1387475" h="641350">
                <a:moveTo>
                  <a:pt x="251167" y="65049"/>
                </a:moveTo>
                <a:lnTo>
                  <a:pt x="250215" y="65049"/>
                </a:lnTo>
                <a:lnTo>
                  <a:pt x="251142" y="65138"/>
                </a:lnTo>
                <a:close/>
              </a:path>
              <a:path w="1387475" h="641350">
                <a:moveTo>
                  <a:pt x="405866" y="56299"/>
                </a:moveTo>
                <a:lnTo>
                  <a:pt x="405472" y="56337"/>
                </a:lnTo>
                <a:lnTo>
                  <a:pt x="405079" y="56413"/>
                </a:lnTo>
                <a:lnTo>
                  <a:pt x="404736" y="56578"/>
                </a:lnTo>
                <a:lnTo>
                  <a:pt x="402094" y="57759"/>
                </a:lnTo>
                <a:lnTo>
                  <a:pt x="403885" y="57277"/>
                </a:lnTo>
                <a:lnTo>
                  <a:pt x="405866" y="56299"/>
                </a:lnTo>
                <a:close/>
              </a:path>
              <a:path w="1387475" h="641350">
                <a:moveTo>
                  <a:pt x="521157" y="68897"/>
                </a:moveTo>
                <a:lnTo>
                  <a:pt x="519925" y="67246"/>
                </a:lnTo>
                <a:lnTo>
                  <a:pt x="518579" y="65189"/>
                </a:lnTo>
                <a:lnTo>
                  <a:pt x="516458" y="64477"/>
                </a:lnTo>
                <a:lnTo>
                  <a:pt x="517486" y="67017"/>
                </a:lnTo>
                <a:lnTo>
                  <a:pt x="519188" y="68211"/>
                </a:lnTo>
                <a:lnTo>
                  <a:pt x="521157" y="68897"/>
                </a:lnTo>
                <a:close/>
              </a:path>
              <a:path w="1387475" h="641350">
                <a:moveTo>
                  <a:pt x="526326" y="69837"/>
                </a:moveTo>
                <a:lnTo>
                  <a:pt x="522744" y="69430"/>
                </a:lnTo>
                <a:lnTo>
                  <a:pt x="521144" y="68910"/>
                </a:lnTo>
                <a:lnTo>
                  <a:pt x="522668" y="70904"/>
                </a:lnTo>
                <a:lnTo>
                  <a:pt x="524002" y="72275"/>
                </a:lnTo>
                <a:lnTo>
                  <a:pt x="526326" y="69837"/>
                </a:lnTo>
                <a:close/>
              </a:path>
              <a:path w="1387475" h="641350">
                <a:moveTo>
                  <a:pt x="572566" y="117170"/>
                </a:moveTo>
                <a:lnTo>
                  <a:pt x="567156" y="114388"/>
                </a:lnTo>
                <a:lnTo>
                  <a:pt x="567842" y="119545"/>
                </a:lnTo>
                <a:lnTo>
                  <a:pt x="572566" y="117170"/>
                </a:lnTo>
                <a:close/>
              </a:path>
              <a:path w="1387475" h="641350">
                <a:moveTo>
                  <a:pt x="576402" y="69811"/>
                </a:moveTo>
                <a:lnTo>
                  <a:pt x="570039" y="66662"/>
                </a:lnTo>
                <a:lnTo>
                  <a:pt x="574560" y="69176"/>
                </a:lnTo>
                <a:lnTo>
                  <a:pt x="576402" y="69811"/>
                </a:lnTo>
                <a:close/>
              </a:path>
              <a:path w="1387475" h="641350">
                <a:moveTo>
                  <a:pt x="582434" y="447141"/>
                </a:moveTo>
                <a:lnTo>
                  <a:pt x="581964" y="445795"/>
                </a:lnTo>
                <a:lnTo>
                  <a:pt x="581202" y="446443"/>
                </a:lnTo>
                <a:lnTo>
                  <a:pt x="582434" y="447141"/>
                </a:lnTo>
                <a:close/>
              </a:path>
              <a:path w="1387475" h="641350">
                <a:moveTo>
                  <a:pt x="584403" y="448259"/>
                </a:moveTo>
                <a:lnTo>
                  <a:pt x="582434" y="447141"/>
                </a:lnTo>
                <a:lnTo>
                  <a:pt x="582701" y="447903"/>
                </a:lnTo>
                <a:lnTo>
                  <a:pt x="584403" y="448259"/>
                </a:lnTo>
                <a:close/>
              </a:path>
              <a:path w="1387475" h="641350">
                <a:moveTo>
                  <a:pt x="584771" y="489064"/>
                </a:moveTo>
                <a:lnTo>
                  <a:pt x="584047" y="487489"/>
                </a:lnTo>
                <a:lnTo>
                  <a:pt x="583819" y="488899"/>
                </a:lnTo>
                <a:lnTo>
                  <a:pt x="584212" y="488873"/>
                </a:lnTo>
                <a:lnTo>
                  <a:pt x="584530" y="488950"/>
                </a:lnTo>
                <a:lnTo>
                  <a:pt x="584771" y="489064"/>
                </a:lnTo>
                <a:close/>
              </a:path>
              <a:path w="1387475" h="641350">
                <a:moveTo>
                  <a:pt x="585470" y="489915"/>
                </a:moveTo>
                <a:lnTo>
                  <a:pt x="585419" y="489280"/>
                </a:lnTo>
                <a:lnTo>
                  <a:pt x="584771" y="489064"/>
                </a:lnTo>
                <a:lnTo>
                  <a:pt x="585470" y="490626"/>
                </a:lnTo>
                <a:lnTo>
                  <a:pt x="585470" y="489915"/>
                </a:lnTo>
                <a:close/>
              </a:path>
              <a:path w="1387475" h="641350">
                <a:moveTo>
                  <a:pt x="586562" y="448703"/>
                </a:moveTo>
                <a:lnTo>
                  <a:pt x="584403" y="448259"/>
                </a:lnTo>
                <a:lnTo>
                  <a:pt x="584860" y="448500"/>
                </a:lnTo>
                <a:lnTo>
                  <a:pt x="585558" y="448640"/>
                </a:lnTo>
                <a:lnTo>
                  <a:pt x="586562" y="448703"/>
                </a:lnTo>
                <a:close/>
              </a:path>
              <a:path w="1387475" h="641350">
                <a:moveTo>
                  <a:pt x="586981" y="493915"/>
                </a:moveTo>
                <a:lnTo>
                  <a:pt x="585470" y="490626"/>
                </a:lnTo>
                <a:lnTo>
                  <a:pt x="585470" y="491769"/>
                </a:lnTo>
                <a:lnTo>
                  <a:pt x="585292" y="493179"/>
                </a:lnTo>
                <a:lnTo>
                  <a:pt x="586981" y="493915"/>
                </a:lnTo>
                <a:close/>
              </a:path>
              <a:path w="1387475" h="641350">
                <a:moveTo>
                  <a:pt x="588581" y="360972"/>
                </a:moveTo>
                <a:lnTo>
                  <a:pt x="586003" y="360489"/>
                </a:lnTo>
                <a:lnTo>
                  <a:pt x="587044" y="360845"/>
                </a:lnTo>
                <a:lnTo>
                  <a:pt x="588543" y="361048"/>
                </a:lnTo>
                <a:close/>
              </a:path>
              <a:path w="1387475" h="641350">
                <a:moveTo>
                  <a:pt x="588772" y="331177"/>
                </a:moveTo>
                <a:lnTo>
                  <a:pt x="586689" y="336575"/>
                </a:lnTo>
                <a:lnTo>
                  <a:pt x="587895" y="334238"/>
                </a:lnTo>
                <a:lnTo>
                  <a:pt x="588454" y="332536"/>
                </a:lnTo>
                <a:lnTo>
                  <a:pt x="588772" y="331177"/>
                </a:lnTo>
                <a:close/>
              </a:path>
              <a:path w="1387475" h="641350">
                <a:moveTo>
                  <a:pt x="589508" y="439547"/>
                </a:moveTo>
                <a:lnTo>
                  <a:pt x="585889" y="436905"/>
                </a:lnTo>
                <a:lnTo>
                  <a:pt x="585406" y="439724"/>
                </a:lnTo>
                <a:lnTo>
                  <a:pt x="581329" y="443979"/>
                </a:lnTo>
                <a:lnTo>
                  <a:pt x="581964" y="445795"/>
                </a:lnTo>
                <a:lnTo>
                  <a:pt x="589508" y="439547"/>
                </a:lnTo>
                <a:close/>
              </a:path>
              <a:path w="1387475" h="641350">
                <a:moveTo>
                  <a:pt x="589889" y="293065"/>
                </a:moveTo>
                <a:lnTo>
                  <a:pt x="589368" y="293230"/>
                </a:lnTo>
                <a:lnTo>
                  <a:pt x="588822" y="293560"/>
                </a:lnTo>
                <a:lnTo>
                  <a:pt x="588378" y="294233"/>
                </a:lnTo>
                <a:lnTo>
                  <a:pt x="588772" y="294182"/>
                </a:lnTo>
                <a:lnTo>
                  <a:pt x="589305" y="293674"/>
                </a:lnTo>
                <a:lnTo>
                  <a:pt x="589889" y="293065"/>
                </a:lnTo>
                <a:close/>
              </a:path>
              <a:path w="1387475" h="641350">
                <a:moveTo>
                  <a:pt x="617385" y="133819"/>
                </a:moveTo>
                <a:lnTo>
                  <a:pt x="614019" y="133781"/>
                </a:lnTo>
                <a:lnTo>
                  <a:pt x="617321" y="134150"/>
                </a:lnTo>
                <a:lnTo>
                  <a:pt x="617385" y="133819"/>
                </a:lnTo>
                <a:close/>
              </a:path>
              <a:path w="1387475" h="641350">
                <a:moveTo>
                  <a:pt x="618464" y="392849"/>
                </a:moveTo>
                <a:lnTo>
                  <a:pt x="616496" y="392899"/>
                </a:lnTo>
                <a:lnTo>
                  <a:pt x="613410" y="392887"/>
                </a:lnTo>
                <a:lnTo>
                  <a:pt x="612152" y="387565"/>
                </a:lnTo>
                <a:lnTo>
                  <a:pt x="610489" y="397459"/>
                </a:lnTo>
                <a:lnTo>
                  <a:pt x="612762" y="395719"/>
                </a:lnTo>
                <a:lnTo>
                  <a:pt x="615835" y="393433"/>
                </a:lnTo>
                <a:lnTo>
                  <a:pt x="616407" y="397903"/>
                </a:lnTo>
                <a:lnTo>
                  <a:pt x="618464" y="392849"/>
                </a:lnTo>
                <a:close/>
              </a:path>
              <a:path w="1387475" h="641350">
                <a:moveTo>
                  <a:pt x="619404" y="133845"/>
                </a:moveTo>
                <a:lnTo>
                  <a:pt x="618604" y="127660"/>
                </a:lnTo>
                <a:lnTo>
                  <a:pt x="617385" y="133819"/>
                </a:lnTo>
                <a:lnTo>
                  <a:pt x="619404" y="133845"/>
                </a:lnTo>
                <a:close/>
              </a:path>
              <a:path w="1387475" h="641350">
                <a:moveTo>
                  <a:pt x="619899" y="357111"/>
                </a:moveTo>
                <a:lnTo>
                  <a:pt x="617804" y="353758"/>
                </a:lnTo>
                <a:lnTo>
                  <a:pt x="617270" y="352945"/>
                </a:lnTo>
                <a:lnTo>
                  <a:pt x="615289" y="356920"/>
                </a:lnTo>
                <a:lnTo>
                  <a:pt x="616381" y="362216"/>
                </a:lnTo>
                <a:lnTo>
                  <a:pt x="618617" y="356844"/>
                </a:lnTo>
                <a:lnTo>
                  <a:pt x="619899" y="357111"/>
                </a:lnTo>
                <a:close/>
              </a:path>
              <a:path w="1387475" h="641350">
                <a:moveTo>
                  <a:pt x="772998" y="548754"/>
                </a:moveTo>
                <a:lnTo>
                  <a:pt x="769683" y="544957"/>
                </a:lnTo>
                <a:lnTo>
                  <a:pt x="763676" y="542112"/>
                </a:lnTo>
                <a:lnTo>
                  <a:pt x="772998" y="548754"/>
                </a:lnTo>
                <a:close/>
              </a:path>
              <a:path w="1387475" h="641350">
                <a:moveTo>
                  <a:pt x="793851" y="89446"/>
                </a:moveTo>
                <a:lnTo>
                  <a:pt x="793394" y="90170"/>
                </a:lnTo>
                <a:lnTo>
                  <a:pt x="793508" y="93243"/>
                </a:lnTo>
                <a:lnTo>
                  <a:pt x="793762" y="92710"/>
                </a:lnTo>
                <a:lnTo>
                  <a:pt x="793851" y="89446"/>
                </a:lnTo>
                <a:close/>
              </a:path>
              <a:path w="1387475" h="641350">
                <a:moveTo>
                  <a:pt x="798169" y="140462"/>
                </a:moveTo>
                <a:lnTo>
                  <a:pt x="796632" y="140131"/>
                </a:lnTo>
                <a:lnTo>
                  <a:pt x="798004" y="140970"/>
                </a:lnTo>
                <a:lnTo>
                  <a:pt x="798169" y="140462"/>
                </a:lnTo>
                <a:close/>
              </a:path>
              <a:path w="1387475" h="641350">
                <a:moveTo>
                  <a:pt x="801179" y="74930"/>
                </a:moveTo>
                <a:lnTo>
                  <a:pt x="797610" y="77470"/>
                </a:lnTo>
                <a:lnTo>
                  <a:pt x="789597" y="85090"/>
                </a:lnTo>
                <a:lnTo>
                  <a:pt x="790346" y="90170"/>
                </a:lnTo>
                <a:lnTo>
                  <a:pt x="791260" y="87630"/>
                </a:lnTo>
                <a:lnTo>
                  <a:pt x="791768" y="85090"/>
                </a:lnTo>
                <a:lnTo>
                  <a:pt x="793965" y="85090"/>
                </a:lnTo>
                <a:lnTo>
                  <a:pt x="793851" y="89446"/>
                </a:lnTo>
                <a:lnTo>
                  <a:pt x="796518" y="85090"/>
                </a:lnTo>
                <a:lnTo>
                  <a:pt x="798868" y="81280"/>
                </a:lnTo>
                <a:lnTo>
                  <a:pt x="801179" y="74930"/>
                </a:lnTo>
                <a:close/>
              </a:path>
              <a:path w="1387475" h="641350">
                <a:moveTo>
                  <a:pt x="801370" y="139700"/>
                </a:moveTo>
                <a:lnTo>
                  <a:pt x="798423" y="139700"/>
                </a:lnTo>
                <a:lnTo>
                  <a:pt x="798169" y="140462"/>
                </a:lnTo>
                <a:lnTo>
                  <a:pt x="800531" y="140970"/>
                </a:lnTo>
                <a:lnTo>
                  <a:pt x="801370" y="139700"/>
                </a:lnTo>
                <a:close/>
              </a:path>
              <a:path w="1387475" h="641350">
                <a:moveTo>
                  <a:pt x="804557" y="455930"/>
                </a:moveTo>
                <a:lnTo>
                  <a:pt x="803579" y="452120"/>
                </a:lnTo>
                <a:lnTo>
                  <a:pt x="801370" y="452945"/>
                </a:lnTo>
                <a:lnTo>
                  <a:pt x="804557" y="455930"/>
                </a:lnTo>
                <a:close/>
              </a:path>
              <a:path w="1387475" h="641350">
                <a:moveTo>
                  <a:pt x="806970" y="450850"/>
                </a:moveTo>
                <a:lnTo>
                  <a:pt x="802601" y="448310"/>
                </a:lnTo>
                <a:lnTo>
                  <a:pt x="803579" y="452120"/>
                </a:lnTo>
                <a:lnTo>
                  <a:pt x="806970" y="450850"/>
                </a:lnTo>
                <a:close/>
              </a:path>
              <a:path w="1387475" h="641350">
                <a:moveTo>
                  <a:pt x="818413" y="66700"/>
                </a:moveTo>
                <a:lnTo>
                  <a:pt x="814971" y="65227"/>
                </a:lnTo>
                <a:lnTo>
                  <a:pt x="810120" y="66395"/>
                </a:lnTo>
                <a:lnTo>
                  <a:pt x="810006" y="70675"/>
                </a:lnTo>
                <a:lnTo>
                  <a:pt x="813092" y="68770"/>
                </a:lnTo>
                <a:lnTo>
                  <a:pt x="817524" y="68516"/>
                </a:lnTo>
                <a:lnTo>
                  <a:pt x="818413" y="66700"/>
                </a:lnTo>
                <a:close/>
              </a:path>
              <a:path w="1387475" h="641350">
                <a:moveTo>
                  <a:pt x="827608" y="530542"/>
                </a:moveTo>
                <a:lnTo>
                  <a:pt x="827163" y="529920"/>
                </a:lnTo>
                <a:lnTo>
                  <a:pt x="826541" y="529539"/>
                </a:lnTo>
                <a:lnTo>
                  <a:pt x="825715" y="529666"/>
                </a:lnTo>
                <a:lnTo>
                  <a:pt x="827608" y="530542"/>
                </a:lnTo>
                <a:close/>
              </a:path>
              <a:path w="1387475" h="641350">
                <a:moveTo>
                  <a:pt x="841298" y="541286"/>
                </a:moveTo>
                <a:lnTo>
                  <a:pt x="840422" y="540143"/>
                </a:lnTo>
                <a:lnTo>
                  <a:pt x="839381" y="541235"/>
                </a:lnTo>
                <a:lnTo>
                  <a:pt x="841298" y="541286"/>
                </a:lnTo>
                <a:close/>
              </a:path>
              <a:path w="1387475" h="641350">
                <a:moveTo>
                  <a:pt x="858647" y="43942"/>
                </a:moveTo>
                <a:lnTo>
                  <a:pt x="856830" y="43446"/>
                </a:lnTo>
                <a:lnTo>
                  <a:pt x="857351" y="45720"/>
                </a:lnTo>
                <a:lnTo>
                  <a:pt x="858647" y="43942"/>
                </a:lnTo>
                <a:close/>
              </a:path>
              <a:path w="1387475" h="641350">
                <a:moveTo>
                  <a:pt x="858799" y="40640"/>
                </a:moveTo>
                <a:lnTo>
                  <a:pt x="854024" y="38100"/>
                </a:lnTo>
                <a:lnTo>
                  <a:pt x="851344" y="41910"/>
                </a:lnTo>
                <a:lnTo>
                  <a:pt x="856830" y="43446"/>
                </a:lnTo>
                <a:lnTo>
                  <a:pt x="856195" y="40640"/>
                </a:lnTo>
                <a:lnTo>
                  <a:pt x="858799" y="40640"/>
                </a:lnTo>
                <a:close/>
              </a:path>
              <a:path w="1387475" h="641350">
                <a:moveTo>
                  <a:pt x="943076" y="24130"/>
                </a:moveTo>
                <a:lnTo>
                  <a:pt x="941705" y="24130"/>
                </a:lnTo>
                <a:lnTo>
                  <a:pt x="941819" y="24434"/>
                </a:lnTo>
                <a:lnTo>
                  <a:pt x="943076" y="24130"/>
                </a:lnTo>
                <a:close/>
              </a:path>
              <a:path w="1387475" h="641350">
                <a:moveTo>
                  <a:pt x="946696" y="67310"/>
                </a:moveTo>
                <a:lnTo>
                  <a:pt x="946315" y="66713"/>
                </a:lnTo>
                <a:lnTo>
                  <a:pt x="944016" y="68580"/>
                </a:lnTo>
                <a:lnTo>
                  <a:pt x="944905" y="68580"/>
                </a:lnTo>
                <a:lnTo>
                  <a:pt x="946696" y="67310"/>
                </a:lnTo>
                <a:close/>
              </a:path>
              <a:path w="1387475" h="641350">
                <a:moveTo>
                  <a:pt x="977392" y="582930"/>
                </a:moveTo>
                <a:lnTo>
                  <a:pt x="971080" y="580390"/>
                </a:lnTo>
                <a:lnTo>
                  <a:pt x="977074" y="586740"/>
                </a:lnTo>
                <a:lnTo>
                  <a:pt x="975829" y="584200"/>
                </a:lnTo>
                <a:lnTo>
                  <a:pt x="977392" y="582930"/>
                </a:lnTo>
                <a:close/>
              </a:path>
              <a:path w="1387475" h="641350">
                <a:moveTo>
                  <a:pt x="979170" y="14287"/>
                </a:moveTo>
                <a:lnTo>
                  <a:pt x="974648" y="16446"/>
                </a:lnTo>
                <a:lnTo>
                  <a:pt x="976071" y="23037"/>
                </a:lnTo>
                <a:lnTo>
                  <a:pt x="978814" y="21767"/>
                </a:lnTo>
                <a:lnTo>
                  <a:pt x="979170" y="14287"/>
                </a:lnTo>
                <a:close/>
              </a:path>
              <a:path w="1387475" h="641350">
                <a:moveTo>
                  <a:pt x="984275" y="68110"/>
                </a:moveTo>
                <a:lnTo>
                  <a:pt x="982700" y="66052"/>
                </a:lnTo>
                <a:lnTo>
                  <a:pt x="981036" y="64897"/>
                </a:lnTo>
                <a:lnTo>
                  <a:pt x="979347" y="64160"/>
                </a:lnTo>
                <a:lnTo>
                  <a:pt x="979004" y="64630"/>
                </a:lnTo>
                <a:lnTo>
                  <a:pt x="978611" y="65024"/>
                </a:lnTo>
                <a:lnTo>
                  <a:pt x="978395" y="65709"/>
                </a:lnTo>
                <a:lnTo>
                  <a:pt x="984275" y="68110"/>
                </a:lnTo>
                <a:close/>
              </a:path>
              <a:path w="1387475" h="641350">
                <a:moveTo>
                  <a:pt x="1010094" y="26670"/>
                </a:moveTo>
                <a:lnTo>
                  <a:pt x="1010056" y="24130"/>
                </a:lnTo>
                <a:lnTo>
                  <a:pt x="1009637" y="25387"/>
                </a:lnTo>
                <a:lnTo>
                  <a:pt x="1009675" y="25552"/>
                </a:lnTo>
                <a:lnTo>
                  <a:pt x="1010094" y="26670"/>
                </a:lnTo>
                <a:close/>
              </a:path>
              <a:path w="1387475" h="641350">
                <a:moveTo>
                  <a:pt x="1013333" y="628650"/>
                </a:moveTo>
                <a:lnTo>
                  <a:pt x="1013320" y="627380"/>
                </a:lnTo>
                <a:lnTo>
                  <a:pt x="1012609" y="628650"/>
                </a:lnTo>
                <a:lnTo>
                  <a:pt x="1013333" y="628650"/>
                </a:lnTo>
                <a:close/>
              </a:path>
              <a:path w="1387475" h="641350">
                <a:moveTo>
                  <a:pt x="1018235" y="67132"/>
                </a:moveTo>
                <a:lnTo>
                  <a:pt x="1009650" y="66509"/>
                </a:lnTo>
                <a:lnTo>
                  <a:pt x="1012063" y="67017"/>
                </a:lnTo>
                <a:lnTo>
                  <a:pt x="1015174" y="67221"/>
                </a:lnTo>
                <a:lnTo>
                  <a:pt x="1018235" y="67132"/>
                </a:lnTo>
                <a:close/>
              </a:path>
              <a:path w="1387475" h="641350">
                <a:moveTo>
                  <a:pt x="1019086" y="20358"/>
                </a:moveTo>
                <a:lnTo>
                  <a:pt x="1017524" y="19456"/>
                </a:lnTo>
                <a:lnTo>
                  <a:pt x="1017727" y="19951"/>
                </a:lnTo>
                <a:lnTo>
                  <a:pt x="1019086" y="20358"/>
                </a:lnTo>
                <a:close/>
              </a:path>
              <a:path w="1387475" h="641350">
                <a:moveTo>
                  <a:pt x="1019187" y="67094"/>
                </a:moveTo>
                <a:lnTo>
                  <a:pt x="1018235" y="67132"/>
                </a:lnTo>
                <a:lnTo>
                  <a:pt x="1019175" y="67221"/>
                </a:lnTo>
                <a:lnTo>
                  <a:pt x="1019187" y="67094"/>
                </a:lnTo>
                <a:close/>
              </a:path>
              <a:path w="1387475" h="641350">
                <a:moveTo>
                  <a:pt x="1072019" y="13081"/>
                </a:moveTo>
                <a:lnTo>
                  <a:pt x="1071956" y="12458"/>
                </a:lnTo>
                <a:lnTo>
                  <a:pt x="1071613" y="11734"/>
                </a:lnTo>
                <a:lnTo>
                  <a:pt x="1070584" y="10528"/>
                </a:lnTo>
                <a:lnTo>
                  <a:pt x="1070889" y="11557"/>
                </a:lnTo>
                <a:lnTo>
                  <a:pt x="1071448" y="12331"/>
                </a:lnTo>
                <a:lnTo>
                  <a:pt x="1072019" y="13081"/>
                </a:lnTo>
                <a:close/>
              </a:path>
              <a:path w="1387475" h="641350">
                <a:moveTo>
                  <a:pt x="1082332" y="590867"/>
                </a:moveTo>
                <a:lnTo>
                  <a:pt x="1081963" y="589076"/>
                </a:lnTo>
                <a:lnTo>
                  <a:pt x="1080770" y="590550"/>
                </a:lnTo>
                <a:lnTo>
                  <a:pt x="1082332" y="590867"/>
                </a:lnTo>
                <a:close/>
              </a:path>
              <a:path w="1387475" h="641350">
                <a:moveTo>
                  <a:pt x="1089621" y="588010"/>
                </a:moveTo>
                <a:lnTo>
                  <a:pt x="1087907" y="586740"/>
                </a:lnTo>
                <a:lnTo>
                  <a:pt x="1080223" y="580390"/>
                </a:lnTo>
                <a:lnTo>
                  <a:pt x="1081963" y="589076"/>
                </a:lnTo>
                <a:lnTo>
                  <a:pt x="1082840" y="588010"/>
                </a:lnTo>
                <a:lnTo>
                  <a:pt x="1089621" y="588010"/>
                </a:lnTo>
                <a:close/>
              </a:path>
              <a:path w="1387475" h="641350">
                <a:moveTo>
                  <a:pt x="1118184" y="627075"/>
                </a:moveTo>
                <a:lnTo>
                  <a:pt x="1116469" y="626110"/>
                </a:lnTo>
                <a:lnTo>
                  <a:pt x="1115453" y="628650"/>
                </a:lnTo>
                <a:lnTo>
                  <a:pt x="1118184" y="627075"/>
                </a:lnTo>
                <a:close/>
              </a:path>
              <a:path w="1387475" h="641350">
                <a:moveTo>
                  <a:pt x="1120648" y="626110"/>
                </a:moveTo>
                <a:lnTo>
                  <a:pt x="1120470" y="625754"/>
                </a:lnTo>
                <a:lnTo>
                  <a:pt x="1118184" y="627075"/>
                </a:lnTo>
                <a:lnTo>
                  <a:pt x="1118743" y="627380"/>
                </a:lnTo>
                <a:lnTo>
                  <a:pt x="1120648" y="626110"/>
                </a:lnTo>
                <a:close/>
              </a:path>
              <a:path w="1387475" h="641350">
                <a:moveTo>
                  <a:pt x="1135722" y="20777"/>
                </a:moveTo>
                <a:lnTo>
                  <a:pt x="1135456" y="20320"/>
                </a:lnTo>
                <a:lnTo>
                  <a:pt x="1135011" y="21590"/>
                </a:lnTo>
                <a:lnTo>
                  <a:pt x="1135722" y="20777"/>
                </a:lnTo>
                <a:close/>
              </a:path>
              <a:path w="1387475" h="641350">
                <a:moveTo>
                  <a:pt x="1163345" y="593686"/>
                </a:moveTo>
                <a:lnTo>
                  <a:pt x="1160145" y="591820"/>
                </a:lnTo>
                <a:lnTo>
                  <a:pt x="1161313" y="594385"/>
                </a:lnTo>
                <a:lnTo>
                  <a:pt x="1163345" y="593686"/>
                </a:lnTo>
                <a:close/>
              </a:path>
              <a:path w="1387475" h="641350">
                <a:moveTo>
                  <a:pt x="1165364" y="19050"/>
                </a:moveTo>
                <a:lnTo>
                  <a:pt x="1164374" y="19050"/>
                </a:lnTo>
                <a:lnTo>
                  <a:pt x="1164475" y="19570"/>
                </a:lnTo>
                <a:lnTo>
                  <a:pt x="1165364" y="19050"/>
                </a:lnTo>
                <a:close/>
              </a:path>
              <a:path w="1387475" h="641350">
                <a:moveTo>
                  <a:pt x="1168844" y="596900"/>
                </a:moveTo>
                <a:lnTo>
                  <a:pt x="1168819" y="591820"/>
                </a:lnTo>
                <a:lnTo>
                  <a:pt x="1163345" y="593686"/>
                </a:lnTo>
                <a:lnTo>
                  <a:pt x="1168844" y="596900"/>
                </a:lnTo>
                <a:close/>
              </a:path>
              <a:path w="1387475" h="641350">
                <a:moveTo>
                  <a:pt x="1169377" y="19050"/>
                </a:moveTo>
                <a:lnTo>
                  <a:pt x="1167549" y="17780"/>
                </a:lnTo>
                <a:lnTo>
                  <a:pt x="1165364" y="19050"/>
                </a:lnTo>
                <a:lnTo>
                  <a:pt x="1169377" y="19050"/>
                </a:lnTo>
                <a:close/>
              </a:path>
              <a:path w="1387475" h="641350">
                <a:moveTo>
                  <a:pt x="1170470" y="16065"/>
                </a:moveTo>
                <a:lnTo>
                  <a:pt x="1167980" y="15341"/>
                </a:lnTo>
                <a:lnTo>
                  <a:pt x="1168971" y="15849"/>
                </a:lnTo>
                <a:lnTo>
                  <a:pt x="1169771" y="16014"/>
                </a:lnTo>
                <a:lnTo>
                  <a:pt x="1170470" y="16065"/>
                </a:lnTo>
                <a:close/>
              </a:path>
              <a:path w="1387475" h="641350">
                <a:moveTo>
                  <a:pt x="1173619" y="55638"/>
                </a:moveTo>
                <a:lnTo>
                  <a:pt x="1173238" y="55676"/>
                </a:lnTo>
                <a:lnTo>
                  <a:pt x="1172845" y="55765"/>
                </a:lnTo>
                <a:lnTo>
                  <a:pt x="1169898" y="57150"/>
                </a:lnTo>
                <a:lnTo>
                  <a:pt x="1171676" y="56642"/>
                </a:lnTo>
                <a:lnTo>
                  <a:pt x="1173619" y="55638"/>
                </a:lnTo>
                <a:close/>
              </a:path>
              <a:path w="1387475" h="641350">
                <a:moveTo>
                  <a:pt x="1177963" y="585012"/>
                </a:moveTo>
                <a:lnTo>
                  <a:pt x="1168387" y="585457"/>
                </a:lnTo>
                <a:lnTo>
                  <a:pt x="1169581" y="587108"/>
                </a:lnTo>
                <a:lnTo>
                  <a:pt x="1170317" y="588949"/>
                </a:lnTo>
                <a:lnTo>
                  <a:pt x="1170901" y="590753"/>
                </a:lnTo>
                <a:lnTo>
                  <a:pt x="1170051" y="586549"/>
                </a:lnTo>
                <a:lnTo>
                  <a:pt x="1177963" y="585012"/>
                </a:lnTo>
                <a:close/>
              </a:path>
              <a:path w="1387475" h="641350">
                <a:moveTo>
                  <a:pt x="1188212" y="3810"/>
                </a:moveTo>
                <a:lnTo>
                  <a:pt x="1185494" y="3810"/>
                </a:lnTo>
                <a:lnTo>
                  <a:pt x="1187742" y="5194"/>
                </a:lnTo>
                <a:lnTo>
                  <a:pt x="1188212" y="3810"/>
                </a:lnTo>
                <a:close/>
              </a:path>
              <a:path w="1387475" h="641350">
                <a:moveTo>
                  <a:pt x="1206004" y="2489"/>
                </a:moveTo>
                <a:lnTo>
                  <a:pt x="1205153" y="2641"/>
                </a:lnTo>
                <a:lnTo>
                  <a:pt x="1204239" y="3098"/>
                </a:lnTo>
                <a:lnTo>
                  <a:pt x="1204493" y="3213"/>
                </a:lnTo>
                <a:lnTo>
                  <a:pt x="1206004" y="2489"/>
                </a:lnTo>
                <a:close/>
              </a:path>
              <a:path w="1387475" h="641350">
                <a:moveTo>
                  <a:pt x="1222781" y="581761"/>
                </a:moveTo>
                <a:lnTo>
                  <a:pt x="1221003" y="578662"/>
                </a:lnTo>
                <a:lnTo>
                  <a:pt x="1220139" y="579120"/>
                </a:lnTo>
                <a:lnTo>
                  <a:pt x="1222781" y="581761"/>
                </a:lnTo>
                <a:close/>
              </a:path>
              <a:path w="1387475" h="641350">
                <a:moveTo>
                  <a:pt x="1226667" y="0"/>
                </a:moveTo>
                <a:lnTo>
                  <a:pt x="1222146" y="1270"/>
                </a:lnTo>
                <a:lnTo>
                  <a:pt x="1223962" y="1270"/>
                </a:lnTo>
                <a:lnTo>
                  <a:pt x="1226667" y="0"/>
                </a:lnTo>
                <a:close/>
              </a:path>
              <a:path w="1387475" h="641350">
                <a:moveTo>
                  <a:pt x="1227251" y="575310"/>
                </a:moveTo>
                <a:lnTo>
                  <a:pt x="1219098" y="575310"/>
                </a:lnTo>
                <a:lnTo>
                  <a:pt x="1221003" y="578662"/>
                </a:lnTo>
                <a:lnTo>
                  <a:pt x="1227251" y="575310"/>
                </a:lnTo>
                <a:close/>
              </a:path>
              <a:path w="1387475" h="641350">
                <a:moveTo>
                  <a:pt x="1229448" y="49530"/>
                </a:moveTo>
                <a:lnTo>
                  <a:pt x="1229296" y="49123"/>
                </a:lnTo>
                <a:lnTo>
                  <a:pt x="1227162" y="49530"/>
                </a:lnTo>
                <a:lnTo>
                  <a:pt x="1229448" y="49530"/>
                </a:lnTo>
                <a:close/>
              </a:path>
              <a:path w="1387475" h="641350">
                <a:moveTo>
                  <a:pt x="1259192" y="584200"/>
                </a:moveTo>
                <a:lnTo>
                  <a:pt x="1258836" y="577850"/>
                </a:lnTo>
                <a:lnTo>
                  <a:pt x="1258506" y="582930"/>
                </a:lnTo>
                <a:lnTo>
                  <a:pt x="1257744" y="584200"/>
                </a:lnTo>
                <a:lnTo>
                  <a:pt x="1259192" y="584200"/>
                </a:lnTo>
                <a:close/>
              </a:path>
              <a:path w="1387475" h="641350">
                <a:moveTo>
                  <a:pt x="1269238" y="9296"/>
                </a:moveTo>
                <a:lnTo>
                  <a:pt x="1268222" y="8686"/>
                </a:lnTo>
                <a:lnTo>
                  <a:pt x="1267091" y="8356"/>
                </a:lnTo>
                <a:lnTo>
                  <a:pt x="1266304" y="8915"/>
                </a:lnTo>
                <a:lnTo>
                  <a:pt x="1268272" y="9182"/>
                </a:lnTo>
                <a:lnTo>
                  <a:pt x="1269238" y="9296"/>
                </a:lnTo>
                <a:close/>
              </a:path>
              <a:path w="1387475" h="641350">
                <a:moveTo>
                  <a:pt x="1287589" y="63309"/>
                </a:moveTo>
                <a:lnTo>
                  <a:pt x="1286484" y="61569"/>
                </a:lnTo>
                <a:lnTo>
                  <a:pt x="1285303" y="59410"/>
                </a:lnTo>
                <a:lnTo>
                  <a:pt x="1283258" y="58547"/>
                </a:lnTo>
                <a:lnTo>
                  <a:pt x="1284084" y="61150"/>
                </a:lnTo>
                <a:lnTo>
                  <a:pt x="1285671" y="62484"/>
                </a:lnTo>
                <a:lnTo>
                  <a:pt x="1287589" y="63309"/>
                </a:lnTo>
                <a:close/>
              </a:path>
              <a:path w="1387475" h="641350">
                <a:moveTo>
                  <a:pt x="1292669" y="64643"/>
                </a:moveTo>
                <a:lnTo>
                  <a:pt x="1289126" y="63982"/>
                </a:lnTo>
                <a:lnTo>
                  <a:pt x="1287576" y="63322"/>
                </a:lnTo>
                <a:lnTo>
                  <a:pt x="1288948" y="65417"/>
                </a:lnTo>
                <a:lnTo>
                  <a:pt x="1290167" y="66890"/>
                </a:lnTo>
                <a:lnTo>
                  <a:pt x="1292669" y="64643"/>
                </a:lnTo>
                <a:close/>
              </a:path>
              <a:path w="1387475" h="641350">
                <a:moveTo>
                  <a:pt x="1299705" y="24130"/>
                </a:moveTo>
                <a:lnTo>
                  <a:pt x="1291526" y="19050"/>
                </a:lnTo>
                <a:lnTo>
                  <a:pt x="1294892" y="24130"/>
                </a:lnTo>
                <a:lnTo>
                  <a:pt x="1295438" y="25387"/>
                </a:lnTo>
                <a:lnTo>
                  <a:pt x="1299705" y="24130"/>
                </a:lnTo>
                <a:close/>
              </a:path>
              <a:path w="1387475" h="641350">
                <a:moveTo>
                  <a:pt x="1300200" y="37604"/>
                </a:moveTo>
                <a:lnTo>
                  <a:pt x="1298956" y="36957"/>
                </a:lnTo>
                <a:lnTo>
                  <a:pt x="1297914" y="36461"/>
                </a:lnTo>
                <a:lnTo>
                  <a:pt x="1297686" y="37109"/>
                </a:lnTo>
                <a:lnTo>
                  <a:pt x="1298778" y="38023"/>
                </a:lnTo>
                <a:lnTo>
                  <a:pt x="1299679" y="37985"/>
                </a:lnTo>
                <a:lnTo>
                  <a:pt x="1300200" y="37604"/>
                </a:lnTo>
                <a:close/>
              </a:path>
              <a:path w="1387475" h="641350">
                <a:moveTo>
                  <a:pt x="1300708" y="550811"/>
                </a:moveTo>
                <a:lnTo>
                  <a:pt x="1300581" y="550125"/>
                </a:lnTo>
                <a:lnTo>
                  <a:pt x="1300403" y="549732"/>
                </a:lnTo>
                <a:lnTo>
                  <a:pt x="1300010" y="550011"/>
                </a:lnTo>
                <a:lnTo>
                  <a:pt x="1300467" y="550532"/>
                </a:lnTo>
                <a:lnTo>
                  <a:pt x="1300708" y="550811"/>
                </a:lnTo>
                <a:close/>
              </a:path>
              <a:path w="1387475" h="641350">
                <a:moveTo>
                  <a:pt x="1322870" y="533400"/>
                </a:moveTo>
                <a:lnTo>
                  <a:pt x="1322120" y="534670"/>
                </a:lnTo>
                <a:lnTo>
                  <a:pt x="1322235" y="535813"/>
                </a:lnTo>
                <a:lnTo>
                  <a:pt x="1322870" y="533400"/>
                </a:lnTo>
                <a:close/>
              </a:path>
              <a:path w="1387475" h="641350">
                <a:moveTo>
                  <a:pt x="1333423" y="68745"/>
                </a:moveTo>
                <a:lnTo>
                  <a:pt x="1331302" y="60960"/>
                </a:lnTo>
                <a:lnTo>
                  <a:pt x="1324889" y="60960"/>
                </a:lnTo>
                <a:lnTo>
                  <a:pt x="1333423" y="68745"/>
                </a:lnTo>
                <a:close/>
              </a:path>
              <a:path w="1387475" h="641350">
                <a:moveTo>
                  <a:pt x="1334452" y="531152"/>
                </a:moveTo>
                <a:lnTo>
                  <a:pt x="1332445" y="529590"/>
                </a:lnTo>
                <a:lnTo>
                  <a:pt x="1333703" y="524510"/>
                </a:lnTo>
                <a:lnTo>
                  <a:pt x="1327962" y="525780"/>
                </a:lnTo>
                <a:lnTo>
                  <a:pt x="1327746" y="532130"/>
                </a:lnTo>
                <a:lnTo>
                  <a:pt x="1334452" y="531152"/>
                </a:lnTo>
                <a:close/>
              </a:path>
              <a:path w="1387475" h="641350">
                <a:moveTo>
                  <a:pt x="1334643" y="69850"/>
                </a:moveTo>
                <a:lnTo>
                  <a:pt x="1333423" y="68745"/>
                </a:lnTo>
                <a:lnTo>
                  <a:pt x="1333766" y="70015"/>
                </a:lnTo>
                <a:lnTo>
                  <a:pt x="1334643" y="69850"/>
                </a:lnTo>
                <a:close/>
              </a:path>
              <a:path w="1387475" h="641350">
                <a:moveTo>
                  <a:pt x="1335100" y="115379"/>
                </a:moveTo>
                <a:lnTo>
                  <a:pt x="1329905" y="112204"/>
                </a:lnTo>
                <a:lnTo>
                  <a:pt x="1330198" y="117398"/>
                </a:lnTo>
                <a:lnTo>
                  <a:pt x="1335100" y="115379"/>
                </a:lnTo>
                <a:close/>
              </a:path>
              <a:path w="1387475" h="641350">
                <a:moveTo>
                  <a:pt x="1335760" y="530961"/>
                </a:moveTo>
                <a:lnTo>
                  <a:pt x="1334452" y="531152"/>
                </a:lnTo>
                <a:lnTo>
                  <a:pt x="1335722" y="532130"/>
                </a:lnTo>
                <a:lnTo>
                  <a:pt x="1335760" y="530961"/>
                </a:lnTo>
                <a:close/>
              </a:path>
              <a:path w="1387475" h="641350">
                <a:moveTo>
                  <a:pt x="1342580" y="68478"/>
                </a:moveTo>
                <a:lnTo>
                  <a:pt x="1336497" y="64846"/>
                </a:lnTo>
                <a:lnTo>
                  <a:pt x="1340802" y="67703"/>
                </a:lnTo>
                <a:lnTo>
                  <a:pt x="1342580" y="68478"/>
                </a:lnTo>
                <a:close/>
              </a:path>
              <a:path w="1387475" h="641350">
                <a:moveTo>
                  <a:pt x="1351711" y="447675"/>
                </a:moveTo>
                <a:lnTo>
                  <a:pt x="1351216" y="446341"/>
                </a:lnTo>
                <a:lnTo>
                  <a:pt x="1350454" y="446989"/>
                </a:lnTo>
                <a:lnTo>
                  <a:pt x="1351711" y="447675"/>
                </a:lnTo>
                <a:close/>
              </a:path>
              <a:path w="1387475" h="641350">
                <a:moveTo>
                  <a:pt x="1352105" y="385572"/>
                </a:moveTo>
                <a:lnTo>
                  <a:pt x="1349044" y="384810"/>
                </a:lnTo>
                <a:lnTo>
                  <a:pt x="1350835" y="391160"/>
                </a:lnTo>
                <a:lnTo>
                  <a:pt x="1352105" y="385572"/>
                </a:lnTo>
                <a:close/>
              </a:path>
              <a:path w="1387475" h="641350">
                <a:moveTo>
                  <a:pt x="1353718" y="448754"/>
                </a:moveTo>
                <a:lnTo>
                  <a:pt x="1351711" y="447675"/>
                </a:lnTo>
                <a:lnTo>
                  <a:pt x="1352003" y="448437"/>
                </a:lnTo>
                <a:lnTo>
                  <a:pt x="1353718" y="448754"/>
                </a:lnTo>
                <a:close/>
              </a:path>
              <a:path w="1387475" h="641350">
                <a:moveTo>
                  <a:pt x="1354226" y="386080"/>
                </a:moveTo>
                <a:lnTo>
                  <a:pt x="1353235" y="383540"/>
                </a:lnTo>
                <a:lnTo>
                  <a:pt x="1352575" y="383540"/>
                </a:lnTo>
                <a:lnTo>
                  <a:pt x="1352105" y="385572"/>
                </a:lnTo>
                <a:lnTo>
                  <a:pt x="1354226" y="386080"/>
                </a:lnTo>
                <a:close/>
              </a:path>
              <a:path w="1387475" h="641350">
                <a:moveTo>
                  <a:pt x="1354772" y="460184"/>
                </a:moveTo>
                <a:lnTo>
                  <a:pt x="1354683" y="459333"/>
                </a:lnTo>
                <a:lnTo>
                  <a:pt x="1354607" y="458482"/>
                </a:lnTo>
                <a:lnTo>
                  <a:pt x="1354645" y="457619"/>
                </a:lnTo>
                <a:lnTo>
                  <a:pt x="1354480" y="458787"/>
                </a:lnTo>
                <a:lnTo>
                  <a:pt x="1354531" y="459574"/>
                </a:lnTo>
                <a:lnTo>
                  <a:pt x="1354772" y="460184"/>
                </a:lnTo>
                <a:close/>
              </a:path>
              <a:path w="1387475" h="641350">
                <a:moveTo>
                  <a:pt x="1355013" y="489508"/>
                </a:moveTo>
                <a:lnTo>
                  <a:pt x="1354264" y="487959"/>
                </a:lnTo>
                <a:lnTo>
                  <a:pt x="1354061" y="489381"/>
                </a:lnTo>
                <a:lnTo>
                  <a:pt x="1354442" y="489343"/>
                </a:lnTo>
                <a:lnTo>
                  <a:pt x="1354759" y="489419"/>
                </a:lnTo>
                <a:lnTo>
                  <a:pt x="1355013" y="489508"/>
                </a:lnTo>
                <a:close/>
              </a:path>
              <a:path w="1387475" h="641350">
                <a:moveTo>
                  <a:pt x="1355534" y="293547"/>
                </a:moveTo>
                <a:lnTo>
                  <a:pt x="1355013" y="293738"/>
                </a:lnTo>
                <a:lnTo>
                  <a:pt x="1354480" y="294081"/>
                </a:lnTo>
                <a:lnTo>
                  <a:pt x="1354061" y="294754"/>
                </a:lnTo>
                <a:lnTo>
                  <a:pt x="1354442" y="294678"/>
                </a:lnTo>
                <a:lnTo>
                  <a:pt x="1354963" y="294182"/>
                </a:lnTo>
                <a:lnTo>
                  <a:pt x="1355534" y="293547"/>
                </a:lnTo>
                <a:close/>
              </a:path>
              <a:path w="1387475" h="641350">
                <a:moveTo>
                  <a:pt x="1355750" y="491058"/>
                </a:moveTo>
                <a:lnTo>
                  <a:pt x="1355737" y="490334"/>
                </a:lnTo>
                <a:lnTo>
                  <a:pt x="1355686" y="489712"/>
                </a:lnTo>
                <a:lnTo>
                  <a:pt x="1355013" y="489508"/>
                </a:lnTo>
                <a:lnTo>
                  <a:pt x="1355750" y="491058"/>
                </a:lnTo>
                <a:close/>
              </a:path>
              <a:path w="1387475" h="641350">
                <a:moveTo>
                  <a:pt x="1355864" y="449122"/>
                </a:moveTo>
                <a:lnTo>
                  <a:pt x="1353718" y="448754"/>
                </a:lnTo>
                <a:lnTo>
                  <a:pt x="1354150" y="448983"/>
                </a:lnTo>
                <a:lnTo>
                  <a:pt x="1354861" y="449110"/>
                </a:lnTo>
                <a:lnTo>
                  <a:pt x="1355864" y="449122"/>
                </a:lnTo>
                <a:close/>
              </a:path>
              <a:path w="1387475" h="641350">
                <a:moveTo>
                  <a:pt x="1355966" y="464464"/>
                </a:moveTo>
                <a:lnTo>
                  <a:pt x="1355623" y="463638"/>
                </a:lnTo>
                <a:lnTo>
                  <a:pt x="1355344" y="462813"/>
                </a:lnTo>
                <a:lnTo>
                  <a:pt x="1355140" y="461962"/>
                </a:lnTo>
                <a:lnTo>
                  <a:pt x="1354048" y="461835"/>
                </a:lnTo>
                <a:lnTo>
                  <a:pt x="1354404" y="462864"/>
                </a:lnTo>
                <a:lnTo>
                  <a:pt x="1355102" y="463715"/>
                </a:lnTo>
                <a:lnTo>
                  <a:pt x="1355966" y="464464"/>
                </a:lnTo>
                <a:close/>
              </a:path>
              <a:path w="1387475" h="641350">
                <a:moveTo>
                  <a:pt x="1357350" y="494309"/>
                </a:moveTo>
                <a:lnTo>
                  <a:pt x="1355750" y="491058"/>
                </a:lnTo>
                <a:lnTo>
                  <a:pt x="1355775" y="492201"/>
                </a:lnTo>
                <a:lnTo>
                  <a:pt x="1355648" y="493610"/>
                </a:lnTo>
                <a:lnTo>
                  <a:pt x="1357350" y="494309"/>
                </a:lnTo>
                <a:close/>
              </a:path>
              <a:path w="1387475" h="641350">
                <a:moveTo>
                  <a:pt x="1357376" y="461721"/>
                </a:moveTo>
                <a:lnTo>
                  <a:pt x="1355864" y="461441"/>
                </a:lnTo>
                <a:lnTo>
                  <a:pt x="1355128" y="461010"/>
                </a:lnTo>
                <a:lnTo>
                  <a:pt x="1354772" y="460184"/>
                </a:lnTo>
                <a:lnTo>
                  <a:pt x="1355140" y="461962"/>
                </a:lnTo>
                <a:lnTo>
                  <a:pt x="1356029" y="462102"/>
                </a:lnTo>
                <a:lnTo>
                  <a:pt x="1356868" y="462114"/>
                </a:lnTo>
                <a:lnTo>
                  <a:pt x="1357376" y="461721"/>
                </a:lnTo>
                <a:close/>
              </a:path>
              <a:path w="1387475" h="641350">
                <a:moveTo>
                  <a:pt x="1358595" y="439928"/>
                </a:moveTo>
                <a:lnTo>
                  <a:pt x="1354912" y="437362"/>
                </a:lnTo>
                <a:lnTo>
                  <a:pt x="1354493" y="440182"/>
                </a:lnTo>
                <a:lnTo>
                  <a:pt x="1350530" y="444550"/>
                </a:lnTo>
                <a:lnTo>
                  <a:pt x="1351216" y="446341"/>
                </a:lnTo>
                <a:lnTo>
                  <a:pt x="1358595" y="439928"/>
                </a:lnTo>
                <a:close/>
              </a:path>
              <a:path w="1387475" h="641350">
                <a:moveTo>
                  <a:pt x="1358722" y="484632"/>
                </a:moveTo>
                <a:lnTo>
                  <a:pt x="1358239" y="482066"/>
                </a:lnTo>
                <a:lnTo>
                  <a:pt x="1356893" y="482600"/>
                </a:lnTo>
                <a:lnTo>
                  <a:pt x="1358722" y="484632"/>
                </a:lnTo>
                <a:close/>
              </a:path>
              <a:path w="1387475" h="641350">
                <a:moveTo>
                  <a:pt x="1360398" y="481203"/>
                </a:moveTo>
                <a:lnTo>
                  <a:pt x="1358455" y="476250"/>
                </a:lnTo>
                <a:lnTo>
                  <a:pt x="1356067" y="474980"/>
                </a:lnTo>
                <a:lnTo>
                  <a:pt x="1357858" y="480060"/>
                </a:lnTo>
                <a:lnTo>
                  <a:pt x="1358239" y="482066"/>
                </a:lnTo>
                <a:lnTo>
                  <a:pt x="1360398" y="481203"/>
                </a:lnTo>
                <a:close/>
              </a:path>
              <a:path w="1387475" h="641350">
                <a:moveTo>
                  <a:pt x="1363992" y="480060"/>
                </a:moveTo>
                <a:lnTo>
                  <a:pt x="1363230" y="480060"/>
                </a:lnTo>
                <a:lnTo>
                  <a:pt x="1360398" y="481203"/>
                </a:lnTo>
                <a:lnTo>
                  <a:pt x="1360462" y="481330"/>
                </a:lnTo>
                <a:lnTo>
                  <a:pt x="1363992" y="480060"/>
                </a:lnTo>
                <a:close/>
              </a:path>
              <a:path w="1387475" h="641350">
                <a:moveTo>
                  <a:pt x="1366558" y="489940"/>
                </a:moveTo>
                <a:lnTo>
                  <a:pt x="1362583" y="488950"/>
                </a:lnTo>
                <a:lnTo>
                  <a:pt x="1361490" y="487680"/>
                </a:lnTo>
                <a:lnTo>
                  <a:pt x="1358722" y="484632"/>
                </a:lnTo>
                <a:lnTo>
                  <a:pt x="1359776" y="490220"/>
                </a:lnTo>
                <a:lnTo>
                  <a:pt x="1365491" y="492760"/>
                </a:lnTo>
                <a:lnTo>
                  <a:pt x="1366558" y="489940"/>
                </a:lnTo>
                <a:close/>
              </a:path>
              <a:path w="1387475" h="641350">
                <a:moveTo>
                  <a:pt x="1367180" y="462280"/>
                </a:moveTo>
                <a:lnTo>
                  <a:pt x="1365592" y="462572"/>
                </a:lnTo>
                <a:lnTo>
                  <a:pt x="1366151" y="464578"/>
                </a:lnTo>
                <a:lnTo>
                  <a:pt x="1367180" y="462280"/>
                </a:lnTo>
                <a:close/>
              </a:path>
              <a:path w="1387475" h="641350">
                <a:moveTo>
                  <a:pt x="1367739" y="490220"/>
                </a:moveTo>
                <a:lnTo>
                  <a:pt x="1367409" y="487680"/>
                </a:lnTo>
                <a:lnTo>
                  <a:pt x="1366558" y="489940"/>
                </a:lnTo>
                <a:lnTo>
                  <a:pt x="1367739" y="490220"/>
                </a:lnTo>
                <a:close/>
              </a:path>
              <a:path w="1387475" h="641350">
                <a:moveTo>
                  <a:pt x="1369034" y="252044"/>
                </a:moveTo>
                <a:lnTo>
                  <a:pt x="1368742" y="251460"/>
                </a:lnTo>
                <a:lnTo>
                  <a:pt x="1368552" y="251460"/>
                </a:lnTo>
                <a:lnTo>
                  <a:pt x="1369034" y="252044"/>
                </a:lnTo>
                <a:close/>
              </a:path>
              <a:path w="1387475" h="641350">
                <a:moveTo>
                  <a:pt x="1370012" y="254000"/>
                </a:moveTo>
                <a:lnTo>
                  <a:pt x="1369606" y="252730"/>
                </a:lnTo>
                <a:lnTo>
                  <a:pt x="1369034" y="252044"/>
                </a:lnTo>
                <a:lnTo>
                  <a:pt x="1370012" y="254000"/>
                </a:lnTo>
                <a:close/>
              </a:path>
              <a:path w="1387475" h="641350">
                <a:moveTo>
                  <a:pt x="1370203" y="250063"/>
                </a:moveTo>
                <a:lnTo>
                  <a:pt x="1369644" y="249643"/>
                </a:lnTo>
                <a:lnTo>
                  <a:pt x="1369568" y="250190"/>
                </a:lnTo>
                <a:lnTo>
                  <a:pt x="1370203" y="250063"/>
                </a:lnTo>
                <a:close/>
              </a:path>
              <a:path w="1387475" h="641350">
                <a:moveTo>
                  <a:pt x="1371384" y="478790"/>
                </a:moveTo>
                <a:lnTo>
                  <a:pt x="1370050" y="473710"/>
                </a:lnTo>
                <a:lnTo>
                  <a:pt x="1367739" y="468630"/>
                </a:lnTo>
                <a:lnTo>
                  <a:pt x="1366583" y="466090"/>
                </a:lnTo>
                <a:lnTo>
                  <a:pt x="1366151" y="464578"/>
                </a:lnTo>
                <a:lnTo>
                  <a:pt x="1364322" y="468630"/>
                </a:lnTo>
                <a:lnTo>
                  <a:pt x="1361998" y="467360"/>
                </a:lnTo>
                <a:lnTo>
                  <a:pt x="1358303" y="466090"/>
                </a:lnTo>
                <a:lnTo>
                  <a:pt x="1355953" y="463550"/>
                </a:lnTo>
                <a:lnTo>
                  <a:pt x="1357998" y="468630"/>
                </a:lnTo>
                <a:lnTo>
                  <a:pt x="1361986" y="473710"/>
                </a:lnTo>
                <a:lnTo>
                  <a:pt x="1363992" y="480060"/>
                </a:lnTo>
                <a:lnTo>
                  <a:pt x="1365288" y="480060"/>
                </a:lnTo>
                <a:lnTo>
                  <a:pt x="1366723" y="483870"/>
                </a:lnTo>
                <a:lnTo>
                  <a:pt x="1371384" y="478790"/>
                </a:lnTo>
                <a:close/>
              </a:path>
              <a:path w="1387475" h="641350">
                <a:moveTo>
                  <a:pt x="1374292" y="384810"/>
                </a:moveTo>
                <a:lnTo>
                  <a:pt x="1373657" y="380784"/>
                </a:lnTo>
                <a:lnTo>
                  <a:pt x="1373263" y="381000"/>
                </a:lnTo>
                <a:lnTo>
                  <a:pt x="1373111" y="382739"/>
                </a:lnTo>
                <a:lnTo>
                  <a:pt x="1374292" y="384810"/>
                </a:lnTo>
                <a:close/>
              </a:path>
              <a:path w="1387475" h="641350">
                <a:moveTo>
                  <a:pt x="1375752" y="248920"/>
                </a:moveTo>
                <a:lnTo>
                  <a:pt x="1370203" y="250063"/>
                </a:lnTo>
                <a:lnTo>
                  <a:pt x="1373733" y="252730"/>
                </a:lnTo>
                <a:lnTo>
                  <a:pt x="1375752" y="248920"/>
                </a:lnTo>
                <a:close/>
              </a:path>
              <a:path w="1387475" h="641350">
                <a:moveTo>
                  <a:pt x="1375981" y="528751"/>
                </a:moveTo>
                <a:lnTo>
                  <a:pt x="1374559" y="525195"/>
                </a:lnTo>
                <a:lnTo>
                  <a:pt x="1374000" y="526084"/>
                </a:lnTo>
                <a:lnTo>
                  <a:pt x="1375981" y="528751"/>
                </a:lnTo>
                <a:close/>
              </a:path>
              <a:path w="1387475" h="641350">
                <a:moveTo>
                  <a:pt x="1376235" y="197497"/>
                </a:moveTo>
                <a:lnTo>
                  <a:pt x="1373936" y="197218"/>
                </a:lnTo>
                <a:lnTo>
                  <a:pt x="1374622" y="200088"/>
                </a:lnTo>
                <a:lnTo>
                  <a:pt x="1374178" y="202514"/>
                </a:lnTo>
                <a:lnTo>
                  <a:pt x="1376235" y="197497"/>
                </a:lnTo>
                <a:close/>
              </a:path>
              <a:path w="1387475" h="641350">
                <a:moveTo>
                  <a:pt x="1378496" y="448805"/>
                </a:moveTo>
                <a:lnTo>
                  <a:pt x="1378267" y="448322"/>
                </a:lnTo>
                <a:lnTo>
                  <a:pt x="1377619" y="447052"/>
                </a:lnTo>
                <a:lnTo>
                  <a:pt x="1378496" y="448805"/>
                </a:lnTo>
                <a:close/>
              </a:path>
              <a:path w="1387475" h="641350">
                <a:moveTo>
                  <a:pt x="1379334" y="134823"/>
                </a:moveTo>
                <a:lnTo>
                  <a:pt x="1375968" y="134658"/>
                </a:lnTo>
                <a:lnTo>
                  <a:pt x="1379270" y="135166"/>
                </a:lnTo>
                <a:lnTo>
                  <a:pt x="1379334" y="134823"/>
                </a:lnTo>
                <a:close/>
              </a:path>
              <a:path w="1387475" h="641350">
                <a:moveTo>
                  <a:pt x="1381010" y="439420"/>
                </a:moveTo>
                <a:lnTo>
                  <a:pt x="1380401" y="439788"/>
                </a:lnTo>
                <a:lnTo>
                  <a:pt x="1379842" y="443230"/>
                </a:lnTo>
                <a:lnTo>
                  <a:pt x="1381010" y="439420"/>
                </a:lnTo>
                <a:close/>
              </a:path>
              <a:path w="1387475" h="641350">
                <a:moveTo>
                  <a:pt x="1381112" y="218440"/>
                </a:moveTo>
                <a:lnTo>
                  <a:pt x="1379601" y="213360"/>
                </a:lnTo>
                <a:lnTo>
                  <a:pt x="1378572" y="208280"/>
                </a:lnTo>
                <a:lnTo>
                  <a:pt x="1377708" y="205740"/>
                </a:lnTo>
                <a:lnTo>
                  <a:pt x="1376857" y="203200"/>
                </a:lnTo>
                <a:lnTo>
                  <a:pt x="1373454" y="204419"/>
                </a:lnTo>
                <a:lnTo>
                  <a:pt x="1373847" y="203936"/>
                </a:lnTo>
                <a:lnTo>
                  <a:pt x="1374089" y="203263"/>
                </a:lnTo>
                <a:lnTo>
                  <a:pt x="1374178" y="202514"/>
                </a:lnTo>
                <a:lnTo>
                  <a:pt x="1373428" y="204431"/>
                </a:lnTo>
                <a:lnTo>
                  <a:pt x="1373301" y="204470"/>
                </a:lnTo>
                <a:lnTo>
                  <a:pt x="1373225" y="204698"/>
                </a:lnTo>
                <a:lnTo>
                  <a:pt x="1372997" y="204965"/>
                </a:lnTo>
                <a:lnTo>
                  <a:pt x="1373162" y="204901"/>
                </a:lnTo>
                <a:lnTo>
                  <a:pt x="1372895" y="205740"/>
                </a:lnTo>
                <a:lnTo>
                  <a:pt x="1372743" y="205130"/>
                </a:lnTo>
                <a:lnTo>
                  <a:pt x="1372958" y="205016"/>
                </a:lnTo>
                <a:lnTo>
                  <a:pt x="1372730" y="205092"/>
                </a:lnTo>
                <a:lnTo>
                  <a:pt x="1370799" y="196850"/>
                </a:lnTo>
                <a:lnTo>
                  <a:pt x="1370203" y="194310"/>
                </a:lnTo>
                <a:lnTo>
                  <a:pt x="1371117" y="184150"/>
                </a:lnTo>
                <a:lnTo>
                  <a:pt x="1372692" y="173990"/>
                </a:lnTo>
                <a:lnTo>
                  <a:pt x="1372273" y="165100"/>
                </a:lnTo>
                <a:lnTo>
                  <a:pt x="1374368" y="163830"/>
                </a:lnTo>
                <a:lnTo>
                  <a:pt x="1373936" y="162560"/>
                </a:lnTo>
                <a:lnTo>
                  <a:pt x="1371765" y="156210"/>
                </a:lnTo>
                <a:lnTo>
                  <a:pt x="1372463" y="147320"/>
                </a:lnTo>
                <a:lnTo>
                  <a:pt x="1370139" y="144780"/>
                </a:lnTo>
                <a:lnTo>
                  <a:pt x="1367828" y="142240"/>
                </a:lnTo>
                <a:lnTo>
                  <a:pt x="1367764" y="139700"/>
                </a:lnTo>
                <a:lnTo>
                  <a:pt x="1371473" y="135890"/>
                </a:lnTo>
                <a:lnTo>
                  <a:pt x="1373962" y="137160"/>
                </a:lnTo>
                <a:lnTo>
                  <a:pt x="1373657" y="135890"/>
                </a:lnTo>
                <a:lnTo>
                  <a:pt x="1372400" y="130810"/>
                </a:lnTo>
                <a:lnTo>
                  <a:pt x="1370406" y="129540"/>
                </a:lnTo>
                <a:lnTo>
                  <a:pt x="1371803" y="121920"/>
                </a:lnTo>
                <a:lnTo>
                  <a:pt x="1372044" y="120650"/>
                </a:lnTo>
                <a:lnTo>
                  <a:pt x="1370812" y="118110"/>
                </a:lnTo>
                <a:lnTo>
                  <a:pt x="1375968" y="120154"/>
                </a:lnTo>
                <a:lnTo>
                  <a:pt x="1375803" y="124460"/>
                </a:lnTo>
                <a:lnTo>
                  <a:pt x="1376083" y="121920"/>
                </a:lnTo>
                <a:lnTo>
                  <a:pt x="1376489" y="120357"/>
                </a:lnTo>
                <a:lnTo>
                  <a:pt x="1377251" y="120650"/>
                </a:lnTo>
                <a:lnTo>
                  <a:pt x="1376616" y="119888"/>
                </a:lnTo>
                <a:lnTo>
                  <a:pt x="1376743" y="119380"/>
                </a:lnTo>
                <a:lnTo>
                  <a:pt x="1376070" y="118110"/>
                </a:lnTo>
                <a:lnTo>
                  <a:pt x="1371358" y="109220"/>
                </a:lnTo>
                <a:lnTo>
                  <a:pt x="1362100" y="105410"/>
                </a:lnTo>
                <a:lnTo>
                  <a:pt x="1367917" y="104140"/>
                </a:lnTo>
                <a:lnTo>
                  <a:pt x="1366291" y="101600"/>
                </a:lnTo>
                <a:lnTo>
                  <a:pt x="1363040" y="96520"/>
                </a:lnTo>
                <a:lnTo>
                  <a:pt x="1359382" y="95250"/>
                </a:lnTo>
                <a:lnTo>
                  <a:pt x="1360284" y="101600"/>
                </a:lnTo>
                <a:lnTo>
                  <a:pt x="1356893" y="99060"/>
                </a:lnTo>
                <a:lnTo>
                  <a:pt x="1354785" y="96520"/>
                </a:lnTo>
                <a:lnTo>
                  <a:pt x="1352626" y="93980"/>
                </a:lnTo>
                <a:lnTo>
                  <a:pt x="1354772" y="92710"/>
                </a:lnTo>
                <a:lnTo>
                  <a:pt x="1359077" y="90170"/>
                </a:lnTo>
                <a:lnTo>
                  <a:pt x="1357198" y="87630"/>
                </a:lnTo>
                <a:lnTo>
                  <a:pt x="1352511" y="81280"/>
                </a:lnTo>
                <a:lnTo>
                  <a:pt x="1342656" y="76200"/>
                </a:lnTo>
                <a:lnTo>
                  <a:pt x="1334071" y="71120"/>
                </a:lnTo>
                <a:lnTo>
                  <a:pt x="1333766" y="70015"/>
                </a:lnTo>
                <a:lnTo>
                  <a:pt x="1327912" y="71120"/>
                </a:lnTo>
                <a:lnTo>
                  <a:pt x="1323657" y="64770"/>
                </a:lnTo>
                <a:lnTo>
                  <a:pt x="1325613" y="53340"/>
                </a:lnTo>
                <a:lnTo>
                  <a:pt x="1325829" y="52070"/>
                </a:lnTo>
                <a:lnTo>
                  <a:pt x="1323111" y="49530"/>
                </a:lnTo>
                <a:lnTo>
                  <a:pt x="1320393" y="46990"/>
                </a:lnTo>
                <a:lnTo>
                  <a:pt x="1315275" y="45720"/>
                </a:lnTo>
                <a:lnTo>
                  <a:pt x="1309928" y="45720"/>
                </a:lnTo>
                <a:lnTo>
                  <a:pt x="1305344" y="41910"/>
                </a:lnTo>
                <a:lnTo>
                  <a:pt x="1304429" y="44450"/>
                </a:lnTo>
                <a:lnTo>
                  <a:pt x="1300429" y="49530"/>
                </a:lnTo>
                <a:lnTo>
                  <a:pt x="1293406" y="45720"/>
                </a:lnTo>
                <a:lnTo>
                  <a:pt x="1289126" y="39370"/>
                </a:lnTo>
                <a:lnTo>
                  <a:pt x="1291069" y="36830"/>
                </a:lnTo>
                <a:lnTo>
                  <a:pt x="1293990" y="33020"/>
                </a:lnTo>
                <a:lnTo>
                  <a:pt x="1294955" y="31750"/>
                </a:lnTo>
                <a:lnTo>
                  <a:pt x="1299552" y="34290"/>
                </a:lnTo>
                <a:lnTo>
                  <a:pt x="1300886" y="35560"/>
                </a:lnTo>
                <a:lnTo>
                  <a:pt x="1300873" y="36830"/>
                </a:lnTo>
                <a:lnTo>
                  <a:pt x="1300213" y="36830"/>
                </a:lnTo>
                <a:lnTo>
                  <a:pt x="1302473" y="38100"/>
                </a:lnTo>
                <a:lnTo>
                  <a:pt x="1305356" y="39370"/>
                </a:lnTo>
                <a:lnTo>
                  <a:pt x="1305369" y="35560"/>
                </a:lnTo>
                <a:lnTo>
                  <a:pt x="1302905" y="36830"/>
                </a:lnTo>
                <a:lnTo>
                  <a:pt x="1302296" y="31750"/>
                </a:lnTo>
                <a:lnTo>
                  <a:pt x="1299527" y="29210"/>
                </a:lnTo>
                <a:lnTo>
                  <a:pt x="1295514" y="25552"/>
                </a:lnTo>
                <a:lnTo>
                  <a:pt x="1297127" y="29210"/>
                </a:lnTo>
                <a:lnTo>
                  <a:pt x="1294307" y="24130"/>
                </a:lnTo>
                <a:lnTo>
                  <a:pt x="1293609" y="22860"/>
                </a:lnTo>
                <a:lnTo>
                  <a:pt x="1292580" y="21590"/>
                </a:lnTo>
                <a:lnTo>
                  <a:pt x="1290523" y="19050"/>
                </a:lnTo>
                <a:lnTo>
                  <a:pt x="1289507" y="17780"/>
                </a:lnTo>
                <a:lnTo>
                  <a:pt x="1285113" y="13970"/>
                </a:lnTo>
                <a:lnTo>
                  <a:pt x="1280769" y="8890"/>
                </a:lnTo>
                <a:lnTo>
                  <a:pt x="1269263" y="8890"/>
                </a:lnTo>
                <a:lnTo>
                  <a:pt x="1271473" y="10160"/>
                </a:lnTo>
                <a:lnTo>
                  <a:pt x="1272705" y="12700"/>
                </a:lnTo>
                <a:lnTo>
                  <a:pt x="1260055" y="12700"/>
                </a:lnTo>
                <a:lnTo>
                  <a:pt x="1256461" y="15240"/>
                </a:lnTo>
                <a:lnTo>
                  <a:pt x="1254861" y="17780"/>
                </a:lnTo>
                <a:lnTo>
                  <a:pt x="1250442" y="19050"/>
                </a:lnTo>
                <a:lnTo>
                  <a:pt x="1248232" y="16510"/>
                </a:lnTo>
                <a:lnTo>
                  <a:pt x="1248130" y="15240"/>
                </a:lnTo>
                <a:lnTo>
                  <a:pt x="1248029" y="13970"/>
                </a:lnTo>
                <a:lnTo>
                  <a:pt x="1247089" y="12700"/>
                </a:lnTo>
                <a:lnTo>
                  <a:pt x="1242656" y="13970"/>
                </a:lnTo>
                <a:lnTo>
                  <a:pt x="1236751" y="11430"/>
                </a:lnTo>
                <a:lnTo>
                  <a:pt x="1238097" y="10160"/>
                </a:lnTo>
                <a:lnTo>
                  <a:pt x="1243495" y="5080"/>
                </a:lnTo>
                <a:lnTo>
                  <a:pt x="1234922" y="10160"/>
                </a:lnTo>
                <a:lnTo>
                  <a:pt x="1229741" y="5080"/>
                </a:lnTo>
                <a:lnTo>
                  <a:pt x="1227150" y="2540"/>
                </a:lnTo>
                <a:lnTo>
                  <a:pt x="1222146" y="1270"/>
                </a:lnTo>
                <a:lnTo>
                  <a:pt x="1219428" y="1270"/>
                </a:lnTo>
                <a:lnTo>
                  <a:pt x="1222184" y="5080"/>
                </a:lnTo>
                <a:lnTo>
                  <a:pt x="1217180" y="5080"/>
                </a:lnTo>
                <a:lnTo>
                  <a:pt x="1217180" y="2540"/>
                </a:lnTo>
                <a:lnTo>
                  <a:pt x="1214501" y="6350"/>
                </a:lnTo>
                <a:lnTo>
                  <a:pt x="1219542" y="11430"/>
                </a:lnTo>
                <a:lnTo>
                  <a:pt x="1214170" y="15240"/>
                </a:lnTo>
                <a:lnTo>
                  <a:pt x="1210513" y="12700"/>
                </a:lnTo>
                <a:lnTo>
                  <a:pt x="1203325" y="19050"/>
                </a:lnTo>
                <a:lnTo>
                  <a:pt x="1201889" y="12700"/>
                </a:lnTo>
                <a:lnTo>
                  <a:pt x="1206601" y="11430"/>
                </a:lnTo>
                <a:lnTo>
                  <a:pt x="1206614" y="10160"/>
                </a:lnTo>
                <a:lnTo>
                  <a:pt x="1206627" y="8890"/>
                </a:lnTo>
                <a:lnTo>
                  <a:pt x="1206296" y="6350"/>
                </a:lnTo>
                <a:lnTo>
                  <a:pt x="1208138" y="5080"/>
                </a:lnTo>
                <a:lnTo>
                  <a:pt x="1205903" y="5080"/>
                </a:lnTo>
                <a:lnTo>
                  <a:pt x="1203185" y="3810"/>
                </a:lnTo>
                <a:lnTo>
                  <a:pt x="1202753" y="3810"/>
                </a:lnTo>
                <a:lnTo>
                  <a:pt x="1203515" y="2540"/>
                </a:lnTo>
                <a:lnTo>
                  <a:pt x="1204252" y="2540"/>
                </a:lnTo>
                <a:lnTo>
                  <a:pt x="1198702" y="1270"/>
                </a:lnTo>
                <a:lnTo>
                  <a:pt x="1196352" y="3810"/>
                </a:lnTo>
                <a:lnTo>
                  <a:pt x="1193977" y="7620"/>
                </a:lnTo>
                <a:lnTo>
                  <a:pt x="1188300" y="10160"/>
                </a:lnTo>
                <a:lnTo>
                  <a:pt x="1189621" y="6350"/>
                </a:lnTo>
                <a:lnTo>
                  <a:pt x="1187742" y="5194"/>
                </a:lnTo>
                <a:lnTo>
                  <a:pt x="1186040" y="10160"/>
                </a:lnTo>
                <a:lnTo>
                  <a:pt x="1181989" y="12700"/>
                </a:lnTo>
                <a:lnTo>
                  <a:pt x="1174724" y="10160"/>
                </a:lnTo>
                <a:lnTo>
                  <a:pt x="1174242" y="15240"/>
                </a:lnTo>
                <a:lnTo>
                  <a:pt x="1170482" y="15240"/>
                </a:lnTo>
                <a:lnTo>
                  <a:pt x="1174800" y="16510"/>
                </a:lnTo>
                <a:lnTo>
                  <a:pt x="1173454" y="20320"/>
                </a:lnTo>
                <a:lnTo>
                  <a:pt x="1169860" y="20320"/>
                </a:lnTo>
                <a:lnTo>
                  <a:pt x="1164894" y="21590"/>
                </a:lnTo>
                <a:lnTo>
                  <a:pt x="1164640" y="20320"/>
                </a:lnTo>
                <a:lnTo>
                  <a:pt x="1164475" y="19570"/>
                </a:lnTo>
                <a:lnTo>
                  <a:pt x="1163180" y="20320"/>
                </a:lnTo>
                <a:lnTo>
                  <a:pt x="1158227" y="17780"/>
                </a:lnTo>
                <a:lnTo>
                  <a:pt x="1152829" y="15240"/>
                </a:lnTo>
                <a:lnTo>
                  <a:pt x="1147191" y="16510"/>
                </a:lnTo>
                <a:lnTo>
                  <a:pt x="1143533" y="13970"/>
                </a:lnTo>
                <a:lnTo>
                  <a:pt x="1145870" y="10160"/>
                </a:lnTo>
                <a:lnTo>
                  <a:pt x="1146644" y="8890"/>
                </a:lnTo>
                <a:lnTo>
                  <a:pt x="1143444" y="7620"/>
                </a:lnTo>
                <a:lnTo>
                  <a:pt x="1138212" y="8890"/>
                </a:lnTo>
                <a:lnTo>
                  <a:pt x="1130388" y="6350"/>
                </a:lnTo>
                <a:lnTo>
                  <a:pt x="1124889" y="7620"/>
                </a:lnTo>
                <a:lnTo>
                  <a:pt x="1127239" y="10845"/>
                </a:lnTo>
                <a:lnTo>
                  <a:pt x="1121803" y="15240"/>
                </a:lnTo>
                <a:lnTo>
                  <a:pt x="1136700" y="11430"/>
                </a:lnTo>
                <a:lnTo>
                  <a:pt x="1127290" y="19050"/>
                </a:lnTo>
                <a:lnTo>
                  <a:pt x="1131824" y="19050"/>
                </a:lnTo>
                <a:lnTo>
                  <a:pt x="1136738" y="16510"/>
                </a:lnTo>
                <a:lnTo>
                  <a:pt x="1139482" y="16510"/>
                </a:lnTo>
                <a:lnTo>
                  <a:pt x="1135722" y="20777"/>
                </a:lnTo>
                <a:lnTo>
                  <a:pt x="1137742" y="24130"/>
                </a:lnTo>
                <a:lnTo>
                  <a:pt x="1133017" y="21590"/>
                </a:lnTo>
                <a:lnTo>
                  <a:pt x="1123505" y="24130"/>
                </a:lnTo>
                <a:lnTo>
                  <a:pt x="1118285" y="24130"/>
                </a:lnTo>
                <a:lnTo>
                  <a:pt x="1118273" y="22860"/>
                </a:lnTo>
                <a:lnTo>
                  <a:pt x="1118146" y="11430"/>
                </a:lnTo>
                <a:lnTo>
                  <a:pt x="1110361" y="10160"/>
                </a:lnTo>
                <a:lnTo>
                  <a:pt x="1102817" y="12700"/>
                </a:lnTo>
                <a:lnTo>
                  <a:pt x="1094701" y="15240"/>
                </a:lnTo>
                <a:lnTo>
                  <a:pt x="1085138" y="15240"/>
                </a:lnTo>
                <a:lnTo>
                  <a:pt x="1089685" y="17780"/>
                </a:lnTo>
                <a:lnTo>
                  <a:pt x="1087958" y="22860"/>
                </a:lnTo>
                <a:lnTo>
                  <a:pt x="1084516" y="20320"/>
                </a:lnTo>
                <a:lnTo>
                  <a:pt x="1081087" y="17780"/>
                </a:lnTo>
                <a:lnTo>
                  <a:pt x="1076617" y="20320"/>
                </a:lnTo>
                <a:lnTo>
                  <a:pt x="1076921" y="16510"/>
                </a:lnTo>
                <a:lnTo>
                  <a:pt x="1074051" y="15240"/>
                </a:lnTo>
                <a:lnTo>
                  <a:pt x="1072045" y="12700"/>
                </a:lnTo>
                <a:lnTo>
                  <a:pt x="1072362" y="15240"/>
                </a:lnTo>
                <a:lnTo>
                  <a:pt x="1061796" y="12700"/>
                </a:lnTo>
                <a:lnTo>
                  <a:pt x="1060767" y="20320"/>
                </a:lnTo>
                <a:lnTo>
                  <a:pt x="1054366" y="15240"/>
                </a:lnTo>
                <a:lnTo>
                  <a:pt x="1047445" y="16510"/>
                </a:lnTo>
                <a:lnTo>
                  <a:pt x="1042479" y="20320"/>
                </a:lnTo>
                <a:lnTo>
                  <a:pt x="1037590" y="25400"/>
                </a:lnTo>
                <a:lnTo>
                  <a:pt x="1030935" y="26670"/>
                </a:lnTo>
                <a:lnTo>
                  <a:pt x="1032497" y="24130"/>
                </a:lnTo>
                <a:lnTo>
                  <a:pt x="1034072" y="21590"/>
                </a:lnTo>
                <a:lnTo>
                  <a:pt x="1029042" y="19050"/>
                </a:lnTo>
                <a:lnTo>
                  <a:pt x="1031443" y="17780"/>
                </a:lnTo>
                <a:lnTo>
                  <a:pt x="1036231" y="15240"/>
                </a:lnTo>
                <a:lnTo>
                  <a:pt x="1029322" y="15240"/>
                </a:lnTo>
                <a:lnTo>
                  <a:pt x="1029347" y="17780"/>
                </a:lnTo>
                <a:lnTo>
                  <a:pt x="1027150" y="15240"/>
                </a:lnTo>
                <a:lnTo>
                  <a:pt x="1019467" y="24130"/>
                </a:lnTo>
                <a:lnTo>
                  <a:pt x="1016177" y="20497"/>
                </a:lnTo>
                <a:lnTo>
                  <a:pt x="1016647" y="19875"/>
                </a:lnTo>
                <a:lnTo>
                  <a:pt x="1017447" y="19494"/>
                </a:lnTo>
                <a:lnTo>
                  <a:pt x="1017244" y="19151"/>
                </a:lnTo>
                <a:lnTo>
                  <a:pt x="1015555" y="19951"/>
                </a:lnTo>
                <a:lnTo>
                  <a:pt x="1015682" y="20358"/>
                </a:lnTo>
                <a:lnTo>
                  <a:pt x="1015796" y="20510"/>
                </a:lnTo>
                <a:lnTo>
                  <a:pt x="1014552" y="21590"/>
                </a:lnTo>
                <a:lnTo>
                  <a:pt x="1014158" y="26670"/>
                </a:lnTo>
                <a:lnTo>
                  <a:pt x="1010094" y="26670"/>
                </a:lnTo>
                <a:lnTo>
                  <a:pt x="1003769" y="26670"/>
                </a:lnTo>
                <a:lnTo>
                  <a:pt x="1007452" y="31750"/>
                </a:lnTo>
                <a:lnTo>
                  <a:pt x="997559" y="26670"/>
                </a:lnTo>
                <a:lnTo>
                  <a:pt x="975309" y="26670"/>
                </a:lnTo>
                <a:lnTo>
                  <a:pt x="966635" y="23025"/>
                </a:lnTo>
                <a:lnTo>
                  <a:pt x="967955" y="22745"/>
                </a:lnTo>
                <a:lnTo>
                  <a:pt x="965225" y="21945"/>
                </a:lnTo>
                <a:lnTo>
                  <a:pt x="965517" y="22390"/>
                </a:lnTo>
                <a:lnTo>
                  <a:pt x="965898" y="22720"/>
                </a:lnTo>
                <a:lnTo>
                  <a:pt x="966050" y="22898"/>
                </a:lnTo>
                <a:lnTo>
                  <a:pt x="958405" y="24130"/>
                </a:lnTo>
                <a:lnTo>
                  <a:pt x="948918" y="25400"/>
                </a:lnTo>
                <a:lnTo>
                  <a:pt x="941755" y="26670"/>
                </a:lnTo>
                <a:lnTo>
                  <a:pt x="942124" y="25552"/>
                </a:lnTo>
                <a:lnTo>
                  <a:pt x="942162" y="25387"/>
                </a:lnTo>
                <a:lnTo>
                  <a:pt x="941819" y="24434"/>
                </a:lnTo>
                <a:lnTo>
                  <a:pt x="937780" y="25400"/>
                </a:lnTo>
                <a:lnTo>
                  <a:pt x="935024" y="29210"/>
                </a:lnTo>
                <a:lnTo>
                  <a:pt x="932027" y="33020"/>
                </a:lnTo>
                <a:lnTo>
                  <a:pt x="925957" y="33020"/>
                </a:lnTo>
                <a:lnTo>
                  <a:pt x="920000" y="26670"/>
                </a:lnTo>
                <a:lnTo>
                  <a:pt x="931824" y="29210"/>
                </a:lnTo>
                <a:lnTo>
                  <a:pt x="928166" y="26670"/>
                </a:lnTo>
                <a:lnTo>
                  <a:pt x="927557" y="25400"/>
                </a:lnTo>
                <a:lnTo>
                  <a:pt x="926338" y="22860"/>
                </a:lnTo>
                <a:lnTo>
                  <a:pt x="925106" y="20320"/>
                </a:lnTo>
                <a:lnTo>
                  <a:pt x="919695" y="21590"/>
                </a:lnTo>
                <a:lnTo>
                  <a:pt x="913180" y="22860"/>
                </a:lnTo>
                <a:lnTo>
                  <a:pt x="906830" y="20320"/>
                </a:lnTo>
                <a:lnTo>
                  <a:pt x="908634" y="20320"/>
                </a:lnTo>
                <a:lnTo>
                  <a:pt x="903795" y="19050"/>
                </a:lnTo>
                <a:lnTo>
                  <a:pt x="898232" y="21590"/>
                </a:lnTo>
                <a:lnTo>
                  <a:pt x="891997" y="24130"/>
                </a:lnTo>
                <a:lnTo>
                  <a:pt x="885139" y="25400"/>
                </a:lnTo>
                <a:lnTo>
                  <a:pt x="885558" y="24130"/>
                </a:lnTo>
                <a:lnTo>
                  <a:pt x="885139" y="22860"/>
                </a:lnTo>
                <a:lnTo>
                  <a:pt x="880795" y="26670"/>
                </a:lnTo>
                <a:lnTo>
                  <a:pt x="875512" y="27940"/>
                </a:lnTo>
                <a:lnTo>
                  <a:pt x="870191" y="30480"/>
                </a:lnTo>
                <a:lnTo>
                  <a:pt x="865555" y="36830"/>
                </a:lnTo>
                <a:lnTo>
                  <a:pt x="860120" y="41910"/>
                </a:lnTo>
                <a:lnTo>
                  <a:pt x="858647" y="43942"/>
                </a:lnTo>
                <a:lnTo>
                  <a:pt x="860463" y="44450"/>
                </a:lnTo>
                <a:lnTo>
                  <a:pt x="855078" y="50800"/>
                </a:lnTo>
                <a:lnTo>
                  <a:pt x="851166" y="49530"/>
                </a:lnTo>
                <a:lnTo>
                  <a:pt x="844981" y="52070"/>
                </a:lnTo>
                <a:lnTo>
                  <a:pt x="843927" y="50800"/>
                </a:lnTo>
                <a:lnTo>
                  <a:pt x="840727" y="46990"/>
                </a:lnTo>
                <a:lnTo>
                  <a:pt x="846518" y="41910"/>
                </a:lnTo>
                <a:lnTo>
                  <a:pt x="838733" y="39370"/>
                </a:lnTo>
                <a:lnTo>
                  <a:pt x="838949" y="49530"/>
                </a:lnTo>
                <a:lnTo>
                  <a:pt x="834974" y="50800"/>
                </a:lnTo>
                <a:lnTo>
                  <a:pt x="833310" y="46990"/>
                </a:lnTo>
                <a:lnTo>
                  <a:pt x="829030" y="53340"/>
                </a:lnTo>
                <a:lnTo>
                  <a:pt x="827138" y="58420"/>
                </a:lnTo>
                <a:lnTo>
                  <a:pt x="824915" y="64770"/>
                </a:lnTo>
                <a:lnTo>
                  <a:pt x="819670" y="69850"/>
                </a:lnTo>
                <a:lnTo>
                  <a:pt x="822248" y="71120"/>
                </a:lnTo>
                <a:lnTo>
                  <a:pt x="820966" y="76200"/>
                </a:lnTo>
                <a:lnTo>
                  <a:pt x="815314" y="76200"/>
                </a:lnTo>
                <a:lnTo>
                  <a:pt x="813295" y="80010"/>
                </a:lnTo>
                <a:lnTo>
                  <a:pt x="806450" y="74930"/>
                </a:lnTo>
                <a:lnTo>
                  <a:pt x="804240" y="80010"/>
                </a:lnTo>
                <a:lnTo>
                  <a:pt x="801217" y="85090"/>
                </a:lnTo>
                <a:lnTo>
                  <a:pt x="797610" y="91440"/>
                </a:lnTo>
                <a:lnTo>
                  <a:pt x="793661" y="97790"/>
                </a:lnTo>
                <a:lnTo>
                  <a:pt x="793508" y="93243"/>
                </a:lnTo>
                <a:lnTo>
                  <a:pt x="790105" y="100330"/>
                </a:lnTo>
                <a:lnTo>
                  <a:pt x="782993" y="105410"/>
                </a:lnTo>
                <a:lnTo>
                  <a:pt x="779373" y="101600"/>
                </a:lnTo>
                <a:lnTo>
                  <a:pt x="776757" y="100330"/>
                </a:lnTo>
                <a:lnTo>
                  <a:pt x="771258" y="104140"/>
                </a:lnTo>
                <a:lnTo>
                  <a:pt x="765581" y="106680"/>
                </a:lnTo>
                <a:lnTo>
                  <a:pt x="759193" y="113030"/>
                </a:lnTo>
                <a:lnTo>
                  <a:pt x="752335" y="116840"/>
                </a:lnTo>
                <a:lnTo>
                  <a:pt x="751662" y="121920"/>
                </a:lnTo>
                <a:lnTo>
                  <a:pt x="750227" y="125730"/>
                </a:lnTo>
                <a:lnTo>
                  <a:pt x="747026" y="128270"/>
                </a:lnTo>
                <a:lnTo>
                  <a:pt x="747903" y="130810"/>
                </a:lnTo>
                <a:lnTo>
                  <a:pt x="748550" y="134620"/>
                </a:lnTo>
                <a:lnTo>
                  <a:pt x="749020" y="138430"/>
                </a:lnTo>
                <a:lnTo>
                  <a:pt x="749592" y="142240"/>
                </a:lnTo>
                <a:lnTo>
                  <a:pt x="749858" y="146050"/>
                </a:lnTo>
                <a:lnTo>
                  <a:pt x="750074" y="149860"/>
                </a:lnTo>
                <a:lnTo>
                  <a:pt x="749757" y="153670"/>
                </a:lnTo>
                <a:lnTo>
                  <a:pt x="748512" y="163830"/>
                </a:lnTo>
                <a:lnTo>
                  <a:pt x="747788" y="170180"/>
                </a:lnTo>
                <a:lnTo>
                  <a:pt x="747458" y="176530"/>
                </a:lnTo>
                <a:lnTo>
                  <a:pt x="747585" y="182880"/>
                </a:lnTo>
                <a:lnTo>
                  <a:pt x="747623" y="184150"/>
                </a:lnTo>
                <a:lnTo>
                  <a:pt x="753097" y="181610"/>
                </a:lnTo>
                <a:lnTo>
                  <a:pt x="754113" y="184150"/>
                </a:lnTo>
                <a:lnTo>
                  <a:pt x="755230" y="186690"/>
                </a:lnTo>
                <a:lnTo>
                  <a:pt x="761022" y="187960"/>
                </a:lnTo>
                <a:lnTo>
                  <a:pt x="762012" y="191770"/>
                </a:lnTo>
                <a:lnTo>
                  <a:pt x="761873" y="194310"/>
                </a:lnTo>
                <a:lnTo>
                  <a:pt x="761441" y="194310"/>
                </a:lnTo>
                <a:lnTo>
                  <a:pt x="761555" y="194106"/>
                </a:lnTo>
                <a:lnTo>
                  <a:pt x="761428" y="194310"/>
                </a:lnTo>
                <a:lnTo>
                  <a:pt x="761047" y="194310"/>
                </a:lnTo>
                <a:lnTo>
                  <a:pt x="760564" y="195249"/>
                </a:lnTo>
                <a:lnTo>
                  <a:pt x="758698" y="195999"/>
                </a:lnTo>
                <a:lnTo>
                  <a:pt x="751446" y="187159"/>
                </a:lnTo>
                <a:lnTo>
                  <a:pt x="748284" y="194818"/>
                </a:lnTo>
                <a:lnTo>
                  <a:pt x="751624" y="193535"/>
                </a:lnTo>
                <a:lnTo>
                  <a:pt x="754456" y="196100"/>
                </a:lnTo>
                <a:lnTo>
                  <a:pt x="757377" y="198081"/>
                </a:lnTo>
                <a:lnTo>
                  <a:pt x="760399" y="195580"/>
                </a:lnTo>
                <a:lnTo>
                  <a:pt x="753859" y="208280"/>
                </a:lnTo>
                <a:lnTo>
                  <a:pt x="750239" y="210820"/>
                </a:lnTo>
                <a:lnTo>
                  <a:pt x="750874" y="203200"/>
                </a:lnTo>
                <a:lnTo>
                  <a:pt x="747991" y="204470"/>
                </a:lnTo>
                <a:lnTo>
                  <a:pt x="747369" y="213360"/>
                </a:lnTo>
                <a:lnTo>
                  <a:pt x="742696" y="208280"/>
                </a:lnTo>
                <a:lnTo>
                  <a:pt x="739508" y="214630"/>
                </a:lnTo>
                <a:lnTo>
                  <a:pt x="744080" y="213360"/>
                </a:lnTo>
                <a:lnTo>
                  <a:pt x="746226" y="218440"/>
                </a:lnTo>
                <a:lnTo>
                  <a:pt x="744689" y="223520"/>
                </a:lnTo>
                <a:lnTo>
                  <a:pt x="750328" y="215900"/>
                </a:lnTo>
                <a:lnTo>
                  <a:pt x="751928" y="223520"/>
                </a:lnTo>
                <a:lnTo>
                  <a:pt x="745705" y="232410"/>
                </a:lnTo>
                <a:lnTo>
                  <a:pt x="747268" y="240030"/>
                </a:lnTo>
                <a:lnTo>
                  <a:pt x="743051" y="236220"/>
                </a:lnTo>
                <a:lnTo>
                  <a:pt x="744474" y="243840"/>
                </a:lnTo>
                <a:lnTo>
                  <a:pt x="745820" y="252730"/>
                </a:lnTo>
                <a:lnTo>
                  <a:pt x="748652" y="261620"/>
                </a:lnTo>
                <a:lnTo>
                  <a:pt x="754557" y="267970"/>
                </a:lnTo>
                <a:lnTo>
                  <a:pt x="753122" y="269240"/>
                </a:lnTo>
                <a:lnTo>
                  <a:pt x="749655" y="270510"/>
                </a:lnTo>
                <a:lnTo>
                  <a:pt x="748614" y="267970"/>
                </a:lnTo>
                <a:lnTo>
                  <a:pt x="750074" y="280670"/>
                </a:lnTo>
                <a:lnTo>
                  <a:pt x="753745" y="293370"/>
                </a:lnTo>
                <a:lnTo>
                  <a:pt x="756475" y="306070"/>
                </a:lnTo>
                <a:lnTo>
                  <a:pt x="755154" y="317500"/>
                </a:lnTo>
                <a:lnTo>
                  <a:pt x="751954" y="316230"/>
                </a:lnTo>
                <a:lnTo>
                  <a:pt x="752983" y="318770"/>
                </a:lnTo>
                <a:lnTo>
                  <a:pt x="758075" y="321310"/>
                </a:lnTo>
                <a:lnTo>
                  <a:pt x="755053" y="325120"/>
                </a:lnTo>
                <a:lnTo>
                  <a:pt x="753745" y="325120"/>
                </a:lnTo>
                <a:lnTo>
                  <a:pt x="751865" y="323850"/>
                </a:lnTo>
                <a:lnTo>
                  <a:pt x="751738" y="325120"/>
                </a:lnTo>
                <a:lnTo>
                  <a:pt x="752881" y="326390"/>
                </a:lnTo>
                <a:lnTo>
                  <a:pt x="757567" y="332740"/>
                </a:lnTo>
                <a:lnTo>
                  <a:pt x="755878" y="337820"/>
                </a:lnTo>
                <a:lnTo>
                  <a:pt x="752208" y="334010"/>
                </a:lnTo>
                <a:lnTo>
                  <a:pt x="752271" y="344170"/>
                </a:lnTo>
                <a:lnTo>
                  <a:pt x="756018" y="354330"/>
                </a:lnTo>
                <a:lnTo>
                  <a:pt x="760920" y="361950"/>
                </a:lnTo>
                <a:lnTo>
                  <a:pt x="764463" y="370840"/>
                </a:lnTo>
                <a:lnTo>
                  <a:pt x="755192" y="372110"/>
                </a:lnTo>
                <a:lnTo>
                  <a:pt x="751420" y="391160"/>
                </a:lnTo>
                <a:lnTo>
                  <a:pt x="750100" y="391160"/>
                </a:lnTo>
                <a:lnTo>
                  <a:pt x="751382" y="403860"/>
                </a:lnTo>
                <a:lnTo>
                  <a:pt x="754938" y="415290"/>
                </a:lnTo>
                <a:lnTo>
                  <a:pt x="759371" y="426720"/>
                </a:lnTo>
                <a:lnTo>
                  <a:pt x="763320" y="439420"/>
                </a:lnTo>
                <a:lnTo>
                  <a:pt x="758736" y="449580"/>
                </a:lnTo>
                <a:lnTo>
                  <a:pt x="757770" y="462280"/>
                </a:lnTo>
                <a:lnTo>
                  <a:pt x="757643" y="466090"/>
                </a:lnTo>
                <a:lnTo>
                  <a:pt x="757491" y="478790"/>
                </a:lnTo>
                <a:lnTo>
                  <a:pt x="755891" y="490220"/>
                </a:lnTo>
                <a:lnTo>
                  <a:pt x="757123" y="490220"/>
                </a:lnTo>
                <a:lnTo>
                  <a:pt x="814374" y="490220"/>
                </a:lnTo>
                <a:lnTo>
                  <a:pt x="814273" y="486410"/>
                </a:lnTo>
                <a:lnTo>
                  <a:pt x="813066" y="476250"/>
                </a:lnTo>
                <a:lnTo>
                  <a:pt x="811657" y="464820"/>
                </a:lnTo>
                <a:lnTo>
                  <a:pt x="811161" y="458470"/>
                </a:lnTo>
                <a:lnTo>
                  <a:pt x="810768" y="453390"/>
                </a:lnTo>
                <a:lnTo>
                  <a:pt x="808888" y="458470"/>
                </a:lnTo>
                <a:lnTo>
                  <a:pt x="801090" y="457200"/>
                </a:lnTo>
                <a:lnTo>
                  <a:pt x="800163" y="453390"/>
                </a:lnTo>
                <a:lnTo>
                  <a:pt x="801370" y="452945"/>
                </a:lnTo>
                <a:lnTo>
                  <a:pt x="799134" y="450850"/>
                </a:lnTo>
                <a:lnTo>
                  <a:pt x="799706" y="444500"/>
                </a:lnTo>
                <a:lnTo>
                  <a:pt x="806780" y="445770"/>
                </a:lnTo>
                <a:lnTo>
                  <a:pt x="809142" y="449580"/>
                </a:lnTo>
                <a:lnTo>
                  <a:pt x="807034" y="444500"/>
                </a:lnTo>
                <a:lnTo>
                  <a:pt x="806500" y="443230"/>
                </a:lnTo>
                <a:lnTo>
                  <a:pt x="808520" y="441960"/>
                </a:lnTo>
                <a:lnTo>
                  <a:pt x="809663" y="443230"/>
                </a:lnTo>
                <a:lnTo>
                  <a:pt x="812292" y="444500"/>
                </a:lnTo>
                <a:lnTo>
                  <a:pt x="811657" y="441960"/>
                </a:lnTo>
                <a:lnTo>
                  <a:pt x="811339" y="440690"/>
                </a:lnTo>
                <a:lnTo>
                  <a:pt x="812927" y="436880"/>
                </a:lnTo>
                <a:lnTo>
                  <a:pt x="813917" y="431800"/>
                </a:lnTo>
                <a:lnTo>
                  <a:pt x="811161" y="427990"/>
                </a:lnTo>
                <a:lnTo>
                  <a:pt x="813193" y="427990"/>
                </a:lnTo>
                <a:lnTo>
                  <a:pt x="812469" y="417830"/>
                </a:lnTo>
                <a:lnTo>
                  <a:pt x="811314" y="408940"/>
                </a:lnTo>
                <a:lnTo>
                  <a:pt x="810107" y="401320"/>
                </a:lnTo>
                <a:lnTo>
                  <a:pt x="809218" y="393700"/>
                </a:lnTo>
                <a:lnTo>
                  <a:pt x="803275" y="393700"/>
                </a:lnTo>
                <a:lnTo>
                  <a:pt x="804405" y="388620"/>
                </a:lnTo>
                <a:lnTo>
                  <a:pt x="799477" y="384810"/>
                </a:lnTo>
                <a:lnTo>
                  <a:pt x="802830" y="370840"/>
                </a:lnTo>
                <a:lnTo>
                  <a:pt x="804189" y="363220"/>
                </a:lnTo>
                <a:lnTo>
                  <a:pt x="804341" y="354330"/>
                </a:lnTo>
                <a:lnTo>
                  <a:pt x="803808" y="353060"/>
                </a:lnTo>
                <a:lnTo>
                  <a:pt x="801103" y="346710"/>
                </a:lnTo>
                <a:lnTo>
                  <a:pt x="800912" y="347370"/>
                </a:lnTo>
                <a:lnTo>
                  <a:pt x="800709" y="345160"/>
                </a:lnTo>
                <a:lnTo>
                  <a:pt x="800709" y="348043"/>
                </a:lnTo>
                <a:lnTo>
                  <a:pt x="799249" y="353060"/>
                </a:lnTo>
                <a:lnTo>
                  <a:pt x="795591" y="349250"/>
                </a:lnTo>
                <a:lnTo>
                  <a:pt x="800709" y="348043"/>
                </a:lnTo>
                <a:lnTo>
                  <a:pt x="800709" y="345160"/>
                </a:lnTo>
                <a:lnTo>
                  <a:pt x="800036" y="337820"/>
                </a:lnTo>
                <a:lnTo>
                  <a:pt x="804125" y="342900"/>
                </a:lnTo>
                <a:lnTo>
                  <a:pt x="803198" y="334010"/>
                </a:lnTo>
                <a:lnTo>
                  <a:pt x="798499" y="313690"/>
                </a:lnTo>
                <a:lnTo>
                  <a:pt x="797382" y="309880"/>
                </a:lnTo>
                <a:lnTo>
                  <a:pt x="795248" y="311150"/>
                </a:lnTo>
                <a:lnTo>
                  <a:pt x="794359" y="313690"/>
                </a:lnTo>
                <a:lnTo>
                  <a:pt x="792480" y="312420"/>
                </a:lnTo>
                <a:lnTo>
                  <a:pt x="791476" y="309880"/>
                </a:lnTo>
                <a:lnTo>
                  <a:pt x="794473" y="306070"/>
                </a:lnTo>
                <a:lnTo>
                  <a:pt x="797077" y="306070"/>
                </a:lnTo>
                <a:lnTo>
                  <a:pt x="797674" y="307340"/>
                </a:lnTo>
                <a:lnTo>
                  <a:pt x="797521" y="306070"/>
                </a:lnTo>
                <a:lnTo>
                  <a:pt x="795959" y="292100"/>
                </a:lnTo>
                <a:lnTo>
                  <a:pt x="799909" y="276860"/>
                </a:lnTo>
                <a:lnTo>
                  <a:pt x="801319" y="270510"/>
                </a:lnTo>
                <a:lnTo>
                  <a:pt x="803287" y="261620"/>
                </a:lnTo>
                <a:lnTo>
                  <a:pt x="799884" y="248920"/>
                </a:lnTo>
                <a:lnTo>
                  <a:pt x="800481" y="250190"/>
                </a:lnTo>
                <a:lnTo>
                  <a:pt x="799934" y="248920"/>
                </a:lnTo>
                <a:lnTo>
                  <a:pt x="796175" y="240030"/>
                </a:lnTo>
                <a:lnTo>
                  <a:pt x="794029" y="234950"/>
                </a:lnTo>
                <a:lnTo>
                  <a:pt x="794677" y="227330"/>
                </a:lnTo>
                <a:lnTo>
                  <a:pt x="798245" y="238760"/>
                </a:lnTo>
                <a:lnTo>
                  <a:pt x="801382" y="233680"/>
                </a:lnTo>
                <a:lnTo>
                  <a:pt x="799084" y="227330"/>
                </a:lnTo>
                <a:lnTo>
                  <a:pt x="797242" y="222250"/>
                </a:lnTo>
                <a:lnTo>
                  <a:pt x="797140" y="215900"/>
                </a:lnTo>
                <a:lnTo>
                  <a:pt x="797140" y="210820"/>
                </a:lnTo>
                <a:lnTo>
                  <a:pt x="797496" y="203200"/>
                </a:lnTo>
                <a:lnTo>
                  <a:pt x="795134" y="193040"/>
                </a:lnTo>
                <a:lnTo>
                  <a:pt x="801420" y="182880"/>
                </a:lnTo>
                <a:lnTo>
                  <a:pt x="801370" y="181610"/>
                </a:lnTo>
                <a:lnTo>
                  <a:pt x="800849" y="168910"/>
                </a:lnTo>
                <a:lnTo>
                  <a:pt x="799185" y="153670"/>
                </a:lnTo>
                <a:lnTo>
                  <a:pt x="801852" y="142240"/>
                </a:lnTo>
                <a:lnTo>
                  <a:pt x="802144" y="140970"/>
                </a:lnTo>
                <a:lnTo>
                  <a:pt x="798436" y="142240"/>
                </a:lnTo>
                <a:lnTo>
                  <a:pt x="794651" y="139700"/>
                </a:lnTo>
                <a:lnTo>
                  <a:pt x="796632" y="140131"/>
                </a:lnTo>
                <a:lnTo>
                  <a:pt x="795934" y="139700"/>
                </a:lnTo>
                <a:lnTo>
                  <a:pt x="795274" y="138430"/>
                </a:lnTo>
                <a:lnTo>
                  <a:pt x="794880" y="137160"/>
                </a:lnTo>
                <a:lnTo>
                  <a:pt x="794689" y="135890"/>
                </a:lnTo>
                <a:lnTo>
                  <a:pt x="795362" y="135890"/>
                </a:lnTo>
                <a:lnTo>
                  <a:pt x="796201" y="134620"/>
                </a:lnTo>
                <a:lnTo>
                  <a:pt x="798144" y="133350"/>
                </a:lnTo>
                <a:lnTo>
                  <a:pt x="801903" y="130810"/>
                </a:lnTo>
                <a:lnTo>
                  <a:pt x="807720" y="127000"/>
                </a:lnTo>
                <a:lnTo>
                  <a:pt x="813803" y="123190"/>
                </a:lnTo>
                <a:lnTo>
                  <a:pt x="819962" y="120650"/>
                </a:lnTo>
                <a:lnTo>
                  <a:pt x="838504" y="109220"/>
                </a:lnTo>
                <a:lnTo>
                  <a:pt x="845375" y="105410"/>
                </a:lnTo>
                <a:lnTo>
                  <a:pt x="847661" y="104140"/>
                </a:lnTo>
                <a:lnTo>
                  <a:pt x="856589" y="99060"/>
                </a:lnTo>
                <a:lnTo>
                  <a:pt x="857237" y="97790"/>
                </a:lnTo>
                <a:lnTo>
                  <a:pt x="859866" y="92710"/>
                </a:lnTo>
                <a:lnTo>
                  <a:pt x="858875" y="86360"/>
                </a:lnTo>
                <a:lnTo>
                  <a:pt x="859269" y="80010"/>
                </a:lnTo>
                <a:lnTo>
                  <a:pt x="866698" y="77470"/>
                </a:lnTo>
                <a:lnTo>
                  <a:pt x="867816" y="85090"/>
                </a:lnTo>
                <a:lnTo>
                  <a:pt x="872794" y="78740"/>
                </a:lnTo>
                <a:lnTo>
                  <a:pt x="873887" y="77470"/>
                </a:lnTo>
                <a:lnTo>
                  <a:pt x="878268" y="72390"/>
                </a:lnTo>
                <a:lnTo>
                  <a:pt x="882510" y="68580"/>
                </a:lnTo>
                <a:lnTo>
                  <a:pt x="883843" y="67310"/>
                </a:lnTo>
                <a:lnTo>
                  <a:pt x="894461" y="67310"/>
                </a:lnTo>
                <a:lnTo>
                  <a:pt x="900950" y="66040"/>
                </a:lnTo>
                <a:lnTo>
                  <a:pt x="907364" y="66040"/>
                </a:lnTo>
                <a:lnTo>
                  <a:pt x="913612" y="63500"/>
                </a:lnTo>
                <a:lnTo>
                  <a:pt x="912279" y="64770"/>
                </a:lnTo>
                <a:lnTo>
                  <a:pt x="912291" y="67310"/>
                </a:lnTo>
                <a:lnTo>
                  <a:pt x="910031" y="67310"/>
                </a:lnTo>
                <a:lnTo>
                  <a:pt x="915073" y="72390"/>
                </a:lnTo>
                <a:lnTo>
                  <a:pt x="928141" y="67310"/>
                </a:lnTo>
                <a:lnTo>
                  <a:pt x="928103" y="63500"/>
                </a:lnTo>
                <a:lnTo>
                  <a:pt x="931735" y="63500"/>
                </a:lnTo>
                <a:lnTo>
                  <a:pt x="929055" y="66040"/>
                </a:lnTo>
                <a:lnTo>
                  <a:pt x="931341" y="68580"/>
                </a:lnTo>
                <a:lnTo>
                  <a:pt x="936320" y="71120"/>
                </a:lnTo>
                <a:lnTo>
                  <a:pt x="942454" y="63500"/>
                </a:lnTo>
                <a:lnTo>
                  <a:pt x="943483" y="62230"/>
                </a:lnTo>
                <a:lnTo>
                  <a:pt x="946315" y="66713"/>
                </a:lnTo>
                <a:lnTo>
                  <a:pt x="947153" y="66040"/>
                </a:lnTo>
                <a:lnTo>
                  <a:pt x="958951" y="68580"/>
                </a:lnTo>
                <a:lnTo>
                  <a:pt x="957326" y="66040"/>
                </a:lnTo>
                <a:lnTo>
                  <a:pt x="955713" y="63500"/>
                </a:lnTo>
                <a:lnTo>
                  <a:pt x="968171" y="63500"/>
                </a:lnTo>
                <a:lnTo>
                  <a:pt x="973899" y="62230"/>
                </a:lnTo>
                <a:lnTo>
                  <a:pt x="979335" y="63500"/>
                </a:lnTo>
                <a:lnTo>
                  <a:pt x="981430" y="62230"/>
                </a:lnTo>
                <a:lnTo>
                  <a:pt x="983526" y="60960"/>
                </a:lnTo>
                <a:lnTo>
                  <a:pt x="993076" y="60960"/>
                </a:lnTo>
                <a:lnTo>
                  <a:pt x="995489" y="57150"/>
                </a:lnTo>
                <a:lnTo>
                  <a:pt x="997851" y="62230"/>
                </a:lnTo>
                <a:lnTo>
                  <a:pt x="1003769" y="63500"/>
                </a:lnTo>
                <a:lnTo>
                  <a:pt x="1010767" y="62230"/>
                </a:lnTo>
                <a:lnTo>
                  <a:pt x="1016342" y="59690"/>
                </a:lnTo>
                <a:lnTo>
                  <a:pt x="1014577" y="62230"/>
                </a:lnTo>
                <a:lnTo>
                  <a:pt x="1021207" y="62230"/>
                </a:lnTo>
                <a:lnTo>
                  <a:pt x="1019162" y="66040"/>
                </a:lnTo>
                <a:lnTo>
                  <a:pt x="1025436" y="66040"/>
                </a:lnTo>
                <a:lnTo>
                  <a:pt x="1031151" y="64770"/>
                </a:lnTo>
                <a:lnTo>
                  <a:pt x="1029906" y="59690"/>
                </a:lnTo>
                <a:lnTo>
                  <a:pt x="1038631" y="62230"/>
                </a:lnTo>
                <a:lnTo>
                  <a:pt x="1046734" y="60960"/>
                </a:lnTo>
                <a:lnTo>
                  <a:pt x="1050315" y="59690"/>
                </a:lnTo>
                <a:lnTo>
                  <a:pt x="1053909" y="58420"/>
                </a:lnTo>
                <a:lnTo>
                  <a:pt x="1059827" y="63500"/>
                </a:lnTo>
                <a:lnTo>
                  <a:pt x="1073467" y="59690"/>
                </a:lnTo>
                <a:lnTo>
                  <a:pt x="1080071" y="58420"/>
                </a:lnTo>
                <a:lnTo>
                  <a:pt x="1086688" y="57150"/>
                </a:lnTo>
                <a:lnTo>
                  <a:pt x="1099566" y="53340"/>
                </a:lnTo>
                <a:lnTo>
                  <a:pt x="1112202" y="52070"/>
                </a:lnTo>
                <a:lnTo>
                  <a:pt x="1109179" y="55880"/>
                </a:lnTo>
                <a:lnTo>
                  <a:pt x="1096949" y="58420"/>
                </a:lnTo>
                <a:lnTo>
                  <a:pt x="1094689" y="63500"/>
                </a:lnTo>
                <a:lnTo>
                  <a:pt x="1105471" y="59690"/>
                </a:lnTo>
                <a:lnTo>
                  <a:pt x="1114971" y="54610"/>
                </a:lnTo>
                <a:lnTo>
                  <a:pt x="1124483" y="52070"/>
                </a:lnTo>
                <a:lnTo>
                  <a:pt x="1135291" y="52070"/>
                </a:lnTo>
                <a:lnTo>
                  <a:pt x="1139418" y="53340"/>
                </a:lnTo>
                <a:lnTo>
                  <a:pt x="1133081" y="55880"/>
                </a:lnTo>
                <a:lnTo>
                  <a:pt x="1131747" y="58420"/>
                </a:lnTo>
                <a:lnTo>
                  <a:pt x="1143444" y="55880"/>
                </a:lnTo>
                <a:lnTo>
                  <a:pt x="1154811" y="55880"/>
                </a:lnTo>
                <a:lnTo>
                  <a:pt x="1165847" y="54610"/>
                </a:lnTo>
                <a:lnTo>
                  <a:pt x="1176528" y="52070"/>
                </a:lnTo>
                <a:lnTo>
                  <a:pt x="1176515" y="53340"/>
                </a:lnTo>
                <a:lnTo>
                  <a:pt x="1175016" y="54610"/>
                </a:lnTo>
                <a:lnTo>
                  <a:pt x="1176375" y="54610"/>
                </a:lnTo>
                <a:lnTo>
                  <a:pt x="1180122" y="55880"/>
                </a:lnTo>
                <a:lnTo>
                  <a:pt x="1179830" y="53340"/>
                </a:lnTo>
                <a:lnTo>
                  <a:pt x="1179677" y="52070"/>
                </a:lnTo>
                <a:lnTo>
                  <a:pt x="1176997" y="53340"/>
                </a:lnTo>
                <a:lnTo>
                  <a:pt x="1176858" y="50800"/>
                </a:lnTo>
                <a:lnTo>
                  <a:pt x="1176718" y="48260"/>
                </a:lnTo>
                <a:lnTo>
                  <a:pt x="1180655" y="43180"/>
                </a:lnTo>
                <a:lnTo>
                  <a:pt x="1185532" y="39370"/>
                </a:lnTo>
                <a:lnTo>
                  <a:pt x="1188085" y="36830"/>
                </a:lnTo>
                <a:lnTo>
                  <a:pt x="1188326" y="41910"/>
                </a:lnTo>
                <a:lnTo>
                  <a:pt x="1192593" y="44450"/>
                </a:lnTo>
                <a:lnTo>
                  <a:pt x="1196365" y="46990"/>
                </a:lnTo>
                <a:lnTo>
                  <a:pt x="1195082" y="54610"/>
                </a:lnTo>
                <a:lnTo>
                  <a:pt x="1196886" y="54610"/>
                </a:lnTo>
                <a:lnTo>
                  <a:pt x="1199134" y="52070"/>
                </a:lnTo>
                <a:lnTo>
                  <a:pt x="1198638" y="49530"/>
                </a:lnTo>
                <a:lnTo>
                  <a:pt x="1201381" y="49530"/>
                </a:lnTo>
                <a:lnTo>
                  <a:pt x="1202309" y="52070"/>
                </a:lnTo>
                <a:lnTo>
                  <a:pt x="1199629" y="54610"/>
                </a:lnTo>
                <a:lnTo>
                  <a:pt x="1209548" y="52070"/>
                </a:lnTo>
                <a:lnTo>
                  <a:pt x="1207096" y="49530"/>
                </a:lnTo>
                <a:lnTo>
                  <a:pt x="1205865" y="48260"/>
                </a:lnTo>
                <a:lnTo>
                  <a:pt x="1214920" y="46990"/>
                </a:lnTo>
                <a:lnTo>
                  <a:pt x="1214945" y="49530"/>
                </a:lnTo>
                <a:lnTo>
                  <a:pt x="1213142" y="50800"/>
                </a:lnTo>
                <a:lnTo>
                  <a:pt x="1212278" y="53340"/>
                </a:lnTo>
                <a:lnTo>
                  <a:pt x="1218666" y="46990"/>
                </a:lnTo>
                <a:lnTo>
                  <a:pt x="1221232" y="44450"/>
                </a:lnTo>
                <a:lnTo>
                  <a:pt x="1228928" y="45720"/>
                </a:lnTo>
                <a:lnTo>
                  <a:pt x="1228509" y="46990"/>
                </a:lnTo>
                <a:lnTo>
                  <a:pt x="1229296" y="49123"/>
                </a:lnTo>
                <a:lnTo>
                  <a:pt x="1233728" y="48260"/>
                </a:lnTo>
                <a:lnTo>
                  <a:pt x="1239253" y="45720"/>
                </a:lnTo>
                <a:lnTo>
                  <a:pt x="1242098" y="44450"/>
                </a:lnTo>
                <a:lnTo>
                  <a:pt x="1244942" y="43180"/>
                </a:lnTo>
                <a:lnTo>
                  <a:pt x="1250188" y="40640"/>
                </a:lnTo>
                <a:lnTo>
                  <a:pt x="1257795" y="39370"/>
                </a:lnTo>
                <a:lnTo>
                  <a:pt x="1261605" y="40640"/>
                </a:lnTo>
                <a:lnTo>
                  <a:pt x="1260348" y="45720"/>
                </a:lnTo>
                <a:lnTo>
                  <a:pt x="1261135" y="46990"/>
                </a:lnTo>
                <a:lnTo>
                  <a:pt x="1262214" y="48260"/>
                </a:lnTo>
                <a:lnTo>
                  <a:pt x="1261833" y="52070"/>
                </a:lnTo>
                <a:lnTo>
                  <a:pt x="1263357" y="50800"/>
                </a:lnTo>
                <a:lnTo>
                  <a:pt x="1265212" y="50800"/>
                </a:lnTo>
                <a:lnTo>
                  <a:pt x="1266037" y="45720"/>
                </a:lnTo>
                <a:lnTo>
                  <a:pt x="1268501" y="49530"/>
                </a:lnTo>
                <a:lnTo>
                  <a:pt x="1273454" y="45720"/>
                </a:lnTo>
                <a:lnTo>
                  <a:pt x="1276477" y="53340"/>
                </a:lnTo>
                <a:lnTo>
                  <a:pt x="1270546" y="50800"/>
                </a:lnTo>
                <a:lnTo>
                  <a:pt x="1270774" y="52070"/>
                </a:lnTo>
                <a:lnTo>
                  <a:pt x="1280464" y="59690"/>
                </a:lnTo>
                <a:lnTo>
                  <a:pt x="1278166" y="53340"/>
                </a:lnTo>
                <a:lnTo>
                  <a:pt x="1277708" y="52070"/>
                </a:lnTo>
                <a:lnTo>
                  <a:pt x="1285367" y="54610"/>
                </a:lnTo>
                <a:lnTo>
                  <a:pt x="1285113" y="52070"/>
                </a:lnTo>
                <a:lnTo>
                  <a:pt x="1284465" y="45720"/>
                </a:lnTo>
                <a:lnTo>
                  <a:pt x="1289050" y="53340"/>
                </a:lnTo>
                <a:lnTo>
                  <a:pt x="1287221" y="52070"/>
                </a:lnTo>
                <a:lnTo>
                  <a:pt x="1293647" y="58420"/>
                </a:lnTo>
                <a:lnTo>
                  <a:pt x="1292682" y="63500"/>
                </a:lnTo>
                <a:lnTo>
                  <a:pt x="1296784" y="64770"/>
                </a:lnTo>
                <a:lnTo>
                  <a:pt x="1301064" y="66040"/>
                </a:lnTo>
                <a:lnTo>
                  <a:pt x="1303083" y="69850"/>
                </a:lnTo>
                <a:lnTo>
                  <a:pt x="1302143" y="73660"/>
                </a:lnTo>
                <a:lnTo>
                  <a:pt x="1296022" y="76200"/>
                </a:lnTo>
                <a:lnTo>
                  <a:pt x="1295387" y="77470"/>
                </a:lnTo>
                <a:lnTo>
                  <a:pt x="1300391" y="77470"/>
                </a:lnTo>
                <a:lnTo>
                  <a:pt x="1305128" y="81280"/>
                </a:lnTo>
                <a:lnTo>
                  <a:pt x="1310043" y="85090"/>
                </a:lnTo>
                <a:lnTo>
                  <a:pt x="1315567" y="86360"/>
                </a:lnTo>
                <a:lnTo>
                  <a:pt x="1313421" y="86360"/>
                </a:lnTo>
                <a:lnTo>
                  <a:pt x="1310360" y="88900"/>
                </a:lnTo>
                <a:lnTo>
                  <a:pt x="1310055" y="90170"/>
                </a:lnTo>
                <a:lnTo>
                  <a:pt x="1315847" y="87630"/>
                </a:lnTo>
                <a:lnTo>
                  <a:pt x="1316761" y="91440"/>
                </a:lnTo>
                <a:lnTo>
                  <a:pt x="1316482" y="92710"/>
                </a:lnTo>
                <a:lnTo>
                  <a:pt x="1313726" y="93980"/>
                </a:lnTo>
                <a:lnTo>
                  <a:pt x="1317040" y="96520"/>
                </a:lnTo>
                <a:lnTo>
                  <a:pt x="1319072" y="93980"/>
                </a:lnTo>
                <a:lnTo>
                  <a:pt x="1320863" y="92710"/>
                </a:lnTo>
                <a:lnTo>
                  <a:pt x="1323492" y="96520"/>
                </a:lnTo>
                <a:lnTo>
                  <a:pt x="1320444" y="96520"/>
                </a:lnTo>
                <a:lnTo>
                  <a:pt x="1325803" y="102870"/>
                </a:lnTo>
                <a:lnTo>
                  <a:pt x="1332064" y="107950"/>
                </a:lnTo>
                <a:lnTo>
                  <a:pt x="1338148" y="113030"/>
                </a:lnTo>
                <a:lnTo>
                  <a:pt x="1343012" y="119380"/>
                </a:lnTo>
                <a:lnTo>
                  <a:pt x="1340231" y="121920"/>
                </a:lnTo>
                <a:lnTo>
                  <a:pt x="1337513" y="120650"/>
                </a:lnTo>
                <a:lnTo>
                  <a:pt x="1335024" y="119380"/>
                </a:lnTo>
                <a:lnTo>
                  <a:pt x="1332928" y="120650"/>
                </a:lnTo>
                <a:lnTo>
                  <a:pt x="1335532" y="123190"/>
                </a:lnTo>
                <a:lnTo>
                  <a:pt x="1339380" y="125730"/>
                </a:lnTo>
                <a:lnTo>
                  <a:pt x="1341729" y="127000"/>
                </a:lnTo>
                <a:lnTo>
                  <a:pt x="1346200" y="129540"/>
                </a:lnTo>
                <a:lnTo>
                  <a:pt x="1352194" y="144780"/>
                </a:lnTo>
                <a:lnTo>
                  <a:pt x="1351838" y="147320"/>
                </a:lnTo>
                <a:lnTo>
                  <a:pt x="1352638" y="144780"/>
                </a:lnTo>
                <a:lnTo>
                  <a:pt x="1356652" y="147320"/>
                </a:lnTo>
                <a:lnTo>
                  <a:pt x="1354937" y="152400"/>
                </a:lnTo>
                <a:lnTo>
                  <a:pt x="1352143" y="157480"/>
                </a:lnTo>
                <a:lnTo>
                  <a:pt x="1352918" y="162560"/>
                </a:lnTo>
                <a:lnTo>
                  <a:pt x="1352054" y="161290"/>
                </a:lnTo>
                <a:lnTo>
                  <a:pt x="1347914" y="161290"/>
                </a:lnTo>
                <a:lnTo>
                  <a:pt x="1347863" y="168910"/>
                </a:lnTo>
                <a:lnTo>
                  <a:pt x="1349514" y="176530"/>
                </a:lnTo>
                <a:lnTo>
                  <a:pt x="1352181" y="186690"/>
                </a:lnTo>
                <a:lnTo>
                  <a:pt x="1355204" y="196850"/>
                </a:lnTo>
                <a:lnTo>
                  <a:pt x="1352283" y="194310"/>
                </a:lnTo>
                <a:lnTo>
                  <a:pt x="1349883" y="200660"/>
                </a:lnTo>
                <a:lnTo>
                  <a:pt x="1351241" y="209550"/>
                </a:lnTo>
                <a:lnTo>
                  <a:pt x="1350124" y="215900"/>
                </a:lnTo>
                <a:lnTo>
                  <a:pt x="1353032" y="218440"/>
                </a:lnTo>
                <a:lnTo>
                  <a:pt x="1352918" y="219710"/>
                </a:lnTo>
                <a:lnTo>
                  <a:pt x="1356791" y="219710"/>
                </a:lnTo>
                <a:lnTo>
                  <a:pt x="1376565" y="219710"/>
                </a:lnTo>
                <a:lnTo>
                  <a:pt x="1379448" y="218440"/>
                </a:lnTo>
                <a:lnTo>
                  <a:pt x="1381112" y="218440"/>
                </a:lnTo>
                <a:close/>
              </a:path>
              <a:path w="1387475" h="641350">
                <a:moveTo>
                  <a:pt x="1381366" y="134937"/>
                </a:moveTo>
                <a:lnTo>
                  <a:pt x="1380401" y="128727"/>
                </a:lnTo>
                <a:lnTo>
                  <a:pt x="1379334" y="134823"/>
                </a:lnTo>
                <a:lnTo>
                  <a:pt x="1381366" y="134937"/>
                </a:lnTo>
                <a:close/>
              </a:path>
              <a:path w="1387475" h="641350">
                <a:moveTo>
                  <a:pt x="1382280" y="530860"/>
                </a:moveTo>
                <a:lnTo>
                  <a:pt x="1379245" y="530860"/>
                </a:lnTo>
                <a:lnTo>
                  <a:pt x="1377442" y="532130"/>
                </a:lnTo>
                <a:lnTo>
                  <a:pt x="1373543" y="532130"/>
                </a:lnTo>
                <a:lnTo>
                  <a:pt x="1372400" y="530860"/>
                </a:lnTo>
                <a:lnTo>
                  <a:pt x="1371257" y="529590"/>
                </a:lnTo>
                <a:lnTo>
                  <a:pt x="1374013" y="525780"/>
                </a:lnTo>
                <a:lnTo>
                  <a:pt x="1371587" y="521970"/>
                </a:lnTo>
                <a:lnTo>
                  <a:pt x="1370774" y="520700"/>
                </a:lnTo>
                <a:lnTo>
                  <a:pt x="1369974" y="519430"/>
                </a:lnTo>
                <a:lnTo>
                  <a:pt x="1367701" y="516191"/>
                </a:lnTo>
                <a:lnTo>
                  <a:pt x="1371968" y="512826"/>
                </a:lnTo>
                <a:lnTo>
                  <a:pt x="1372044" y="507758"/>
                </a:lnTo>
                <a:lnTo>
                  <a:pt x="1367421" y="502615"/>
                </a:lnTo>
                <a:lnTo>
                  <a:pt x="1368933" y="501434"/>
                </a:lnTo>
                <a:lnTo>
                  <a:pt x="1370774" y="502475"/>
                </a:lnTo>
                <a:lnTo>
                  <a:pt x="1372082" y="502704"/>
                </a:lnTo>
                <a:lnTo>
                  <a:pt x="1368590" y="499198"/>
                </a:lnTo>
                <a:lnTo>
                  <a:pt x="1362532" y="495198"/>
                </a:lnTo>
                <a:lnTo>
                  <a:pt x="1356194" y="497725"/>
                </a:lnTo>
                <a:lnTo>
                  <a:pt x="1363002" y="501103"/>
                </a:lnTo>
                <a:lnTo>
                  <a:pt x="1360233" y="502056"/>
                </a:lnTo>
                <a:lnTo>
                  <a:pt x="1368310" y="505675"/>
                </a:lnTo>
                <a:lnTo>
                  <a:pt x="1369225" y="508711"/>
                </a:lnTo>
                <a:lnTo>
                  <a:pt x="1366240" y="511098"/>
                </a:lnTo>
                <a:lnTo>
                  <a:pt x="1363662" y="510641"/>
                </a:lnTo>
                <a:lnTo>
                  <a:pt x="1365478" y="511683"/>
                </a:lnTo>
                <a:lnTo>
                  <a:pt x="1364615" y="512686"/>
                </a:lnTo>
                <a:lnTo>
                  <a:pt x="1359585" y="510540"/>
                </a:lnTo>
                <a:lnTo>
                  <a:pt x="1350899" y="510540"/>
                </a:lnTo>
                <a:lnTo>
                  <a:pt x="1348155" y="520700"/>
                </a:lnTo>
                <a:lnTo>
                  <a:pt x="1342936" y="518160"/>
                </a:lnTo>
                <a:lnTo>
                  <a:pt x="1348308" y="513080"/>
                </a:lnTo>
                <a:lnTo>
                  <a:pt x="1342250" y="513080"/>
                </a:lnTo>
                <a:lnTo>
                  <a:pt x="1342809" y="516890"/>
                </a:lnTo>
                <a:lnTo>
                  <a:pt x="1342326" y="521970"/>
                </a:lnTo>
                <a:lnTo>
                  <a:pt x="1340167" y="519430"/>
                </a:lnTo>
                <a:lnTo>
                  <a:pt x="1336154" y="519430"/>
                </a:lnTo>
                <a:lnTo>
                  <a:pt x="1335760" y="530961"/>
                </a:lnTo>
                <a:lnTo>
                  <a:pt x="1336446" y="530860"/>
                </a:lnTo>
                <a:lnTo>
                  <a:pt x="1333258" y="537210"/>
                </a:lnTo>
                <a:lnTo>
                  <a:pt x="1327226" y="535940"/>
                </a:lnTo>
                <a:lnTo>
                  <a:pt x="1325791" y="532130"/>
                </a:lnTo>
                <a:lnTo>
                  <a:pt x="1324533" y="538480"/>
                </a:lnTo>
                <a:lnTo>
                  <a:pt x="1322362" y="537210"/>
                </a:lnTo>
                <a:lnTo>
                  <a:pt x="1322235" y="535813"/>
                </a:lnTo>
                <a:lnTo>
                  <a:pt x="1321511" y="538480"/>
                </a:lnTo>
                <a:lnTo>
                  <a:pt x="1314945" y="541020"/>
                </a:lnTo>
                <a:lnTo>
                  <a:pt x="1316609" y="547370"/>
                </a:lnTo>
                <a:lnTo>
                  <a:pt x="1312024" y="547370"/>
                </a:lnTo>
                <a:lnTo>
                  <a:pt x="1308201" y="551180"/>
                </a:lnTo>
                <a:lnTo>
                  <a:pt x="1304594" y="552450"/>
                </a:lnTo>
                <a:lnTo>
                  <a:pt x="1300683" y="549910"/>
                </a:lnTo>
                <a:lnTo>
                  <a:pt x="1301076" y="552450"/>
                </a:lnTo>
                <a:lnTo>
                  <a:pt x="1299578" y="560070"/>
                </a:lnTo>
                <a:lnTo>
                  <a:pt x="1296784" y="563880"/>
                </a:lnTo>
                <a:lnTo>
                  <a:pt x="1294142" y="558800"/>
                </a:lnTo>
                <a:lnTo>
                  <a:pt x="1289481" y="561340"/>
                </a:lnTo>
                <a:lnTo>
                  <a:pt x="1283957" y="565150"/>
                </a:lnTo>
                <a:lnTo>
                  <a:pt x="1278737" y="562610"/>
                </a:lnTo>
                <a:lnTo>
                  <a:pt x="1279918" y="567690"/>
                </a:lnTo>
                <a:lnTo>
                  <a:pt x="1276921" y="571500"/>
                </a:lnTo>
                <a:lnTo>
                  <a:pt x="1271295" y="577850"/>
                </a:lnTo>
                <a:lnTo>
                  <a:pt x="1269238" y="579120"/>
                </a:lnTo>
                <a:lnTo>
                  <a:pt x="1267421" y="581660"/>
                </a:lnTo>
                <a:lnTo>
                  <a:pt x="1265389" y="584200"/>
                </a:lnTo>
                <a:lnTo>
                  <a:pt x="1266431" y="584200"/>
                </a:lnTo>
                <a:lnTo>
                  <a:pt x="1266101" y="586740"/>
                </a:lnTo>
                <a:lnTo>
                  <a:pt x="1265859" y="585470"/>
                </a:lnTo>
                <a:lnTo>
                  <a:pt x="1265250" y="584200"/>
                </a:lnTo>
                <a:lnTo>
                  <a:pt x="1264297" y="584200"/>
                </a:lnTo>
                <a:lnTo>
                  <a:pt x="1262976" y="582930"/>
                </a:lnTo>
                <a:lnTo>
                  <a:pt x="1261986" y="581660"/>
                </a:lnTo>
                <a:lnTo>
                  <a:pt x="1261313" y="580390"/>
                </a:lnTo>
                <a:lnTo>
                  <a:pt x="1263573" y="588010"/>
                </a:lnTo>
                <a:lnTo>
                  <a:pt x="1262481" y="590550"/>
                </a:lnTo>
                <a:lnTo>
                  <a:pt x="1256982" y="595630"/>
                </a:lnTo>
                <a:lnTo>
                  <a:pt x="1255318" y="591820"/>
                </a:lnTo>
                <a:lnTo>
                  <a:pt x="1254772" y="590550"/>
                </a:lnTo>
                <a:lnTo>
                  <a:pt x="1256207" y="586740"/>
                </a:lnTo>
                <a:lnTo>
                  <a:pt x="1257744" y="584200"/>
                </a:lnTo>
                <a:lnTo>
                  <a:pt x="1247432" y="584200"/>
                </a:lnTo>
                <a:lnTo>
                  <a:pt x="1249692" y="590550"/>
                </a:lnTo>
                <a:lnTo>
                  <a:pt x="1248422" y="589280"/>
                </a:lnTo>
                <a:lnTo>
                  <a:pt x="1247152" y="588010"/>
                </a:lnTo>
                <a:lnTo>
                  <a:pt x="1244625" y="585470"/>
                </a:lnTo>
                <a:lnTo>
                  <a:pt x="1245323" y="588010"/>
                </a:lnTo>
                <a:lnTo>
                  <a:pt x="1242707" y="581660"/>
                </a:lnTo>
                <a:lnTo>
                  <a:pt x="1241552" y="585470"/>
                </a:lnTo>
                <a:lnTo>
                  <a:pt x="1239532" y="586740"/>
                </a:lnTo>
                <a:lnTo>
                  <a:pt x="1236878" y="586740"/>
                </a:lnTo>
                <a:lnTo>
                  <a:pt x="1233868" y="589280"/>
                </a:lnTo>
                <a:lnTo>
                  <a:pt x="1226566" y="584200"/>
                </a:lnTo>
                <a:lnTo>
                  <a:pt x="1227912" y="582930"/>
                </a:lnTo>
                <a:lnTo>
                  <a:pt x="1231950" y="579120"/>
                </a:lnTo>
                <a:lnTo>
                  <a:pt x="1223949" y="582930"/>
                </a:lnTo>
                <a:lnTo>
                  <a:pt x="1222781" y="581761"/>
                </a:lnTo>
                <a:lnTo>
                  <a:pt x="1223454" y="582930"/>
                </a:lnTo>
                <a:lnTo>
                  <a:pt x="1221752" y="588010"/>
                </a:lnTo>
                <a:lnTo>
                  <a:pt x="1212024" y="590550"/>
                </a:lnTo>
                <a:lnTo>
                  <a:pt x="1213510" y="588010"/>
                </a:lnTo>
                <a:lnTo>
                  <a:pt x="1217218" y="581660"/>
                </a:lnTo>
                <a:lnTo>
                  <a:pt x="1213891" y="577850"/>
                </a:lnTo>
                <a:lnTo>
                  <a:pt x="1207820" y="580390"/>
                </a:lnTo>
                <a:lnTo>
                  <a:pt x="1203198" y="588010"/>
                </a:lnTo>
                <a:lnTo>
                  <a:pt x="1198664" y="586740"/>
                </a:lnTo>
                <a:lnTo>
                  <a:pt x="1198321" y="585470"/>
                </a:lnTo>
                <a:lnTo>
                  <a:pt x="1197432" y="585470"/>
                </a:lnTo>
                <a:lnTo>
                  <a:pt x="1198460" y="584200"/>
                </a:lnTo>
                <a:lnTo>
                  <a:pt x="1192669" y="586740"/>
                </a:lnTo>
                <a:lnTo>
                  <a:pt x="1185595" y="586740"/>
                </a:lnTo>
                <a:lnTo>
                  <a:pt x="1178318" y="588010"/>
                </a:lnTo>
                <a:lnTo>
                  <a:pt x="1171930" y="591820"/>
                </a:lnTo>
                <a:lnTo>
                  <a:pt x="1171371" y="591820"/>
                </a:lnTo>
                <a:lnTo>
                  <a:pt x="1171092" y="590550"/>
                </a:lnTo>
                <a:lnTo>
                  <a:pt x="1170940" y="590550"/>
                </a:lnTo>
                <a:lnTo>
                  <a:pt x="1172171" y="594360"/>
                </a:lnTo>
                <a:lnTo>
                  <a:pt x="1172311" y="596900"/>
                </a:lnTo>
                <a:lnTo>
                  <a:pt x="1172260" y="599440"/>
                </a:lnTo>
                <a:lnTo>
                  <a:pt x="1172146" y="600710"/>
                </a:lnTo>
                <a:lnTo>
                  <a:pt x="1168488" y="600710"/>
                </a:lnTo>
                <a:lnTo>
                  <a:pt x="1165377" y="605790"/>
                </a:lnTo>
                <a:lnTo>
                  <a:pt x="1163980" y="600710"/>
                </a:lnTo>
                <a:lnTo>
                  <a:pt x="1166215" y="600710"/>
                </a:lnTo>
                <a:lnTo>
                  <a:pt x="1166304" y="599440"/>
                </a:lnTo>
                <a:lnTo>
                  <a:pt x="1166393" y="598170"/>
                </a:lnTo>
                <a:lnTo>
                  <a:pt x="1167434" y="596900"/>
                </a:lnTo>
                <a:lnTo>
                  <a:pt x="1163612" y="599440"/>
                </a:lnTo>
                <a:lnTo>
                  <a:pt x="1161313" y="594385"/>
                </a:lnTo>
                <a:lnTo>
                  <a:pt x="1152677" y="599440"/>
                </a:lnTo>
                <a:lnTo>
                  <a:pt x="1146937" y="598170"/>
                </a:lnTo>
                <a:lnTo>
                  <a:pt x="1147419" y="596900"/>
                </a:lnTo>
                <a:lnTo>
                  <a:pt x="1148397" y="594360"/>
                </a:lnTo>
                <a:lnTo>
                  <a:pt x="1152207" y="593090"/>
                </a:lnTo>
                <a:lnTo>
                  <a:pt x="1154811" y="591820"/>
                </a:lnTo>
                <a:lnTo>
                  <a:pt x="1152652" y="589280"/>
                </a:lnTo>
                <a:lnTo>
                  <a:pt x="1161516" y="591820"/>
                </a:lnTo>
                <a:lnTo>
                  <a:pt x="1160449" y="589280"/>
                </a:lnTo>
                <a:lnTo>
                  <a:pt x="1159383" y="586740"/>
                </a:lnTo>
                <a:lnTo>
                  <a:pt x="1160868" y="586740"/>
                </a:lnTo>
                <a:lnTo>
                  <a:pt x="1162456" y="585470"/>
                </a:lnTo>
                <a:lnTo>
                  <a:pt x="1161542" y="582930"/>
                </a:lnTo>
                <a:lnTo>
                  <a:pt x="1160627" y="580390"/>
                </a:lnTo>
                <a:lnTo>
                  <a:pt x="1153490" y="580390"/>
                </a:lnTo>
                <a:lnTo>
                  <a:pt x="1143088" y="582930"/>
                </a:lnTo>
                <a:lnTo>
                  <a:pt x="1135964" y="581660"/>
                </a:lnTo>
                <a:lnTo>
                  <a:pt x="1133373" y="586740"/>
                </a:lnTo>
                <a:lnTo>
                  <a:pt x="1136865" y="588010"/>
                </a:lnTo>
                <a:lnTo>
                  <a:pt x="1134262" y="591820"/>
                </a:lnTo>
                <a:lnTo>
                  <a:pt x="1125067" y="591820"/>
                </a:lnTo>
                <a:lnTo>
                  <a:pt x="1120025" y="586740"/>
                </a:lnTo>
                <a:lnTo>
                  <a:pt x="1115796" y="581660"/>
                </a:lnTo>
                <a:lnTo>
                  <a:pt x="1109065" y="584200"/>
                </a:lnTo>
                <a:lnTo>
                  <a:pt x="1105941" y="588010"/>
                </a:lnTo>
                <a:lnTo>
                  <a:pt x="1104760" y="596900"/>
                </a:lnTo>
                <a:lnTo>
                  <a:pt x="1098981" y="594360"/>
                </a:lnTo>
                <a:lnTo>
                  <a:pt x="1096086" y="593090"/>
                </a:lnTo>
                <a:lnTo>
                  <a:pt x="1096505" y="591820"/>
                </a:lnTo>
                <a:lnTo>
                  <a:pt x="1098994" y="584200"/>
                </a:lnTo>
                <a:lnTo>
                  <a:pt x="1093050" y="585470"/>
                </a:lnTo>
                <a:lnTo>
                  <a:pt x="1090091" y="589280"/>
                </a:lnTo>
                <a:lnTo>
                  <a:pt x="1087031" y="591820"/>
                </a:lnTo>
                <a:lnTo>
                  <a:pt x="1082332" y="590867"/>
                </a:lnTo>
                <a:lnTo>
                  <a:pt x="1082522" y="591820"/>
                </a:lnTo>
                <a:lnTo>
                  <a:pt x="1076629" y="591820"/>
                </a:lnTo>
                <a:lnTo>
                  <a:pt x="1075372" y="584200"/>
                </a:lnTo>
                <a:lnTo>
                  <a:pt x="1066152" y="586740"/>
                </a:lnTo>
                <a:lnTo>
                  <a:pt x="1046797" y="590550"/>
                </a:lnTo>
                <a:lnTo>
                  <a:pt x="1036853" y="593090"/>
                </a:lnTo>
                <a:lnTo>
                  <a:pt x="1037209" y="591820"/>
                </a:lnTo>
                <a:lnTo>
                  <a:pt x="1037564" y="590550"/>
                </a:lnTo>
                <a:lnTo>
                  <a:pt x="1039837" y="588010"/>
                </a:lnTo>
                <a:lnTo>
                  <a:pt x="1038275" y="586740"/>
                </a:lnTo>
                <a:lnTo>
                  <a:pt x="1036713" y="585470"/>
                </a:lnTo>
                <a:lnTo>
                  <a:pt x="1028331" y="586295"/>
                </a:lnTo>
                <a:lnTo>
                  <a:pt x="1028331" y="596900"/>
                </a:lnTo>
                <a:lnTo>
                  <a:pt x="1027734" y="599440"/>
                </a:lnTo>
                <a:lnTo>
                  <a:pt x="1026121" y="599440"/>
                </a:lnTo>
                <a:lnTo>
                  <a:pt x="1026998" y="598170"/>
                </a:lnTo>
                <a:lnTo>
                  <a:pt x="1023226" y="596900"/>
                </a:lnTo>
                <a:lnTo>
                  <a:pt x="1022019" y="595630"/>
                </a:lnTo>
                <a:lnTo>
                  <a:pt x="1020813" y="594360"/>
                </a:lnTo>
                <a:lnTo>
                  <a:pt x="1027760" y="594360"/>
                </a:lnTo>
                <a:lnTo>
                  <a:pt x="1028331" y="596900"/>
                </a:lnTo>
                <a:lnTo>
                  <a:pt x="1028331" y="586295"/>
                </a:lnTo>
                <a:lnTo>
                  <a:pt x="1023797" y="586740"/>
                </a:lnTo>
                <a:lnTo>
                  <a:pt x="1010488" y="586740"/>
                </a:lnTo>
                <a:lnTo>
                  <a:pt x="984681" y="581660"/>
                </a:lnTo>
                <a:lnTo>
                  <a:pt x="978522" y="586740"/>
                </a:lnTo>
                <a:lnTo>
                  <a:pt x="977087" y="586740"/>
                </a:lnTo>
                <a:lnTo>
                  <a:pt x="974051" y="589280"/>
                </a:lnTo>
                <a:lnTo>
                  <a:pt x="970470" y="590550"/>
                </a:lnTo>
                <a:lnTo>
                  <a:pt x="969302" y="585470"/>
                </a:lnTo>
                <a:lnTo>
                  <a:pt x="971562" y="584200"/>
                </a:lnTo>
                <a:lnTo>
                  <a:pt x="961745" y="588010"/>
                </a:lnTo>
                <a:lnTo>
                  <a:pt x="950099" y="590550"/>
                </a:lnTo>
                <a:lnTo>
                  <a:pt x="938326" y="591820"/>
                </a:lnTo>
                <a:lnTo>
                  <a:pt x="928141" y="589280"/>
                </a:lnTo>
                <a:lnTo>
                  <a:pt x="930414" y="586740"/>
                </a:lnTo>
                <a:lnTo>
                  <a:pt x="924826" y="588010"/>
                </a:lnTo>
                <a:lnTo>
                  <a:pt x="920800" y="591820"/>
                </a:lnTo>
                <a:lnTo>
                  <a:pt x="916901" y="595630"/>
                </a:lnTo>
                <a:lnTo>
                  <a:pt x="911669" y="594360"/>
                </a:lnTo>
                <a:lnTo>
                  <a:pt x="913295" y="593090"/>
                </a:lnTo>
                <a:lnTo>
                  <a:pt x="906754" y="591820"/>
                </a:lnTo>
                <a:lnTo>
                  <a:pt x="900023" y="591820"/>
                </a:lnTo>
                <a:lnTo>
                  <a:pt x="886002" y="593090"/>
                </a:lnTo>
                <a:lnTo>
                  <a:pt x="884516" y="593090"/>
                </a:lnTo>
                <a:lnTo>
                  <a:pt x="883056" y="591820"/>
                </a:lnTo>
                <a:lnTo>
                  <a:pt x="881799" y="591820"/>
                </a:lnTo>
                <a:lnTo>
                  <a:pt x="880897" y="590550"/>
                </a:lnTo>
                <a:lnTo>
                  <a:pt x="880173" y="589280"/>
                </a:lnTo>
                <a:lnTo>
                  <a:pt x="879665" y="586740"/>
                </a:lnTo>
                <a:lnTo>
                  <a:pt x="879614" y="584200"/>
                </a:lnTo>
                <a:lnTo>
                  <a:pt x="878763" y="582930"/>
                </a:lnTo>
                <a:lnTo>
                  <a:pt x="878522" y="581660"/>
                </a:lnTo>
                <a:lnTo>
                  <a:pt x="873125" y="580390"/>
                </a:lnTo>
                <a:lnTo>
                  <a:pt x="868629" y="575310"/>
                </a:lnTo>
                <a:lnTo>
                  <a:pt x="865466" y="572770"/>
                </a:lnTo>
                <a:lnTo>
                  <a:pt x="863892" y="571500"/>
                </a:lnTo>
                <a:lnTo>
                  <a:pt x="857745" y="572770"/>
                </a:lnTo>
                <a:lnTo>
                  <a:pt x="856081" y="565150"/>
                </a:lnTo>
                <a:lnTo>
                  <a:pt x="855395" y="560070"/>
                </a:lnTo>
                <a:lnTo>
                  <a:pt x="853821" y="554990"/>
                </a:lnTo>
                <a:lnTo>
                  <a:pt x="850226" y="548640"/>
                </a:lnTo>
                <a:lnTo>
                  <a:pt x="849503" y="547370"/>
                </a:lnTo>
                <a:lnTo>
                  <a:pt x="846886" y="543560"/>
                </a:lnTo>
                <a:lnTo>
                  <a:pt x="839533" y="548640"/>
                </a:lnTo>
                <a:lnTo>
                  <a:pt x="834898" y="544830"/>
                </a:lnTo>
                <a:lnTo>
                  <a:pt x="839368" y="541020"/>
                </a:lnTo>
                <a:lnTo>
                  <a:pt x="829500" y="539750"/>
                </a:lnTo>
                <a:lnTo>
                  <a:pt x="830897" y="535940"/>
                </a:lnTo>
                <a:lnTo>
                  <a:pt x="832281" y="532130"/>
                </a:lnTo>
                <a:lnTo>
                  <a:pt x="827608" y="529590"/>
                </a:lnTo>
                <a:lnTo>
                  <a:pt x="828738" y="532130"/>
                </a:lnTo>
                <a:lnTo>
                  <a:pt x="828522" y="534670"/>
                </a:lnTo>
                <a:lnTo>
                  <a:pt x="826998" y="535940"/>
                </a:lnTo>
                <a:lnTo>
                  <a:pt x="819442" y="532130"/>
                </a:lnTo>
                <a:lnTo>
                  <a:pt x="819175" y="530860"/>
                </a:lnTo>
                <a:lnTo>
                  <a:pt x="816838" y="519430"/>
                </a:lnTo>
                <a:lnTo>
                  <a:pt x="819035" y="516890"/>
                </a:lnTo>
                <a:lnTo>
                  <a:pt x="813727" y="514350"/>
                </a:lnTo>
                <a:lnTo>
                  <a:pt x="807935" y="514350"/>
                </a:lnTo>
                <a:lnTo>
                  <a:pt x="810564" y="513080"/>
                </a:lnTo>
                <a:lnTo>
                  <a:pt x="811974" y="513080"/>
                </a:lnTo>
                <a:lnTo>
                  <a:pt x="813701" y="511810"/>
                </a:lnTo>
                <a:lnTo>
                  <a:pt x="807847" y="513080"/>
                </a:lnTo>
                <a:lnTo>
                  <a:pt x="811377" y="511810"/>
                </a:lnTo>
                <a:lnTo>
                  <a:pt x="814908" y="510540"/>
                </a:lnTo>
                <a:lnTo>
                  <a:pt x="812012" y="510540"/>
                </a:lnTo>
                <a:lnTo>
                  <a:pt x="809637" y="511810"/>
                </a:lnTo>
                <a:lnTo>
                  <a:pt x="808329" y="511810"/>
                </a:lnTo>
                <a:lnTo>
                  <a:pt x="810221" y="510540"/>
                </a:lnTo>
                <a:lnTo>
                  <a:pt x="811225" y="510540"/>
                </a:lnTo>
                <a:lnTo>
                  <a:pt x="811415" y="508000"/>
                </a:lnTo>
                <a:lnTo>
                  <a:pt x="811466" y="506730"/>
                </a:lnTo>
                <a:lnTo>
                  <a:pt x="811555" y="504190"/>
                </a:lnTo>
                <a:lnTo>
                  <a:pt x="810983" y="499110"/>
                </a:lnTo>
                <a:lnTo>
                  <a:pt x="810006" y="495300"/>
                </a:lnTo>
                <a:lnTo>
                  <a:pt x="814527" y="496570"/>
                </a:lnTo>
                <a:lnTo>
                  <a:pt x="814501" y="495300"/>
                </a:lnTo>
                <a:lnTo>
                  <a:pt x="814438" y="492760"/>
                </a:lnTo>
                <a:lnTo>
                  <a:pt x="762774" y="492760"/>
                </a:lnTo>
                <a:lnTo>
                  <a:pt x="763828" y="495300"/>
                </a:lnTo>
                <a:lnTo>
                  <a:pt x="762101" y="500380"/>
                </a:lnTo>
                <a:lnTo>
                  <a:pt x="770686" y="506730"/>
                </a:lnTo>
                <a:lnTo>
                  <a:pt x="762165" y="506730"/>
                </a:lnTo>
                <a:lnTo>
                  <a:pt x="762266" y="505460"/>
                </a:lnTo>
                <a:lnTo>
                  <a:pt x="760222" y="505460"/>
                </a:lnTo>
                <a:lnTo>
                  <a:pt x="758837" y="506730"/>
                </a:lnTo>
                <a:lnTo>
                  <a:pt x="756983" y="509270"/>
                </a:lnTo>
                <a:lnTo>
                  <a:pt x="756539" y="510540"/>
                </a:lnTo>
                <a:lnTo>
                  <a:pt x="756412" y="514350"/>
                </a:lnTo>
                <a:lnTo>
                  <a:pt x="756196" y="519430"/>
                </a:lnTo>
                <a:lnTo>
                  <a:pt x="756285" y="521970"/>
                </a:lnTo>
                <a:lnTo>
                  <a:pt x="756894" y="527050"/>
                </a:lnTo>
                <a:lnTo>
                  <a:pt x="757008" y="533400"/>
                </a:lnTo>
                <a:lnTo>
                  <a:pt x="767892" y="530898"/>
                </a:lnTo>
                <a:lnTo>
                  <a:pt x="768413" y="537210"/>
                </a:lnTo>
                <a:lnTo>
                  <a:pt x="773696" y="544830"/>
                </a:lnTo>
                <a:lnTo>
                  <a:pt x="778789" y="549910"/>
                </a:lnTo>
                <a:lnTo>
                  <a:pt x="782104" y="553720"/>
                </a:lnTo>
                <a:lnTo>
                  <a:pt x="786434" y="557530"/>
                </a:lnTo>
                <a:lnTo>
                  <a:pt x="804926" y="579120"/>
                </a:lnTo>
                <a:lnTo>
                  <a:pt x="809790" y="580390"/>
                </a:lnTo>
                <a:lnTo>
                  <a:pt x="813346" y="584200"/>
                </a:lnTo>
                <a:lnTo>
                  <a:pt x="818184" y="585470"/>
                </a:lnTo>
                <a:lnTo>
                  <a:pt x="813828" y="589280"/>
                </a:lnTo>
                <a:lnTo>
                  <a:pt x="818565" y="595630"/>
                </a:lnTo>
                <a:lnTo>
                  <a:pt x="823036" y="600710"/>
                </a:lnTo>
                <a:lnTo>
                  <a:pt x="828243" y="605790"/>
                </a:lnTo>
                <a:lnTo>
                  <a:pt x="835215" y="610870"/>
                </a:lnTo>
                <a:lnTo>
                  <a:pt x="830186" y="612140"/>
                </a:lnTo>
                <a:lnTo>
                  <a:pt x="835545" y="614680"/>
                </a:lnTo>
                <a:lnTo>
                  <a:pt x="842429" y="612140"/>
                </a:lnTo>
                <a:lnTo>
                  <a:pt x="849439" y="610870"/>
                </a:lnTo>
                <a:lnTo>
                  <a:pt x="855154" y="612140"/>
                </a:lnTo>
                <a:lnTo>
                  <a:pt x="853338" y="617220"/>
                </a:lnTo>
                <a:lnTo>
                  <a:pt x="851725" y="621030"/>
                </a:lnTo>
                <a:lnTo>
                  <a:pt x="855992" y="626110"/>
                </a:lnTo>
                <a:lnTo>
                  <a:pt x="859993" y="629920"/>
                </a:lnTo>
                <a:lnTo>
                  <a:pt x="864095" y="635000"/>
                </a:lnTo>
                <a:lnTo>
                  <a:pt x="870419" y="636270"/>
                </a:lnTo>
                <a:lnTo>
                  <a:pt x="877100" y="636270"/>
                </a:lnTo>
                <a:lnTo>
                  <a:pt x="883653" y="637540"/>
                </a:lnTo>
                <a:lnTo>
                  <a:pt x="894676" y="637540"/>
                </a:lnTo>
                <a:lnTo>
                  <a:pt x="899756" y="636270"/>
                </a:lnTo>
                <a:lnTo>
                  <a:pt x="904773" y="633730"/>
                </a:lnTo>
                <a:lnTo>
                  <a:pt x="904176" y="637540"/>
                </a:lnTo>
                <a:lnTo>
                  <a:pt x="901941" y="637540"/>
                </a:lnTo>
                <a:lnTo>
                  <a:pt x="908558" y="638810"/>
                </a:lnTo>
                <a:lnTo>
                  <a:pt x="916622" y="640080"/>
                </a:lnTo>
                <a:lnTo>
                  <a:pt x="923010" y="637540"/>
                </a:lnTo>
                <a:lnTo>
                  <a:pt x="923988" y="633730"/>
                </a:lnTo>
                <a:lnTo>
                  <a:pt x="924636" y="631190"/>
                </a:lnTo>
                <a:lnTo>
                  <a:pt x="927049" y="635000"/>
                </a:lnTo>
                <a:lnTo>
                  <a:pt x="932738" y="635000"/>
                </a:lnTo>
                <a:lnTo>
                  <a:pt x="939774" y="632460"/>
                </a:lnTo>
                <a:lnTo>
                  <a:pt x="941933" y="631190"/>
                </a:lnTo>
                <a:lnTo>
                  <a:pt x="946264" y="628650"/>
                </a:lnTo>
                <a:lnTo>
                  <a:pt x="945134" y="635000"/>
                </a:lnTo>
                <a:lnTo>
                  <a:pt x="950328" y="628650"/>
                </a:lnTo>
                <a:lnTo>
                  <a:pt x="951369" y="627380"/>
                </a:lnTo>
                <a:lnTo>
                  <a:pt x="951560" y="624840"/>
                </a:lnTo>
                <a:lnTo>
                  <a:pt x="960310" y="623570"/>
                </a:lnTo>
                <a:lnTo>
                  <a:pt x="962393" y="623570"/>
                </a:lnTo>
                <a:lnTo>
                  <a:pt x="962152" y="627380"/>
                </a:lnTo>
                <a:lnTo>
                  <a:pt x="959383" y="626110"/>
                </a:lnTo>
                <a:lnTo>
                  <a:pt x="966317" y="629920"/>
                </a:lnTo>
                <a:lnTo>
                  <a:pt x="965873" y="627380"/>
                </a:lnTo>
                <a:lnTo>
                  <a:pt x="965200" y="623570"/>
                </a:lnTo>
                <a:lnTo>
                  <a:pt x="964755" y="621030"/>
                </a:lnTo>
                <a:lnTo>
                  <a:pt x="973162" y="623570"/>
                </a:lnTo>
                <a:lnTo>
                  <a:pt x="970051" y="627380"/>
                </a:lnTo>
                <a:lnTo>
                  <a:pt x="977176" y="627380"/>
                </a:lnTo>
                <a:lnTo>
                  <a:pt x="976604" y="626110"/>
                </a:lnTo>
                <a:lnTo>
                  <a:pt x="980503" y="621030"/>
                </a:lnTo>
                <a:lnTo>
                  <a:pt x="984973" y="619760"/>
                </a:lnTo>
                <a:lnTo>
                  <a:pt x="994016" y="623570"/>
                </a:lnTo>
                <a:lnTo>
                  <a:pt x="995095" y="628650"/>
                </a:lnTo>
                <a:lnTo>
                  <a:pt x="996035" y="624840"/>
                </a:lnTo>
                <a:lnTo>
                  <a:pt x="999921" y="621030"/>
                </a:lnTo>
                <a:lnTo>
                  <a:pt x="1004125" y="622300"/>
                </a:lnTo>
                <a:lnTo>
                  <a:pt x="1004697" y="624840"/>
                </a:lnTo>
                <a:lnTo>
                  <a:pt x="1002411" y="626110"/>
                </a:lnTo>
                <a:lnTo>
                  <a:pt x="1010335" y="627380"/>
                </a:lnTo>
                <a:lnTo>
                  <a:pt x="1016749" y="624840"/>
                </a:lnTo>
                <a:lnTo>
                  <a:pt x="1022464" y="623570"/>
                </a:lnTo>
                <a:lnTo>
                  <a:pt x="1028306" y="624840"/>
                </a:lnTo>
                <a:lnTo>
                  <a:pt x="1028471" y="627380"/>
                </a:lnTo>
                <a:lnTo>
                  <a:pt x="1029017" y="627380"/>
                </a:lnTo>
                <a:lnTo>
                  <a:pt x="1029690" y="628650"/>
                </a:lnTo>
                <a:lnTo>
                  <a:pt x="1013333" y="628650"/>
                </a:lnTo>
                <a:lnTo>
                  <a:pt x="1013358" y="632460"/>
                </a:lnTo>
                <a:lnTo>
                  <a:pt x="1021003" y="633730"/>
                </a:lnTo>
                <a:lnTo>
                  <a:pt x="1014945" y="641350"/>
                </a:lnTo>
                <a:lnTo>
                  <a:pt x="1020229" y="637540"/>
                </a:lnTo>
                <a:lnTo>
                  <a:pt x="1026464" y="633730"/>
                </a:lnTo>
                <a:lnTo>
                  <a:pt x="1032941" y="631190"/>
                </a:lnTo>
                <a:lnTo>
                  <a:pt x="1038974" y="631190"/>
                </a:lnTo>
                <a:lnTo>
                  <a:pt x="1039698" y="632460"/>
                </a:lnTo>
                <a:lnTo>
                  <a:pt x="1039977" y="632460"/>
                </a:lnTo>
                <a:lnTo>
                  <a:pt x="1039202" y="633730"/>
                </a:lnTo>
                <a:lnTo>
                  <a:pt x="1042466" y="633730"/>
                </a:lnTo>
                <a:lnTo>
                  <a:pt x="1043914" y="632460"/>
                </a:lnTo>
                <a:lnTo>
                  <a:pt x="1046289" y="633730"/>
                </a:lnTo>
                <a:lnTo>
                  <a:pt x="1050086" y="633730"/>
                </a:lnTo>
                <a:lnTo>
                  <a:pt x="1050975" y="638810"/>
                </a:lnTo>
                <a:lnTo>
                  <a:pt x="1058849" y="636270"/>
                </a:lnTo>
                <a:lnTo>
                  <a:pt x="1062659" y="636270"/>
                </a:lnTo>
                <a:lnTo>
                  <a:pt x="1062329" y="631190"/>
                </a:lnTo>
                <a:lnTo>
                  <a:pt x="1067320" y="631190"/>
                </a:lnTo>
                <a:lnTo>
                  <a:pt x="1062621" y="627380"/>
                </a:lnTo>
                <a:lnTo>
                  <a:pt x="1059764" y="627380"/>
                </a:lnTo>
                <a:lnTo>
                  <a:pt x="1059421" y="627062"/>
                </a:lnTo>
                <a:lnTo>
                  <a:pt x="1058913" y="626706"/>
                </a:lnTo>
                <a:lnTo>
                  <a:pt x="1058024" y="628561"/>
                </a:lnTo>
                <a:lnTo>
                  <a:pt x="1058176" y="628561"/>
                </a:lnTo>
                <a:lnTo>
                  <a:pt x="1057757" y="628650"/>
                </a:lnTo>
                <a:lnTo>
                  <a:pt x="1058011" y="627380"/>
                </a:lnTo>
                <a:lnTo>
                  <a:pt x="1055839" y="627672"/>
                </a:lnTo>
                <a:lnTo>
                  <a:pt x="1055839" y="632460"/>
                </a:lnTo>
                <a:lnTo>
                  <a:pt x="1055598" y="633730"/>
                </a:lnTo>
                <a:lnTo>
                  <a:pt x="1055331" y="635000"/>
                </a:lnTo>
                <a:lnTo>
                  <a:pt x="1054862" y="635000"/>
                </a:lnTo>
                <a:lnTo>
                  <a:pt x="1052334" y="636270"/>
                </a:lnTo>
                <a:lnTo>
                  <a:pt x="1051471" y="635000"/>
                </a:lnTo>
                <a:lnTo>
                  <a:pt x="1051128" y="633730"/>
                </a:lnTo>
                <a:lnTo>
                  <a:pt x="1055547" y="633730"/>
                </a:lnTo>
                <a:lnTo>
                  <a:pt x="1055839" y="632460"/>
                </a:lnTo>
                <a:lnTo>
                  <a:pt x="1055839" y="627672"/>
                </a:lnTo>
                <a:lnTo>
                  <a:pt x="1048537" y="628650"/>
                </a:lnTo>
                <a:lnTo>
                  <a:pt x="1051534" y="624840"/>
                </a:lnTo>
                <a:lnTo>
                  <a:pt x="1053109" y="623570"/>
                </a:lnTo>
                <a:lnTo>
                  <a:pt x="1054671" y="622300"/>
                </a:lnTo>
                <a:lnTo>
                  <a:pt x="1058900" y="626110"/>
                </a:lnTo>
                <a:lnTo>
                  <a:pt x="1060843" y="622300"/>
                </a:lnTo>
                <a:lnTo>
                  <a:pt x="1061554" y="621030"/>
                </a:lnTo>
                <a:lnTo>
                  <a:pt x="1062266" y="619760"/>
                </a:lnTo>
                <a:lnTo>
                  <a:pt x="1062964" y="618490"/>
                </a:lnTo>
                <a:lnTo>
                  <a:pt x="1064183" y="615950"/>
                </a:lnTo>
                <a:lnTo>
                  <a:pt x="1069428" y="624840"/>
                </a:lnTo>
                <a:lnTo>
                  <a:pt x="1079500" y="628650"/>
                </a:lnTo>
                <a:lnTo>
                  <a:pt x="1080922" y="633730"/>
                </a:lnTo>
                <a:lnTo>
                  <a:pt x="1090218" y="632460"/>
                </a:lnTo>
                <a:lnTo>
                  <a:pt x="1099883" y="629920"/>
                </a:lnTo>
                <a:lnTo>
                  <a:pt x="1108735" y="627380"/>
                </a:lnTo>
                <a:lnTo>
                  <a:pt x="1115580" y="621030"/>
                </a:lnTo>
                <a:lnTo>
                  <a:pt x="1118895" y="619760"/>
                </a:lnTo>
                <a:lnTo>
                  <a:pt x="1119403" y="623570"/>
                </a:lnTo>
                <a:lnTo>
                  <a:pt x="1120470" y="625754"/>
                </a:lnTo>
                <a:lnTo>
                  <a:pt x="1122045" y="624840"/>
                </a:lnTo>
                <a:lnTo>
                  <a:pt x="1135037" y="627380"/>
                </a:lnTo>
                <a:lnTo>
                  <a:pt x="1135557" y="624840"/>
                </a:lnTo>
                <a:lnTo>
                  <a:pt x="1136586" y="619760"/>
                </a:lnTo>
                <a:lnTo>
                  <a:pt x="1139558" y="622300"/>
                </a:lnTo>
                <a:lnTo>
                  <a:pt x="1138821" y="623570"/>
                </a:lnTo>
                <a:lnTo>
                  <a:pt x="1138656" y="624840"/>
                </a:lnTo>
                <a:lnTo>
                  <a:pt x="1143381" y="624840"/>
                </a:lnTo>
                <a:lnTo>
                  <a:pt x="1141844" y="627380"/>
                </a:lnTo>
                <a:lnTo>
                  <a:pt x="1157478" y="629920"/>
                </a:lnTo>
                <a:lnTo>
                  <a:pt x="1171714" y="623570"/>
                </a:lnTo>
                <a:lnTo>
                  <a:pt x="1182738" y="619760"/>
                </a:lnTo>
                <a:lnTo>
                  <a:pt x="1186421" y="618490"/>
                </a:lnTo>
                <a:lnTo>
                  <a:pt x="1203439" y="623570"/>
                </a:lnTo>
                <a:lnTo>
                  <a:pt x="1200835" y="622300"/>
                </a:lnTo>
                <a:lnTo>
                  <a:pt x="1200480" y="621030"/>
                </a:lnTo>
                <a:lnTo>
                  <a:pt x="1209370" y="622300"/>
                </a:lnTo>
                <a:lnTo>
                  <a:pt x="1236408" y="622300"/>
                </a:lnTo>
                <a:lnTo>
                  <a:pt x="1245450" y="621030"/>
                </a:lnTo>
                <a:lnTo>
                  <a:pt x="1254531" y="621030"/>
                </a:lnTo>
                <a:lnTo>
                  <a:pt x="1264627" y="619760"/>
                </a:lnTo>
                <a:lnTo>
                  <a:pt x="1276743" y="621030"/>
                </a:lnTo>
                <a:lnTo>
                  <a:pt x="1278420" y="619760"/>
                </a:lnTo>
                <a:lnTo>
                  <a:pt x="1280096" y="618490"/>
                </a:lnTo>
                <a:lnTo>
                  <a:pt x="1281760" y="617220"/>
                </a:lnTo>
                <a:lnTo>
                  <a:pt x="1284071" y="615950"/>
                </a:lnTo>
                <a:lnTo>
                  <a:pt x="1288669" y="613410"/>
                </a:lnTo>
                <a:lnTo>
                  <a:pt x="1293787" y="612140"/>
                </a:lnTo>
                <a:lnTo>
                  <a:pt x="1296301" y="610870"/>
                </a:lnTo>
                <a:lnTo>
                  <a:pt x="1301330" y="608330"/>
                </a:lnTo>
                <a:lnTo>
                  <a:pt x="1300048" y="605790"/>
                </a:lnTo>
                <a:lnTo>
                  <a:pt x="1298778" y="603250"/>
                </a:lnTo>
                <a:lnTo>
                  <a:pt x="1300048" y="598170"/>
                </a:lnTo>
                <a:lnTo>
                  <a:pt x="1305496" y="601980"/>
                </a:lnTo>
                <a:lnTo>
                  <a:pt x="1306017" y="598170"/>
                </a:lnTo>
                <a:lnTo>
                  <a:pt x="1306372" y="595630"/>
                </a:lnTo>
                <a:lnTo>
                  <a:pt x="1307084" y="590550"/>
                </a:lnTo>
                <a:lnTo>
                  <a:pt x="1311910" y="586740"/>
                </a:lnTo>
                <a:lnTo>
                  <a:pt x="1313510" y="585470"/>
                </a:lnTo>
                <a:lnTo>
                  <a:pt x="1331595" y="580390"/>
                </a:lnTo>
                <a:lnTo>
                  <a:pt x="1337627" y="571500"/>
                </a:lnTo>
                <a:lnTo>
                  <a:pt x="1333385" y="570230"/>
                </a:lnTo>
                <a:lnTo>
                  <a:pt x="1337995" y="566420"/>
                </a:lnTo>
                <a:lnTo>
                  <a:pt x="1338834" y="565150"/>
                </a:lnTo>
                <a:lnTo>
                  <a:pt x="1339672" y="563880"/>
                </a:lnTo>
                <a:lnTo>
                  <a:pt x="1344726" y="556260"/>
                </a:lnTo>
                <a:lnTo>
                  <a:pt x="1347228" y="561340"/>
                </a:lnTo>
                <a:lnTo>
                  <a:pt x="1347127" y="560070"/>
                </a:lnTo>
                <a:lnTo>
                  <a:pt x="1345679" y="556260"/>
                </a:lnTo>
                <a:lnTo>
                  <a:pt x="1348727" y="556260"/>
                </a:lnTo>
                <a:lnTo>
                  <a:pt x="1351000" y="558800"/>
                </a:lnTo>
                <a:lnTo>
                  <a:pt x="1352270" y="556260"/>
                </a:lnTo>
                <a:lnTo>
                  <a:pt x="1354188" y="552450"/>
                </a:lnTo>
                <a:lnTo>
                  <a:pt x="1357376" y="546100"/>
                </a:lnTo>
                <a:lnTo>
                  <a:pt x="1362646" y="546100"/>
                </a:lnTo>
                <a:lnTo>
                  <a:pt x="1366024" y="548640"/>
                </a:lnTo>
                <a:lnTo>
                  <a:pt x="1369860" y="551180"/>
                </a:lnTo>
                <a:lnTo>
                  <a:pt x="1376502" y="548640"/>
                </a:lnTo>
                <a:lnTo>
                  <a:pt x="1378216" y="546100"/>
                </a:lnTo>
                <a:lnTo>
                  <a:pt x="1379918" y="543560"/>
                </a:lnTo>
                <a:lnTo>
                  <a:pt x="1380858" y="538480"/>
                </a:lnTo>
                <a:lnTo>
                  <a:pt x="1381099" y="537210"/>
                </a:lnTo>
                <a:lnTo>
                  <a:pt x="1382039" y="532130"/>
                </a:lnTo>
                <a:lnTo>
                  <a:pt x="1382280" y="530860"/>
                </a:lnTo>
                <a:close/>
              </a:path>
              <a:path w="1387475" h="641350">
                <a:moveTo>
                  <a:pt x="1384287" y="238582"/>
                </a:moveTo>
                <a:lnTo>
                  <a:pt x="1383538" y="238607"/>
                </a:lnTo>
                <a:lnTo>
                  <a:pt x="1382852" y="238861"/>
                </a:lnTo>
                <a:lnTo>
                  <a:pt x="1382204" y="239229"/>
                </a:lnTo>
                <a:lnTo>
                  <a:pt x="1383080" y="239090"/>
                </a:lnTo>
                <a:lnTo>
                  <a:pt x="1383855" y="238848"/>
                </a:lnTo>
                <a:lnTo>
                  <a:pt x="1384287" y="238582"/>
                </a:lnTo>
                <a:close/>
              </a:path>
              <a:path w="1387475" h="641350">
                <a:moveTo>
                  <a:pt x="1385341" y="345643"/>
                </a:moveTo>
                <a:lnTo>
                  <a:pt x="1379410" y="345325"/>
                </a:lnTo>
                <a:lnTo>
                  <a:pt x="1376807" y="344855"/>
                </a:lnTo>
                <a:lnTo>
                  <a:pt x="1379258" y="345592"/>
                </a:lnTo>
                <a:lnTo>
                  <a:pt x="1380464" y="346608"/>
                </a:lnTo>
                <a:lnTo>
                  <a:pt x="1373301" y="346710"/>
                </a:lnTo>
                <a:lnTo>
                  <a:pt x="1376514" y="337820"/>
                </a:lnTo>
                <a:lnTo>
                  <a:pt x="1377442" y="335280"/>
                </a:lnTo>
                <a:lnTo>
                  <a:pt x="1376032" y="331470"/>
                </a:lnTo>
                <a:lnTo>
                  <a:pt x="1375105" y="328930"/>
                </a:lnTo>
                <a:lnTo>
                  <a:pt x="1374635" y="327660"/>
                </a:lnTo>
                <a:lnTo>
                  <a:pt x="1376349" y="325120"/>
                </a:lnTo>
                <a:lnTo>
                  <a:pt x="1377772" y="317500"/>
                </a:lnTo>
                <a:lnTo>
                  <a:pt x="1379207" y="309880"/>
                </a:lnTo>
                <a:lnTo>
                  <a:pt x="1380883" y="302260"/>
                </a:lnTo>
                <a:lnTo>
                  <a:pt x="1382179" y="302260"/>
                </a:lnTo>
                <a:lnTo>
                  <a:pt x="1374406" y="300990"/>
                </a:lnTo>
                <a:lnTo>
                  <a:pt x="1375613" y="292100"/>
                </a:lnTo>
                <a:lnTo>
                  <a:pt x="1374724" y="289560"/>
                </a:lnTo>
                <a:lnTo>
                  <a:pt x="1373835" y="287020"/>
                </a:lnTo>
                <a:lnTo>
                  <a:pt x="1380324" y="287020"/>
                </a:lnTo>
                <a:lnTo>
                  <a:pt x="1382496" y="290830"/>
                </a:lnTo>
                <a:lnTo>
                  <a:pt x="1382369" y="287020"/>
                </a:lnTo>
                <a:lnTo>
                  <a:pt x="1382331" y="285813"/>
                </a:lnTo>
                <a:lnTo>
                  <a:pt x="1383080" y="286181"/>
                </a:lnTo>
                <a:lnTo>
                  <a:pt x="1384058" y="286588"/>
                </a:lnTo>
                <a:lnTo>
                  <a:pt x="1385150" y="286943"/>
                </a:lnTo>
                <a:lnTo>
                  <a:pt x="1382229" y="284251"/>
                </a:lnTo>
                <a:lnTo>
                  <a:pt x="1382229" y="284454"/>
                </a:lnTo>
                <a:lnTo>
                  <a:pt x="1379778" y="283210"/>
                </a:lnTo>
                <a:lnTo>
                  <a:pt x="1378419" y="281940"/>
                </a:lnTo>
                <a:lnTo>
                  <a:pt x="1378089" y="280670"/>
                </a:lnTo>
                <a:lnTo>
                  <a:pt x="1377429" y="278130"/>
                </a:lnTo>
                <a:lnTo>
                  <a:pt x="1383245" y="279400"/>
                </a:lnTo>
                <a:lnTo>
                  <a:pt x="1382928" y="278130"/>
                </a:lnTo>
                <a:lnTo>
                  <a:pt x="1381937" y="274320"/>
                </a:lnTo>
                <a:lnTo>
                  <a:pt x="1379867" y="267970"/>
                </a:lnTo>
                <a:lnTo>
                  <a:pt x="1378559" y="261620"/>
                </a:lnTo>
                <a:lnTo>
                  <a:pt x="1379232" y="256540"/>
                </a:lnTo>
                <a:lnTo>
                  <a:pt x="1379562" y="254000"/>
                </a:lnTo>
                <a:lnTo>
                  <a:pt x="1374914" y="255270"/>
                </a:lnTo>
                <a:lnTo>
                  <a:pt x="1369656" y="256540"/>
                </a:lnTo>
                <a:lnTo>
                  <a:pt x="1364678" y="256540"/>
                </a:lnTo>
                <a:lnTo>
                  <a:pt x="1360868" y="252730"/>
                </a:lnTo>
                <a:lnTo>
                  <a:pt x="1363764" y="251460"/>
                </a:lnTo>
                <a:lnTo>
                  <a:pt x="1368552" y="251460"/>
                </a:lnTo>
                <a:lnTo>
                  <a:pt x="1367510" y="250190"/>
                </a:lnTo>
                <a:lnTo>
                  <a:pt x="1368704" y="248920"/>
                </a:lnTo>
                <a:lnTo>
                  <a:pt x="1369644" y="249643"/>
                </a:lnTo>
                <a:lnTo>
                  <a:pt x="1369733" y="248920"/>
                </a:lnTo>
                <a:lnTo>
                  <a:pt x="1369910" y="247650"/>
                </a:lnTo>
                <a:lnTo>
                  <a:pt x="1374076" y="247650"/>
                </a:lnTo>
                <a:lnTo>
                  <a:pt x="1372793" y="243840"/>
                </a:lnTo>
                <a:lnTo>
                  <a:pt x="1376121" y="245110"/>
                </a:lnTo>
                <a:lnTo>
                  <a:pt x="1376553" y="245110"/>
                </a:lnTo>
                <a:lnTo>
                  <a:pt x="1374495" y="247650"/>
                </a:lnTo>
                <a:lnTo>
                  <a:pt x="1376159" y="248920"/>
                </a:lnTo>
                <a:lnTo>
                  <a:pt x="1376781" y="245110"/>
                </a:lnTo>
                <a:lnTo>
                  <a:pt x="1377365" y="243840"/>
                </a:lnTo>
                <a:lnTo>
                  <a:pt x="1379105" y="240030"/>
                </a:lnTo>
                <a:lnTo>
                  <a:pt x="1382217" y="238760"/>
                </a:lnTo>
                <a:lnTo>
                  <a:pt x="1376616" y="238760"/>
                </a:lnTo>
                <a:lnTo>
                  <a:pt x="1375994" y="236220"/>
                </a:lnTo>
                <a:lnTo>
                  <a:pt x="1375460" y="228600"/>
                </a:lnTo>
                <a:lnTo>
                  <a:pt x="1380909" y="232410"/>
                </a:lnTo>
                <a:lnTo>
                  <a:pt x="1382915" y="228600"/>
                </a:lnTo>
                <a:lnTo>
                  <a:pt x="1379982" y="226060"/>
                </a:lnTo>
                <a:lnTo>
                  <a:pt x="1382826" y="222250"/>
                </a:lnTo>
                <a:lnTo>
                  <a:pt x="1355813" y="222250"/>
                </a:lnTo>
                <a:lnTo>
                  <a:pt x="1351470" y="233680"/>
                </a:lnTo>
                <a:lnTo>
                  <a:pt x="1354162" y="247650"/>
                </a:lnTo>
                <a:lnTo>
                  <a:pt x="1357350" y="260350"/>
                </a:lnTo>
                <a:lnTo>
                  <a:pt x="1353527" y="274320"/>
                </a:lnTo>
                <a:lnTo>
                  <a:pt x="1353439" y="271780"/>
                </a:lnTo>
                <a:lnTo>
                  <a:pt x="1350886" y="269240"/>
                </a:lnTo>
                <a:lnTo>
                  <a:pt x="1350911" y="270510"/>
                </a:lnTo>
                <a:lnTo>
                  <a:pt x="1353985" y="285750"/>
                </a:lnTo>
                <a:lnTo>
                  <a:pt x="1358823" y="284480"/>
                </a:lnTo>
                <a:lnTo>
                  <a:pt x="1356880" y="283210"/>
                </a:lnTo>
                <a:lnTo>
                  <a:pt x="1360576" y="280670"/>
                </a:lnTo>
                <a:lnTo>
                  <a:pt x="1363510" y="281940"/>
                </a:lnTo>
                <a:lnTo>
                  <a:pt x="1365885" y="285750"/>
                </a:lnTo>
                <a:lnTo>
                  <a:pt x="1365986" y="289560"/>
                </a:lnTo>
                <a:lnTo>
                  <a:pt x="1362557" y="283210"/>
                </a:lnTo>
                <a:lnTo>
                  <a:pt x="1355534" y="293370"/>
                </a:lnTo>
                <a:lnTo>
                  <a:pt x="1357007" y="292100"/>
                </a:lnTo>
                <a:lnTo>
                  <a:pt x="1358671" y="293370"/>
                </a:lnTo>
                <a:lnTo>
                  <a:pt x="1360195" y="293370"/>
                </a:lnTo>
                <a:lnTo>
                  <a:pt x="1358074" y="297180"/>
                </a:lnTo>
                <a:lnTo>
                  <a:pt x="1361249" y="297180"/>
                </a:lnTo>
                <a:lnTo>
                  <a:pt x="1364957" y="299720"/>
                </a:lnTo>
                <a:lnTo>
                  <a:pt x="1364488" y="304800"/>
                </a:lnTo>
                <a:lnTo>
                  <a:pt x="1361922" y="304800"/>
                </a:lnTo>
                <a:lnTo>
                  <a:pt x="1363345" y="308610"/>
                </a:lnTo>
                <a:lnTo>
                  <a:pt x="1366824" y="311150"/>
                </a:lnTo>
                <a:lnTo>
                  <a:pt x="1366215" y="316230"/>
                </a:lnTo>
                <a:lnTo>
                  <a:pt x="1360627" y="317500"/>
                </a:lnTo>
                <a:lnTo>
                  <a:pt x="1363459" y="311150"/>
                </a:lnTo>
                <a:lnTo>
                  <a:pt x="1358823" y="311150"/>
                </a:lnTo>
                <a:lnTo>
                  <a:pt x="1359331" y="317500"/>
                </a:lnTo>
                <a:lnTo>
                  <a:pt x="1369834" y="322580"/>
                </a:lnTo>
                <a:lnTo>
                  <a:pt x="1364373" y="328930"/>
                </a:lnTo>
                <a:lnTo>
                  <a:pt x="1362748" y="326390"/>
                </a:lnTo>
                <a:lnTo>
                  <a:pt x="1362608" y="322580"/>
                </a:lnTo>
                <a:lnTo>
                  <a:pt x="1360970" y="320040"/>
                </a:lnTo>
                <a:lnTo>
                  <a:pt x="1354543" y="326390"/>
                </a:lnTo>
                <a:lnTo>
                  <a:pt x="1356233" y="326390"/>
                </a:lnTo>
                <a:lnTo>
                  <a:pt x="1355305" y="331470"/>
                </a:lnTo>
                <a:lnTo>
                  <a:pt x="1355445" y="330200"/>
                </a:lnTo>
                <a:lnTo>
                  <a:pt x="1354302" y="334467"/>
                </a:lnTo>
                <a:lnTo>
                  <a:pt x="1353362" y="337108"/>
                </a:lnTo>
                <a:lnTo>
                  <a:pt x="1353896" y="335978"/>
                </a:lnTo>
                <a:lnTo>
                  <a:pt x="1352740" y="340360"/>
                </a:lnTo>
                <a:lnTo>
                  <a:pt x="1354455" y="337820"/>
                </a:lnTo>
                <a:lnTo>
                  <a:pt x="1361389" y="342900"/>
                </a:lnTo>
                <a:lnTo>
                  <a:pt x="1362849" y="349250"/>
                </a:lnTo>
                <a:lnTo>
                  <a:pt x="1363370" y="355600"/>
                </a:lnTo>
                <a:lnTo>
                  <a:pt x="1367497" y="363220"/>
                </a:lnTo>
                <a:lnTo>
                  <a:pt x="1362608" y="358140"/>
                </a:lnTo>
                <a:lnTo>
                  <a:pt x="1360525" y="358140"/>
                </a:lnTo>
                <a:lnTo>
                  <a:pt x="1359001" y="360680"/>
                </a:lnTo>
                <a:lnTo>
                  <a:pt x="1355788" y="360680"/>
                </a:lnTo>
                <a:lnTo>
                  <a:pt x="1355318" y="361378"/>
                </a:lnTo>
                <a:lnTo>
                  <a:pt x="1353248" y="361010"/>
                </a:lnTo>
                <a:lnTo>
                  <a:pt x="1354302" y="361353"/>
                </a:lnTo>
                <a:lnTo>
                  <a:pt x="1355090" y="361429"/>
                </a:lnTo>
                <a:lnTo>
                  <a:pt x="1355267" y="361454"/>
                </a:lnTo>
                <a:lnTo>
                  <a:pt x="1354099" y="363220"/>
                </a:lnTo>
                <a:lnTo>
                  <a:pt x="1352219" y="367030"/>
                </a:lnTo>
                <a:lnTo>
                  <a:pt x="1350391" y="365760"/>
                </a:lnTo>
                <a:lnTo>
                  <a:pt x="1352143" y="369570"/>
                </a:lnTo>
                <a:lnTo>
                  <a:pt x="1351419" y="373380"/>
                </a:lnTo>
                <a:lnTo>
                  <a:pt x="1351165" y="375920"/>
                </a:lnTo>
                <a:lnTo>
                  <a:pt x="1354289" y="381000"/>
                </a:lnTo>
                <a:lnTo>
                  <a:pt x="1352232" y="381000"/>
                </a:lnTo>
                <a:lnTo>
                  <a:pt x="1353235" y="383540"/>
                </a:lnTo>
                <a:lnTo>
                  <a:pt x="1355166" y="383540"/>
                </a:lnTo>
                <a:lnTo>
                  <a:pt x="1357172" y="391160"/>
                </a:lnTo>
                <a:lnTo>
                  <a:pt x="1355217" y="400050"/>
                </a:lnTo>
                <a:lnTo>
                  <a:pt x="1353781" y="410210"/>
                </a:lnTo>
                <a:lnTo>
                  <a:pt x="1357325" y="419100"/>
                </a:lnTo>
                <a:lnTo>
                  <a:pt x="1360970" y="426720"/>
                </a:lnTo>
                <a:lnTo>
                  <a:pt x="1369060" y="436880"/>
                </a:lnTo>
                <a:lnTo>
                  <a:pt x="1372400" y="444500"/>
                </a:lnTo>
                <a:lnTo>
                  <a:pt x="1369225" y="448310"/>
                </a:lnTo>
                <a:lnTo>
                  <a:pt x="1364830" y="441960"/>
                </a:lnTo>
                <a:lnTo>
                  <a:pt x="1361986" y="447040"/>
                </a:lnTo>
                <a:lnTo>
                  <a:pt x="1362659" y="452120"/>
                </a:lnTo>
                <a:lnTo>
                  <a:pt x="1365186" y="457200"/>
                </a:lnTo>
                <a:lnTo>
                  <a:pt x="1363357" y="455930"/>
                </a:lnTo>
                <a:lnTo>
                  <a:pt x="1361884" y="457200"/>
                </a:lnTo>
                <a:lnTo>
                  <a:pt x="1359623" y="459740"/>
                </a:lnTo>
                <a:lnTo>
                  <a:pt x="1360284" y="463550"/>
                </a:lnTo>
                <a:lnTo>
                  <a:pt x="1365592" y="462572"/>
                </a:lnTo>
                <a:lnTo>
                  <a:pt x="1364805" y="459740"/>
                </a:lnTo>
                <a:lnTo>
                  <a:pt x="1373657" y="463550"/>
                </a:lnTo>
                <a:lnTo>
                  <a:pt x="1369910" y="459740"/>
                </a:lnTo>
                <a:lnTo>
                  <a:pt x="1367409" y="457200"/>
                </a:lnTo>
                <a:lnTo>
                  <a:pt x="1366164" y="455930"/>
                </a:lnTo>
                <a:lnTo>
                  <a:pt x="1368399" y="453390"/>
                </a:lnTo>
                <a:lnTo>
                  <a:pt x="1373251" y="452120"/>
                </a:lnTo>
                <a:lnTo>
                  <a:pt x="1374673" y="455930"/>
                </a:lnTo>
                <a:lnTo>
                  <a:pt x="1377797" y="452120"/>
                </a:lnTo>
                <a:lnTo>
                  <a:pt x="1378839" y="450850"/>
                </a:lnTo>
                <a:lnTo>
                  <a:pt x="1371409" y="450850"/>
                </a:lnTo>
                <a:lnTo>
                  <a:pt x="1373759" y="448310"/>
                </a:lnTo>
                <a:lnTo>
                  <a:pt x="1376095" y="445770"/>
                </a:lnTo>
                <a:lnTo>
                  <a:pt x="1377619" y="445770"/>
                </a:lnTo>
                <a:lnTo>
                  <a:pt x="1374851" y="440690"/>
                </a:lnTo>
                <a:lnTo>
                  <a:pt x="1376718" y="441960"/>
                </a:lnTo>
                <a:lnTo>
                  <a:pt x="1378864" y="440690"/>
                </a:lnTo>
                <a:lnTo>
                  <a:pt x="1380401" y="439788"/>
                </a:lnTo>
                <a:lnTo>
                  <a:pt x="1380858" y="436880"/>
                </a:lnTo>
                <a:lnTo>
                  <a:pt x="1378940" y="430530"/>
                </a:lnTo>
                <a:lnTo>
                  <a:pt x="1377340" y="426720"/>
                </a:lnTo>
                <a:lnTo>
                  <a:pt x="1379347" y="424180"/>
                </a:lnTo>
                <a:lnTo>
                  <a:pt x="1379918" y="424180"/>
                </a:lnTo>
                <a:lnTo>
                  <a:pt x="1377353" y="417830"/>
                </a:lnTo>
                <a:lnTo>
                  <a:pt x="1370660" y="417830"/>
                </a:lnTo>
                <a:lnTo>
                  <a:pt x="1365592" y="412750"/>
                </a:lnTo>
                <a:lnTo>
                  <a:pt x="1381252" y="406400"/>
                </a:lnTo>
                <a:lnTo>
                  <a:pt x="1374775" y="405130"/>
                </a:lnTo>
                <a:lnTo>
                  <a:pt x="1375219" y="401320"/>
                </a:lnTo>
                <a:lnTo>
                  <a:pt x="1375359" y="400050"/>
                </a:lnTo>
                <a:lnTo>
                  <a:pt x="1377962" y="401320"/>
                </a:lnTo>
                <a:lnTo>
                  <a:pt x="1376819" y="400050"/>
                </a:lnTo>
                <a:lnTo>
                  <a:pt x="1373390" y="396240"/>
                </a:lnTo>
                <a:lnTo>
                  <a:pt x="1375194" y="401320"/>
                </a:lnTo>
                <a:lnTo>
                  <a:pt x="1370939" y="398780"/>
                </a:lnTo>
                <a:lnTo>
                  <a:pt x="1372971" y="392430"/>
                </a:lnTo>
                <a:lnTo>
                  <a:pt x="1372768" y="388620"/>
                </a:lnTo>
                <a:lnTo>
                  <a:pt x="1372806" y="386080"/>
                </a:lnTo>
                <a:lnTo>
                  <a:pt x="1373111" y="382739"/>
                </a:lnTo>
                <a:lnTo>
                  <a:pt x="1370672" y="378460"/>
                </a:lnTo>
                <a:lnTo>
                  <a:pt x="1373085" y="377063"/>
                </a:lnTo>
                <a:lnTo>
                  <a:pt x="1373657" y="380784"/>
                </a:lnTo>
                <a:lnTo>
                  <a:pt x="1377848" y="378460"/>
                </a:lnTo>
                <a:lnTo>
                  <a:pt x="1374038" y="376504"/>
                </a:lnTo>
                <a:lnTo>
                  <a:pt x="1375029" y="375920"/>
                </a:lnTo>
                <a:lnTo>
                  <a:pt x="1374317" y="372110"/>
                </a:lnTo>
                <a:lnTo>
                  <a:pt x="1372463" y="368300"/>
                </a:lnTo>
                <a:lnTo>
                  <a:pt x="1372704" y="367030"/>
                </a:lnTo>
                <a:lnTo>
                  <a:pt x="1373403" y="363220"/>
                </a:lnTo>
                <a:lnTo>
                  <a:pt x="1379156" y="364490"/>
                </a:lnTo>
                <a:lnTo>
                  <a:pt x="1376311" y="370840"/>
                </a:lnTo>
                <a:lnTo>
                  <a:pt x="1381201" y="364490"/>
                </a:lnTo>
                <a:lnTo>
                  <a:pt x="1377340" y="360680"/>
                </a:lnTo>
                <a:lnTo>
                  <a:pt x="1378191" y="356870"/>
                </a:lnTo>
                <a:lnTo>
                  <a:pt x="1380477" y="351790"/>
                </a:lnTo>
                <a:lnTo>
                  <a:pt x="1380871" y="347649"/>
                </a:lnTo>
                <a:lnTo>
                  <a:pt x="1380947" y="347840"/>
                </a:lnTo>
                <a:lnTo>
                  <a:pt x="1382077" y="347840"/>
                </a:lnTo>
                <a:lnTo>
                  <a:pt x="1383423" y="347611"/>
                </a:lnTo>
                <a:lnTo>
                  <a:pt x="1385125" y="347078"/>
                </a:lnTo>
                <a:lnTo>
                  <a:pt x="1385341" y="345643"/>
                </a:lnTo>
                <a:close/>
              </a:path>
              <a:path w="1387475" h="641350">
                <a:moveTo>
                  <a:pt x="1386446" y="392569"/>
                </a:moveTo>
                <a:lnTo>
                  <a:pt x="1384477" y="392684"/>
                </a:lnTo>
                <a:lnTo>
                  <a:pt x="1381391" y="392734"/>
                </a:lnTo>
                <a:lnTo>
                  <a:pt x="1380007" y="387438"/>
                </a:lnTo>
                <a:lnTo>
                  <a:pt x="1378572" y="397357"/>
                </a:lnTo>
                <a:lnTo>
                  <a:pt x="1380807" y="395566"/>
                </a:lnTo>
                <a:lnTo>
                  <a:pt x="1383817" y="393217"/>
                </a:lnTo>
                <a:lnTo>
                  <a:pt x="1384503" y="397687"/>
                </a:lnTo>
                <a:lnTo>
                  <a:pt x="1386446" y="392569"/>
                </a:lnTo>
                <a:close/>
              </a:path>
              <a:path w="1387475" h="641350">
                <a:moveTo>
                  <a:pt x="1387043" y="356844"/>
                </a:moveTo>
                <a:lnTo>
                  <a:pt x="1384871" y="353529"/>
                </a:lnTo>
                <a:lnTo>
                  <a:pt x="1384312" y="352729"/>
                </a:lnTo>
                <a:lnTo>
                  <a:pt x="1382420" y="356743"/>
                </a:lnTo>
                <a:lnTo>
                  <a:pt x="1383652" y="362026"/>
                </a:lnTo>
                <a:lnTo>
                  <a:pt x="1385747" y="356590"/>
                </a:lnTo>
                <a:lnTo>
                  <a:pt x="1387043" y="356844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513579" y="5287416"/>
            <a:ext cx="2942590" cy="653415"/>
          </a:xfrm>
          <a:custGeom>
            <a:avLst/>
            <a:gdLst/>
            <a:ahLst/>
            <a:cxnLst/>
            <a:rect l="l" t="t" r="r" b="b"/>
            <a:pathLst>
              <a:path w="2942590" h="653414">
                <a:moveTo>
                  <a:pt x="9321" y="544804"/>
                </a:moveTo>
                <a:lnTo>
                  <a:pt x="6007" y="541007"/>
                </a:lnTo>
                <a:lnTo>
                  <a:pt x="0" y="538162"/>
                </a:lnTo>
                <a:lnTo>
                  <a:pt x="9321" y="544804"/>
                </a:lnTo>
                <a:close/>
              </a:path>
              <a:path w="2942590" h="653414">
                <a:moveTo>
                  <a:pt x="785660" y="561022"/>
                </a:moveTo>
                <a:lnTo>
                  <a:pt x="783907" y="558698"/>
                </a:lnTo>
                <a:lnTo>
                  <a:pt x="780021" y="557898"/>
                </a:lnTo>
                <a:lnTo>
                  <a:pt x="785660" y="561022"/>
                </a:lnTo>
                <a:close/>
              </a:path>
              <a:path w="2942590" h="653414">
                <a:moveTo>
                  <a:pt x="805345" y="472922"/>
                </a:moveTo>
                <a:lnTo>
                  <a:pt x="804735" y="469722"/>
                </a:lnTo>
                <a:lnTo>
                  <a:pt x="802563" y="470128"/>
                </a:lnTo>
                <a:lnTo>
                  <a:pt x="805345" y="472922"/>
                </a:lnTo>
                <a:close/>
              </a:path>
              <a:path w="2942590" h="653414">
                <a:moveTo>
                  <a:pt x="808062" y="469112"/>
                </a:moveTo>
                <a:lnTo>
                  <a:pt x="803897" y="465302"/>
                </a:lnTo>
                <a:lnTo>
                  <a:pt x="804735" y="469722"/>
                </a:lnTo>
                <a:lnTo>
                  <a:pt x="808062" y="469112"/>
                </a:lnTo>
                <a:close/>
              </a:path>
              <a:path w="2942590" h="653414">
                <a:moveTo>
                  <a:pt x="817562" y="518731"/>
                </a:moveTo>
                <a:lnTo>
                  <a:pt x="817308" y="518502"/>
                </a:lnTo>
                <a:lnTo>
                  <a:pt x="817283" y="518642"/>
                </a:lnTo>
                <a:lnTo>
                  <a:pt x="817562" y="518731"/>
                </a:lnTo>
                <a:close/>
              </a:path>
              <a:path w="2942590" h="653414">
                <a:moveTo>
                  <a:pt x="819543" y="150863"/>
                </a:moveTo>
                <a:lnTo>
                  <a:pt x="818540" y="151079"/>
                </a:lnTo>
                <a:lnTo>
                  <a:pt x="819378" y="151612"/>
                </a:lnTo>
                <a:lnTo>
                  <a:pt x="819543" y="150863"/>
                </a:lnTo>
                <a:close/>
              </a:path>
              <a:path w="2942590" h="653414">
                <a:moveTo>
                  <a:pt x="821778" y="519912"/>
                </a:moveTo>
                <a:lnTo>
                  <a:pt x="817562" y="518731"/>
                </a:lnTo>
                <a:lnTo>
                  <a:pt x="818870" y="519912"/>
                </a:lnTo>
                <a:lnTo>
                  <a:pt x="821778" y="519912"/>
                </a:lnTo>
                <a:close/>
              </a:path>
              <a:path w="2942590" h="653414">
                <a:moveTo>
                  <a:pt x="822845" y="147802"/>
                </a:moveTo>
                <a:lnTo>
                  <a:pt x="819924" y="149072"/>
                </a:lnTo>
                <a:lnTo>
                  <a:pt x="819543" y="150863"/>
                </a:lnTo>
                <a:lnTo>
                  <a:pt x="821918" y="150342"/>
                </a:lnTo>
                <a:lnTo>
                  <a:pt x="822845" y="147802"/>
                </a:lnTo>
                <a:close/>
              </a:path>
              <a:path w="2942590" h="653414">
                <a:moveTo>
                  <a:pt x="823772" y="66776"/>
                </a:moveTo>
                <a:lnTo>
                  <a:pt x="820140" y="65786"/>
                </a:lnTo>
                <a:lnTo>
                  <a:pt x="815441" y="67627"/>
                </a:lnTo>
                <a:lnTo>
                  <a:pt x="815873" y="71920"/>
                </a:lnTo>
                <a:lnTo>
                  <a:pt x="818730" y="69583"/>
                </a:lnTo>
                <a:lnTo>
                  <a:pt x="823112" y="68719"/>
                </a:lnTo>
                <a:lnTo>
                  <a:pt x="823772" y="66776"/>
                </a:lnTo>
                <a:close/>
              </a:path>
              <a:path w="2942590" h="653414">
                <a:moveTo>
                  <a:pt x="839343" y="542442"/>
                </a:moveTo>
                <a:lnTo>
                  <a:pt x="838885" y="541794"/>
                </a:lnTo>
                <a:lnTo>
                  <a:pt x="838276" y="541401"/>
                </a:lnTo>
                <a:lnTo>
                  <a:pt x="837438" y="541515"/>
                </a:lnTo>
                <a:lnTo>
                  <a:pt x="839343" y="542442"/>
                </a:lnTo>
                <a:close/>
              </a:path>
              <a:path w="2942590" h="653414">
                <a:moveTo>
                  <a:pt x="853020" y="553593"/>
                </a:moveTo>
                <a:lnTo>
                  <a:pt x="852144" y="552411"/>
                </a:lnTo>
                <a:lnTo>
                  <a:pt x="851103" y="553478"/>
                </a:lnTo>
                <a:lnTo>
                  <a:pt x="853020" y="553593"/>
                </a:lnTo>
                <a:close/>
              </a:path>
              <a:path w="2942590" h="653414">
                <a:moveTo>
                  <a:pt x="860907" y="36042"/>
                </a:moveTo>
                <a:lnTo>
                  <a:pt x="858329" y="34772"/>
                </a:lnTo>
                <a:lnTo>
                  <a:pt x="855751" y="33502"/>
                </a:lnTo>
                <a:lnTo>
                  <a:pt x="853465" y="37312"/>
                </a:lnTo>
                <a:lnTo>
                  <a:pt x="859167" y="38074"/>
                </a:lnTo>
                <a:lnTo>
                  <a:pt x="858177" y="34772"/>
                </a:lnTo>
                <a:lnTo>
                  <a:pt x="860907" y="36042"/>
                </a:lnTo>
                <a:close/>
              </a:path>
              <a:path w="2942590" h="653414">
                <a:moveTo>
                  <a:pt x="861491" y="38392"/>
                </a:moveTo>
                <a:lnTo>
                  <a:pt x="859167" y="38074"/>
                </a:lnTo>
                <a:lnTo>
                  <a:pt x="860069" y="41122"/>
                </a:lnTo>
                <a:lnTo>
                  <a:pt x="861491" y="38392"/>
                </a:lnTo>
                <a:close/>
              </a:path>
              <a:path w="2942590" h="653414">
                <a:moveTo>
                  <a:pt x="944664" y="55092"/>
                </a:moveTo>
                <a:lnTo>
                  <a:pt x="944245" y="55092"/>
                </a:lnTo>
                <a:lnTo>
                  <a:pt x="944041" y="54698"/>
                </a:lnTo>
                <a:lnTo>
                  <a:pt x="941870" y="56362"/>
                </a:lnTo>
                <a:lnTo>
                  <a:pt x="942797" y="56362"/>
                </a:lnTo>
                <a:lnTo>
                  <a:pt x="944664" y="55092"/>
                </a:lnTo>
                <a:close/>
              </a:path>
              <a:path w="2942590" h="653414">
                <a:moveTo>
                  <a:pt x="968781" y="11569"/>
                </a:moveTo>
                <a:lnTo>
                  <a:pt x="966050" y="10629"/>
                </a:lnTo>
                <a:lnTo>
                  <a:pt x="966330" y="11087"/>
                </a:lnTo>
                <a:lnTo>
                  <a:pt x="966711" y="11442"/>
                </a:lnTo>
                <a:lnTo>
                  <a:pt x="967041" y="11836"/>
                </a:lnTo>
                <a:lnTo>
                  <a:pt x="968781" y="11569"/>
                </a:lnTo>
                <a:close/>
              </a:path>
              <a:path w="2942590" h="653414">
                <a:moveTo>
                  <a:pt x="975283" y="639572"/>
                </a:moveTo>
                <a:lnTo>
                  <a:pt x="972439" y="638022"/>
                </a:lnTo>
                <a:lnTo>
                  <a:pt x="975245" y="640562"/>
                </a:lnTo>
                <a:lnTo>
                  <a:pt x="975283" y="639572"/>
                </a:lnTo>
                <a:close/>
              </a:path>
              <a:path w="2942590" h="653414">
                <a:moveTo>
                  <a:pt x="980605" y="3759"/>
                </a:moveTo>
                <a:lnTo>
                  <a:pt x="975906" y="5638"/>
                </a:lnTo>
                <a:lnTo>
                  <a:pt x="976998" y="12306"/>
                </a:lnTo>
                <a:lnTo>
                  <a:pt x="979817" y="11201"/>
                </a:lnTo>
                <a:lnTo>
                  <a:pt x="980605" y="3759"/>
                </a:lnTo>
                <a:close/>
              </a:path>
              <a:path w="2942590" h="653414">
                <a:moveTo>
                  <a:pt x="982853" y="57759"/>
                </a:moveTo>
                <a:lnTo>
                  <a:pt x="981341" y="55638"/>
                </a:lnTo>
                <a:lnTo>
                  <a:pt x="979741" y="54381"/>
                </a:lnTo>
                <a:lnTo>
                  <a:pt x="978065" y="53543"/>
                </a:lnTo>
                <a:lnTo>
                  <a:pt x="977684" y="54000"/>
                </a:lnTo>
                <a:lnTo>
                  <a:pt x="977265" y="54368"/>
                </a:lnTo>
                <a:lnTo>
                  <a:pt x="977011" y="55041"/>
                </a:lnTo>
                <a:lnTo>
                  <a:pt x="982853" y="57759"/>
                </a:lnTo>
                <a:close/>
              </a:path>
              <a:path w="2942590" h="653414">
                <a:moveTo>
                  <a:pt x="990650" y="596112"/>
                </a:moveTo>
                <a:lnTo>
                  <a:pt x="984250" y="593572"/>
                </a:lnTo>
                <a:lnTo>
                  <a:pt x="990346" y="599922"/>
                </a:lnTo>
                <a:lnTo>
                  <a:pt x="989088" y="597382"/>
                </a:lnTo>
                <a:lnTo>
                  <a:pt x="990650" y="596112"/>
                </a:lnTo>
                <a:close/>
              </a:path>
              <a:path w="2942590" h="653414">
                <a:moveTo>
                  <a:pt x="1011212" y="15722"/>
                </a:moveTo>
                <a:lnTo>
                  <a:pt x="1010729" y="16992"/>
                </a:lnTo>
                <a:lnTo>
                  <a:pt x="1011148" y="16992"/>
                </a:lnTo>
                <a:lnTo>
                  <a:pt x="1011212" y="15722"/>
                </a:lnTo>
                <a:close/>
              </a:path>
              <a:path w="2942590" h="653414">
                <a:moveTo>
                  <a:pt x="1017295" y="58635"/>
                </a:moveTo>
                <a:lnTo>
                  <a:pt x="1008634" y="57543"/>
                </a:lnTo>
                <a:lnTo>
                  <a:pt x="1011047" y="58191"/>
                </a:lnTo>
                <a:lnTo>
                  <a:pt x="1014196" y="58559"/>
                </a:lnTo>
                <a:lnTo>
                  <a:pt x="1017295" y="58635"/>
                </a:lnTo>
                <a:close/>
              </a:path>
              <a:path w="2942590" h="653414">
                <a:moveTo>
                  <a:pt x="1018247" y="58661"/>
                </a:moveTo>
                <a:lnTo>
                  <a:pt x="1017295" y="58635"/>
                </a:lnTo>
                <a:lnTo>
                  <a:pt x="1018235" y="58775"/>
                </a:lnTo>
                <a:close/>
              </a:path>
              <a:path w="2942590" h="653414">
                <a:moveTo>
                  <a:pt x="1020699" y="11988"/>
                </a:moveTo>
                <a:lnTo>
                  <a:pt x="1019175" y="10998"/>
                </a:lnTo>
                <a:lnTo>
                  <a:pt x="1019289" y="11366"/>
                </a:lnTo>
                <a:lnTo>
                  <a:pt x="1019352" y="11493"/>
                </a:lnTo>
                <a:lnTo>
                  <a:pt x="1020699" y="11988"/>
                </a:lnTo>
                <a:close/>
              </a:path>
              <a:path w="2942590" h="653414">
                <a:moveTo>
                  <a:pt x="1027163" y="639292"/>
                </a:moveTo>
                <a:lnTo>
                  <a:pt x="1026439" y="640562"/>
                </a:lnTo>
                <a:lnTo>
                  <a:pt x="1027163" y="640562"/>
                </a:lnTo>
                <a:lnTo>
                  <a:pt x="1027163" y="639292"/>
                </a:lnTo>
                <a:close/>
              </a:path>
              <a:path w="2942590" h="653414">
                <a:moveTo>
                  <a:pt x="1102766" y="599922"/>
                </a:moveTo>
                <a:lnTo>
                  <a:pt x="1094955" y="593572"/>
                </a:lnTo>
                <a:lnTo>
                  <a:pt x="1096772" y="601459"/>
                </a:lnTo>
                <a:lnTo>
                  <a:pt x="1097635" y="599922"/>
                </a:lnTo>
                <a:lnTo>
                  <a:pt x="1102766" y="599922"/>
                </a:lnTo>
                <a:close/>
              </a:path>
              <a:path w="2942590" h="653414">
                <a:moveTo>
                  <a:pt x="1133551" y="638987"/>
                </a:moveTo>
                <a:lnTo>
                  <a:pt x="1131811" y="638022"/>
                </a:lnTo>
                <a:lnTo>
                  <a:pt x="1130769" y="640562"/>
                </a:lnTo>
                <a:lnTo>
                  <a:pt x="1133551" y="638987"/>
                </a:lnTo>
                <a:close/>
              </a:path>
              <a:path w="2942590" h="653414">
                <a:moveTo>
                  <a:pt x="1136053" y="638022"/>
                </a:moveTo>
                <a:lnTo>
                  <a:pt x="1135875" y="637654"/>
                </a:lnTo>
                <a:lnTo>
                  <a:pt x="1133551" y="638987"/>
                </a:lnTo>
                <a:lnTo>
                  <a:pt x="1134110" y="639292"/>
                </a:lnTo>
                <a:lnTo>
                  <a:pt x="1136053" y="638022"/>
                </a:lnTo>
                <a:close/>
              </a:path>
              <a:path w="2942590" h="653414">
                <a:moveTo>
                  <a:pt x="1138758" y="18719"/>
                </a:moveTo>
                <a:lnTo>
                  <a:pt x="1138516" y="18262"/>
                </a:lnTo>
                <a:lnTo>
                  <a:pt x="1137996" y="19532"/>
                </a:lnTo>
                <a:lnTo>
                  <a:pt x="1138758" y="18719"/>
                </a:lnTo>
                <a:close/>
              </a:path>
              <a:path w="2942590" h="653414">
                <a:moveTo>
                  <a:pt x="1169593" y="18694"/>
                </a:moveTo>
                <a:lnTo>
                  <a:pt x="1167892" y="18262"/>
                </a:lnTo>
                <a:lnTo>
                  <a:pt x="1168019" y="19138"/>
                </a:lnTo>
                <a:lnTo>
                  <a:pt x="1169593" y="18694"/>
                </a:lnTo>
                <a:close/>
              </a:path>
              <a:path w="2942590" h="653414">
                <a:moveTo>
                  <a:pt x="1172908" y="19532"/>
                </a:moveTo>
                <a:lnTo>
                  <a:pt x="1171143" y="18262"/>
                </a:lnTo>
                <a:lnTo>
                  <a:pt x="1169593" y="18694"/>
                </a:lnTo>
                <a:lnTo>
                  <a:pt x="1172908" y="19532"/>
                </a:lnTo>
                <a:close/>
              </a:path>
              <a:path w="2942590" h="653414">
                <a:moveTo>
                  <a:pt x="1174305" y="15951"/>
                </a:moveTo>
                <a:lnTo>
                  <a:pt x="1171829" y="15100"/>
                </a:lnTo>
                <a:lnTo>
                  <a:pt x="1172794" y="15659"/>
                </a:lnTo>
                <a:lnTo>
                  <a:pt x="1173594" y="15862"/>
                </a:lnTo>
                <a:lnTo>
                  <a:pt x="1174305" y="15951"/>
                </a:lnTo>
                <a:close/>
              </a:path>
              <a:path w="2942590" h="653414">
                <a:moveTo>
                  <a:pt x="1175359" y="55613"/>
                </a:moveTo>
                <a:lnTo>
                  <a:pt x="1174953" y="55651"/>
                </a:lnTo>
                <a:lnTo>
                  <a:pt x="1174559" y="55714"/>
                </a:lnTo>
                <a:lnTo>
                  <a:pt x="1171473" y="56934"/>
                </a:lnTo>
                <a:lnTo>
                  <a:pt x="1173314" y="56540"/>
                </a:lnTo>
                <a:lnTo>
                  <a:pt x="1175359" y="55613"/>
                </a:lnTo>
                <a:close/>
              </a:path>
              <a:path w="2942590" h="653414">
                <a:moveTo>
                  <a:pt x="1179283" y="605599"/>
                </a:moveTo>
                <a:lnTo>
                  <a:pt x="1176045" y="603732"/>
                </a:lnTo>
                <a:lnTo>
                  <a:pt x="1177239" y="606298"/>
                </a:lnTo>
                <a:lnTo>
                  <a:pt x="1179283" y="605599"/>
                </a:lnTo>
                <a:close/>
              </a:path>
              <a:path w="2942590" h="653414">
                <a:moveTo>
                  <a:pt x="1184871" y="608812"/>
                </a:moveTo>
                <a:lnTo>
                  <a:pt x="1184846" y="603732"/>
                </a:lnTo>
                <a:lnTo>
                  <a:pt x="1179283" y="605599"/>
                </a:lnTo>
                <a:lnTo>
                  <a:pt x="1184871" y="608812"/>
                </a:lnTo>
                <a:close/>
              </a:path>
              <a:path w="2942590" h="653414">
                <a:moveTo>
                  <a:pt x="1190879" y="5029"/>
                </a:moveTo>
                <a:lnTo>
                  <a:pt x="1190117" y="4292"/>
                </a:lnTo>
                <a:lnTo>
                  <a:pt x="1188237" y="4292"/>
                </a:lnTo>
                <a:lnTo>
                  <a:pt x="1190879" y="5029"/>
                </a:lnTo>
                <a:close/>
              </a:path>
              <a:path w="2942590" h="653414">
                <a:moveTo>
                  <a:pt x="1192809" y="5562"/>
                </a:moveTo>
                <a:lnTo>
                  <a:pt x="1190879" y="5029"/>
                </a:lnTo>
                <a:lnTo>
                  <a:pt x="1192364" y="6451"/>
                </a:lnTo>
                <a:lnTo>
                  <a:pt x="1192809" y="5562"/>
                </a:lnTo>
                <a:close/>
              </a:path>
              <a:path w="2942590" h="653414">
                <a:moveTo>
                  <a:pt x="1211046" y="4330"/>
                </a:moveTo>
                <a:lnTo>
                  <a:pt x="1210170" y="4419"/>
                </a:lnTo>
                <a:lnTo>
                  <a:pt x="1209230" y="4838"/>
                </a:lnTo>
                <a:lnTo>
                  <a:pt x="1209484" y="4965"/>
                </a:lnTo>
                <a:lnTo>
                  <a:pt x="1211046" y="4330"/>
                </a:lnTo>
                <a:close/>
              </a:path>
              <a:path w="2942590" h="653414">
                <a:moveTo>
                  <a:pt x="1232141" y="52552"/>
                </a:moveTo>
                <a:lnTo>
                  <a:pt x="1231950" y="51981"/>
                </a:lnTo>
                <a:lnTo>
                  <a:pt x="1229829" y="52552"/>
                </a:lnTo>
                <a:lnTo>
                  <a:pt x="1232141" y="52552"/>
                </a:lnTo>
                <a:close/>
              </a:path>
              <a:path w="2942590" h="653414">
                <a:moveTo>
                  <a:pt x="1239507" y="593509"/>
                </a:moveTo>
                <a:lnTo>
                  <a:pt x="1237818" y="590600"/>
                </a:lnTo>
                <a:lnTo>
                  <a:pt x="1236992" y="591032"/>
                </a:lnTo>
                <a:lnTo>
                  <a:pt x="1239507" y="593509"/>
                </a:lnTo>
                <a:close/>
              </a:path>
              <a:path w="2942590" h="653414">
                <a:moveTo>
                  <a:pt x="1244206" y="587222"/>
                </a:moveTo>
                <a:lnTo>
                  <a:pt x="1235862" y="587222"/>
                </a:lnTo>
                <a:lnTo>
                  <a:pt x="1237818" y="590600"/>
                </a:lnTo>
                <a:lnTo>
                  <a:pt x="1244206" y="587222"/>
                </a:lnTo>
                <a:close/>
              </a:path>
              <a:path w="2942590" h="653414">
                <a:moveTo>
                  <a:pt x="1269822" y="14427"/>
                </a:moveTo>
                <a:lnTo>
                  <a:pt x="1269111" y="13779"/>
                </a:lnTo>
                <a:lnTo>
                  <a:pt x="1268387" y="13411"/>
                </a:lnTo>
                <a:lnTo>
                  <a:pt x="1267929" y="13919"/>
                </a:lnTo>
                <a:lnTo>
                  <a:pt x="1268628" y="14109"/>
                </a:lnTo>
                <a:lnTo>
                  <a:pt x="1269187" y="14262"/>
                </a:lnTo>
                <a:lnTo>
                  <a:pt x="1269822" y="14427"/>
                </a:lnTo>
                <a:close/>
              </a:path>
              <a:path w="2942590" h="653414">
                <a:moveTo>
                  <a:pt x="1270838" y="57632"/>
                </a:moveTo>
                <a:lnTo>
                  <a:pt x="1270685" y="57632"/>
                </a:lnTo>
                <a:lnTo>
                  <a:pt x="1270838" y="57632"/>
                </a:lnTo>
                <a:close/>
              </a:path>
              <a:path w="2942590" h="653414">
                <a:moveTo>
                  <a:pt x="1280109" y="54889"/>
                </a:moveTo>
                <a:lnTo>
                  <a:pt x="1278496" y="53822"/>
                </a:lnTo>
                <a:lnTo>
                  <a:pt x="1279944" y="55092"/>
                </a:lnTo>
                <a:lnTo>
                  <a:pt x="1280109" y="54889"/>
                </a:lnTo>
                <a:close/>
              </a:path>
              <a:path w="2942590" h="653414">
                <a:moveTo>
                  <a:pt x="1290053" y="61442"/>
                </a:moveTo>
                <a:lnTo>
                  <a:pt x="1289786" y="61264"/>
                </a:lnTo>
                <a:lnTo>
                  <a:pt x="1289875" y="61442"/>
                </a:lnTo>
                <a:lnTo>
                  <a:pt x="1290053" y="61442"/>
                </a:lnTo>
                <a:close/>
              </a:path>
              <a:path w="2942590" h="653414">
                <a:moveTo>
                  <a:pt x="1297457" y="63563"/>
                </a:moveTo>
                <a:lnTo>
                  <a:pt x="1296136" y="61925"/>
                </a:lnTo>
                <a:lnTo>
                  <a:pt x="1294688" y="59905"/>
                </a:lnTo>
                <a:lnTo>
                  <a:pt x="1292517" y="59258"/>
                </a:lnTo>
                <a:lnTo>
                  <a:pt x="1293660" y="61785"/>
                </a:lnTo>
                <a:lnTo>
                  <a:pt x="1295425" y="62928"/>
                </a:lnTo>
                <a:lnTo>
                  <a:pt x="1297457" y="63563"/>
                </a:lnTo>
                <a:close/>
              </a:path>
              <a:path w="2942590" h="653414">
                <a:moveTo>
                  <a:pt x="1302702" y="64325"/>
                </a:moveTo>
                <a:lnTo>
                  <a:pt x="1299070" y="64046"/>
                </a:lnTo>
                <a:lnTo>
                  <a:pt x="1297457" y="63563"/>
                </a:lnTo>
                <a:lnTo>
                  <a:pt x="1299070" y="65519"/>
                </a:lnTo>
                <a:lnTo>
                  <a:pt x="1300480" y="66852"/>
                </a:lnTo>
                <a:lnTo>
                  <a:pt x="1302702" y="64325"/>
                </a:lnTo>
                <a:close/>
              </a:path>
              <a:path w="2942590" h="653414">
                <a:moveTo>
                  <a:pt x="1306893" y="36474"/>
                </a:moveTo>
                <a:lnTo>
                  <a:pt x="1305585" y="35953"/>
                </a:lnTo>
                <a:lnTo>
                  <a:pt x="1304467" y="35572"/>
                </a:lnTo>
                <a:lnTo>
                  <a:pt x="1304328" y="36245"/>
                </a:lnTo>
                <a:lnTo>
                  <a:pt x="1305534" y="37045"/>
                </a:lnTo>
                <a:lnTo>
                  <a:pt x="1306436" y="36906"/>
                </a:lnTo>
                <a:lnTo>
                  <a:pt x="1306893" y="36474"/>
                </a:lnTo>
                <a:close/>
              </a:path>
              <a:path w="2942590" h="653414">
                <a:moveTo>
                  <a:pt x="1311173" y="554189"/>
                </a:moveTo>
                <a:lnTo>
                  <a:pt x="1311008" y="553504"/>
                </a:lnTo>
                <a:lnTo>
                  <a:pt x="1310779" y="553135"/>
                </a:lnTo>
                <a:lnTo>
                  <a:pt x="1310424" y="553453"/>
                </a:lnTo>
                <a:lnTo>
                  <a:pt x="1310728" y="553745"/>
                </a:lnTo>
                <a:lnTo>
                  <a:pt x="1310906" y="553935"/>
                </a:lnTo>
                <a:lnTo>
                  <a:pt x="1311173" y="554189"/>
                </a:lnTo>
                <a:close/>
              </a:path>
              <a:path w="2942590" h="653414">
                <a:moveTo>
                  <a:pt x="1331963" y="533882"/>
                </a:moveTo>
                <a:lnTo>
                  <a:pt x="1331391" y="536422"/>
                </a:lnTo>
                <a:lnTo>
                  <a:pt x="1331468" y="536651"/>
                </a:lnTo>
                <a:lnTo>
                  <a:pt x="1331963" y="533882"/>
                </a:lnTo>
                <a:close/>
              </a:path>
              <a:path w="2942590" h="653414">
                <a:moveTo>
                  <a:pt x="1342478" y="530923"/>
                </a:moveTo>
                <a:lnTo>
                  <a:pt x="1341310" y="530072"/>
                </a:lnTo>
                <a:lnTo>
                  <a:pt x="1342059" y="523722"/>
                </a:lnTo>
                <a:lnTo>
                  <a:pt x="1336484" y="526262"/>
                </a:lnTo>
                <a:lnTo>
                  <a:pt x="1336763" y="532612"/>
                </a:lnTo>
                <a:lnTo>
                  <a:pt x="1342478" y="530923"/>
                </a:lnTo>
                <a:close/>
              </a:path>
              <a:path w="2942590" h="653414">
                <a:moveTo>
                  <a:pt x="1344726" y="531571"/>
                </a:moveTo>
                <a:lnTo>
                  <a:pt x="1344663" y="530275"/>
                </a:lnTo>
                <a:lnTo>
                  <a:pt x="1342478" y="530923"/>
                </a:lnTo>
                <a:lnTo>
                  <a:pt x="1344409" y="532333"/>
                </a:lnTo>
                <a:lnTo>
                  <a:pt x="1344726" y="531571"/>
                </a:lnTo>
                <a:close/>
              </a:path>
              <a:path w="2942590" h="653414">
                <a:moveTo>
                  <a:pt x="1351432" y="110464"/>
                </a:moveTo>
                <a:lnTo>
                  <a:pt x="1345857" y="107848"/>
                </a:lnTo>
                <a:lnTo>
                  <a:pt x="1346771" y="113004"/>
                </a:lnTo>
                <a:lnTo>
                  <a:pt x="1351432" y="110464"/>
                </a:lnTo>
                <a:close/>
              </a:path>
              <a:path w="2942590" h="653414">
                <a:moveTo>
                  <a:pt x="1353134" y="62738"/>
                </a:moveTo>
                <a:lnTo>
                  <a:pt x="1346593" y="59753"/>
                </a:lnTo>
                <a:lnTo>
                  <a:pt x="1351254" y="62153"/>
                </a:lnTo>
                <a:lnTo>
                  <a:pt x="1353134" y="62738"/>
                </a:lnTo>
                <a:close/>
              </a:path>
              <a:path w="2942590" h="653414">
                <a:moveTo>
                  <a:pt x="1358734" y="559282"/>
                </a:moveTo>
                <a:lnTo>
                  <a:pt x="1358315" y="558736"/>
                </a:lnTo>
                <a:lnTo>
                  <a:pt x="1358569" y="559282"/>
                </a:lnTo>
                <a:lnTo>
                  <a:pt x="1358734" y="559282"/>
                </a:lnTo>
                <a:close/>
              </a:path>
              <a:path w="2942590" h="653414">
                <a:moveTo>
                  <a:pt x="1362786" y="441896"/>
                </a:moveTo>
                <a:lnTo>
                  <a:pt x="1362329" y="440537"/>
                </a:lnTo>
                <a:lnTo>
                  <a:pt x="1361554" y="441172"/>
                </a:lnTo>
                <a:lnTo>
                  <a:pt x="1362786" y="441896"/>
                </a:lnTo>
                <a:close/>
              </a:path>
              <a:path w="2942590" h="653414">
                <a:moveTo>
                  <a:pt x="1364653" y="484428"/>
                </a:moveTo>
                <a:lnTo>
                  <a:pt x="1363941" y="482828"/>
                </a:lnTo>
                <a:lnTo>
                  <a:pt x="1363687" y="484263"/>
                </a:lnTo>
                <a:lnTo>
                  <a:pt x="1364081" y="484238"/>
                </a:lnTo>
                <a:lnTo>
                  <a:pt x="1364399" y="484327"/>
                </a:lnTo>
                <a:lnTo>
                  <a:pt x="1364653" y="484428"/>
                </a:lnTo>
                <a:close/>
              </a:path>
              <a:path w="2942590" h="653414">
                <a:moveTo>
                  <a:pt x="1364729" y="443064"/>
                </a:moveTo>
                <a:lnTo>
                  <a:pt x="1362786" y="441896"/>
                </a:lnTo>
                <a:lnTo>
                  <a:pt x="1363040" y="442671"/>
                </a:lnTo>
                <a:lnTo>
                  <a:pt x="1364729" y="443064"/>
                </a:lnTo>
                <a:close/>
              </a:path>
              <a:path w="2942590" h="653414">
                <a:moveTo>
                  <a:pt x="1365046" y="378942"/>
                </a:moveTo>
                <a:lnTo>
                  <a:pt x="1362138" y="378942"/>
                </a:lnTo>
                <a:lnTo>
                  <a:pt x="1363726" y="384022"/>
                </a:lnTo>
                <a:lnTo>
                  <a:pt x="1365046" y="378942"/>
                </a:lnTo>
                <a:close/>
              </a:path>
              <a:path w="2942590" h="653414">
                <a:moveTo>
                  <a:pt x="1365351" y="485292"/>
                </a:moveTo>
                <a:lnTo>
                  <a:pt x="1365300" y="484657"/>
                </a:lnTo>
                <a:lnTo>
                  <a:pt x="1364653" y="484428"/>
                </a:lnTo>
                <a:lnTo>
                  <a:pt x="1365338" y="486029"/>
                </a:lnTo>
                <a:lnTo>
                  <a:pt x="1365351" y="485292"/>
                </a:lnTo>
                <a:close/>
              </a:path>
              <a:path w="2942590" h="653414">
                <a:moveTo>
                  <a:pt x="1365427" y="454698"/>
                </a:moveTo>
                <a:lnTo>
                  <a:pt x="1365351" y="453834"/>
                </a:lnTo>
                <a:lnTo>
                  <a:pt x="1365313" y="452958"/>
                </a:lnTo>
                <a:lnTo>
                  <a:pt x="1365377" y="452081"/>
                </a:lnTo>
                <a:lnTo>
                  <a:pt x="1365173" y="453275"/>
                </a:lnTo>
                <a:lnTo>
                  <a:pt x="1365186" y="454075"/>
                </a:lnTo>
                <a:lnTo>
                  <a:pt x="1365427" y="454698"/>
                </a:lnTo>
                <a:close/>
              </a:path>
              <a:path w="2942590" h="653414">
                <a:moveTo>
                  <a:pt x="1366824" y="489381"/>
                </a:moveTo>
                <a:lnTo>
                  <a:pt x="1365338" y="486029"/>
                </a:lnTo>
                <a:lnTo>
                  <a:pt x="1365326" y="487184"/>
                </a:lnTo>
                <a:lnTo>
                  <a:pt x="1365135" y="488619"/>
                </a:lnTo>
                <a:lnTo>
                  <a:pt x="1366824" y="489381"/>
                </a:lnTo>
                <a:close/>
              </a:path>
              <a:path w="2942590" h="653414">
                <a:moveTo>
                  <a:pt x="1366888" y="443509"/>
                </a:moveTo>
                <a:lnTo>
                  <a:pt x="1364729" y="443064"/>
                </a:lnTo>
                <a:lnTo>
                  <a:pt x="1365186" y="443293"/>
                </a:lnTo>
                <a:lnTo>
                  <a:pt x="1365885" y="443458"/>
                </a:lnTo>
                <a:lnTo>
                  <a:pt x="1366888" y="443509"/>
                </a:lnTo>
                <a:close/>
              </a:path>
              <a:path w="2942590" h="653414">
                <a:moveTo>
                  <a:pt x="1367294" y="378942"/>
                </a:moveTo>
                <a:lnTo>
                  <a:pt x="1366189" y="376631"/>
                </a:lnTo>
                <a:lnTo>
                  <a:pt x="1365719" y="376402"/>
                </a:lnTo>
                <a:lnTo>
                  <a:pt x="1365046" y="378942"/>
                </a:lnTo>
                <a:lnTo>
                  <a:pt x="1367294" y="378942"/>
                </a:lnTo>
                <a:close/>
              </a:path>
              <a:path w="2942590" h="653414">
                <a:moveTo>
                  <a:pt x="1367967" y="456336"/>
                </a:moveTo>
                <a:lnTo>
                  <a:pt x="1366469" y="456006"/>
                </a:lnTo>
                <a:lnTo>
                  <a:pt x="1365732" y="455536"/>
                </a:lnTo>
                <a:lnTo>
                  <a:pt x="1365427" y="454698"/>
                </a:lnTo>
                <a:lnTo>
                  <a:pt x="1365732" y="456514"/>
                </a:lnTo>
                <a:lnTo>
                  <a:pt x="1366608" y="456679"/>
                </a:lnTo>
                <a:lnTo>
                  <a:pt x="1367447" y="456717"/>
                </a:lnTo>
                <a:lnTo>
                  <a:pt x="1367967" y="456336"/>
                </a:lnTo>
                <a:close/>
              </a:path>
              <a:path w="2942590" h="653414">
                <a:moveTo>
                  <a:pt x="1368374" y="480009"/>
                </a:moveTo>
                <a:lnTo>
                  <a:pt x="1367980" y="477469"/>
                </a:lnTo>
                <a:lnTo>
                  <a:pt x="1366634" y="478002"/>
                </a:lnTo>
                <a:lnTo>
                  <a:pt x="1368374" y="480009"/>
                </a:lnTo>
                <a:close/>
              </a:path>
              <a:path w="2942590" h="653414">
                <a:moveTo>
                  <a:pt x="1369860" y="354622"/>
                </a:moveTo>
                <a:lnTo>
                  <a:pt x="1367282" y="354076"/>
                </a:lnTo>
                <a:lnTo>
                  <a:pt x="1368323" y="354457"/>
                </a:lnTo>
                <a:lnTo>
                  <a:pt x="1369110" y="354571"/>
                </a:lnTo>
                <a:lnTo>
                  <a:pt x="1369822" y="354672"/>
                </a:lnTo>
                <a:close/>
              </a:path>
              <a:path w="2942590" h="653414">
                <a:moveTo>
                  <a:pt x="1369936" y="434276"/>
                </a:moveTo>
                <a:lnTo>
                  <a:pt x="1366329" y="431558"/>
                </a:lnTo>
                <a:lnTo>
                  <a:pt x="1365821" y="434403"/>
                </a:lnTo>
                <a:lnTo>
                  <a:pt x="1361706" y="438683"/>
                </a:lnTo>
                <a:lnTo>
                  <a:pt x="1362329" y="440537"/>
                </a:lnTo>
                <a:lnTo>
                  <a:pt x="1369936" y="434276"/>
                </a:lnTo>
                <a:close/>
              </a:path>
              <a:path w="2942590" h="653414">
                <a:moveTo>
                  <a:pt x="1370190" y="476592"/>
                </a:moveTo>
                <a:lnTo>
                  <a:pt x="1368412" y="471652"/>
                </a:lnTo>
                <a:lnTo>
                  <a:pt x="1366075" y="469112"/>
                </a:lnTo>
                <a:lnTo>
                  <a:pt x="1367675" y="475462"/>
                </a:lnTo>
                <a:lnTo>
                  <a:pt x="1367980" y="477469"/>
                </a:lnTo>
                <a:lnTo>
                  <a:pt x="1370190" y="476592"/>
                </a:lnTo>
                <a:close/>
              </a:path>
              <a:path w="2942590" h="653414">
                <a:moveTo>
                  <a:pt x="1371892" y="285750"/>
                </a:moveTo>
                <a:lnTo>
                  <a:pt x="1371371" y="285902"/>
                </a:lnTo>
                <a:lnTo>
                  <a:pt x="1370825" y="286245"/>
                </a:lnTo>
                <a:lnTo>
                  <a:pt x="1370368" y="286905"/>
                </a:lnTo>
                <a:lnTo>
                  <a:pt x="1370761" y="286867"/>
                </a:lnTo>
                <a:lnTo>
                  <a:pt x="1371282" y="286359"/>
                </a:lnTo>
                <a:lnTo>
                  <a:pt x="1371892" y="285750"/>
                </a:lnTo>
                <a:close/>
              </a:path>
              <a:path w="2942590" h="653414">
                <a:moveTo>
                  <a:pt x="1373822" y="475462"/>
                </a:moveTo>
                <a:lnTo>
                  <a:pt x="1373060" y="475462"/>
                </a:lnTo>
                <a:lnTo>
                  <a:pt x="1370190" y="476592"/>
                </a:lnTo>
                <a:lnTo>
                  <a:pt x="1370241" y="476732"/>
                </a:lnTo>
                <a:lnTo>
                  <a:pt x="1373822" y="475462"/>
                </a:lnTo>
                <a:close/>
              </a:path>
              <a:path w="2942590" h="653414">
                <a:moveTo>
                  <a:pt x="1376045" y="485343"/>
                </a:moveTo>
                <a:lnTo>
                  <a:pt x="1372069" y="484352"/>
                </a:lnTo>
                <a:lnTo>
                  <a:pt x="1371053" y="483082"/>
                </a:lnTo>
                <a:lnTo>
                  <a:pt x="1368374" y="480009"/>
                </a:lnTo>
                <a:lnTo>
                  <a:pt x="1369250" y="485622"/>
                </a:lnTo>
                <a:lnTo>
                  <a:pt x="1374902" y="488162"/>
                </a:lnTo>
                <a:lnTo>
                  <a:pt x="1376045" y="485343"/>
                </a:lnTo>
                <a:close/>
              </a:path>
              <a:path w="2942590" h="653414">
                <a:moveTo>
                  <a:pt x="1377200" y="485622"/>
                </a:moveTo>
                <a:lnTo>
                  <a:pt x="1376946" y="483082"/>
                </a:lnTo>
                <a:lnTo>
                  <a:pt x="1376045" y="485343"/>
                </a:lnTo>
                <a:lnTo>
                  <a:pt x="1377200" y="485622"/>
                </a:lnTo>
                <a:close/>
              </a:path>
              <a:path w="2942590" h="653414">
                <a:moveTo>
                  <a:pt x="1377619" y="457682"/>
                </a:moveTo>
                <a:lnTo>
                  <a:pt x="1375994" y="457987"/>
                </a:lnTo>
                <a:lnTo>
                  <a:pt x="1376413" y="459689"/>
                </a:lnTo>
                <a:lnTo>
                  <a:pt x="1377619" y="457682"/>
                </a:lnTo>
                <a:close/>
              </a:path>
              <a:path w="2942590" h="653414">
                <a:moveTo>
                  <a:pt x="1381226" y="474192"/>
                </a:moveTo>
                <a:lnTo>
                  <a:pt x="1380109" y="469112"/>
                </a:lnTo>
                <a:lnTo>
                  <a:pt x="1377391" y="462762"/>
                </a:lnTo>
                <a:lnTo>
                  <a:pt x="1376857" y="461492"/>
                </a:lnTo>
                <a:lnTo>
                  <a:pt x="1376413" y="459689"/>
                </a:lnTo>
                <a:lnTo>
                  <a:pt x="1374559" y="462762"/>
                </a:lnTo>
                <a:lnTo>
                  <a:pt x="1372273" y="462762"/>
                </a:lnTo>
                <a:lnTo>
                  <a:pt x="1368615" y="460222"/>
                </a:lnTo>
                <a:lnTo>
                  <a:pt x="1366431" y="459016"/>
                </a:lnTo>
                <a:lnTo>
                  <a:pt x="1366164" y="458216"/>
                </a:lnTo>
                <a:lnTo>
                  <a:pt x="1365910" y="457377"/>
                </a:lnTo>
                <a:lnTo>
                  <a:pt x="1365732" y="456514"/>
                </a:lnTo>
                <a:lnTo>
                  <a:pt x="1364640" y="456349"/>
                </a:lnTo>
                <a:lnTo>
                  <a:pt x="1364970" y="457390"/>
                </a:lnTo>
                <a:lnTo>
                  <a:pt x="1365618" y="458266"/>
                </a:lnTo>
                <a:lnTo>
                  <a:pt x="1366329" y="458965"/>
                </a:lnTo>
                <a:lnTo>
                  <a:pt x="1368183" y="464032"/>
                </a:lnTo>
                <a:lnTo>
                  <a:pt x="1372006" y="469112"/>
                </a:lnTo>
                <a:lnTo>
                  <a:pt x="1373822" y="475462"/>
                </a:lnTo>
                <a:lnTo>
                  <a:pt x="1375117" y="475462"/>
                </a:lnTo>
                <a:lnTo>
                  <a:pt x="1376413" y="479272"/>
                </a:lnTo>
                <a:lnTo>
                  <a:pt x="1381226" y="474192"/>
                </a:lnTo>
                <a:close/>
              </a:path>
              <a:path w="2942590" h="653414">
                <a:moveTo>
                  <a:pt x="1384858" y="524598"/>
                </a:moveTo>
                <a:lnTo>
                  <a:pt x="1383118" y="521169"/>
                </a:lnTo>
                <a:lnTo>
                  <a:pt x="1382636" y="522122"/>
                </a:lnTo>
                <a:lnTo>
                  <a:pt x="1384858" y="524598"/>
                </a:lnTo>
                <a:close/>
              </a:path>
              <a:path w="2942590" h="653414">
                <a:moveTo>
                  <a:pt x="1387170" y="245579"/>
                </a:moveTo>
                <a:lnTo>
                  <a:pt x="1386382" y="243052"/>
                </a:lnTo>
                <a:lnTo>
                  <a:pt x="1385366" y="243319"/>
                </a:lnTo>
                <a:lnTo>
                  <a:pt x="1387170" y="245579"/>
                </a:lnTo>
                <a:close/>
              </a:path>
              <a:path w="2942590" h="653414">
                <a:moveTo>
                  <a:pt x="1387322" y="378942"/>
                </a:moveTo>
                <a:lnTo>
                  <a:pt x="1386840" y="374916"/>
                </a:lnTo>
                <a:lnTo>
                  <a:pt x="1386446" y="375132"/>
                </a:lnTo>
                <a:lnTo>
                  <a:pt x="1386230" y="376885"/>
                </a:lnTo>
                <a:lnTo>
                  <a:pt x="1387322" y="378942"/>
                </a:lnTo>
                <a:close/>
              </a:path>
              <a:path w="2942590" h="653414">
                <a:moveTo>
                  <a:pt x="1387754" y="242836"/>
                </a:moveTo>
                <a:lnTo>
                  <a:pt x="1387284" y="242468"/>
                </a:lnTo>
                <a:lnTo>
                  <a:pt x="1387208" y="243052"/>
                </a:lnTo>
                <a:lnTo>
                  <a:pt x="1387754" y="242836"/>
                </a:lnTo>
                <a:close/>
              </a:path>
              <a:path w="2942590" h="653414">
                <a:moveTo>
                  <a:pt x="1390459" y="395452"/>
                </a:moveTo>
                <a:lnTo>
                  <a:pt x="1386090" y="390372"/>
                </a:lnTo>
                <a:lnTo>
                  <a:pt x="1387652" y="396709"/>
                </a:lnTo>
                <a:lnTo>
                  <a:pt x="1387894" y="395452"/>
                </a:lnTo>
                <a:lnTo>
                  <a:pt x="1390459" y="395452"/>
                </a:lnTo>
                <a:close/>
              </a:path>
              <a:path w="2942590" h="653414">
                <a:moveTo>
                  <a:pt x="1391361" y="526262"/>
                </a:moveTo>
                <a:lnTo>
                  <a:pt x="1388287" y="526262"/>
                </a:lnTo>
                <a:lnTo>
                  <a:pt x="1386586" y="527532"/>
                </a:lnTo>
                <a:lnTo>
                  <a:pt x="1382737" y="528802"/>
                </a:lnTo>
                <a:lnTo>
                  <a:pt x="1380236" y="526262"/>
                </a:lnTo>
                <a:lnTo>
                  <a:pt x="1382610" y="521182"/>
                </a:lnTo>
                <a:lnTo>
                  <a:pt x="1380312" y="518642"/>
                </a:lnTo>
                <a:lnTo>
                  <a:pt x="1378026" y="516102"/>
                </a:lnTo>
                <a:lnTo>
                  <a:pt x="1374305" y="512267"/>
                </a:lnTo>
                <a:lnTo>
                  <a:pt x="1375371" y="512673"/>
                </a:lnTo>
                <a:lnTo>
                  <a:pt x="1380794" y="508647"/>
                </a:lnTo>
                <a:lnTo>
                  <a:pt x="1381036" y="503516"/>
                </a:lnTo>
                <a:lnTo>
                  <a:pt x="1376591" y="498132"/>
                </a:lnTo>
                <a:lnTo>
                  <a:pt x="1378153" y="497001"/>
                </a:lnTo>
                <a:lnTo>
                  <a:pt x="1379956" y="498119"/>
                </a:lnTo>
                <a:lnTo>
                  <a:pt x="1381252" y="498398"/>
                </a:lnTo>
                <a:lnTo>
                  <a:pt x="1377886" y="494715"/>
                </a:lnTo>
                <a:lnTo>
                  <a:pt x="1371968" y="490474"/>
                </a:lnTo>
                <a:lnTo>
                  <a:pt x="1365542" y="492798"/>
                </a:lnTo>
                <a:lnTo>
                  <a:pt x="1372235" y="496455"/>
                </a:lnTo>
                <a:lnTo>
                  <a:pt x="1369428" y="497319"/>
                </a:lnTo>
                <a:lnTo>
                  <a:pt x="1377391" y="501269"/>
                </a:lnTo>
                <a:lnTo>
                  <a:pt x="1378191" y="504380"/>
                </a:lnTo>
                <a:lnTo>
                  <a:pt x="1375130" y="506691"/>
                </a:lnTo>
                <a:lnTo>
                  <a:pt x="1372565" y="506145"/>
                </a:lnTo>
                <a:lnTo>
                  <a:pt x="1374343" y="507263"/>
                </a:lnTo>
                <a:lnTo>
                  <a:pt x="1371714" y="510184"/>
                </a:lnTo>
                <a:lnTo>
                  <a:pt x="1366824" y="507212"/>
                </a:lnTo>
                <a:lnTo>
                  <a:pt x="1358099" y="508482"/>
                </a:lnTo>
                <a:lnTo>
                  <a:pt x="1356207" y="518642"/>
                </a:lnTo>
                <a:lnTo>
                  <a:pt x="1350822" y="517372"/>
                </a:lnTo>
                <a:lnTo>
                  <a:pt x="1355788" y="512292"/>
                </a:lnTo>
                <a:lnTo>
                  <a:pt x="1349667" y="512292"/>
                </a:lnTo>
                <a:lnTo>
                  <a:pt x="1350619" y="516102"/>
                </a:lnTo>
                <a:lnTo>
                  <a:pt x="1350479" y="521182"/>
                </a:lnTo>
                <a:lnTo>
                  <a:pt x="1348168" y="519912"/>
                </a:lnTo>
                <a:lnTo>
                  <a:pt x="1346047" y="518642"/>
                </a:lnTo>
                <a:lnTo>
                  <a:pt x="1344142" y="519912"/>
                </a:lnTo>
                <a:lnTo>
                  <a:pt x="1344663" y="530275"/>
                </a:lnTo>
                <a:lnTo>
                  <a:pt x="1345349" y="530072"/>
                </a:lnTo>
                <a:lnTo>
                  <a:pt x="1344828" y="531342"/>
                </a:lnTo>
                <a:lnTo>
                  <a:pt x="1344777" y="532612"/>
                </a:lnTo>
                <a:lnTo>
                  <a:pt x="1344409" y="532333"/>
                </a:lnTo>
                <a:lnTo>
                  <a:pt x="1342694" y="536422"/>
                </a:lnTo>
                <a:lnTo>
                  <a:pt x="1336560" y="536422"/>
                </a:lnTo>
                <a:lnTo>
                  <a:pt x="1334833" y="533882"/>
                </a:lnTo>
                <a:lnTo>
                  <a:pt x="1334084" y="538962"/>
                </a:lnTo>
                <a:lnTo>
                  <a:pt x="1331798" y="537692"/>
                </a:lnTo>
                <a:lnTo>
                  <a:pt x="1331468" y="536651"/>
                </a:lnTo>
                <a:lnTo>
                  <a:pt x="1331048" y="538962"/>
                </a:lnTo>
                <a:lnTo>
                  <a:pt x="1324711" y="544042"/>
                </a:lnTo>
                <a:lnTo>
                  <a:pt x="1326857" y="549122"/>
                </a:lnTo>
                <a:lnTo>
                  <a:pt x="1319860" y="547852"/>
                </a:lnTo>
                <a:lnTo>
                  <a:pt x="1317485" y="560552"/>
                </a:lnTo>
                <a:lnTo>
                  <a:pt x="1311148" y="552932"/>
                </a:lnTo>
                <a:lnTo>
                  <a:pt x="1311757" y="555472"/>
                </a:lnTo>
                <a:lnTo>
                  <a:pt x="1310919" y="564362"/>
                </a:lnTo>
                <a:lnTo>
                  <a:pt x="1308366" y="566902"/>
                </a:lnTo>
                <a:lnTo>
                  <a:pt x="1305356" y="563092"/>
                </a:lnTo>
                <a:lnTo>
                  <a:pt x="1300911" y="566902"/>
                </a:lnTo>
                <a:lnTo>
                  <a:pt x="1295628" y="570712"/>
                </a:lnTo>
                <a:lnTo>
                  <a:pt x="1290167" y="568172"/>
                </a:lnTo>
                <a:lnTo>
                  <a:pt x="1289862" y="575792"/>
                </a:lnTo>
                <a:lnTo>
                  <a:pt x="1285709" y="582142"/>
                </a:lnTo>
                <a:lnTo>
                  <a:pt x="1280452" y="588492"/>
                </a:lnTo>
                <a:lnTo>
                  <a:pt x="1276832" y="596112"/>
                </a:lnTo>
                <a:lnTo>
                  <a:pt x="1276350" y="594842"/>
                </a:lnTo>
                <a:lnTo>
                  <a:pt x="1276159" y="593572"/>
                </a:lnTo>
                <a:lnTo>
                  <a:pt x="1277048" y="592302"/>
                </a:lnTo>
                <a:lnTo>
                  <a:pt x="1274368" y="594842"/>
                </a:lnTo>
                <a:lnTo>
                  <a:pt x="1274406" y="593572"/>
                </a:lnTo>
                <a:lnTo>
                  <a:pt x="1273162" y="593572"/>
                </a:lnTo>
                <a:lnTo>
                  <a:pt x="1272222" y="592302"/>
                </a:lnTo>
                <a:lnTo>
                  <a:pt x="1270635" y="591032"/>
                </a:lnTo>
                <a:lnTo>
                  <a:pt x="1272971" y="594842"/>
                </a:lnTo>
                <a:lnTo>
                  <a:pt x="1273835" y="597382"/>
                </a:lnTo>
                <a:lnTo>
                  <a:pt x="1273848" y="601459"/>
                </a:lnTo>
                <a:lnTo>
                  <a:pt x="1273657" y="602462"/>
                </a:lnTo>
                <a:lnTo>
                  <a:pt x="1272654" y="605002"/>
                </a:lnTo>
                <a:lnTo>
                  <a:pt x="1271816" y="607542"/>
                </a:lnTo>
                <a:lnTo>
                  <a:pt x="1269987" y="603732"/>
                </a:lnTo>
                <a:lnTo>
                  <a:pt x="1269390" y="602462"/>
                </a:lnTo>
                <a:lnTo>
                  <a:pt x="1267574" y="598652"/>
                </a:lnTo>
                <a:lnTo>
                  <a:pt x="1271765" y="597382"/>
                </a:lnTo>
                <a:lnTo>
                  <a:pt x="1268704" y="589762"/>
                </a:lnTo>
                <a:lnTo>
                  <a:pt x="1269580" y="593509"/>
                </a:lnTo>
                <a:lnTo>
                  <a:pt x="1269466" y="594842"/>
                </a:lnTo>
                <a:lnTo>
                  <a:pt x="1268844" y="596112"/>
                </a:lnTo>
                <a:lnTo>
                  <a:pt x="1268882" y="597382"/>
                </a:lnTo>
                <a:lnTo>
                  <a:pt x="1265758" y="598652"/>
                </a:lnTo>
                <a:lnTo>
                  <a:pt x="1266977" y="602462"/>
                </a:lnTo>
                <a:lnTo>
                  <a:pt x="1265694" y="601192"/>
                </a:lnTo>
                <a:lnTo>
                  <a:pt x="1264412" y="599922"/>
                </a:lnTo>
                <a:lnTo>
                  <a:pt x="1261846" y="597382"/>
                </a:lnTo>
                <a:lnTo>
                  <a:pt x="1262570" y="599922"/>
                </a:lnTo>
                <a:lnTo>
                  <a:pt x="1259890" y="592302"/>
                </a:lnTo>
                <a:lnTo>
                  <a:pt x="1258735" y="597382"/>
                </a:lnTo>
                <a:lnTo>
                  <a:pt x="1256677" y="598652"/>
                </a:lnTo>
                <a:lnTo>
                  <a:pt x="1253998" y="598652"/>
                </a:lnTo>
                <a:lnTo>
                  <a:pt x="1250950" y="601192"/>
                </a:lnTo>
                <a:lnTo>
                  <a:pt x="1243520" y="596112"/>
                </a:lnTo>
                <a:lnTo>
                  <a:pt x="1244892" y="594842"/>
                </a:lnTo>
                <a:lnTo>
                  <a:pt x="1248994" y="591032"/>
                </a:lnTo>
                <a:lnTo>
                  <a:pt x="1240878" y="594842"/>
                </a:lnTo>
                <a:lnTo>
                  <a:pt x="1239507" y="593509"/>
                </a:lnTo>
                <a:lnTo>
                  <a:pt x="1240294" y="594842"/>
                </a:lnTo>
                <a:lnTo>
                  <a:pt x="1238567" y="599922"/>
                </a:lnTo>
                <a:lnTo>
                  <a:pt x="1228699" y="602462"/>
                </a:lnTo>
                <a:lnTo>
                  <a:pt x="1233957" y="593572"/>
                </a:lnTo>
                <a:lnTo>
                  <a:pt x="1230566" y="589762"/>
                </a:lnTo>
                <a:lnTo>
                  <a:pt x="1224419" y="592302"/>
                </a:lnTo>
                <a:lnTo>
                  <a:pt x="1219733" y="599922"/>
                </a:lnTo>
                <a:lnTo>
                  <a:pt x="1215123" y="598652"/>
                </a:lnTo>
                <a:lnTo>
                  <a:pt x="1214780" y="597382"/>
                </a:lnTo>
                <a:lnTo>
                  <a:pt x="1213878" y="597382"/>
                </a:lnTo>
                <a:lnTo>
                  <a:pt x="1214920" y="596112"/>
                </a:lnTo>
                <a:lnTo>
                  <a:pt x="1209040" y="598652"/>
                </a:lnTo>
                <a:lnTo>
                  <a:pt x="1201864" y="599922"/>
                </a:lnTo>
                <a:lnTo>
                  <a:pt x="1194485" y="599922"/>
                </a:lnTo>
                <a:lnTo>
                  <a:pt x="1188008" y="603732"/>
                </a:lnTo>
                <a:lnTo>
                  <a:pt x="1187450" y="603732"/>
                </a:lnTo>
                <a:lnTo>
                  <a:pt x="1187157" y="602462"/>
                </a:lnTo>
                <a:lnTo>
                  <a:pt x="1187018" y="602462"/>
                </a:lnTo>
                <a:lnTo>
                  <a:pt x="1186192" y="598424"/>
                </a:lnTo>
                <a:lnTo>
                  <a:pt x="1194206" y="596861"/>
                </a:lnTo>
                <a:lnTo>
                  <a:pt x="1184503" y="597319"/>
                </a:lnTo>
                <a:lnTo>
                  <a:pt x="1188402" y="608812"/>
                </a:lnTo>
                <a:lnTo>
                  <a:pt x="1188351" y="611352"/>
                </a:lnTo>
                <a:lnTo>
                  <a:pt x="1188237" y="612622"/>
                </a:lnTo>
                <a:lnTo>
                  <a:pt x="1184529" y="612622"/>
                </a:lnTo>
                <a:lnTo>
                  <a:pt x="1181379" y="617702"/>
                </a:lnTo>
                <a:lnTo>
                  <a:pt x="1179957" y="612622"/>
                </a:lnTo>
                <a:lnTo>
                  <a:pt x="1182230" y="612622"/>
                </a:lnTo>
                <a:lnTo>
                  <a:pt x="1182395" y="611352"/>
                </a:lnTo>
                <a:lnTo>
                  <a:pt x="1183462" y="608812"/>
                </a:lnTo>
                <a:lnTo>
                  <a:pt x="1179588" y="611352"/>
                </a:lnTo>
                <a:lnTo>
                  <a:pt x="1177239" y="606298"/>
                </a:lnTo>
                <a:lnTo>
                  <a:pt x="1168488" y="612622"/>
                </a:lnTo>
                <a:lnTo>
                  <a:pt x="1165580" y="611352"/>
                </a:lnTo>
                <a:lnTo>
                  <a:pt x="1162659" y="610082"/>
                </a:lnTo>
                <a:lnTo>
                  <a:pt x="1164132" y="606272"/>
                </a:lnTo>
                <a:lnTo>
                  <a:pt x="1168006" y="605002"/>
                </a:lnTo>
                <a:lnTo>
                  <a:pt x="1170647" y="603732"/>
                </a:lnTo>
                <a:lnTo>
                  <a:pt x="1168450" y="601192"/>
                </a:lnTo>
                <a:lnTo>
                  <a:pt x="1177455" y="603732"/>
                </a:lnTo>
                <a:lnTo>
                  <a:pt x="1176362" y="601192"/>
                </a:lnTo>
                <a:lnTo>
                  <a:pt x="1175283" y="598652"/>
                </a:lnTo>
                <a:lnTo>
                  <a:pt x="1176782" y="598652"/>
                </a:lnTo>
                <a:lnTo>
                  <a:pt x="1178394" y="597382"/>
                </a:lnTo>
                <a:lnTo>
                  <a:pt x="1176540" y="592302"/>
                </a:lnTo>
                <a:lnTo>
                  <a:pt x="1169289" y="592302"/>
                </a:lnTo>
                <a:lnTo>
                  <a:pt x="1158748" y="594842"/>
                </a:lnTo>
                <a:lnTo>
                  <a:pt x="1151521" y="594842"/>
                </a:lnTo>
                <a:lnTo>
                  <a:pt x="1148892" y="598652"/>
                </a:lnTo>
                <a:lnTo>
                  <a:pt x="1152423" y="599922"/>
                </a:lnTo>
                <a:lnTo>
                  <a:pt x="1149794" y="603732"/>
                </a:lnTo>
                <a:lnTo>
                  <a:pt x="1140460" y="605002"/>
                </a:lnTo>
                <a:lnTo>
                  <a:pt x="1135329" y="598652"/>
                </a:lnTo>
                <a:lnTo>
                  <a:pt x="1131036" y="593572"/>
                </a:lnTo>
                <a:lnTo>
                  <a:pt x="1124216" y="596112"/>
                </a:lnTo>
                <a:lnTo>
                  <a:pt x="1121054" y="601192"/>
                </a:lnTo>
                <a:lnTo>
                  <a:pt x="1119873" y="610082"/>
                </a:lnTo>
                <a:lnTo>
                  <a:pt x="1113269" y="606272"/>
                </a:lnTo>
                <a:lnTo>
                  <a:pt x="1111059" y="605002"/>
                </a:lnTo>
                <a:lnTo>
                  <a:pt x="1111554" y="603732"/>
                </a:lnTo>
                <a:lnTo>
                  <a:pt x="1114005" y="597382"/>
                </a:lnTo>
                <a:lnTo>
                  <a:pt x="1107973" y="598652"/>
                </a:lnTo>
                <a:lnTo>
                  <a:pt x="1104976" y="601192"/>
                </a:lnTo>
                <a:lnTo>
                  <a:pt x="1101864" y="603732"/>
                </a:lnTo>
                <a:lnTo>
                  <a:pt x="1097305" y="603732"/>
                </a:lnTo>
                <a:lnTo>
                  <a:pt x="1096772" y="601459"/>
                </a:lnTo>
                <a:lnTo>
                  <a:pt x="1095514" y="603732"/>
                </a:lnTo>
                <a:lnTo>
                  <a:pt x="1091323" y="603732"/>
                </a:lnTo>
                <a:lnTo>
                  <a:pt x="1090053" y="597382"/>
                </a:lnTo>
                <a:lnTo>
                  <a:pt x="1080706" y="598652"/>
                </a:lnTo>
                <a:lnTo>
                  <a:pt x="1061059" y="603732"/>
                </a:lnTo>
                <a:lnTo>
                  <a:pt x="1050975" y="605002"/>
                </a:lnTo>
                <a:lnTo>
                  <a:pt x="1051344" y="603732"/>
                </a:lnTo>
                <a:lnTo>
                  <a:pt x="1051712" y="602462"/>
                </a:lnTo>
                <a:lnTo>
                  <a:pt x="1054023" y="599922"/>
                </a:lnTo>
                <a:lnTo>
                  <a:pt x="1050848" y="598652"/>
                </a:lnTo>
                <a:lnTo>
                  <a:pt x="1042416" y="599478"/>
                </a:lnTo>
                <a:lnTo>
                  <a:pt x="1042416" y="608812"/>
                </a:lnTo>
                <a:lnTo>
                  <a:pt x="1041819" y="611352"/>
                </a:lnTo>
                <a:lnTo>
                  <a:pt x="1040180" y="611352"/>
                </a:lnTo>
                <a:lnTo>
                  <a:pt x="1041057" y="610082"/>
                </a:lnTo>
                <a:lnTo>
                  <a:pt x="1037221" y="608812"/>
                </a:lnTo>
                <a:lnTo>
                  <a:pt x="1036002" y="607542"/>
                </a:lnTo>
                <a:lnTo>
                  <a:pt x="1034796" y="606272"/>
                </a:lnTo>
                <a:lnTo>
                  <a:pt x="1036777" y="607542"/>
                </a:lnTo>
                <a:lnTo>
                  <a:pt x="1041844" y="607542"/>
                </a:lnTo>
                <a:lnTo>
                  <a:pt x="1042416" y="608812"/>
                </a:lnTo>
                <a:lnTo>
                  <a:pt x="1042416" y="599478"/>
                </a:lnTo>
                <a:lnTo>
                  <a:pt x="1037742" y="599922"/>
                </a:lnTo>
                <a:lnTo>
                  <a:pt x="1024242" y="598652"/>
                </a:lnTo>
                <a:lnTo>
                  <a:pt x="998054" y="593572"/>
                </a:lnTo>
                <a:lnTo>
                  <a:pt x="991806" y="599922"/>
                </a:lnTo>
                <a:lnTo>
                  <a:pt x="990346" y="599922"/>
                </a:lnTo>
                <a:lnTo>
                  <a:pt x="987285" y="602462"/>
                </a:lnTo>
                <a:lnTo>
                  <a:pt x="983640" y="602462"/>
                </a:lnTo>
                <a:lnTo>
                  <a:pt x="982446" y="598652"/>
                </a:lnTo>
                <a:lnTo>
                  <a:pt x="984745" y="596112"/>
                </a:lnTo>
                <a:lnTo>
                  <a:pt x="974788" y="599922"/>
                </a:lnTo>
                <a:lnTo>
                  <a:pt x="962977" y="603732"/>
                </a:lnTo>
                <a:lnTo>
                  <a:pt x="951039" y="603732"/>
                </a:lnTo>
                <a:lnTo>
                  <a:pt x="940701" y="601192"/>
                </a:lnTo>
                <a:lnTo>
                  <a:pt x="943013" y="599922"/>
                </a:lnTo>
                <a:lnTo>
                  <a:pt x="937348" y="599922"/>
                </a:lnTo>
                <a:lnTo>
                  <a:pt x="933259" y="603732"/>
                </a:lnTo>
                <a:lnTo>
                  <a:pt x="929309" y="607542"/>
                </a:lnTo>
                <a:lnTo>
                  <a:pt x="924001" y="606272"/>
                </a:lnTo>
                <a:lnTo>
                  <a:pt x="925639" y="605002"/>
                </a:lnTo>
                <a:lnTo>
                  <a:pt x="892073" y="605002"/>
                </a:lnTo>
                <a:lnTo>
                  <a:pt x="890206" y="601192"/>
                </a:lnTo>
                <a:lnTo>
                  <a:pt x="890460" y="599922"/>
                </a:lnTo>
                <a:lnTo>
                  <a:pt x="890092" y="594842"/>
                </a:lnTo>
                <a:lnTo>
                  <a:pt x="884656" y="594842"/>
                </a:lnTo>
                <a:lnTo>
                  <a:pt x="880186" y="589762"/>
                </a:lnTo>
                <a:lnTo>
                  <a:pt x="876630" y="585952"/>
                </a:lnTo>
                <a:lnTo>
                  <a:pt x="875449" y="584682"/>
                </a:lnTo>
                <a:lnTo>
                  <a:pt x="869238" y="585952"/>
                </a:lnTo>
                <a:lnTo>
                  <a:pt x="867625" y="578332"/>
                </a:lnTo>
                <a:lnTo>
                  <a:pt x="866978" y="573252"/>
                </a:lnTo>
                <a:lnTo>
                  <a:pt x="865454" y="568172"/>
                </a:lnTo>
                <a:lnTo>
                  <a:pt x="861796" y="560552"/>
                </a:lnTo>
                <a:lnTo>
                  <a:pt x="861187" y="559282"/>
                </a:lnTo>
                <a:lnTo>
                  <a:pt x="858583" y="556742"/>
                </a:lnTo>
                <a:lnTo>
                  <a:pt x="851141" y="560552"/>
                </a:lnTo>
                <a:lnTo>
                  <a:pt x="846480" y="558012"/>
                </a:lnTo>
                <a:lnTo>
                  <a:pt x="851039" y="552932"/>
                </a:lnTo>
                <a:lnTo>
                  <a:pt x="841108" y="552932"/>
                </a:lnTo>
                <a:lnTo>
                  <a:pt x="842746" y="547852"/>
                </a:lnTo>
                <a:lnTo>
                  <a:pt x="843978" y="544042"/>
                </a:lnTo>
                <a:lnTo>
                  <a:pt x="839292" y="541502"/>
                </a:lnTo>
                <a:lnTo>
                  <a:pt x="840397" y="544042"/>
                </a:lnTo>
                <a:lnTo>
                  <a:pt x="840155" y="546582"/>
                </a:lnTo>
                <a:lnTo>
                  <a:pt x="838606" y="547852"/>
                </a:lnTo>
                <a:lnTo>
                  <a:pt x="836091" y="546582"/>
                </a:lnTo>
                <a:lnTo>
                  <a:pt x="831037" y="544042"/>
                </a:lnTo>
                <a:lnTo>
                  <a:pt x="828522" y="531342"/>
                </a:lnTo>
                <a:lnTo>
                  <a:pt x="830770" y="528802"/>
                </a:lnTo>
                <a:lnTo>
                  <a:pt x="813930" y="519912"/>
                </a:lnTo>
                <a:lnTo>
                  <a:pt x="816076" y="517372"/>
                </a:lnTo>
                <a:lnTo>
                  <a:pt x="817308" y="518502"/>
                </a:lnTo>
                <a:lnTo>
                  <a:pt x="817587" y="517372"/>
                </a:lnTo>
                <a:lnTo>
                  <a:pt x="817905" y="516102"/>
                </a:lnTo>
                <a:lnTo>
                  <a:pt x="818311" y="514832"/>
                </a:lnTo>
                <a:lnTo>
                  <a:pt x="818718" y="513562"/>
                </a:lnTo>
                <a:lnTo>
                  <a:pt x="814768" y="512292"/>
                </a:lnTo>
                <a:lnTo>
                  <a:pt x="814552" y="513562"/>
                </a:lnTo>
                <a:lnTo>
                  <a:pt x="811542" y="513562"/>
                </a:lnTo>
                <a:lnTo>
                  <a:pt x="810450" y="514832"/>
                </a:lnTo>
                <a:lnTo>
                  <a:pt x="810006" y="509752"/>
                </a:lnTo>
                <a:lnTo>
                  <a:pt x="811072" y="509752"/>
                </a:lnTo>
                <a:lnTo>
                  <a:pt x="809256" y="508482"/>
                </a:lnTo>
                <a:lnTo>
                  <a:pt x="808786" y="508482"/>
                </a:lnTo>
                <a:lnTo>
                  <a:pt x="808380" y="507212"/>
                </a:lnTo>
                <a:lnTo>
                  <a:pt x="812876" y="507212"/>
                </a:lnTo>
                <a:lnTo>
                  <a:pt x="813117" y="506183"/>
                </a:lnTo>
                <a:lnTo>
                  <a:pt x="813054" y="504672"/>
                </a:lnTo>
                <a:lnTo>
                  <a:pt x="812571" y="493242"/>
                </a:lnTo>
                <a:lnTo>
                  <a:pt x="811542" y="480009"/>
                </a:lnTo>
                <a:lnTo>
                  <a:pt x="811555" y="476732"/>
                </a:lnTo>
                <a:lnTo>
                  <a:pt x="811733" y="470382"/>
                </a:lnTo>
                <a:lnTo>
                  <a:pt x="809498" y="476732"/>
                </a:lnTo>
                <a:lnTo>
                  <a:pt x="801763" y="475462"/>
                </a:lnTo>
                <a:lnTo>
                  <a:pt x="801141" y="470382"/>
                </a:lnTo>
                <a:lnTo>
                  <a:pt x="802563" y="470128"/>
                </a:lnTo>
                <a:lnTo>
                  <a:pt x="800303" y="467842"/>
                </a:lnTo>
                <a:lnTo>
                  <a:pt x="801255" y="461492"/>
                </a:lnTo>
                <a:lnTo>
                  <a:pt x="808202" y="464032"/>
                </a:lnTo>
                <a:lnTo>
                  <a:pt x="810361" y="466572"/>
                </a:lnTo>
                <a:lnTo>
                  <a:pt x="808596" y="461492"/>
                </a:lnTo>
                <a:lnTo>
                  <a:pt x="808151" y="460222"/>
                </a:lnTo>
                <a:lnTo>
                  <a:pt x="810209" y="458952"/>
                </a:lnTo>
                <a:lnTo>
                  <a:pt x="811250" y="461492"/>
                </a:lnTo>
                <a:lnTo>
                  <a:pt x="813841" y="461492"/>
                </a:lnTo>
                <a:lnTo>
                  <a:pt x="813092" y="458952"/>
                </a:lnTo>
                <a:lnTo>
                  <a:pt x="814971" y="453872"/>
                </a:lnTo>
                <a:lnTo>
                  <a:pt x="816254" y="450062"/>
                </a:lnTo>
                <a:lnTo>
                  <a:pt x="813752" y="444982"/>
                </a:lnTo>
                <a:lnTo>
                  <a:pt x="815797" y="444982"/>
                </a:lnTo>
                <a:lnTo>
                  <a:pt x="815721" y="434822"/>
                </a:lnTo>
                <a:lnTo>
                  <a:pt x="814400" y="418312"/>
                </a:lnTo>
                <a:lnTo>
                  <a:pt x="814057" y="410692"/>
                </a:lnTo>
                <a:lnTo>
                  <a:pt x="808139" y="409422"/>
                </a:lnTo>
                <a:lnTo>
                  <a:pt x="809586" y="404342"/>
                </a:lnTo>
                <a:lnTo>
                  <a:pt x="804900" y="400532"/>
                </a:lnTo>
                <a:lnTo>
                  <a:pt x="806894" y="394182"/>
                </a:lnTo>
                <a:lnTo>
                  <a:pt x="809193" y="386562"/>
                </a:lnTo>
                <a:lnTo>
                  <a:pt x="809498" y="385292"/>
                </a:lnTo>
                <a:lnTo>
                  <a:pt x="811047" y="378942"/>
                </a:lnTo>
                <a:lnTo>
                  <a:pt x="811733" y="370052"/>
                </a:lnTo>
                <a:lnTo>
                  <a:pt x="811276" y="368782"/>
                </a:lnTo>
                <a:lnTo>
                  <a:pt x="808977" y="362432"/>
                </a:lnTo>
                <a:lnTo>
                  <a:pt x="808736" y="363118"/>
                </a:lnTo>
                <a:lnTo>
                  <a:pt x="808532" y="353542"/>
                </a:lnTo>
                <a:lnTo>
                  <a:pt x="812266" y="358622"/>
                </a:lnTo>
                <a:lnTo>
                  <a:pt x="812038" y="353542"/>
                </a:lnTo>
                <a:lnTo>
                  <a:pt x="811872" y="349732"/>
                </a:lnTo>
                <a:lnTo>
                  <a:pt x="811237" y="343382"/>
                </a:lnTo>
                <a:lnTo>
                  <a:pt x="810183" y="337032"/>
                </a:lnTo>
                <a:lnTo>
                  <a:pt x="809980" y="335762"/>
                </a:lnTo>
                <a:lnTo>
                  <a:pt x="808697" y="329412"/>
                </a:lnTo>
                <a:lnTo>
                  <a:pt x="808520" y="328523"/>
                </a:lnTo>
                <a:lnTo>
                  <a:pt x="808520" y="363753"/>
                </a:lnTo>
                <a:lnTo>
                  <a:pt x="806767" y="368782"/>
                </a:lnTo>
                <a:lnTo>
                  <a:pt x="803338" y="364972"/>
                </a:lnTo>
                <a:lnTo>
                  <a:pt x="808520" y="363753"/>
                </a:lnTo>
                <a:lnTo>
                  <a:pt x="808520" y="328523"/>
                </a:lnTo>
                <a:lnTo>
                  <a:pt x="808443" y="328142"/>
                </a:lnTo>
                <a:lnTo>
                  <a:pt x="807669" y="324332"/>
                </a:lnTo>
                <a:lnTo>
                  <a:pt x="805421" y="326872"/>
                </a:lnTo>
                <a:lnTo>
                  <a:pt x="804418" y="328142"/>
                </a:lnTo>
                <a:lnTo>
                  <a:pt x="802589" y="328142"/>
                </a:lnTo>
                <a:lnTo>
                  <a:pt x="801801" y="324332"/>
                </a:lnTo>
                <a:lnTo>
                  <a:pt x="805040" y="320522"/>
                </a:lnTo>
                <a:lnTo>
                  <a:pt x="807618" y="321792"/>
                </a:lnTo>
                <a:lnTo>
                  <a:pt x="808164" y="321792"/>
                </a:lnTo>
                <a:lnTo>
                  <a:pt x="808101" y="320522"/>
                </a:lnTo>
                <a:lnTo>
                  <a:pt x="807415" y="306552"/>
                </a:lnTo>
                <a:lnTo>
                  <a:pt x="812380" y="291312"/>
                </a:lnTo>
                <a:lnTo>
                  <a:pt x="814920" y="282422"/>
                </a:lnTo>
                <a:lnTo>
                  <a:pt x="816737" y="276072"/>
                </a:lnTo>
                <a:lnTo>
                  <a:pt x="814158" y="263372"/>
                </a:lnTo>
                <a:lnTo>
                  <a:pt x="814692" y="264642"/>
                </a:lnTo>
                <a:lnTo>
                  <a:pt x="814273" y="263372"/>
                </a:lnTo>
                <a:lnTo>
                  <a:pt x="810082" y="250672"/>
                </a:lnTo>
                <a:lnTo>
                  <a:pt x="809244" y="248132"/>
                </a:lnTo>
                <a:lnTo>
                  <a:pt x="810361" y="241782"/>
                </a:lnTo>
                <a:lnTo>
                  <a:pt x="813181" y="253212"/>
                </a:lnTo>
                <a:lnTo>
                  <a:pt x="816660" y="248132"/>
                </a:lnTo>
                <a:lnTo>
                  <a:pt x="814971" y="241782"/>
                </a:lnTo>
                <a:lnTo>
                  <a:pt x="813269" y="235432"/>
                </a:lnTo>
                <a:lnTo>
                  <a:pt x="813739" y="226542"/>
                </a:lnTo>
                <a:lnTo>
                  <a:pt x="814247" y="221462"/>
                </a:lnTo>
                <a:lnTo>
                  <a:pt x="814768" y="216382"/>
                </a:lnTo>
                <a:lnTo>
                  <a:pt x="813015" y="207492"/>
                </a:lnTo>
                <a:lnTo>
                  <a:pt x="820000" y="196062"/>
                </a:lnTo>
                <a:lnTo>
                  <a:pt x="820026" y="194792"/>
                </a:lnTo>
                <a:lnTo>
                  <a:pt x="772693" y="194792"/>
                </a:lnTo>
                <a:lnTo>
                  <a:pt x="773620" y="197332"/>
                </a:lnTo>
                <a:lnTo>
                  <a:pt x="779322" y="198602"/>
                </a:lnTo>
                <a:lnTo>
                  <a:pt x="780034" y="203682"/>
                </a:lnTo>
                <a:lnTo>
                  <a:pt x="779792" y="204952"/>
                </a:lnTo>
                <a:lnTo>
                  <a:pt x="778941" y="204952"/>
                </a:lnTo>
                <a:lnTo>
                  <a:pt x="778116" y="206375"/>
                </a:lnTo>
                <a:lnTo>
                  <a:pt x="776643" y="206870"/>
                </a:lnTo>
                <a:lnTo>
                  <a:pt x="769962" y="197446"/>
                </a:lnTo>
                <a:lnTo>
                  <a:pt x="766330" y="204990"/>
                </a:lnTo>
                <a:lnTo>
                  <a:pt x="769747" y="203911"/>
                </a:lnTo>
                <a:lnTo>
                  <a:pt x="772401" y="206692"/>
                </a:lnTo>
                <a:lnTo>
                  <a:pt x="775195" y="208889"/>
                </a:lnTo>
                <a:lnTo>
                  <a:pt x="777773" y="206984"/>
                </a:lnTo>
                <a:lnTo>
                  <a:pt x="770890" y="218922"/>
                </a:lnTo>
                <a:lnTo>
                  <a:pt x="767054" y="221462"/>
                </a:lnTo>
                <a:lnTo>
                  <a:pt x="768159" y="213842"/>
                </a:lnTo>
                <a:lnTo>
                  <a:pt x="765263" y="215112"/>
                </a:lnTo>
                <a:lnTo>
                  <a:pt x="764032" y="224002"/>
                </a:lnTo>
                <a:lnTo>
                  <a:pt x="759688" y="218922"/>
                </a:lnTo>
                <a:lnTo>
                  <a:pt x="756119" y="225272"/>
                </a:lnTo>
                <a:lnTo>
                  <a:pt x="760755" y="224002"/>
                </a:lnTo>
                <a:lnTo>
                  <a:pt x="762635" y="227812"/>
                </a:lnTo>
                <a:lnTo>
                  <a:pt x="760730" y="234162"/>
                </a:lnTo>
                <a:lnTo>
                  <a:pt x="766876" y="226542"/>
                </a:lnTo>
                <a:lnTo>
                  <a:pt x="767994" y="234162"/>
                </a:lnTo>
                <a:lnTo>
                  <a:pt x="761136" y="243052"/>
                </a:lnTo>
                <a:lnTo>
                  <a:pt x="762203" y="250672"/>
                </a:lnTo>
                <a:lnTo>
                  <a:pt x="758253" y="246862"/>
                </a:lnTo>
                <a:lnTo>
                  <a:pt x="759231" y="254482"/>
                </a:lnTo>
                <a:lnTo>
                  <a:pt x="759993" y="263372"/>
                </a:lnTo>
                <a:lnTo>
                  <a:pt x="762228" y="272262"/>
                </a:lnTo>
                <a:lnTo>
                  <a:pt x="767689" y="279882"/>
                </a:lnTo>
                <a:lnTo>
                  <a:pt x="766165" y="281152"/>
                </a:lnTo>
                <a:lnTo>
                  <a:pt x="762609" y="282422"/>
                </a:lnTo>
                <a:lnTo>
                  <a:pt x="761758" y="278612"/>
                </a:lnTo>
                <a:lnTo>
                  <a:pt x="762381" y="292582"/>
                </a:lnTo>
                <a:lnTo>
                  <a:pt x="765187" y="305282"/>
                </a:lnTo>
                <a:lnTo>
                  <a:pt x="767118" y="317982"/>
                </a:lnTo>
                <a:lnTo>
                  <a:pt x="765086" y="329412"/>
                </a:lnTo>
                <a:lnTo>
                  <a:pt x="761974" y="328142"/>
                </a:lnTo>
                <a:lnTo>
                  <a:pt x="762800" y="330682"/>
                </a:lnTo>
                <a:lnTo>
                  <a:pt x="767753" y="333222"/>
                </a:lnTo>
                <a:lnTo>
                  <a:pt x="764476" y="337032"/>
                </a:lnTo>
                <a:lnTo>
                  <a:pt x="763193" y="337032"/>
                </a:lnTo>
                <a:lnTo>
                  <a:pt x="761377" y="335762"/>
                </a:lnTo>
                <a:lnTo>
                  <a:pt x="761161" y="337032"/>
                </a:lnTo>
                <a:lnTo>
                  <a:pt x="766457" y="345922"/>
                </a:lnTo>
                <a:lnTo>
                  <a:pt x="764514" y="349732"/>
                </a:lnTo>
                <a:lnTo>
                  <a:pt x="761060" y="345922"/>
                </a:lnTo>
                <a:lnTo>
                  <a:pt x="760425" y="357352"/>
                </a:lnTo>
                <a:lnTo>
                  <a:pt x="763574" y="366242"/>
                </a:lnTo>
                <a:lnTo>
                  <a:pt x="767918" y="375132"/>
                </a:lnTo>
                <a:lnTo>
                  <a:pt x="770851" y="385292"/>
                </a:lnTo>
                <a:lnTo>
                  <a:pt x="761580" y="384022"/>
                </a:lnTo>
                <a:lnTo>
                  <a:pt x="756564" y="403072"/>
                </a:lnTo>
                <a:lnTo>
                  <a:pt x="755269" y="403072"/>
                </a:lnTo>
                <a:lnTo>
                  <a:pt x="755688" y="417042"/>
                </a:lnTo>
                <a:lnTo>
                  <a:pt x="758469" y="428472"/>
                </a:lnTo>
                <a:lnTo>
                  <a:pt x="762165" y="441172"/>
                </a:lnTo>
                <a:lnTo>
                  <a:pt x="765302" y="452602"/>
                </a:lnTo>
                <a:lnTo>
                  <a:pt x="756907" y="493242"/>
                </a:lnTo>
                <a:lnTo>
                  <a:pt x="756653" y="495782"/>
                </a:lnTo>
                <a:lnTo>
                  <a:pt x="756310" y="498322"/>
                </a:lnTo>
                <a:lnTo>
                  <a:pt x="755853" y="500862"/>
                </a:lnTo>
                <a:lnTo>
                  <a:pt x="755053" y="503402"/>
                </a:lnTo>
                <a:lnTo>
                  <a:pt x="753960" y="509752"/>
                </a:lnTo>
                <a:lnTo>
                  <a:pt x="755764" y="504672"/>
                </a:lnTo>
                <a:lnTo>
                  <a:pt x="761174" y="509752"/>
                </a:lnTo>
                <a:lnTo>
                  <a:pt x="761974" y="514832"/>
                </a:lnTo>
                <a:lnTo>
                  <a:pt x="760869" y="518502"/>
                </a:lnTo>
                <a:lnTo>
                  <a:pt x="760857" y="518731"/>
                </a:lnTo>
                <a:lnTo>
                  <a:pt x="762850" y="523722"/>
                </a:lnTo>
                <a:lnTo>
                  <a:pt x="763358" y="526262"/>
                </a:lnTo>
                <a:lnTo>
                  <a:pt x="765835" y="528802"/>
                </a:lnTo>
                <a:lnTo>
                  <a:pt x="766699" y="530072"/>
                </a:lnTo>
                <a:lnTo>
                  <a:pt x="762825" y="531342"/>
                </a:lnTo>
                <a:lnTo>
                  <a:pt x="761288" y="530072"/>
                </a:lnTo>
                <a:lnTo>
                  <a:pt x="758964" y="533882"/>
                </a:lnTo>
                <a:lnTo>
                  <a:pt x="761288" y="537692"/>
                </a:lnTo>
                <a:lnTo>
                  <a:pt x="767041" y="545312"/>
                </a:lnTo>
                <a:lnTo>
                  <a:pt x="769340" y="547852"/>
                </a:lnTo>
                <a:lnTo>
                  <a:pt x="775398" y="552932"/>
                </a:lnTo>
                <a:lnTo>
                  <a:pt x="784123" y="546582"/>
                </a:lnTo>
                <a:lnTo>
                  <a:pt x="789813" y="560552"/>
                </a:lnTo>
                <a:lnTo>
                  <a:pt x="801636" y="571982"/>
                </a:lnTo>
                <a:lnTo>
                  <a:pt x="812673" y="580872"/>
                </a:lnTo>
                <a:lnTo>
                  <a:pt x="815975" y="591032"/>
                </a:lnTo>
                <a:lnTo>
                  <a:pt x="820864" y="592302"/>
                </a:lnTo>
                <a:lnTo>
                  <a:pt x="824420" y="596112"/>
                </a:lnTo>
                <a:lnTo>
                  <a:pt x="829284" y="597382"/>
                </a:lnTo>
                <a:lnTo>
                  <a:pt x="846175" y="624052"/>
                </a:lnTo>
                <a:lnTo>
                  <a:pt x="841095" y="625322"/>
                </a:lnTo>
                <a:lnTo>
                  <a:pt x="843762" y="627862"/>
                </a:lnTo>
                <a:lnTo>
                  <a:pt x="858481" y="624052"/>
                </a:lnTo>
                <a:lnTo>
                  <a:pt x="862685" y="622782"/>
                </a:lnTo>
                <a:lnTo>
                  <a:pt x="866813" y="626592"/>
                </a:lnTo>
                <a:lnTo>
                  <a:pt x="865111" y="630402"/>
                </a:lnTo>
                <a:lnTo>
                  <a:pt x="863625" y="635482"/>
                </a:lnTo>
                <a:lnTo>
                  <a:pt x="867206" y="639292"/>
                </a:lnTo>
                <a:lnTo>
                  <a:pt x="870572" y="643102"/>
                </a:lnTo>
                <a:lnTo>
                  <a:pt x="874001" y="646912"/>
                </a:lnTo>
                <a:lnTo>
                  <a:pt x="887806" y="649452"/>
                </a:lnTo>
                <a:lnTo>
                  <a:pt x="911644" y="649452"/>
                </a:lnTo>
                <a:lnTo>
                  <a:pt x="917028" y="645642"/>
                </a:lnTo>
                <a:lnTo>
                  <a:pt x="916419" y="649452"/>
                </a:lnTo>
                <a:lnTo>
                  <a:pt x="914158" y="650722"/>
                </a:lnTo>
                <a:lnTo>
                  <a:pt x="920877" y="650722"/>
                </a:lnTo>
                <a:lnTo>
                  <a:pt x="929055" y="651992"/>
                </a:lnTo>
                <a:lnTo>
                  <a:pt x="935532" y="650722"/>
                </a:lnTo>
                <a:lnTo>
                  <a:pt x="936840" y="645642"/>
                </a:lnTo>
                <a:lnTo>
                  <a:pt x="937171" y="644372"/>
                </a:lnTo>
                <a:lnTo>
                  <a:pt x="939622" y="646912"/>
                </a:lnTo>
                <a:lnTo>
                  <a:pt x="945400" y="646912"/>
                </a:lnTo>
                <a:lnTo>
                  <a:pt x="952538" y="644372"/>
                </a:lnTo>
                <a:lnTo>
                  <a:pt x="959116" y="640562"/>
                </a:lnTo>
                <a:lnTo>
                  <a:pt x="957973" y="646912"/>
                </a:lnTo>
                <a:lnTo>
                  <a:pt x="963244" y="640562"/>
                </a:lnTo>
                <a:lnTo>
                  <a:pt x="964298" y="639292"/>
                </a:lnTo>
                <a:lnTo>
                  <a:pt x="964488" y="638022"/>
                </a:lnTo>
                <a:lnTo>
                  <a:pt x="973366" y="635482"/>
                </a:lnTo>
                <a:lnTo>
                  <a:pt x="975487" y="635482"/>
                </a:lnTo>
                <a:lnTo>
                  <a:pt x="975283" y="639572"/>
                </a:lnTo>
                <a:lnTo>
                  <a:pt x="979474" y="641832"/>
                </a:lnTo>
                <a:lnTo>
                  <a:pt x="978331" y="635482"/>
                </a:lnTo>
                <a:lnTo>
                  <a:pt x="977874" y="632942"/>
                </a:lnTo>
                <a:lnTo>
                  <a:pt x="986396" y="635482"/>
                </a:lnTo>
                <a:lnTo>
                  <a:pt x="983246" y="639292"/>
                </a:lnTo>
                <a:lnTo>
                  <a:pt x="990485" y="640562"/>
                </a:lnTo>
                <a:lnTo>
                  <a:pt x="989901" y="638022"/>
                </a:lnTo>
                <a:lnTo>
                  <a:pt x="993851" y="634212"/>
                </a:lnTo>
                <a:lnTo>
                  <a:pt x="996111" y="632942"/>
                </a:lnTo>
                <a:lnTo>
                  <a:pt x="998385" y="631672"/>
                </a:lnTo>
                <a:lnTo>
                  <a:pt x="1007567" y="635482"/>
                </a:lnTo>
                <a:lnTo>
                  <a:pt x="1008659" y="640562"/>
                </a:lnTo>
                <a:lnTo>
                  <a:pt x="1009624" y="636752"/>
                </a:lnTo>
                <a:lnTo>
                  <a:pt x="1013548" y="632942"/>
                </a:lnTo>
                <a:lnTo>
                  <a:pt x="1017816" y="634212"/>
                </a:lnTo>
                <a:lnTo>
                  <a:pt x="1018400" y="636752"/>
                </a:lnTo>
                <a:lnTo>
                  <a:pt x="1016088" y="638022"/>
                </a:lnTo>
                <a:lnTo>
                  <a:pt x="1024115" y="639292"/>
                </a:lnTo>
                <a:lnTo>
                  <a:pt x="1030630" y="636752"/>
                </a:lnTo>
                <a:lnTo>
                  <a:pt x="1036434" y="635482"/>
                </a:lnTo>
                <a:lnTo>
                  <a:pt x="1042352" y="636752"/>
                </a:lnTo>
                <a:lnTo>
                  <a:pt x="1042530" y="639292"/>
                </a:lnTo>
                <a:lnTo>
                  <a:pt x="1043076" y="640562"/>
                </a:lnTo>
                <a:lnTo>
                  <a:pt x="1027163" y="640562"/>
                </a:lnTo>
                <a:lnTo>
                  <a:pt x="1027188" y="645642"/>
                </a:lnTo>
                <a:lnTo>
                  <a:pt x="1034948" y="645642"/>
                </a:lnTo>
                <a:lnTo>
                  <a:pt x="1028827" y="653262"/>
                </a:lnTo>
                <a:lnTo>
                  <a:pt x="1034186" y="649452"/>
                </a:lnTo>
                <a:lnTo>
                  <a:pt x="1040498" y="645642"/>
                </a:lnTo>
                <a:lnTo>
                  <a:pt x="1047064" y="643102"/>
                </a:lnTo>
                <a:lnTo>
                  <a:pt x="1053185" y="643102"/>
                </a:lnTo>
                <a:lnTo>
                  <a:pt x="1053922" y="644372"/>
                </a:lnTo>
                <a:lnTo>
                  <a:pt x="1054201" y="644372"/>
                </a:lnTo>
                <a:lnTo>
                  <a:pt x="1053426" y="645642"/>
                </a:lnTo>
                <a:lnTo>
                  <a:pt x="1056741" y="645642"/>
                </a:lnTo>
                <a:lnTo>
                  <a:pt x="1058202" y="644372"/>
                </a:lnTo>
                <a:lnTo>
                  <a:pt x="1060627" y="645642"/>
                </a:lnTo>
                <a:lnTo>
                  <a:pt x="1064475" y="645642"/>
                </a:lnTo>
                <a:lnTo>
                  <a:pt x="1065403" y="650722"/>
                </a:lnTo>
                <a:lnTo>
                  <a:pt x="1073378" y="648182"/>
                </a:lnTo>
                <a:lnTo>
                  <a:pt x="1077252" y="648182"/>
                </a:lnTo>
                <a:lnTo>
                  <a:pt x="1076896" y="643102"/>
                </a:lnTo>
                <a:lnTo>
                  <a:pt x="1081963" y="644372"/>
                </a:lnTo>
                <a:lnTo>
                  <a:pt x="1080770" y="643102"/>
                </a:lnTo>
                <a:lnTo>
                  <a:pt x="1077188" y="639292"/>
                </a:lnTo>
                <a:lnTo>
                  <a:pt x="1074216" y="639292"/>
                </a:lnTo>
                <a:lnTo>
                  <a:pt x="1073988" y="639089"/>
                </a:lnTo>
                <a:lnTo>
                  <a:pt x="1073467" y="638733"/>
                </a:lnTo>
                <a:lnTo>
                  <a:pt x="1073340" y="639000"/>
                </a:lnTo>
                <a:lnTo>
                  <a:pt x="1073340" y="640537"/>
                </a:lnTo>
                <a:lnTo>
                  <a:pt x="1072908" y="640562"/>
                </a:lnTo>
                <a:lnTo>
                  <a:pt x="1073340" y="640537"/>
                </a:lnTo>
                <a:lnTo>
                  <a:pt x="1073340" y="639000"/>
                </a:lnTo>
                <a:lnTo>
                  <a:pt x="1072565" y="640562"/>
                </a:lnTo>
                <a:lnTo>
                  <a:pt x="1070381" y="640562"/>
                </a:lnTo>
                <a:lnTo>
                  <a:pt x="1070381" y="644372"/>
                </a:lnTo>
                <a:lnTo>
                  <a:pt x="1069860" y="646912"/>
                </a:lnTo>
                <a:lnTo>
                  <a:pt x="1069378" y="648182"/>
                </a:lnTo>
                <a:lnTo>
                  <a:pt x="1066812" y="648182"/>
                </a:lnTo>
                <a:lnTo>
                  <a:pt x="1065936" y="646912"/>
                </a:lnTo>
                <a:lnTo>
                  <a:pt x="1065580" y="645642"/>
                </a:lnTo>
                <a:lnTo>
                  <a:pt x="1070076" y="645642"/>
                </a:lnTo>
                <a:lnTo>
                  <a:pt x="1070381" y="644372"/>
                </a:lnTo>
                <a:lnTo>
                  <a:pt x="1070381" y="640562"/>
                </a:lnTo>
                <a:lnTo>
                  <a:pt x="1062913" y="640562"/>
                </a:lnTo>
                <a:lnTo>
                  <a:pt x="1065936" y="636752"/>
                </a:lnTo>
                <a:lnTo>
                  <a:pt x="1067536" y="635482"/>
                </a:lnTo>
                <a:lnTo>
                  <a:pt x="1069124" y="634212"/>
                </a:lnTo>
                <a:lnTo>
                  <a:pt x="1073416" y="638022"/>
                </a:lnTo>
                <a:lnTo>
                  <a:pt x="1075385" y="634212"/>
                </a:lnTo>
                <a:lnTo>
                  <a:pt x="1076109" y="632942"/>
                </a:lnTo>
                <a:lnTo>
                  <a:pt x="1076820" y="631672"/>
                </a:lnTo>
                <a:lnTo>
                  <a:pt x="1077544" y="630402"/>
                </a:lnTo>
                <a:lnTo>
                  <a:pt x="1078763" y="629132"/>
                </a:lnTo>
                <a:lnTo>
                  <a:pt x="1084110" y="636752"/>
                </a:lnTo>
                <a:lnTo>
                  <a:pt x="1094320" y="640562"/>
                </a:lnTo>
                <a:lnTo>
                  <a:pt x="1095768" y="645642"/>
                </a:lnTo>
                <a:lnTo>
                  <a:pt x="1105204" y="644372"/>
                </a:lnTo>
                <a:lnTo>
                  <a:pt x="1115009" y="641832"/>
                </a:lnTo>
                <a:lnTo>
                  <a:pt x="1123988" y="639292"/>
                </a:lnTo>
                <a:lnTo>
                  <a:pt x="1130922" y="632942"/>
                </a:lnTo>
                <a:lnTo>
                  <a:pt x="1134262" y="631672"/>
                </a:lnTo>
                <a:lnTo>
                  <a:pt x="1134795" y="635482"/>
                </a:lnTo>
                <a:lnTo>
                  <a:pt x="1135875" y="637654"/>
                </a:lnTo>
                <a:lnTo>
                  <a:pt x="1137462" y="636752"/>
                </a:lnTo>
                <a:lnTo>
                  <a:pt x="1150645" y="639292"/>
                </a:lnTo>
                <a:lnTo>
                  <a:pt x="1151166" y="636752"/>
                </a:lnTo>
                <a:lnTo>
                  <a:pt x="1152194" y="631672"/>
                </a:lnTo>
                <a:lnTo>
                  <a:pt x="1155217" y="634212"/>
                </a:lnTo>
                <a:lnTo>
                  <a:pt x="1154468" y="635482"/>
                </a:lnTo>
                <a:lnTo>
                  <a:pt x="1154315" y="636752"/>
                </a:lnTo>
                <a:lnTo>
                  <a:pt x="1159103" y="636752"/>
                </a:lnTo>
                <a:lnTo>
                  <a:pt x="1157541" y="639292"/>
                </a:lnTo>
                <a:lnTo>
                  <a:pt x="1173416" y="641832"/>
                </a:lnTo>
                <a:lnTo>
                  <a:pt x="1187856" y="635482"/>
                </a:lnTo>
                <a:lnTo>
                  <a:pt x="1199032" y="631672"/>
                </a:lnTo>
                <a:lnTo>
                  <a:pt x="1202766" y="630402"/>
                </a:lnTo>
                <a:lnTo>
                  <a:pt x="1220038" y="635482"/>
                </a:lnTo>
                <a:lnTo>
                  <a:pt x="1218285" y="634212"/>
                </a:lnTo>
                <a:lnTo>
                  <a:pt x="1217396" y="634212"/>
                </a:lnTo>
                <a:lnTo>
                  <a:pt x="1217028" y="632942"/>
                </a:lnTo>
                <a:lnTo>
                  <a:pt x="1225105" y="634212"/>
                </a:lnTo>
                <a:lnTo>
                  <a:pt x="1249629" y="634212"/>
                </a:lnTo>
                <a:lnTo>
                  <a:pt x="1266088" y="632942"/>
                </a:lnTo>
                <a:lnTo>
                  <a:pt x="1271981" y="631672"/>
                </a:lnTo>
                <a:lnTo>
                  <a:pt x="1287094" y="631672"/>
                </a:lnTo>
                <a:lnTo>
                  <a:pt x="1288491" y="630402"/>
                </a:lnTo>
                <a:lnTo>
                  <a:pt x="1289875" y="629132"/>
                </a:lnTo>
                <a:lnTo>
                  <a:pt x="1292669" y="626592"/>
                </a:lnTo>
                <a:lnTo>
                  <a:pt x="1298460" y="622782"/>
                </a:lnTo>
                <a:lnTo>
                  <a:pt x="1304150" y="618972"/>
                </a:lnTo>
                <a:lnTo>
                  <a:pt x="1305890" y="617702"/>
                </a:lnTo>
                <a:lnTo>
                  <a:pt x="1309370" y="615162"/>
                </a:lnTo>
                <a:lnTo>
                  <a:pt x="1316659" y="611352"/>
                </a:lnTo>
                <a:lnTo>
                  <a:pt x="1313713" y="607542"/>
                </a:lnTo>
                <a:lnTo>
                  <a:pt x="1314488" y="601192"/>
                </a:lnTo>
                <a:lnTo>
                  <a:pt x="1320253" y="605002"/>
                </a:lnTo>
                <a:lnTo>
                  <a:pt x="1320482" y="601192"/>
                </a:lnTo>
                <a:lnTo>
                  <a:pt x="1320787" y="596112"/>
                </a:lnTo>
                <a:lnTo>
                  <a:pt x="1320939" y="593572"/>
                </a:lnTo>
                <a:lnTo>
                  <a:pt x="1326934" y="587222"/>
                </a:lnTo>
                <a:lnTo>
                  <a:pt x="1335913" y="584682"/>
                </a:lnTo>
                <a:lnTo>
                  <a:pt x="1344676" y="580872"/>
                </a:lnTo>
                <a:lnTo>
                  <a:pt x="1349997" y="571982"/>
                </a:lnTo>
                <a:lnTo>
                  <a:pt x="1347787" y="570712"/>
                </a:lnTo>
                <a:lnTo>
                  <a:pt x="1345565" y="569442"/>
                </a:lnTo>
                <a:lnTo>
                  <a:pt x="1349959" y="566902"/>
                </a:lnTo>
                <a:lnTo>
                  <a:pt x="1353223" y="560552"/>
                </a:lnTo>
                <a:lnTo>
                  <a:pt x="1355852" y="555472"/>
                </a:lnTo>
                <a:lnTo>
                  <a:pt x="1358315" y="558736"/>
                </a:lnTo>
                <a:lnTo>
                  <a:pt x="1356804" y="555472"/>
                </a:lnTo>
                <a:lnTo>
                  <a:pt x="1359890" y="555472"/>
                </a:lnTo>
                <a:lnTo>
                  <a:pt x="1362392" y="558012"/>
                </a:lnTo>
                <a:lnTo>
                  <a:pt x="1363357" y="555472"/>
                </a:lnTo>
                <a:lnTo>
                  <a:pt x="1365758" y="549122"/>
                </a:lnTo>
                <a:lnTo>
                  <a:pt x="1367688" y="544042"/>
                </a:lnTo>
                <a:lnTo>
                  <a:pt x="1372946" y="542772"/>
                </a:lnTo>
                <a:lnTo>
                  <a:pt x="1376591" y="545312"/>
                </a:lnTo>
                <a:lnTo>
                  <a:pt x="1380629" y="547852"/>
                </a:lnTo>
                <a:lnTo>
                  <a:pt x="1387055" y="544042"/>
                </a:lnTo>
                <a:lnTo>
                  <a:pt x="1387817" y="542772"/>
                </a:lnTo>
                <a:lnTo>
                  <a:pt x="1390078" y="538962"/>
                </a:lnTo>
                <a:lnTo>
                  <a:pt x="1390332" y="536422"/>
                </a:lnTo>
                <a:lnTo>
                  <a:pt x="1390713" y="532612"/>
                </a:lnTo>
                <a:lnTo>
                  <a:pt x="1390967" y="530072"/>
                </a:lnTo>
                <a:lnTo>
                  <a:pt x="1391094" y="528802"/>
                </a:lnTo>
                <a:lnTo>
                  <a:pt x="1391361" y="526262"/>
                </a:lnTo>
                <a:close/>
              </a:path>
              <a:path w="2942590" h="653414">
                <a:moveTo>
                  <a:pt x="1392199" y="434822"/>
                </a:moveTo>
                <a:lnTo>
                  <a:pt x="1391577" y="435178"/>
                </a:lnTo>
                <a:lnTo>
                  <a:pt x="1390904" y="438632"/>
                </a:lnTo>
                <a:lnTo>
                  <a:pt x="1392199" y="434822"/>
                </a:lnTo>
                <a:close/>
              </a:path>
              <a:path w="2942590" h="653414">
                <a:moveTo>
                  <a:pt x="1393634" y="194094"/>
                </a:moveTo>
                <a:lnTo>
                  <a:pt x="1392796" y="196037"/>
                </a:lnTo>
                <a:lnTo>
                  <a:pt x="1393253" y="195516"/>
                </a:lnTo>
                <a:lnTo>
                  <a:pt x="1393507" y="194843"/>
                </a:lnTo>
                <a:lnTo>
                  <a:pt x="1393634" y="194094"/>
                </a:lnTo>
                <a:close/>
              </a:path>
              <a:path w="2942590" h="653414">
                <a:moveTo>
                  <a:pt x="1394040" y="240842"/>
                </a:moveTo>
                <a:lnTo>
                  <a:pt x="1393329" y="240842"/>
                </a:lnTo>
                <a:lnTo>
                  <a:pt x="1392656" y="240842"/>
                </a:lnTo>
                <a:lnTo>
                  <a:pt x="1387754" y="242836"/>
                </a:lnTo>
                <a:lnTo>
                  <a:pt x="1391297" y="245592"/>
                </a:lnTo>
                <a:lnTo>
                  <a:pt x="1393164" y="241249"/>
                </a:lnTo>
                <a:lnTo>
                  <a:pt x="1393850" y="241782"/>
                </a:lnTo>
                <a:lnTo>
                  <a:pt x="1394040" y="240842"/>
                </a:lnTo>
                <a:close/>
              </a:path>
              <a:path w="2942590" h="653414">
                <a:moveTo>
                  <a:pt x="1395857" y="189064"/>
                </a:moveTo>
                <a:lnTo>
                  <a:pt x="1393571" y="188696"/>
                </a:lnTo>
                <a:lnTo>
                  <a:pt x="1394142" y="191643"/>
                </a:lnTo>
                <a:lnTo>
                  <a:pt x="1393634" y="194094"/>
                </a:lnTo>
                <a:lnTo>
                  <a:pt x="1395857" y="189064"/>
                </a:lnTo>
                <a:close/>
              </a:path>
              <a:path w="2942590" h="653414">
                <a:moveTo>
                  <a:pt x="1398054" y="296392"/>
                </a:moveTo>
                <a:lnTo>
                  <a:pt x="1396771" y="295122"/>
                </a:lnTo>
                <a:lnTo>
                  <a:pt x="1396568" y="295910"/>
                </a:lnTo>
                <a:lnTo>
                  <a:pt x="1398054" y="296392"/>
                </a:lnTo>
                <a:close/>
              </a:path>
              <a:path w="2942590" h="653414">
                <a:moveTo>
                  <a:pt x="1399387" y="387223"/>
                </a:moveTo>
                <a:lnTo>
                  <a:pt x="1397406" y="387261"/>
                </a:lnTo>
                <a:lnTo>
                  <a:pt x="1394320" y="387210"/>
                </a:lnTo>
                <a:lnTo>
                  <a:pt x="1393126" y="381800"/>
                </a:lnTo>
                <a:lnTo>
                  <a:pt x="1391361" y="391807"/>
                </a:lnTo>
                <a:lnTo>
                  <a:pt x="1393659" y="390067"/>
                </a:lnTo>
                <a:lnTo>
                  <a:pt x="1396746" y="387769"/>
                </a:lnTo>
                <a:lnTo>
                  <a:pt x="1397266" y="392341"/>
                </a:lnTo>
                <a:lnTo>
                  <a:pt x="1399387" y="387223"/>
                </a:lnTo>
                <a:close/>
              </a:path>
              <a:path w="2942590" h="653414">
                <a:moveTo>
                  <a:pt x="1401114" y="121361"/>
                </a:moveTo>
                <a:lnTo>
                  <a:pt x="1397749" y="121920"/>
                </a:lnTo>
                <a:lnTo>
                  <a:pt x="1401051" y="121704"/>
                </a:lnTo>
                <a:lnTo>
                  <a:pt x="1401114" y="121361"/>
                </a:lnTo>
                <a:close/>
              </a:path>
              <a:path w="2942590" h="653414">
                <a:moveTo>
                  <a:pt x="1401216" y="351015"/>
                </a:moveTo>
                <a:lnTo>
                  <a:pt x="1399133" y="347586"/>
                </a:lnTo>
                <a:lnTo>
                  <a:pt x="1398612" y="346760"/>
                </a:lnTo>
                <a:lnTo>
                  <a:pt x="1396593" y="350761"/>
                </a:lnTo>
                <a:lnTo>
                  <a:pt x="1397635" y="356146"/>
                </a:lnTo>
                <a:lnTo>
                  <a:pt x="1399921" y="350723"/>
                </a:lnTo>
                <a:lnTo>
                  <a:pt x="1401216" y="351015"/>
                </a:lnTo>
                <a:close/>
              </a:path>
              <a:path w="2942590" h="653414">
                <a:moveTo>
                  <a:pt x="1401445" y="213842"/>
                </a:moveTo>
                <a:lnTo>
                  <a:pt x="1395222" y="213842"/>
                </a:lnTo>
                <a:lnTo>
                  <a:pt x="1395272" y="211302"/>
                </a:lnTo>
                <a:lnTo>
                  <a:pt x="1398181" y="211302"/>
                </a:lnTo>
                <a:lnTo>
                  <a:pt x="1399870" y="210032"/>
                </a:lnTo>
                <a:lnTo>
                  <a:pt x="1398511" y="206222"/>
                </a:lnTo>
                <a:lnTo>
                  <a:pt x="1397673" y="199872"/>
                </a:lnTo>
                <a:lnTo>
                  <a:pt x="1396619" y="197332"/>
                </a:lnTo>
                <a:lnTo>
                  <a:pt x="1396098" y="196062"/>
                </a:lnTo>
                <a:lnTo>
                  <a:pt x="1392783" y="196062"/>
                </a:lnTo>
                <a:lnTo>
                  <a:pt x="1392542" y="196062"/>
                </a:lnTo>
                <a:lnTo>
                  <a:pt x="1392377" y="196532"/>
                </a:lnTo>
                <a:lnTo>
                  <a:pt x="1392097" y="197332"/>
                </a:lnTo>
                <a:lnTo>
                  <a:pt x="1391970" y="196761"/>
                </a:lnTo>
                <a:lnTo>
                  <a:pt x="1392326" y="196583"/>
                </a:lnTo>
                <a:lnTo>
                  <a:pt x="1391970" y="196748"/>
                </a:lnTo>
                <a:lnTo>
                  <a:pt x="1390040" y="187172"/>
                </a:lnTo>
                <a:lnTo>
                  <a:pt x="1389773" y="185902"/>
                </a:lnTo>
                <a:lnTo>
                  <a:pt x="1391043" y="175742"/>
                </a:lnTo>
                <a:lnTo>
                  <a:pt x="1392961" y="165582"/>
                </a:lnTo>
                <a:lnTo>
                  <a:pt x="1392885" y="155422"/>
                </a:lnTo>
                <a:lnTo>
                  <a:pt x="1394968" y="155422"/>
                </a:lnTo>
                <a:lnTo>
                  <a:pt x="1394587" y="154152"/>
                </a:lnTo>
                <a:lnTo>
                  <a:pt x="1392643" y="147802"/>
                </a:lnTo>
                <a:lnTo>
                  <a:pt x="1393659" y="138912"/>
                </a:lnTo>
                <a:lnTo>
                  <a:pt x="1391437" y="135102"/>
                </a:lnTo>
                <a:lnTo>
                  <a:pt x="1389214" y="131292"/>
                </a:lnTo>
                <a:lnTo>
                  <a:pt x="1389240" y="128752"/>
                </a:lnTo>
                <a:lnTo>
                  <a:pt x="1393063" y="124942"/>
                </a:lnTo>
                <a:lnTo>
                  <a:pt x="1395526" y="124942"/>
                </a:lnTo>
                <a:lnTo>
                  <a:pt x="1394739" y="121132"/>
                </a:lnTo>
                <a:lnTo>
                  <a:pt x="1393698" y="119862"/>
                </a:lnTo>
                <a:lnTo>
                  <a:pt x="1393418" y="116052"/>
                </a:lnTo>
                <a:lnTo>
                  <a:pt x="1391297" y="114782"/>
                </a:lnTo>
                <a:lnTo>
                  <a:pt x="1389532" y="113512"/>
                </a:lnTo>
                <a:lnTo>
                  <a:pt x="1386751" y="108432"/>
                </a:lnTo>
                <a:lnTo>
                  <a:pt x="1390891" y="109702"/>
                </a:lnTo>
                <a:lnTo>
                  <a:pt x="1391526" y="108432"/>
                </a:lnTo>
                <a:lnTo>
                  <a:pt x="1391970" y="109702"/>
                </a:lnTo>
                <a:lnTo>
                  <a:pt x="1395526" y="112242"/>
                </a:lnTo>
                <a:lnTo>
                  <a:pt x="1392237" y="108432"/>
                </a:lnTo>
                <a:lnTo>
                  <a:pt x="1390611" y="105892"/>
                </a:lnTo>
                <a:lnTo>
                  <a:pt x="1385608" y="100812"/>
                </a:lnTo>
                <a:lnTo>
                  <a:pt x="1381810" y="98272"/>
                </a:lnTo>
                <a:lnTo>
                  <a:pt x="1377251" y="98272"/>
                </a:lnTo>
                <a:lnTo>
                  <a:pt x="1382852" y="95732"/>
                </a:lnTo>
                <a:lnTo>
                  <a:pt x="1381709" y="94462"/>
                </a:lnTo>
                <a:lnTo>
                  <a:pt x="1377086" y="89382"/>
                </a:lnTo>
                <a:lnTo>
                  <a:pt x="1373225" y="88112"/>
                </a:lnTo>
                <a:lnTo>
                  <a:pt x="1374940" y="94462"/>
                </a:lnTo>
                <a:lnTo>
                  <a:pt x="1371257" y="91922"/>
                </a:lnTo>
                <a:lnTo>
                  <a:pt x="1368793" y="89382"/>
                </a:lnTo>
                <a:lnTo>
                  <a:pt x="1366253" y="86842"/>
                </a:lnTo>
                <a:lnTo>
                  <a:pt x="1368259" y="85572"/>
                </a:lnTo>
                <a:lnTo>
                  <a:pt x="1372298" y="83032"/>
                </a:lnTo>
                <a:lnTo>
                  <a:pt x="1364589" y="74142"/>
                </a:lnTo>
                <a:lnTo>
                  <a:pt x="1354124" y="70332"/>
                </a:lnTo>
                <a:lnTo>
                  <a:pt x="1344891" y="66522"/>
                </a:lnTo>
                <a:lnTo>
                  <a:pt x="1340904" y="56362"/>
                </a:lnTo>
                <a:lnTo>
                  <a:pt x="1338783" y="58902"/>
                </a:lnTo>
                <a:lnTo>
                  <a:pt x="1339799" y="61264"/>
                </a:lnTo>
                <a:lnTo>
                  <a:pt x="1340929" y="63982"/>
                </a:lnTo>
                <a:lnTo>
                  <a:pt x="1338707" y="66522"/>
                </a:lnTo>
                <a:lnTo>
                  <a:pt x="1333703" y="61442"/>
                </a:lnTo>
                <a:lnTo>
                  <a:pt x="1334096" y="53822"/>
                </a:lnTo>
                <a:lnTo>
                  <a:pt x="1334350" y="48742"/>
                </a:lnTo>
                <a:lnTo>
                  <a:pt x="1328178" y="43662"/>
                </a:lnTo>
                <a:lnTo>
                  <a:pt x="1317599" y="43662"/>
                </a:lnTo>
                <a:lnTo>
                  <a:pt x="1312519" y="39852"/>
                </a:lnTo>
                <a:lnTo>
                  <a:pt x="1311948" y="42392"/>
                </a:lnTo>
                <a:lnTo>
                  <a:pt x="1308608" y="48742"/>
                </a:lnTo>
                <a:lnTo>
                  <a:pt x="1301076" y="46202"/>
                </a:lnTo>
                <a:lnTo>
                  <a:pt x="1300073" y="44932"/>
                </a:lnTo>
                <a:lnTo>
                  <a:pt x="1296073" y="39852"/>
                </a:lnTo>
                <a:lnTo>
                  <a:pt x="1297698" y="37312"/>
                </a:lnTo>
                <a:lnTo>
                  <a:pt x="1300949" y="32232"/>
                </a:lnTo>
                <a:lnTo>
                  <a:pt x="1305788" y="33502"/>
                </a:lnTo>
                <a:lnTo>
                  <a:pt x="1307261" y="34772"/>
                </a:lnTo>
                <a:lnTo>
                  <a:pt x="1307401" y="34772"/>
                </a:lnTo>
                <a:lnTo>
                  <a:pt x="1306804" y="36042"/>
                </a:lnTo>
                <a:lnTo>
                  <a:pt x="1309204" y="37312"/>
                </a:lnTo>
                <a:lnTo>
                  <a:pt x="1312278" y="37312"/>
                </a:lnTo>
                <a:lnTo>
                  <a:pt x="1311795" y="33502"/>
                </a:lnTo>
                <a:lnTo>
                  <a:pt x="1309458" y="34772"/>
                </a:lnTo>
                <a:lnTo>
                  <a:pt x="1308887" y="33502"/>
                </a:lnTo>
                <a:lnTo>
                  <a:pt x="1307757" y="32232"/>
                </a:lnTo>
                <a:lnTo>
                  <a:pt x="1306626" y="30962"/>
                </a:lnTo>
                <a:lnTo>
                  <a:pt x="1305077" y="28422"/>
                </a:lnTo>
                <a:lnTo>
                  <a:pt x="1303197" y="25882"/>
                </a:lnTo>
                <a:lnTo>
                  <a:pt x="1300670" y="22072"/>
                </a:lnTo>
                <a:lnTo>
                  <a:pt x="1303566" y="22072"/>
                </a:lnTo>
                <a:lnTo>
                  <a:pt x="1295095" y="18262"/>
                </a:lnTo>
                <a:lnTo>
                  <a:pt x="1296657" y="20586"/>
                </a:lnTo>
                <a:lnTo>
                  <a:pt x="1294028" y="18262"/>
                </a:lnTo>
                <a:lnTo>
                  <a:pt x="1289900" y="15722"/>
                </a:lnTo>
                <a:lnTo>
                  <a:pt x="1276616" y="15722"/>
                </a:lnTo>
                <a:lnTo>
                  <a:pt x="1269720" y="14452"/>
                </a:lnTo>
                <a:lnTo>
                  <a:pt x="1270927" y="15722"/>
                </a:lnTo>
                <a:lnTo>
                  <a:pt x="1273670" y="18262"/>
                </a:lnTo>
                <a:lnTo>
                  <a:pt x="1271155" y="18262"/>
                </a:lnTo>
                <a:lnTo>
                  <a:pt x="1263929" y="16992"/>
                </a:lnTo>
                <a:lnTo>
                  <a:pt x="1261325" y="19532"/>
                </a:lnTo>
                <a:lnTo>
                  <a:pt x="1259598" y="22072"/>
                </a:lnTo>
                <a:lnTo>
                  <a:pt x="1255001" y="23342"/>
                </a:lnTo>
                <a:lnTo>
                  <a:pt x="1253959" y="22072"/>
                </a:lnTo>
                <a:lnTo>
                  <a:pt x="1252918" y="20802"/>
                </a:lnTo>
                <a:lnTo>
                  <a:pt x="1252867" y="18262"/>
                </a:lnTo>
                <a:lnTo>
                  <a:pt x="1251978" y="16992"/>
                </a:lnTo>
                <a:lnTo>
                  <a:pt x="1247419" y="16992"/>
                </a:lnTo>
                <a:lnTo>
                  <a:pt x="1241564" y="14452"/>
                </a:lnTo>
                <a:lnTo>
                  <a:pt x="1246949" y="10642"/>
                </a:lnTo>
                <a:lnTo>
                  <a:pt x="1248740" y="9372"/>
                </a:lnTo>
                <a:lnTo>
                  <a:pt x="1242314" y="10642"/>
                </a:lnTo>
                <a:lnTo>
                  <a:pt x="1236548" y="8102"/>
                </a:lnTo>
                <a:lnTo>
                  <a:pt x="1231506" y="5562"/>
                </a:lnTo>
                <a:lnTo>
                  <a:pt x="1227302" y="4292"/>
                </a:lnTo>
                <a:lnTo>
                  <a:pt x="1232001" y="3022"/>
                </a:lnTo>
                <a:lnTo>
                  <a:pt x="1224597" y="3022"/>
                </a:lnTo>
                <a:lnTo>
                  <a:pt x="1227124" y="8102"/>
                </a:lnTo>
                <a:lnTo>
                  <a:pt x="1224432" y="8102"/>
                </a:lnTo>
                <a:lnTo>
                  <a:pt x="1222108" y="6832"/>
                </a:lnTo>
                <a:lnTo>
                  <a:pt x="1222222" y="5562"/>
                </a:lnTo>
                <a:lnTo>
                  <a:pt x="1219314" y="8102"/>
                </a:lnTo>
                <a:lnTo>
                  <a:pt x="1224165" y="13182"/>
                </a:lnTo>
                <a:lnTo>
                  <a:pt x="1218463" y="18262"/>
                </a:lnTo>
                <a:lnTo>
                  <a:pt x="1214894" y="15722"/>
                </a:lnTo>
                <a:lnTo>
                  <a:pt x="1207312" y="20802"/>
                </a:lnTo>
                <a:lnTo>
                  <a:pt x="1206398" y="14452"/>
                </a:lnTo>
                <a:lnTo>
                  <a:pt x="1206220" y="13182"/>
                </a:lnTo>
                <a:lnTo>
                  <a:pt x="1211008" y="14452"/>
                </a:lnTo>
                <a:lnTo>
                  <a:pt x="1211084" y="13182"/>
                </a:lnTo>
                <a:lnTo>
                  <a:pt x="1211097" y="10642"/>
                </a:lnTo>
                <a:lnTo>
                  <a:pt x="1210995" y="8102"/>
                </a:lnTo>
                <a:lnTo>
                  <a:pt x="1214843" y="6832"/>
                </a:lnTo>
                <a:lnTo>
                  <a:pt x="1210665" y="6832"/>
                </a:lnTo>
                <a:lnTo>
                  <a:pt x="1207947" y="5562"/>
                </a:lnTo>
                <a:lnTo>
                  <a:pt x="1207566" y="5562"/>
                </a:lnTo>
                <a:lnTo>
                  <a:pt x="1208379" y="4292"/>
                </a:lnTo>
                <a:lnTo>
                  <a:pt x="1209128" y="4292"/>
                </a:lnTo>
                <a:lnTo>
                  <a:pt x="1203579" y="3022"/>
                </a:lnTo>
                <a:lnTo>
                  <a:pt x="1201051" y="5562"/>
                </a:lnTo>
                <a:lnTo>
                  <a:pt x="1198422" y="9372"/>
                </a:lnTo>
                <a:lnTo>
                  <a:pt x="1192568" y="10642"/>
                </a:lnTo>
                <a:lnTo>
                  <a:pt x="1194104" y="8102"/>
                </a:lnTo>
                <a:lnTo>
                  <a:pt x="1192364" y="6451"/>
                </a:lnTo>
                <a:lnTo>
                  <a:pt x="1190256" y="10642"/>
                </a:lnTo>
                <a:lnTo>
                  <a:pt x="1185989" y="14452"/>
                </a:lnTo>
                <a:lnTo>
                  <a:pt x="1178788" y="10642"/>
                </a:lnTo>
                <a:lnTo>
                  <a:pt x="1178026" y="15722"/>
                </a:lnTo>
                <a:lnTo>
                  <a:pt x="1174216" y="15722"/>
                </a:lnTo>
                <a:lnTo>
                  <a:pt x="1178547" y="16992"/>
                </a:lnTo>
                <a:lnTo>
                  <a:pt x="1176972" y="20802"/>
                </a:lnTo>
                <a:lnTo>
                  <a:pt x="1173353" y="19532"/>
                </a:lnTo>
                <a:lnTo>
                  <a:pt x="1168247" y="20802"/>
                </a:lnTo>
                <a:lnTo>
                  <a:pt x="1168069" y="19532"/>
                </a:lnTo>
                <a:lnTo>
                  <a:pt x="1168019" y="19138"/>
                </a:lnTo>
                <a:lnTo>
                  <a:pt x="1166596" y="19532"/>
                </a:lnTo>
                <a:lnTo>
                  <a:pt x="1161681" y="16992"/>
                </a:lnTo>
                <a:lnTo>
                  <a:pt x="1156360" y="14452"/>
                </a:lnTo>
                <a:lnTo>
                  <a:pt x="1150607" y="14452"/>
                </a:lnTo>
                <a:lnTo>
                  <a:pt x="1147025" y="11912"/>
                </a:lnTo>
                <a:lnTo>
                  <a:pt x="1150429" y="8102"/>
                </a:lnTo>
                <a:lnTo>
                  <a:pt x="1148854" y="6832"/>
                </a:lnTo>
                <a:lnTo>
                  <a:pt x="1147279" y="5562"/>
                </a:lnTo>
                <a:lnTo>
                  <a:pt x="1141895" y="6832"/>
                </a:lnTo>
                <a:lnTo>
                  <a:pt x="1134135" y="4292"/>
                </a:lnTo>
                <a:lnTo>
                  <a:pt x="1128509" y="4292"/>
                </a:lnTo>
                <a:lnTo>
                  <a:pt x="1130731" y="8724"/>
                </a:lnTo>
                <a:lnTo>
                  <a:pt x="1124915" y="13182"/>
                </a:lnTo>
                <a:lnTo>
                  <a:pt x="1140218" y="9372"/>
                </a:lnTo>
                <a:lnTo>
                  <a:pt x="1130261" y="16992"/>
                </a:lnTo>
                <a:lnTo>
                  <a:pt x="1134846" y="16992"/>
                </a:lnTo>
                <a:lnTo>
                  <a:pt x="1140028" y="14452"/>
                </a:lnTo>
                <a:lnTo>
                  <a:pt x="1142758" y="14452"/>
                </a:lnTo>
                <a:lnTo>
                  <a:pt x="1138758" y="18719"/>
                </a:lnTo>
                <a:lnTo>
                  <a:pt x="1140599" y="22072"/>
                </a:lnTo>
                <a:lnTo>
                  <a:pt x="1135964" y="19532"/>
                </a:lnTo>
                <a:lnTo>
                  <a:pt x="1131138" y="20802"/>
                </a:lnTo>
                <a:lnTo>
                  <a:pt x="1126134" y="22072"/>
                </a:lnTo>
                <a:lnTo>
                  <a:pt x="1120889" y="20802"/>
                </a:lnTo>
                <a:lnTo>
                  <a:pt x="1120952" y="19532"/>
                </a:lnTo>
                <a:lnTo>
                  <a:pt x="1121003" y="18262"/>
                </a:lnTo>
                <a:lnTo>
                  <a:pt x="1121422" y="8102"/>
                </a:lnTo>
                <a:lnTo>
                  <a:pt x="1113599" y="6832"/>
                </a:lnTo>
                <a:lnTo>
                  <a:pt x="1105827" y="8102"/>
                </a:lnTo>
                <a:lnTo>
                  <a:pt x="1097445" y="10642"/>
                </a:lnTo>
                <a:lnTo>
                  <a:pt x="1087755" y="10642"/>
                </a:lnTo>
                <a:lnTo>
                  <a:pt x="1092250" y="13182"/>
                </a:lnTo>
                <a:lnTo>
                  <a:pt x="1090218" y="18262"/>
                </a:lnTo>
                <a:lnTo>
                  <a:pt x="1086840" y="15722"/>
                </a:lnTo>
                <a:lnTo>
                  <a:pt x="1083475" y="13182"/>
                </a:lnTo>
                <a:lnTo>
                  <a:pt x="1078826" y="15722"/>
                </a:lnTo>
                <a:lnTo>
                  <a:pt x="1078966" y="14452"/>
                </a:lnTo>
                <a:lnTo>
                  <a:pt x="1079373" y="10642"/>
                </a:lnTo>
                <a:lnTo>
                  <a:pt x="1076528" y="9372"/>
                </a:lnTo>
                <a:lnTo>
                  <a:pt x="1074648" y="6858"/>
                </a:lnTo>
                <a:lnTo>
                  <a:pt x="1074394" y="6223"/>
                </a:lnTo>
                <a:lnTo>
                  <a:pt x="1073404" y="4953"/>
                </a:lnTo>
                <a:lnTo>
                  <a:pt x="1073658" y="5994"/>
                </a:lnTo>
                <a:lnTo>
                  <a:pt x="1074178" y="6807"/>
                </a:lnTo>
                <a:lnTo>
                  <a:pt x="1074661" y="7505"/>
                </a:lnTo>
                <a:lnTo>
                  <a:pt x="1074801" y="10642"/>
                </a:lnTo>
                <a:lnTo>
                  <a:pt x="1064272" y="6832"/>
                </a:lnTo>
                <a:lnTo>
                  <a:pt x="1062761" y="14452"/>
                </a:lnTo>
                <a:lnTo>
                  <a:pt x="1056576" y="9372"/>
                </a:lnTo>
                <a:lnTo>
                  <a:pt x="1049515" y="9372"/>
                </a:lnTo>
                <a:lnTo>
                  <a:pt x="1044244" y="13182"/>
                </a:lnTo>
                <a:lnTo>
                  <a:pt x="1039063" y="18262"/>
                </a:lnTo>
                <a:lnTo>
                  <a:pt x="1032230" y="19532"/>
                </a:lnTo>
                <a:lnTo>
                  <a:pt x="1033081" y="18262"/>
                </a:lnTo>
                <a:lnTo>
                  <a:pt x="1034808" y="15722"/>
                </a:lnTo>
                <a:lnTo>
                  <a:pt x="1035659" y="14452"/>
                </a:lnTo>
                <a:lnTo>
                  <a:pt x="1030732" y="11912"/>
                </a:lnTo>
                <a:lnTo>
                  <a:pt x="1033208" y="10642"/>
                </a:lnTo>
                <a:lnTo>
                  <a:pt x="1038186" y="8102"/>
                </a:lnTo>
                <a:lnTo>
                  <a:pt x="1034516" y="8102"/>
                </a:lnTo>
                <a:lnTo>
                  <a:pt x="1031227" y="6832"/>
                </a:lnTo>
                <a:lnTo>
                  <a:pt x="1031100" y="10642"/>
                </a:lnTo>
                <a:lnTo>
                  <a:pt x="1029004" y="8102"/>
                </a:lnTo>
                <a:lnTo>
                  <a:pt x="1020762" y="15722"/>
                </a:lnTo>
                <a:lnTo>
                  <a:pt x="1017625" y="12090"/>
                </a:lnTo>
                <a:lnTo>
                  <a:pt x="1018260" y="11366"/>
                </a:lnTo>
                <a:lnTo>
                  <a:pt x="1019098" y="11023"/>
                </a:lnTo>
                <a:lnTo>
                  <a:pt x="1018908" y="10668"/>
                </a:lnTo>
                <a:lnTo>
                  <a:pt x="1017028" y="11417"/>
                </a:lnTo>
                <a:lnTo>
                  <a:pt x="1017193" y="11722"/>
                </a:lnTo>
                <a:lnTo>
                  <a:pt x="1017358" y="11938"/>
                </a:lnTo>
                <a:lnTo>
                  <a:pt x="1015885" y="13182"/>
                </a:lnTo>
                <a:lnTo>
                  <a:pt x="1015263" y="18262"/>
                </a:lnTo>
                <a:lnTo>
                  <a:pt x="1011148" y="16992"/>
                </a:lnTo>
                <a:lnTo>
                  <a:pt x="1004684" y="18262"/>
                </a:lnTo>
                <a:lnTo>
                  <a:pt x="1008176" y="22072"/>
                </a:lnTo>
                <a:lnTo>
                  <a:pt x="1003300" y="19532"/>
                </a:lnTo>
                <a:lnTo>
                  <a:pt x="998435" y="16992"/>
                </a:lnTo>
                <a:lnTo>
                  <a:pt x="987018" y="15722"/>
                </a:lnTo>
                <a:lnTo>
                  <a:pt x="975868" y="15722"/>
                </a:lnTo>
                <a:lnTo>
                  <a:pt x="969911" y="13182"/>
                </a:lnTo>
                <a:lnTo>
                  <a:pt x="966927" y="11912"/>
                </a:lnTo>
                <a:lnTo>
                  <a:pt x="958875" y="11912"/>
                </a:lnTo>
                <a:lnTo>
                  <a:pt x="949172" y="13182"/>
                </a:lnTo>
                <a:lnTo>
                  <a:pt x="941882" y="13182"/>
                </a:lnTo>
                <a:lnTo>
                  <a:pt x="942378" y="11912"/>
                </a:lnTo>
                <a:lnTo>
                  <a:pt x="937945" y="11912"/>
                </a:lnTo>
                <a:lnTo>
                  <a:pt x="934935" y="15722"/>
                </a:lnTo>
                <a:lnTo>
                  <a:pt x="931684" y="19532"/>
                </a:lnTo>
                <a:lnTo>
                  <a:pt x="925525" y="19532"/>
                </a:lnTo>
                <a:lnTo>
                  <a:pt x="919861" y="11912"/>
                </a:lnTo>
                <a:lnTo>
                  <a:pt x="931684" y="15722"/>
                </a:lnTo>
                <a:lnTo>
                  <a:pt x="928116" y="13182"/>
                </a:lnTo>
                <a:lnTo>
                  <a:pt x="927404" y="11912"/>
                </a:lnTo>
                <a:lnTo>
                  <a:pt x="926007" y="9372"/>
                </a:lnTo>
                <a:lnTo>
                  <a:pt x="925309" y="8102"/>
                </a:lnTo>
                <a:lnTo>
                  <a:pt x="919784" y="8102"/>
                </a:lnTo>
                <a:lnTo>
                  <a:pt x="913091" y="9372"/>
                </a:lnTo>
                <a:lnTo>
                  <a:pt x="906780" y="6832"/>
                </a:lnTo>
                <a:lnTo>
                  <a:pt x="908672" y="5562"/>
                </a:lnTo>
                <a:lnTo>
                  <a:pt x="905370" y="3022"/>
                </a:lnTo>
                <a:lnTo>
                  <a:pt x="903097" y="4292"/>
                </a:lnTo>
                <a:lnTo>
                  <a:pt x="897140" y="5562"/>
                </a:lnTo>
                <a:lnTo>
                  <a:pt x="890765" y="8102"/>
                </a:lnTo>
                <a:lnTo>
                  <a:pt x="884821" y="9372"/>
                </a:lnTo>
                <a:lnTo>
                  <a:pt x="877722" y="9372"/>
                </a:lnTo>
                <a:lnTo>
                  <a:pt x="877925" y="8102"/>
                </a:lnTo>
                <a:lnTo>
                  <a:pt x="876947" y="6832"/>
                </a:lnTo>
                <a:lnTo>
                  <a:pt x="876719" y="6832"/>
                </a:lnTo>
                <a:lnTo>
                  <a:pt x="874725" y="14452"/>
                </a:lnTo>
                <a:lnTo>
                  <a:pt x="871639" y="20586"/>
                </a:lnTo>
                <a:lnTo>
                  <a:pt x="868159" y="27152"/>
                </a:lnTo>
                <a:lnTo>
                  <a:pt x="865035" y="32232"/>
                </a:lnTo>
                <a:lnTo>
                  <a:pt x="862723" y="36042"/>
                </a:lnTo>
                <a:lnTo>
                  <a:pt x="861491" y="38392"/>
                </a:lnTo>
                <a:lnTo>
                  <a:pt x="862926" y="38582"/>
                </a:lnTo>
                <a:lnTo>
                  <a:pt x="858342" y="46202"/>
                </a:lnTo>
                <a:lnTo>
                  <a:pt x="854367" y="44932"/>
                </a:lnTo>
                <a:lnTo>
                  <a:pt x="848398" y="47472"/>
                </a:lnTo>
                <a:lnTo>
                  <a:pt x="843635" y="44932"/>
                </a:lnTo>
                <a:lnTo>
                  <a:pt x="848779" y="38582"/>
                </a:lnTo>
                <a:lnTo>
                  <a:pt x="840574" y="36042"/>
                </a:lnTo>
                <a:lnTo>
                  <a:pt x="842010" y="46202"/>
                </a:lnTo>
                <a:lnTo>
                  <a:pt x="838238" y="48742"/>
                </a:lnTo>
                <a:lnTo>
                  <a:pt x="836218" y="46202"/>
                </a:lnTo>
                <a:lnTo>
                  <a:pt x="832688" y="52552"/>
                </a:lnTo>
                <a:lnTo>
                  <a:pt x="829932" y="63982"/>
                </a:lnTo>
                <a:lnTo>
                  <a:pt x="825373" y="70332"/>
                </a:lnTo>
                <a:lnTo>
                  <a:pt x="828103" y="70332"/>
                </a:lnTo>
                <a:lnTo>
                  <a:pt x="827417" y="75412"/>
                </a:lnTo>
                <a:lnTo>
                  <a:pt x="824776" y="76682"/>
                </a:lnTo>
                <a:lnTo>
                  <a:pt x="821855" y="76682"/>
                </a:lnTo>
                <a:lnTo>
                  <a:pt x="820305" y="80492"/>
                </a:lnTo>
                <a:lnTo>
                  <a:pt x="812825" y="76682"/>
                </a:lnTo>
                <a:lnTo>
                  <a:pt x="811187" y="81762"/>
                </a:lnTo>
                <a:lnTo>
                  <a:pt x="808939" y="88112"/>
                </a:lnTo>
                <a:lnTo>
                  <a:pt x="806145" y="94462"/>
                </a:lnTo>
                <a:lnTo>
                  <a:pt x="802906" y="100812"/>
                </a:lnTo>
                <a:lnTo>
                  <a:pt x="801662" y="93192"/>
                </a:lnTo>
                <a:lnTo>
                  <a:pt x="804176" y="88112"/>
                </a:lnTo>
                <a:lnTo>
                  <a:pt x="806069" y="84302"/>
                </a:lnTo>
                <a:lnTo>
                  <a:pt x="807554" y="77952"/>
                </a:lnTo>
                <a:lnTo>
                  <a:pt x="804341" y="80492"/>
                </a:lnTo>
                <a:lnTo>
                  <a:pt x="797255" y="89382"/>
                </a:lnTo>
                <a:lnTo>
                  <a:pt x="798576" y="93192"/>
                </a:lnTo>
                <a:lnTo>
                  <a:pt x="799274" y="91922"/>
                </a:lnTo>
                <a:lnTo>
                  <a:pt x="799401" y="89382"/>
                </a:lnTo>
                <a:lnTo>
                  <a:pt x="801585" y="88112"/>
                </a:lnTo>
                <a:lnTo>
                  <a:pt x="801509" y="94462"/>
                </a:lnTo>
                <a:lnTo>
                  <a:pt x="800214" y="100812"/>
                </a:lnTo>
                <a:lnTo>
                  <a:pt x="797356" y="105892"/>
                </a:lnTo>
                <a:lnTo>
                  <a:pt x="792530" y="112242"/>
                </a:lnTo>
                <a:lnTo>
                  <a:pt x="787984" y="107162"/>
                </a:lnTo>
                <a:lnTo>
                  <a:pt x="783082" y="109702"/>
                </a:lnTo>
                <a:lnTo>
                  <a:pt x="777367" y="114782"/>
                </a:lnTo>
                <a:lnTo>
                  <a:pt x="776528" y="119862"/>
                </a:lnTo>
                <a:lnTo>
                  <a:pt x="776401" y="127482"/>
                </a:lnTo>
                <a:lnTo>
                  <a:pt x="775500" y="133832"/>
                </a:lnTo>
                <a:lnTo>
                  <a:pt x="774649" y="137642"/>
                </a:lnTo>
                <a:lnTo>
                  <a:pt x="773036" y="141452"/>
                </a:lnTo>
                <a:lnTo>
                  <a:pt x="769124" y="143992"/>
                </a:lnTo>
                <a:lnTo>
                  <a:pt x="770940" y="155422"/>
                </a:lnTo>
                <a:lnTo>
                  <a:pt x="769569" y="168122"/>
                </a:lnTo>
                <a:lnTo>
                  <a:pt x="767245" y="180822"/>
                </a:lnTo>
                <a:lnTo>
                  <a:pt x="766394" y="192252"/>
                </a:lnTo>
                <a:lnTo>
                  <a:pt x="771804" y="192252"/>
                </a:lnTo>
                <a:lnTo>
                  <a:pt x="820089" y="192252"/>
                </a:lnTo>
                <a:lnTo>
                  <a:pt x="820216" y="187172"/>
                </a:lnTo>
                <a:lnTo>
                  <a:pt x="820293" y="180822"/>
                </a:lnTo>
                <a:lnTo>
                  <a:pt x="819632" y="166852"/>
                </a:lnTo>
                <a:lnTo>
                  <a:pt x="823048" y="155422"/>
                </a:lnTo>
                <a:lnTo>
                  <a:pt x="823429" y="154152"/>
                </a:lnTo>
                <a:lnTo>
                  <a:pt x="819658" y="155422"/>
                </a:lnTo>
                <a:lnTo>
                  <a:pt x="816076" y="151612"/>
                </a:lnTo>
                <a:lnTo>
                  <a:pt x="818540" y="151079"/>
                </a:lnTo>
                <a:lnTo>
                  <a:pt x="817397" y="150342"/>
                </a:lnTo>
                <a:lnTo>
                  <a:pt x="816864" y="145262"/>
                </a:lnTo>
                <a:lnTo>
                  <a:pt x="816698" y="141452"/>
                </a:lnTo>
                <a:lnTo>
                  <a:pt x="816610" y="132562"/>
                </a:lnTo>
                <a:lnTo>
                  <a:pt x="816749" y="132562"/>
                </a:lnTo>
                <a:lnTo>
                  <a:pt x="817092" y="131292"/>
                </a:lnTo>
                <a:lnTo>
                  <a:pt x="817854" y="130022"/>
                </a:lnTo>
                <a:lnTo>
                  <a:pt x="819404" y="130022"/>
                </a:lnTo>
                <a:lnTo>
                  <a:pt x="820559" y="128752"/>
                </a:lnTo>
                <a:lnTo>
                  <a:pt x="823988" y="126212"/>
                </a:lnTo>
                <a:lnTo>
                  <a:pt x="838047" y="116052"/>
                </a:lnTo>
                <a:lnTo>
                  <a:pt x="842314" y="112242"/>
                </a:lnTo>
                <a:lnTo>
                  <a:pt x="845159" y="109702"/>
                </a:lnTo>
                <a:lnTo>
                  <a:pt x="852220" y="104622"/>
                </a:lnTo>
                <a:lnTo>
                  <a:pt x="857440" y="100812"/>
                </a:lnTo>
                <a:lnTo>
                  <a:pt x="859167" y="99542"/>
                </a:lnTo>
                <a:lnTo>
                  <a:pt x="865924" y="93192"/>
                </a:lnTo>
                <a:lnTo>
                  <a:pt x="868489" y="86842"/>
                </a:lnTo>
                <a:lnTo>
                  <a:pt x="866673" y="80492"/>
                </a:lnTo>
                <a:lnTo>
                  <a:pt x="866330" y="75412"/>
                </a:lnTo>
                <a:lnTo>
                  <a:pt x="873328" y="70332"/>
                </a:lnTo>
                <a:lnTo>
                  <a:pt x="875449" y="77952"/>
                </a:lnTo>
                <a:lnTo>
                  <a:pt x="881113" y="69062"/>
                </a:lnTo>
                <a:lnTo>
                  <a:pt x="888009" y="60172"/>
                </a:lnTo>
                <a:lnTo>
                  <a:pt x="893597" y="53822"/>
                </a:lnTo>
                <a:lnTo>
                  <a:pt x="895337" y="52552"/>
                </a:lnTo>
                <a:lnTo>
                  <a:pt x="897280" y="52552"/>
                </a:lnTo>
                <a:lnTo>
                  <a:pt x="898334" y="51282"/>
                </a:lnTo>
                <a:lnTo>
                  <a:pt x="907161" y="51282"/>
                </a:lnTo>
                <a:lnTo>
                  <a:pt x="911377" y="50012"/>
                </a:lnTo>
                <a:lnTo>
                  <a:pt x="909942" y="51282"/>
                </a:lnTo>
                <a:lnTo>
                  <a:pt x="909853" y="52552"/>
                </a:lnTo>
                <a:lnTo>
                  <a:pt x="907554" y="52552"/>
                </a:lnTo>
                <a:lnTo>
                  <a:pt x="912380" y="57632"/>
                </a:lnTo>
                <a:lnTo>
                  <a:pt x="925918" y="53822"/>
                </a:lnTo>
                <a:lnTo>
                  <a:pt x="926096" y="50012"/>
                </a:lnTo>
                <a:lnTo>
                  <a:pt x="929741" y="50012"/>
                </a:lnTo>
                <a:lnTo>
                  <a:pt x="926846" y="53822"/>
                </a:lnTo>
                <a:lnTo>
                  <a:pt x="929055" y="55092"/>
                </a:lnTo>
                <a:lnTo>
                  <a:pt x="933958" y="58902"/>
                </a:lnTo>
                <a:lnTo>
                  <a:pt x="941717" y="50012"/>
                </a:lnTo>
                <a:lnTo>
                  <a:pt x="944041" y="54698"/>
                </a:lnTo>
                <a:lnTo>
                  <a:pt x="945184" y="53822"/>
                </a:lnTo>
                <a:lnTo>
                  <a:pt x="956995" y="57632"/>
                </a:lnTo>
                <a:lnTo>
                  <a:pt x="955217" y="53822"/>
                </a:lnTo>
                <a:lnTo>
                  <a:pt x="954036" y="51282"/>
                </a:lnTo>
                <a:lnTo>
                  <a:pt x="960475" y="52552"/>
                </a:lnTo>
                <a:lnTo>
                  <a:pt x="966660" y="52552"/>
                </a:lnTo>
                <a:lnTo>
                  <a:pt x="972502" y="51282"/>
                </a:lnTo>
                <a:lnTo>
                  <a:pt x="977938" y="52552"/>
                </a:lnTo>
                <a:lnTo>
                  <a:pt x="982332" y="51282"/>
                </a:lnTo>
                <a:lnTo>
                  <a:pt x="992009" y="51282"/>
                </a:lnTo>
                <a:lnTo>
                  <a:pt x="992898" y="50012"/>
                </a:lnTo>
                <a:lnTo>
                  <a:pt x="993787" y="48742"/>
                </a:lnTo>
                <a:lnTo>
                  <a:pt x="994676" y="47472"/>
                </a:lnTo>
                <a:lnTo>
                  <a:pt x="996784" y="52552"/>
                </a:lnTo>
                <a:lnTo>
                  <a:pt x="1002703" y="53822"/>
                </a:lnTo>
                <a:lnTo>
                  <a:pt x="1009853" y="53822"/>
                </a:lnTo>
                <a:lnTo>
                  <a:pt x="1015657" y="51282"/>
                </a:lnTo>
                <a:lnTo>
                  <a:pt x="1013714" y="53822"/>
                </a:lnTo>
                <a:lnTo>
                  <a:pt x="1020432" y="53822"/>
                </a:lnTo>
                <a:lnTo>
                  <a:pt x="1018146" y="57632"/>
                </a:lnTo>
                <a:lnTo>
                  <a:pt x="1024534" y="57632"/>
                </a:lnTo>
                <a:lnTo>
                  <a:pt x="1030401" y="56362"/>
                </a:lnTo>
                <a:lnTo>
                  <a:pt x="1029423" y="51282"/>
                </a:lnTo>
                <a:lnTo>
                  <a:pt x="1038072" y="55092"/>
                </a:lnTo>
                <a:lnTo>
                  <a:pt x="1046416" y="53822"/>
                </a:lnTo>
                <a:lnTo>
                  <a:pt x="1053769" y="52552"/>
                </a:lnTo>
                <a:lnTo>
                  <a:pt x="1059497" y="57632"/>
                </a:lnTo>
                <a:lnTo>
                  <a:pt x="1087107" y="52552"/>
                </a:lnTo>
                <a:lnTo>
                  <a:pt x="1093711" y="51282"/>
                </a:lnTo>
                <a:lnTo>
                  <a:pt x="1100315" y="50012"/>
                </a:lnTo>
                <a:lnTo>
                  <a:pt x="1113231" y="48742"/>
                </a:lnTo>
                <a:lnTo>
                  <a:pt x="1109941" y="52552"/>
                </a:lnTo>
                <a:lnTo>
                  <a:pt x="1103553" y="53822"/>
                </a:lnTo>
                <a:lnTo>
                  <a:pt x="1097419" y="53822"/>
                </a:lnTo>
                <a:lnTo>
                  <a:pt x="1094867" y="58902"/>
                </a:lnTo>
                <a:lnTo>
                  <a:pt x="1106004" y="55092"/>
                </a:lnTo>
                <a:lnTo>
                  <a:pt x="1125626" y="50012"/>
                </a:lnTo>
                <a:lnTo>
                  <a:pt x="1136599" y="50012"/>
                </a:lnTo>
                <a:lnTo>
                  <a:pt x="1140714" y="51282"/>
                </a:lnTo>
                <a:lnTo>
                  <a:pt x="1134135" y="53822"/>
                </a:lnTo>
                <a:lnTo>
                  <a:pt x="1132687" y="56362"/>
                </a:lnTo>
                <a:lnTo>
                  <a:pt x="1144638" y="55092"/>
                </a:lnTo>
                <a:lnTo>
                  <a:pt x="1167396" y="55092"/>
                </a:lnTo>
                <a:lnTo>
                  <a:pt x="1178356" y="52552"/>
                </a:lnTo>
                <a:lnTo>
                  <a:pt x="1178306" y="53822"/>
                </a:lnTo>
                <a:lnTo>
                  <a:pt x="1176718" y="53822"/>
                </a:lnTo>
                <a:lnTo>
                  <a:pt x="1175245" y="55092"/>
                </a:lnTo>
                <a:lnTo>
                  <a:pt x="1178077" y="55092"/>
                </a:lnTo>
                <a:lnTo>
                  <a:pt x="1181785" y="56362"/>
                </a:lnTo>
                <a:lnTo>
                  <a:pt x="1181582" y="52552"/>
                </a:lnTo>
                <a:lnTo>
                  <a:pt x="1178788" y="53822"/>
                </a:lnTo>
                <a:lnTo>
                  <a:pt x="1178775" y="52552"/>
                </a:lnTo>
                <a:lnTo>
                  <a:pt x="1178763" y="50012"/>
                </a:lnTo>
                <a:lnTo>
                  <a:pt x="1178763" y="48742"/>
                </a:lnTo>
                <a:lnTo>
                  <a:pt x="1180884" y="46202"/>
                </a:lnTo>
                <a:lnTo>
                  <a:pt x="1183005" y="43662"/>
                </a:lnTo>
                <a:lnTo>
                  <a:pt x="1188173" y="39852"/>
                </a:lnTo>
                <a:lnTo>
                  <a:pt x="1190942" y="37312"/>
                </a:lnTo>
                <a:lnTo>
                  <a:pt x="1190853" y="43662"/>
                </a:lnTo>
                <a:lnTo>
                  <a:pt x="1195070" y="46202"/>
                </a:lnTo>
                <a:lnTo>
                  <a:pt x="1198727" y="48742"/>
                </a:lnTo>
                <a:lnTo>
                  <a:pt x="1197013" y="56362"/>
                </a:lnTo>
                <a:lnTo>
                  <a:pt x="1198892" y="55092"/>
                </a:lnTo>
                <a:lnTo>
                  <a:pt x="1201280" y="53822"/>
                </a:lnTo>
                <a:lnTo>
                  <a:pt x="1200924" y="50012"/>
                </a:lnTo>
                <a:lnTo>
                  <a:pt x="1203667" y="51282"/>
                </a:lnTo>
                <a:lnTo>
                  <a:pt x="1204506" y="53822"/>
                </a:lnTo>
                <a:lnTo>
                  <a:pt x="1201623" y="56362"/>
                </a:lnTo>
                <a:lnTo>
                  <a:pt x="1211821" y="53822"/>
                </a:lnTo>
                <a:lnTo>
                  <a:pt x="1208328" y="50012"/>
                </a:lnTo>
                <a:lnTo>
                  <a:pt x="1217510" y="50012"/>
                </a:lnTo>
                <a:lnTo>
                  <a:pt x="1217434" y="52552"/>
                </a:lnTo>
                <a:lnTo>
                  <a:pt x="1215555" y="52552"/>
                </a:lnTo>
                <a:lnTo>
                  <a:pt x="1214539" y="55092"/>
                </a:lnTo>
                <a:lnTo>
                  <a:pt x="1220889" y="50012"/>
                </a:lnTo>
                <a:lnTo>
                  <a:pt x="1224064" y="47472"/>
                </a:lnTo>
                <a:lnTo>
                  <a:pt x="1231785" y="48742"/>
                </a:lnTo>
                <a:lnTo>
                  <a:pt x="1231277" y="50012"/>
                </a:lnTo>
                <a:lnTo>
                  <a:pt x="1231950" y="51981"/>
                </a:lnTo>
                <a:lnTo>
                  <a:pt x="1239278" y="50012"/>
                </a:lnTo>
                <a:lnTo>
                  <a:pt x="1248143" y="47472"/>
                </a:lnTo>
                <a:lnTo>
                  <a:pt x="1257236" y="44932"/>
                </a:lnTo>
                <a:lnTo>
                  <a:pt x="1267345" y="46202"/>
                </a:lnTo>
                <a:lnTo>
                  <a:pt x="1266240" y="50012"/>
                </a:lnTo>
                <a:lnTo>
                  <a:pt x="1268107" y="52552"/>
                </a:lnTo>
                <a:lnTo>
                  <a:pt x="1270469" y="53822"/>
                </a:lnTo>
                <a:lnTo>
                  <a:pt x="1270825" y="57531"/>
                </a:lnTo>
                <a:lnTo>
                  <a:pt x="1274203" y="55092"/>
                </a:lnTo>
                <a:lnTo>
                  <a:pt x="1274368" y="55092"/>
                </a:lnTo>
                <a:lnTo>
                  <a:pt x="1274013" y="51282"/>
                </a:lnTo>
                <a:lnTo>
                  <a:pt x="1275575" y="51282"/>
                </a:lnTo>
                <a:lnTo>
                  <a:pt x="1276464" y="50012"/>
                </a:lnTo>
                <a:lnTo>
                  <a:pt x="1279309" y="51282"/>
                </a:lnTo>
                <a:lnTo>
                  <a:pt x="1282573" y="50012"/>
                </a:lnTo>
                <a:lnTo>
                  <a:pt x="1285062" y="55092"/>
                </a:lnTo>
                <a:lnTo>
                  <a:pt x="1282052" y="53822"/>
                </a:lnTo>
                <a:lnTo>
                  <a:pt x="1280896" y="53822"/>
                </a:lnTo>
                <a:lnTo>
                  <a:pt x="1280109" y="54889"/>
                </a:lnTo>
                <a:lnTo>
                  <a:pt x="1289786" y="61264"/>
                </a:lnTo>
                <a:lnTo>
                  <a:pt x="1286827" y="55092"/>
                </a:lnTo>
                <a:lnTo>
                  <a:pt x="1286217" y="53822"/>
                </a:lnTo>
                <a:lnTo>
                  <a:pt x="1294168" y="55092"/>
                </a:lnTo>
                <a:lnTo>
                  <a:pt x="1293863" y="53822"/>
                </a:lnTo>
                <a:lnTo>
                  <a:pt x="1292961" y="50012"/>
                </a:lnTo>
                <a:lnTo>
                  <a:pt x="1292059" y="46202"/>
                </a:lnTo>
                <a:lnTo>
                  <a:pt x="1297660" y="53822"/>
                </a:lnTo>
                <a:lnTo>
                  <a:pt x="1295717" y="52552"/>
                </a:lnTo>
                <a:lnTo>
                  <a:pt x="1302880" y="57632"/>
                </a:lnTo>
                <a:lnTo>
                  <a:pt x="1302626" y="63982"/>
                </a:lnTo>
                <a:lnTo>
                  <a:pt x="1311198" y="63982"/>
                </a:lnTo>
                <a:lnTo>
                  <a:pt x="1313840" y="69062"/>
                </a:lnTo>
                <a:lnTo>
                  <a:pt x="1313218" y="71602"/>
                </a:lnTo>
                <a:lnTo>
                  <a:pt x="1307414" y="75412"/>
                </a:lnTo>
                <a:lnTo>
                  <a:pt x="1306982" y="76682"/>
                </a:lnTo>
                <a:lnTo>
                  <a:pt x="1312087" y="76682"/>
                </a:lnTo>
                <a:lnTo>
                  <a:pt x="1317256" y="80492"/>
                </a:lnTo>
                <a:lnTo>
                  <a:pt x="1322616" y="83032"/>
                </a:lnTo>
                <a:lnTo>
                  <a:pt x="1328267" y="83032"/>
                </a:lnTo>
                <a:lnTo>
                  <a:pt x="1326121" y="84302"/>
                </a:lnTo>
                <a:lnTo>
                  <a:pt x="1323403" y="86842"/>
                </a:lnTo>
                <a:lnTo>
                  <a:pt x="1323213" y="88112"/>
                </a:lnTo>
                <a:lnTo>
                  <a:pt x="1328813" y="85572"/>
                </a:lnTo>
                <a:lnTo>
                  <a:pt x="1330147" y="89382"/>
                </a:lnTo>
                <a:lnTo>
                  <a:pt x="1329982" y="89382"/>
                </a:lnTo>
                <a:lnTo>
                  <a:pt x="1327454" y="91922"/>
                </a:lnTo>
                <a:lnTo>
                  <a:pt x="1331010" y="93192"/>
                </a:lnTo>
                <a:lnTo>
                  <a:pt x="1332763" y="90652"/>
                </a:lnTo>
                <a:lnTo>
                  <a:pt x="1334363" y="89382"/>
                </a:lnTo>
                <a:lnTo>
                  <a:pt x="1337500" y="93192"/>
                </a:lnTo>
                <a:lnTo>
                  <a:pt x="1334401" y="93192"/>
                </a:lnTo>
                <a:lnTo>
                  <a:pt x="1340561" y="98272"/>
                </a:lnTo>
                <a:lnTo>
                  <a:pt x="1347457" y="103352"/>
                </a:lnTo>
                <a:lnTo>
                  <a:pt x="1354188" y="108432"/>
                </a:lnTo>
                <a:lnTo>
                  <a:pt x="1359814" y="113512"/>
                </a:lnTo>
                <a:lnTo>
                  <a:pt x="1357337" y="116052"/>
                </a:lnTo>
                <a:lnTo>
                  <a:pt x="1354442" y="114782"/>
                </a:lnTo>
                <a:lnTo>
                  <a:pt x="1351775" y="113512"/>
                </a:lnTo>
                <a:lnTo>
                  <a:pt x="1349946" y="116052"/>
                </a:lnTo>
                <a:lnTo>
                  <a:pt x="1353642" y="118592"/>
                </a:lnTo>
                <a:lnTo>
                  <a:pt x="1358747" y="122402"/>
                </a:lnTo>
                <a:lnTo>
                  <a:pt x="1362278" y="123672"/>
                </a:lnTo>
                <a:lnTo>
                  <a:pt x="1365097" y="123672"/>
                </a:lnTo>
                <a:lnTo>
                  <a:pt x="1371904" y="126212"/>
                </a:lnTo>
                <a:lnTo>
                  <a:pt x="1373098" y="130022"/>
                </a:lnTo>
                <a:lnTo>
                  <a:pt x="1373771" y="133832"/>
                </a:lnTo>
                <a:lnTo>
                  <a:pt x="1373060" y="137642"/>
                </a:lnTo>
                <a:lnTo>
                  <a:pt x="1373949" y="135102"/>
                </a:lnTo>
                <a:lnTo>
                  <a:pt x="1373949" y="136372"/>
                </a:lnTo>
                <a:lnTo>
                  <a:pt x="1377873" y="137642"/>
                </a:lnTo>
                <a:lnTo>
                  <a:pt x="1376006" y="142722"/>
                </a:lnTo>
                <a:lnTo>
                  <a:pt x="1373022" y="147802"/>
                </a:lnTo>
                <a:lnTo>
                  <a:pt x="1373606" y="154152"/>
                </a:lnTo>
                <a:lnTo>
                  <a:pt x="1372793" y="151612"/>
                </a:lnTo>
                <a:lnTo>
                  <a:pt x="1368653" y="151612"/>
                </a:lnTo>
                <a:lnTo>
                  <a:pt x="1368348" y="159232"/>
                </a:lnTo>
                <a:lnTo>
                  <a:pt x="1369720" y="168122"/>
                </a:lnTo>
                <a:lnTo>
                  <a:pt x="1372082" y="177012"/>
                </a:lnTo>
                <a:lnTo>
                  <a:pt x="1374749" y="187172"/>
                </a:lnTo>
                <a:lnTo>
                  <a:pt x="1371892" y="185902"/>
                </a:lnTo>
                <a:lnTo>
                  <a:pt x="1369288" y="190982"/>
                </a:lnTo>
                <a:lnTo>
                  <a:pt x="1370330" y="201142"/>
                </a:lnTo>
                <a:lnTo>
                  <a:pt x="1368983" y="207492"/>
                </a:lnTo>
                <a:lnTo>
                  <a:pt x="1371841" y="210032"/>
                </a:lnTo>
                <a:lnTo>
                  <a:pt x="1371358" y="212572"/>
                </a:lnTo>
                <a:lnTo>
                  <a:pt x="1375537" y="211302"/>
                </a:lnTo>
                <a:lnTo>
                  <a:pt x="1369733" y="225272"/>
                </a:lnTo>
                <a:lnTo>
                  <a:pt x="1371942" y="239242"/>
                </a:lnTo>
                <a:lnTo>
                  <a:pt x="1374686" y="253212"/>
                </a:lnTo>
                <a:lnTo>
                  <a:pt x="1370406" y="265912"/>
                </a:lnTo>
                <a:lnTo>
                  <a:pt x="1370393" y="263372"/>
                </a:lnTo>
                <a:lnTo>
                  <a:pt x="1367929" y="260832"/>
                </a:lnTo>
                <a:lnTo>
                  <a:pt x="1367904" y="262102"/>
                </a:lnTo>
                <a:lnTo>
                  <a:pt x="1370469" y="277342"/>
                </a:lnTo>
                <a:lnTo>
                  <a:pt x="1375359" y="276072"/>
                </a:lnTo>
                <a:lnTo>
                  <a:pt x="1373441" y="276072"/>
                </a:lnTo>
                <a:lnTo>
                  <a:pt x="1377238" y="272262"/>
                </a:lnTo>
                <a:lnTo>
                  <a:pt x="1380121" y="274802"/>
                </a:lnTo>
                <a:lnTo>
                  <a:pt x="1382344" y="278612"/>
                </a:lnTo>
                <a:lnTo>
                  <a:pt x="1382331" y="282422"/>
                </a:lnTo>
                <a:lnTo>
                  <a:pt x="1379131" y="276072"/>
                </a:lnTo>
                <a:lnTo>
                  <a:pt x="1374508" y="282422"/>
                </a:lnTo>
                <a:lnTo>
                  <a:pt x="1371777" y="284962"/>
                </a:lnTo>
                <a:lnTo>
                  <a:pt x="1373263" y="284962"/>
                </a:lnTo>
                <a:lnTo>
                  <a:pt x="1374914" y="286232"/>
                </a:lnTo>
                <a:lnTo>
                  <a:pt x="1376438" y="284962"/>
                </a:lnTo>
                <a:lnTo>
                  <a:pt x="1374203" y="288772"/>
                </a:lnTo>
                <a:lnTo>
                  <a:pt x="1377340" y="290042"/>
                </a:lnTo>
                <a:lnTo>
                  <a:pt x="1380998" y="292582"/>
                </a:lnTo>
                <a:lnTo>
                  <a:pt x="1380337" y="297662"/>
                </a:lnTo>
                <a:lnTo>
                  <a:pt x="1377784" y="296392"/>
                </a:lnTo>
                <a:lnTo>
                  <a:pt x="1379080" y="301472"/>
                </a:lnTo>
                <a:lnTo>
                  <a:pt x="1382433" y="304012"/>
                </a:lnTo>
                <a:lnTo>
                  <a:pt x="1381683" y="309092"/>
                </a:lnTo>
                <a:lnTo>
                  <a:pt x="1376032" y="310362"/>
                </a:lnTo>
                <a:lnTo>
                  <a:pt x="1379080" y="304012"/>
                </a:lnTo>
                <a:lnTo>
                  <a:pt x="1374444" y="304012"/>
                </a:lnTo>
                <a:lnTo>
                  <a:pt x="1374736" y="310362"/>
                </a:lnTo>
                <a:lnTo>
                  <a:pt x="1385049" y="316712"/>
                </a:lnTo>
                <a:lnTo>
                  <a:pt x="1379410" y="321792"/>
                </a:lnTo>
                <a:lnTo>
                  <a:pt x="1377861" y="319252"/>
                </a:lnTo>
                <a:lnTo>
                  <a:pt x="1377848" y="315442"/>
                </a:lnTo>
                <a:lnTo>
                  <a:pt x="1376299" y="312902"/>
                </a:lnTo>
                <a:lnTo>
                  <a:pt x="1369656" y="319252"/>
                </a:lnTo>
                <a:lnTo>
                  <a:pt x="1371333" y="319252"/>
                </a:lnTo>
                <a:lnTo>
                  <a:pt x="1370266" y="324332"/>
                </a:lnTo>
                <a:lnTo>
                  <a:pt x="1370406" y="323062"/>
                </a:lnTo>
                <a:lnTo>
                  <a:pt x="1368831" y="328295"/>
                </a:lnTo>
                <a:lnTo>
                  <a:pt x="1368234" y="329831"/>
                </a:lnTo>
                <a:lnTo>
                  <a:pt x="1368564" y="329184"/>
                </a:lnTo>
                <a:lnTo>
                  <a:pt x="1367358" y="333222"/>
                </a:lnTo>
                <a:lnTo>
                  <a:pt x="1369174" y="330682"/>
                </a:lnTo>
                <a:lnTo>
                  <a:pt x="1375905" y="337032"/>
                </a:lnTo>
                <a:lnTo>
                  <a:pt x="1377162" y="343382"/>
                </a:lnTo>
                <a:lnTo>
                  <a:pt x="1377454" y="349732"/>
                </a:lnTo>
                <a:lnTo>
                  <a:pt x="1381340" y="356082"/>
                </a:lnTo>
                <a:lnTo>
                  <a:pt x="1376603" y="352272"/>
                </a:lnTo>
                <a:lnTo>
                  <a:pt x="1374521" y="352272"/>
                </a:lnTo>
                <a:lnTo>
                  <a:pt x="1372946" y="353542"/>
                </a:lnTo>
                <a:lnTo>
                  <a:pt x="1369707" y="354812"/>
                </a:lnTo>
                <a:lnTo>
                  <a:pt x="1367904" y="357352"/>
                </a:lnTo>
                <a:lnTo>
                  <a:pt x="1365910" y="361162"/>
                </a:lnTo>
                <a:lnTo>
                  <a:pt x="1364119" y="359892"/>
                </a:lnTo>
                <a:lnTo>
                  <a:pt x="1365758" y="362432"/>
                </a:lnTo>
                <a:lnTo>
                  <a:pt x="1364932" y="366242"/>
                </a:lnTo>
                <a:lnTo>
                  <a:pt x="1364551" y="370052"/>
                </a:lnTo>
                <a:lnTo>
                  <a:pt x="1367523" y="373862"/>
                </a:lnTo>
                <a:lnTo>
                  <a:pt x="1365465" y="375132"/>
                </a:lnTo>
                <a:lnTo>
                  <a:pt x="1366189" y="376631"/>
                </a:lnTo>
                <a:lnTo>
                  <a:pt x="1368298" y="377672"/>
                </a:lnTo>
                <a:lnTo>
                  <a:pt x="1370037" y="385292"/>
                </a:lnTo>
                <a:lnTo>
                  <a:pt x="1367790" y="394182"/>
                </a:lnTo>
                <a:lnTo>
                  <a:pt x="1366024" y="404342"/>
                </a:lnTo>
                <a:lnTo>
                  <a:pt x="1369225" y="414502"/>
                </a:lnTo>
                <a:lnTo>
                  <a:pt x="1372616" y="420852"/>
                </a:lnTo>
                <a:lnTo>
                  <a:pt x="1380350" y="432282"/>
                </a:lnTo>
                <a:lnTo>
                  <a:pt x="1383461" y="438632"/>
                </a:lnTo>
                <a:lnTo>
                  <a:pt x="1380147" y="442442"/>
                </a:lnTo>
                <a:lnTo>
                  <a:pt x="1375981" y="436092"/>
                </a:lnTo>
                <a:lnTo>
                  <a:pt x="1372920" y="442442"/>
                </a:lnTo>
                <a:lnTo>
                  <a:pt x="1373454" y="446252"/>
                </a:lnTo>
                <a:lnTo>
                  <a:pt x="1375778" y="452602"/>
                </a:lnTo>
                <a:lnTo>
                  <a:pt x="1373987" y="451332"/>
                </a:lnTo>
                <a:lnTo>
                  <a:pt x="1372463" y="452602"/>
                </a:lnTo>
                <a:lnTo>
                  <a:pt x="1370139" y="453872"/>
                </a:lnTo>
                <a:lnTo>
                  <a:pt x="1370660" y="458952"/>
                </a:lnTo>
                <a:lnTo>
                  <a:pt x="1375994" y="457987"/>
                </a:lnTo>
                <a:lnTo>
                  <a:pt x="1375295" y="455142"/>
                </a:lnTo>
                <a:lnTo>
                  <a:pt x="1384046" y="458952"/>
                </a:lnTo>
                <a:lnTo>
                  <a:pt x="1380934" y="455142"/>
                </a:lnTo>
                <a:lnTo>
                  <a:pt x="1378877" y="452602"/>
                </a:lnTo>
                <a:lnTo>
                  <a:pt x="1376807" y="450062"/>
                </a:lnTo>
                <a:lnTo>
                  <a:pt x="1379105" y="448792"/>
                </a:lnTo>
                <a:lnTo>
                  <a:pt x="1383995" y="447522"/>
                </a:lnTo>
                <a:lnTo>
                  <a:pt x="1385290" y="451332"/>
                </a:lnTo>
                <a:lnTo>
                  <a:pt x="1388554" y="447522"/>
                </a:lnTo>
                <a:lnTo>
                  <a:pt x="1389634" y="446252"/>
                </a:lnTo>
                <a:lnTo>
                  <a:pt x="1382191" y="446252"/>
                </a:lnTo>
                <a:lnTo>
                  <a:pt x="1385836" y="442442"/>
                </a:lnTo>
                <a:lnTo>
                  <a:pt x="1387043" y="441172"/>
                </a:lnTo>
                <a:lnTo>
                  <a:pt x="1388579" y="441172"/>
                </a:lnTo>
                <a:lnTo>
                  <a:pt x="1386001" y="436092"/>
                </a:lnTo>
                <a:lnTo>
                  <a:pt x="1387830" y="437362"/>
                </a:lnTo>
                <a:lnTo>
                  <a:pt x="1390015" y="436092"/>
                </a:lnTo>
                <a:lnTo>
                  <a:pt x="1391577" y="435178"/>
                </a:lnTo>
                <a:lnTo>
                  <a:pt x="1392148" y="432282"/>
                </a:lnTo>
                <a:lnTo>
                  <a:pt x="1390396" y="425932"/>
                </a:lnTo>
                <a:lnTo>
                  <a:pt x="1388948" y="422122"/>
                </a:lnTo>
                <a:lnTo>
                  <a:pt x="1391069" y="418312"/>
                </a:lnTo>
                <a:lnTo>
                  <a:pt x="1391602" y="419582"/>
                </a:lnTo>
                <a:lnTo>
                  <a:pt x="1391145" y="418312"/>
                </a:lnTo>
                <a:lnTo>
                  <a:pt x="1389265" y="413232"/>
                </a:lnTo>
                <a:lnTo>
                  <a:pt x="1386370" y="411962"/>
                </a:lnTo>
                <a:lnTo>
                  <a:pt x="1382610" y="411962"/>
                </a:lnTo>
                <a:lnTo>
                  <a:pt x="1377670" y="408152"/>
                </a:lnTo>
                <a:lnTo>
                  <a:pt x="1393571" y="400532"/>
                </a:lnTo>
                <a:lnTo>
                  <a:pt x="1387157" y="399262"/>
                </a:lnTo>
                <a:lnTo>
                  <a:pt x="1387652" y="396722"/>
                </a:lnTo>
                <a:lnTo>
                  <a:pt x="1383525" y="392912"/>
                </a:lnTo>
                <a:lnTo>
                  <a:pt x="1385760" y="387832"/>
                </a:lnTo>
                <a:lnTo>
                  <a:pt x="1385684" y="381482"/>
                </a:lnTo>
                <a:lnTo>
                  <a:pt x="1386141" y="377672"/>
                </a:lnTo>
                <a:lnTo>
                  <a:pt x="1386103" y="376631"/>
                </a:lnTo>
                <a:lnTo>
                  <a:pt x="1383957" y="372592"/>
                </a:lnTo>
                <a:lnTo>
                  <a:pt x="1386395" y="371208"/>
                </a:lnTo>
                <a:lnTo>
                  <a:pt x="1386840" y="374916"/>
                </a:lnTo>
                <a:lnTo>
                  <a:pt x="1391132" y="372592"/>
                </a:lnTo>
                <a:lnTo>
                  <a:pt x="1387386" y="370636"/>
                </a:lnTo>
                <a:lnTo>
                  <a:pt x="1388414" y="370052"/>
                </a:lnTo>
                <a:lnTo>
                  <a:pt x="1387817" y="366242"/>
                </a:lnTo>
                <a:lnTo>
                  <a:pt x="1386103" y="362432"/>
                </a:lnTo>
                <a:lnTo>
                  <a:pt x="1386382" y="361162"/>
                </a:lnTo>
                <a:lnTo>
                  <a:pt x="1387208" y="357352"/>
                </a:lnTo>
                <a:lnTo>
                  <a:pt x="1392885" y="358622"/>
                </a:lnTo>
                <a:lnTo>
                  <a:pt x="1389837" y="364972"/>
                </a:lnTo>
                <a:lnTo>
                  <a:pt x="1394942" y="358622"/>
                </a:lnTo>
                <a:lnTo>
                  <a:pt x="1393698" y="357352"/>
                </a:lnTo>
                <a:lnTo>
                  <a:pt x="1392453" y="356082"/>
                </a:lnTo>
                <a:lnTo>
                  <a:pt x="1391208" y="354812"/>
                </a:lnTo>
                <a:lnTo>
                  <a:pt x="1392212" y="351002"/>
                </a:lnTo>
                <a:lnTo>
                  <a:pt x="1394675" y="345922"/>
                </a:lnTo>
                <a:lnTo>
                  <a:pt x="1395260" y="341236"/>
                </a:lnTo>
                <a:lnTo>
                  <a:pt x="1395425" y="341680"/>
                </a:lnTo>
                <a:lnTo>
                  <a:pt x="1396555" y="341706"/>
                </a:lnTo>
                <a:lnTo>
                  <a:pt x="1397914" y="341515"/>
                </a:lnTo>
                <a:lnTo>
                  <a:pt x="1399628" y="341058"/>
                </a:lnTo>
                <a:lnTo>
                  <a:pt x="1399895" y="339623"/>
                </a:lnTo>
                <a:lnTo>
                  <a:pt x="1393977" y="339090"/>
                </a:lnTo>
                <a:lnTo>
                  <a:pt x="1391386" y="338518"/>
                </a:lnTo>
                <a:lnTo>
                  <a:pt x="1393812" y="339344"/>
                </a:lnTo>
                <a:lnTo>
                  <a:pt x="1394968" y="340423"/>
                </a:lnTo>
                <a:lnTo>
                  <a:pt x="1395120" y="340842"/>
                </a:lnTo>
                <a:lnTo>
                  <a:pt x="1387652" y="340842"/>
                </a:lnTo>
                <a:lnTo>
                  <a:pt x="1391666" y="330682"/>
                </a:lnTo>
                <a:lnTo>
                  <a:pt x="1392161" y="329412"/>
                </a:lnTo>
                <a:lnTo>
                  <a:pt x="1390738" y="324332"/>
                </a:lnTo>
                <a:lnTo>
                  <a:pt x="1390027" y="321792"/>
                </a:lnTo>
                <a:lnTo>
                  <a:pt x="1389672" y="320522"/>
                </a:lnTo>
                <a:lnTo>
                  <a:pt x="1391475" y="317982"/>
                </a:lnTo>
                <a:lnTo>
                  <a:pt x="1393126" y="311632"/>
                </a:lnTo>
                <a:lnTo>
                  <a:pt x="1393380" y="310362"/>
                </a:lnTo>
                <a:lnTo>
                  <a:pt x="1394841" y="302742"/>
                </a:lnTo>
                <a:lnTo>
                  <a:pt x="1396123" y="297662"/>
                </a:lnTo>
                <a:lnTo>
                  <a:pt x="1396568" y="295910"/>
                </a:lnTo>
                <a:lnTo>
                  <a:pt x="1390332" y="293852"/>
                </a:lnTo>
                <a:lnTo>
                  <a:pt x="1391831" y="286232"/>
                </a:lnTo>
                <a:lnTo>
                  <a:pt x="1390891" y="282422"/>
                </a:lnTo>
                <a:lnTo>
                  <a:pt x="1390269" y="279882"/>
                </a:lnTo>
                <a:lnTo>
                  <a:pt x="1394891" y="279882"/>
                </a:lnTo>
                <a:lnTo>
                  <a:pt x="1396720" y="281152"/>
                </a:lnTo>
                <a:lnTo>
                  <a:pt x="1398778" y="283692"/>
                </a:lnTo>
                <a:lnTo>
                  <a:pt x="1398778" y="279882"/>
                </a:lnTo>
                <a:lnTo>
                  <a:pt x="1398778" y="278612"/>
                </a:lnTo>
                <a:lnTo>
                  <a:pt x="1396301" y="277342"/>
                </a:lnTo>
                <a:lnTo>
                  <a:pt x="1394993" y="274802"/>
                </a:lnTo>
                <a:lnTo>
                  <a:pt x="1394421" y="272262"/>
                </a:lnTo>
                <a:lnTo>
                  <a:pt x="1394129" y="270992"/>
                </a:lnTo>
                <a:lnTo>
                  <a:pt x="1399908" y="272262"/>
                </a:lnTo>
                <a:lnTo>
                  <a:pt x="1399628" y="270992"/>
                </a:lnTo>
                <a:lnTo>
                  <a:pt x="1398803" y="267182"/>
                </a:lnTo>
                <a:lnTo>
                  <a:pt x="1398422" y="265912"/>
                </a:lnTo>
                <a:lnTo>
                  <a:pt x="1396923" y="260832"/>
                </a:lnTo>
                <a:lnTo>
                  <a:pt x="1395844" y="254482"/>
                </a:lnTo>
                <a:lnTo>
                  <a:pt x="1396669" y="249402"/>
                </a:lnTo>
                <a:lnTo>
                  <a:pt x="1397088" y="246862"/>
                </a:lnTo>
                <a:lnTo>
                  <a:pt x="1392402" y="248132"/>
                </a:lnTo>
                <a:lnTo>
                  <a:pt x="1387081" y="249402"/>
                </a:lnTo>
                <a:lnTo>
                  <a:pt x="1382115" y="249402"/>
                </a:lnTo>
                <a:lnTo>
                  <a:pt x="1378470" y="244322"/>
                </a:lnTo>
                <a:lnTo>
                  <a:pt x="1381391" y="244322"/>
                </a:lnTo>
                <a:lnTo>
                  <a:pt x="1385366" y="243319"/>
                </a:lnTo>
                <a:lnTo>
                  <a:pt x="1385163" y="243052"/>
                </a:lnTo>
                <a:lnTo>
                  <a:pt x="1386408" y="241782"/>
                </a:lnTo>
                <a:lnTo>
                  <a:pt x="1387284" y="242468"/>
                </a:lnTo>
                <a:lnTo>
                  <a:pt x="1387360" y="241782"/>
                </a:lnTo>
                <a:lnTo>
                  <a:pt x="1387690" y="239242"/>
                </a:lnTo>
                <a:lnTo>
                  <a:pt x="1391843" y="239242"/>
                </a:lnTo>
                <a:lnTo>
                  <a:pt x="1390662" y="236702"/>
                </a:lnTo>
                <a:lnTo>
                  <a:pt x="1393964" y="236702"/>
                </a:lnTo>
                <a:lnTo>
                  <a:pt x="1394358" y="237972"/>
                </a:lnTo>
                <a:lnTo>
                  <a:pt x="1392237" y="240512"/>
                </a:lnTo>
                <a:lnTo>
                  <a:pt x="1393482" y="240512"/>
                </a:lnTo>
                <a:lnTo>
                  <a:pt x="1394104" y="240512"/>
                </a:lnTo>
                <a:lnTo>
                  <a:pt x="1394612" y="237972"/>
                </a:lnTo>
                <a:lnTo>
                  <a:pt x="1395234" y="236702"/>
                </a:lnTo>
                <a:lnTo>
                  <a:pt x="1397101" y="232892"/>
                </a:lnTo>
                <a:lnTo>
                  <a:pt x="1400263" y="231622"/>
                </a:lnTo>
                <a:lnTo>
                  <a:pt x="1394650" y="231622"/>
                </a:lnTo>
                <a:lnTo>
                  <a:pt x="1394129" y="227812"/>
                </a:lnTo>
                <a:lnTo>
                  <a:pt x="1393863" y="220192"/>
                </a:lnTo>
                <a:lnTo>
                  <a:pt x="1399146" y="225272"/>
                </a:lnTo>
                <a:lnTo>
                  <a:pt x="1401318" y="221462"/>
                </a:lnTo>
                <a:lnTo>
                  <a:pt x="1399870" y="220192"/>
                </a:lnTo>
                <a:lnTo>
                  <a:pt x="1398435" y="218922"/>
                </a:lnTo>
                <a:lnTo>
                  <a:pt x="1401445" y="213842"/>
                </a:lnTo>
                <a:close/>
              </a:path>
              <a:path w="2942590" h="653414">
                <a:moveTo>
                  <a:pt x="1401686" y="280060"/>
                </a:moveTo>
                <a:lnTo>
                  <a:pt x="1398866" y="277241"/>
                </a:lnTo>
                <a:lnTo>
                  <a:pt x="1398866" y="278777"/>
                </a:lnTo>
                <a:lnTo>
                  <a:pt x="1399654" y="279234"/>
                </a:lnTo>
                <a:lnTo>
                  <a:pt x="1400606" y="279666"/>
                </a:lnTo>
                <a:lnTo>
                  <a:pt x="1401686" y="280060"/>
                </a:lnTo>
                <a:close/>
              </a:path>
              <a:path w="2942590" h="653414">
                <a:moveTo>
                  <a:pt x="1402499" y="231025"/>
                </a:moveTo>
                <a:lnTo>
                  <a:pt x="1401749" y="231025"/>
                </a:lnTo>
                <a:lnTo>
                  <a:pt x="1401051" y="231241"/>
                </a:lnTo>
                <a:lnTo>
                  <a:pt x="1400390" y="231597"/>
                </a:lnTo>
                <a:lnTo>
                  <a:pt x="1401267" y="231482"/>
                </a:lnTo>
                <a:lnTo>
                  <a:pt x="1402041" y="231254"/>
                </a:lnTo>
                <a:lnTo>
                  <a:pt x="1402499" y="231025"/>
                </a:lnTo>
                <a:close/>
              </a:path>
              <a:path w="2942590" h="653414">
                <a:moveTo>
                  <a:pt x="1403134" y="121018"/>
                </a:moveTo>
                <a:lnTo>
                  <a:pt x="1402397" y="114884"/>
                </a:lnTo>
                <a:lnTo>
                  <a:pt x="1401114" y="121361"/>
                </a:lnTo>
                <a:lnTo>
                  <a:pt x="1403134" y="121018"/>
                </a:lnTo>
                <a:close/>
              </a:path>
              <a:path w="2942590" h="653414">
                <a:moveTo>
                  <a:pt x="2331948" y="205752"/>
                </a:moveTo>
                <a:lnTo>
                  <a:pt x="2329611" y="206527"/>
                </a:lnTo>
                <a:lnTo>
                  <a:pt x="2322995" y="197154"/>
                </a:lnTo>
                <a:lnTo>
                  <a:pt x="2319312" y="204597"/>
                </a:lnTo>
                <a:lnTo>
                  <a:pt x="2322728" y="203555"/>
                </a:lnTo>
                <a:lnTo>
                  <a:pt x="2325370" y="206311"/>
                </a:lnTo>
                <a:lnTo>
                  <a:pt x="2328138" y="208508"/>
                </a:lnTo>
                <a:lnTo>
                  <a:pt x="2331948" y="205752"/>
                </a:lnTo>
                <a:close/>
              </a:path>
              <a:path w="2942590" h="653414">
                <a:moveTo>
                  <a:pt x="2332583" y="204838"/>
                </a:moveTo>
                <a:lnTo>
                  <a:pt x="2332329" y="205206"/>
                </a:lnTo>
                <a:lnTo>
                  <a:pt x="2332177" y="205435"/>
                </a:lnTo>
                <a:lnTo>
                  <a:pt x="2331948" y="205752"/>
                </a:lnTo>
                <a:lnTo>
                  <a:pt x="2332583" y="204838"/>
                </a:lnTo>
                <a:close/>
              </a:path>
              <a:path w="2942590" h="653414">
                <a:moveTo>
                  <a:pt x="2572029" y="13893"/>
                </a:moveTo>
                <a:lnTo>
                  <a:pt x="2571813" y="13525"/>
                </a:lnTo>
                <a:lnTo>
                  <a:pt x="2569997" y="14351"/>
                </a:lnTo>
                <a:lnTo>
                  <a:pt x="2570162" y="14643"/>
                </a:lnTo>
                <a:lnTo>
                  <a:pt x="2570569" y="15074"/>
                </a:lnTo>
                <a:lnTo>
                  <a:pt x="2571216" y="14249"/>
                </a:lnTo>
                <a:lnTo>
                  <a:pt x="2572029" y="13893"/>
                </a:lnTo>
                <a:close/>
              </a:path>
              <a:path w="2942590" h="653414">
                <a:moveTo>
                  <a:pt x="2573642" y="14782"/>
                </a:moveTo>
                <a:lnTo>
                  <a:pt x="2572093" y="13855"/>
                </a:lnTo>
                <a:lnTo>
                  <a:pt x="2572232" y="14249"/>
                </a:lnTo>
                <a:lnTo>
                  <a:pt x="2573642" y="14782"/>
                </a:lnTo>
                <a:close/>
              </a:path>
              <a:path w="2942590" h="653414">
                <a:moveTo>
                  <a:pt x="2626830" y="8369"/>
                </a:moveTo>
                <a:lnTo>
                  <a:pt x="2626779" y="7759"/>
                </a:lnTo>
                <a:lnTo>
                  <a:pt x="2626461" y="7023"/>
                </a:lnTo>
                <a:lnTo>
                  <a:pt x="2625433" y="5791"/>
                </a:lnTo>
                <a:lnTo>
                  <a:pt x="2625725" y="6819"/>
                </a:lnTo>
                <a:lnTo>
                  <a:pt x="2626258" y="7607"/>
                </a:lnTo>
                <a:lnTo>
                  <a:pt x="2626830" y="8369"/>
                </a:lnTo>
                <a:close/>
              </a:path>
              <a:path w="2942590" h="653414">
                <a:moveTo>
                  <a:pt x="2725483" y="12979"/>
                </a:moveTo>
                <a:lnTo>
                  <a:pt x="2723007" y="12230"/>
                </a:lnTo>
                <a:lnTo>
                  <a:pt x="2723985" y="12750"/>
                </a:lnTo>
                <a:lnTo>
                  <a:pt x="2724797" y="12928"/>
                </a:lnTo>
                <a:lnTo>
                  <a:pt x="2725483" y="12979"/>
                </a:lnTo>
                <a:close/>
              </a:path>
              <a:path w="2942590" h="653414">
                <a:moveTo>
                  <a:pt x="2761335" y="0"/>
                </a:moveTo>
                <a:lnTo>
                  <a:pt x="2760472" y="127"/>
                </a:lnTo>
                <a:lnTo>
                  <a:pt x="2759557" y="584"/>
                </a:lnTo>
                <a:lnTo>
                  <a:pt x="2759811" y="698"/>
                </a:lnTo>
                <a:lnTo>
                  <a:pt x="2761335" y="0"/>
                </a:lnTo>
                <a:close/>
              </a:path>
              <a:path w="2942590" h="653414">
                <a:moveTo>
                  <a:pt x="2822600" y="7874"/>
                </a:moveTo>
                <a:lnTo>
                  <a:pt x="2821533" y="7239"/>
                </a:lnTo>
                <a:lnTo>
                  <a:pt x="2820365" y="6908"/>
                </a:lnTo>
                <a:lnTo>
                  <a:pt x="2819603" y="7442"/>
                </a:lnTo>
                <a:lnTo>
                  <a:pt x="2820720" y="7594"/>
                </a:lnTo>
                <a:lnTo>
                  <a:pt x="2822600" y="7874"/>
                </a:lnTo>
                <a:close/>
              </a:path>
              <a:path w="2942590" h="653414">
                <a:moveTo>
                  <a:pt x="2856204" y="33832"/>
                </a:moveTo>
                <a:lnTo>
                  <a:pt x="2854947" y="33210"/>
                </a:lnTo>
                <a:lnTo>
                  <a:pt x="2853893" y="32727"/>
                </a:lnTo>
                <a:lnTo>
                  <a:pt x="2853677" y="33401"/>
                </a:lnTo>
                <a:lnTo>
                  <a:pt x="2854795" y="34290"/>
                </a:lnTo>
                <a:lnTo>
                  <a:pt x="2855696" y="34239"/>
                </a:lnTo>
                <a:lnTo>
                  <a:pt x="2856204" y="33832"/>
                </a:lnTo>
                <a:close/>
              </a:path>
              <a:path w="2942590" h="653414">
                <a:moveTo>
                  <a:pt x="2856446" y="551522"/>
                </a:moveTo>
                <a:lnTo>
                  <a:pt x="2856293" y="550849"/>
                </a:lnTo>
                <a:lnTo>
                  <a:pt x="2856077" y="550456"/>
                </a:lnTo>
                <a:lnTo>
                  <a:pt x="2855709" y="550773"/>
                </a:lnTo>
                <a:lnTo>
                  <a:pt x="2856001" y="551078"/>
                </a:lnTo>
                <a:lnTo>
                  <a:pt x="2856192" y="551256"/>
                </a:lnTo>
                <a:lnTo>
                  <a:pt x="2856446" y="551522"/>
                </a:lnTo>
                <a:close/>
              </a:path>
              <a:path w="2942590" h="653414">
                <a:moveTo>
                  <a:pt x="2909582" y="455853"/>
                </a:moveTo>
                <a:lnTo>
                  <a:pt x="2909506" y="455002"/>
                </a:lnTo>
                <a:lnTo>
                  <a:pt x="2909443" y="454139"/>
                </a:lnTo>
                <a:lnTo>
                  <a:pt x="2909481" y="453275"/>
                </a:lnTo>
                <a:lnTo>
                  <a:pt x="2909303" y="454444"/>
                </a:lnTo>
                <a:lnTo>
                  <a:pt x="2909341" y="455244"/>
                </a:lnTo>
                <a:lnTo>
                  <a:pt x="2909582" y="455853"/>
                </a:lnTo>
                <a:close/>
              </a:path>
              <a:path w="2942590" h="653414">
                <a:moveTo>
                  <a:pt x="2910725" y="460159"/>
                </a:moveTo>
                <a:lnTo>
                  <a:pt x="2910408" y="459308"/>
                </a:lnTo>
                <a:lnTo>
                  <a:pt x="2910141" y="458482"/>
                </a:lnTo>
                <a:lnTo>
                  <a:pt x="2909938" y="457631"/>
                </a:lnTo>
                <a:lnTo>
                  <a:pt x="2908833" y="457492"/>
                </a:lnTo>
                <a:lnTo>
                  <a:pt x="2909201" y="458520"/>
                </a:lnTo>
                <a:lnTo>
                  <a:pt x="2909862" y="459371"/>
                </a:lnTo>
                <a:lnTo>
                  <a:pt x="2910725" y="460159"/>
                </a:lnTo>
                <a:close/>
              </a:path>
              <a:path w="2942590" h="653414">
                <a:moveTo>
                  <a:pt x="2919755" y="519976"/>
                </a:moveTo>
                <a:lnTo>
                  <a:pt x="2918891" y="516902"/>
                </a:lnTo>
                <a:lnTo>
                  <a:pt x="2911881" y="514845"/>
                </a:lnTo>
                <a:lnTo>
                  <a:pt x="2913824" y="519595"/>
                </a:lnTo>
                <a:lnTo>
                  <a:pt x="2915666" y="520674"/>
                </a:lnTo>
                <a:lnTo>
                  <a:pt x="2919755" y="519976"/>
                </a:lnTo>
                <a:close/>
              </a:path>
              <a:path w="2942590" h="653414">
                <a:moveTo>
                  <a:pt x="2926384" y="498678"/>
                </a:moveTo>
                <a:lnTo>
                  <a:pt x="2922930" y="495109"/>
                </a:lnTo>
                <a:lnTo>
                  <a:pt x="2916923" y="491058"/>
                </a:lnTo>
                <a:lnTo>
                  <a:pt x="2910548" y="493496"/>
                </a:lnTo>
                <a:lnTo>
                  <a:pt x="2917304" y="496963"/>
                </a:lnTo>
                <a:lnTo>
                  <a:pt x="2914535" y="497878"/>
                </a:lnTo>
                <a:lnTo>
                  <a:pt x="2922574" y="501599"/>
                </a:lnTo>
                <a:lnTo>
                  <a:pt x="2923438" y="504672"/>
                </a:lnTo>
                <a:lnTo>
                  <a:pt x="2920441" y="507009"/>
                </a:lnTo>
                <a:lnTo>
                  <a:pt x="2917850" y="506539"/>
                </a:lnTo>
                <a:lnTo>
                  <a:pt x="2919666" y="507580"/>
                </a:lnTo>
                <a:lnTo>
                  <a:pt x="2916402" y="511340"/>
                </a:lnTo>
                <a:lnTo>
                  <a:pt x="2920809" y="512914"/>
                </a:lnTo>
                <a:lnTo>
                  <a:pt x="2926143" y="508825"/>
                </a:lnTo>
                <a:lnTo>
                  <a:pt x="2926270" y="503745"/>
                </a:lnTo>
                <a:lnTo>
                  <a:pt x="2921711" y="498513"/>
                </a:lnTo>
                <a:lnTo>
                  <a:pt x="2923260" y="497370"/>
                </a:lnTo>
                <a:lnTo>
                  <a:pt x="2925089" y="498436"/>
                </a:lnTo>
                <a:lnTo>
                  <a:pt x="2926384" y="498678"/>
                </a:lnTo>
                <a:close/>
              </a:path>
              <a:path w="2942590" h="653414">
                <a:moveTo>
                  <a:pt x="2930334" y="524662"/>
                </a:moveTo>
                <a:lnTo>
                  <a:pt x="2928696" y="521195"/>
                </a:lnTo>
                <a:lnTo>
                  <a:pt x="2928188" y="522122"/>
                </a:lnTo>
                <a:lnTo>
                  <a:pt x="2930334" y="524662"/>
                </a:lnTo>
                <a:close/>
              </a:path>
              <a:path w="2942590" h="653414">
                <a:moveTo>
                  <a:pt x="2932011" y="197726"/>
                </a:moveTo>
                <a:lnTo>
                  <a:pt x="2931210" y="199682"/>
                </a:lnTo>
                <a:lnTo>
                  <a:pt x="2931655" y="199136"/>
                </a:lnTo>
                <a:lnTo>
                  <a:pt x="2931896" y="198475"/>
                </a:lnTo>
                <a:lnTo>
                  <a:pt x="2932011" y="197726"/>
                </a:lnTo>
                <a:close/>
              </a:path>
              <a:path w="2942590" h="653414">
                <a:moveTo>
                  <a:pt x="2934106" y="192722"/>
                </a:moveTo>
                <a:lnTo>
                  <a:pt x="2931833" y="192417"/>
                </a:lnTo>
                <a:lnTo>
                  <a:pt x="2932468" y="195300"/>
                </a:lnTo>
                <a:lnTo>
                  <a:pt x="2932011" y="197726"/>
                </a:lnTo>
                <a:lnTo>
                  <a:pt x="2934106" y="192722"/>
                </a:lnTo>
                <a:close/>
              </a:path>
              <a:path w="2942590" h="653414">
                <a:moveTo>
                  <a:pt x="2941485" y="341363"/>
                </a:moveTo>
                <a:lnTo>
                  <a:pt x="2935567" y="340982"/>
                </a:lnTo>
                <a:lnTo>
                  <a:pt x="2932963" y="340474"/>
                </a:lnTo>
                <a:lnTo>
                  <a:pt x="2935427" y="341236"/>
                </a:lnTo>
                <a:lnTo>
                  <a:pt x="2936595" y="342265"/>
                </a:lnTo>
                <a:lnTo>
                  <a:pt x="2937078" y="343522"/>
                </a:lnTo>
                <a:lnTo>
                  <a:pt x="2938221" y="343522"/>
                </a:lnTo>
                <a:lnTo>
                  <a:pt x="2939554" y="343306"/>
                </a:lnTo>
                <a:lnTo>
                  <a:pt x="2941256" y="342798"/>
                </a:lnTo>
                <a:lnTo>
                  <a:pt x="2941485" y="341363"/>
                </a:lnTo>
                <a:close/>
              </a:path>
              <a:path w="2942590" h="653414">
                <a:moveTo>
                  <a:pt x="2941688" y="234022"/>
                </a:moveTo>
                <a:lnTo>
                  <a:pt x="2940951" y="234035"/>
                </a:lnTo>
                <a:lnTo>
                  <a:pt x="2940253" y="234276"/>
                </a:lnTo>
                <a:lnTo>
                  <a:pt x="2939580" y="234632"/>
                </a:lnTo>
                <a:lnTo>
                  <a:pt x="2940469" y="234518"/>
                </a:lnTo>
                <a:lnTo>
                  <a:pt x="2941231" y="234276"/>
                </a:lnTo>
                <a:lnTo>
                  <a:pt x="2941688" y="234022"/>
                </a:lnTo>
                <a:close/>
              </a:path>
              <a:path w="2942590" h="653414">
                <a:moveTo>
                  <a:pt x="2941993" y="282498"/>
                </a:moveTo>
                <a:lnTo>
                  <a:pt x="2939097" y="279768"/>
                </a:lnTo>
                <a:lnTo>
                  <a:pt x="2939135" y="281292"/>
                </a:lnTo>
                <a:lnTo>
                  <a:pt x="2939935" y="281711"/>
                </a:lnTo>
                <a:lnTo>
                  <a:pt x="2940901" y="282130"/>
                </a:lnTo>
                <a:lnTo>
                  <a:pt x="2941993" y="282498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3818553" y="5285333"/>
            <a:ext cx="1405890" cy="650240"/>
          </a:xfrm>
          <a:custGeom>
            <a:avLst/>
            <a:gdLst/>
            <a:ahLst/>
            <a:cxnLst/>
            <a:rect l="l" t="t" r="r" b="b"/>
            <a:pathLst>
              <a:path w="1405890" h="650239">
                <a:moveTo>
                  <a:pt x="28613" y="559993"/>
                </a:moveTo>
                <a:lnTo>
                  <a:pt x="26873" y="557695"/>
                </a:lnTo>
                <a:lnTo>
                  <a:pt x="23012" y="556958"/>
                </a:lnTo>
                <a:lnTo>
                  <a:pt x="28613" y="559993"/>
                </a:lnTo>
                <a:close/>
              </a:path>
              <a:path w="1405890" h="650239">
                <a:moveTo>
                  <a:pt x="51523" y="472440"/>
                </a:moveTo>
                <a:lnTo>
                  <a:pt x="50711" y="468007"/>
                </a:lnTo>
                <a:lnTo>
                  <a:pt x="48374" y="468439"/>
                </a:lnTo>
                <a:lnTo>
                  <a:pt x="51523" y="472440"/>
                </a:lnTo>
                <a:close/>
              </a:path>
              <a:path w="1405890" h="650239">
                <a:moveTo>
                  <a:pt x="54267" y="467360"/>
                </a:moveTo>
                <a:lnTo>
                  <a:pt x="50114" y="464820"/>
                </a:lnTo>
                <a:lnTo>
                  <a:pt x="50711" y="468007"/>
                </a:lnTo>
                <a:lnTo>
                  <a:pt x="54267" y="467360"/>
                </a:lnTo>
                <a:close/>
              </a:path>
              <a:path w="1405890" h="650239">
                <a:moveTo>
                  <a:pt x="64503" y="519430"/>
                </a:moveTo>
                <a:lnTo>
                  <a:pt x="61620" y="518160"/>
                </a:lnTo>
                <a:lnTo>
                  <a:pt x="59131" y="517029"/>
                </a:lnTo>
                <a:lnTo>
                  <a:pt x="58724" y="518160"/>
                </a:lnTo>
                <a:lnTo>
                  <a:pt x="64503" y="519430"/>
                </a:lnTo>
                <a:close/>
              </a:path>
              <a:path w="1405890" h="650239">
                <a:moveTo>
                  <a:pt x="67906" y="153670"/>
                </a:moveTo>
                <a:lnTo>
                  <a:pt x="66738" y="153670"/>
                </a:lnTo>
                <a:lnTo>
                  <a:pt x="67716" y="154940"/>
                </a:lnTo>
                <a:lnTo>
                  <a:pt x="67906" y="153670"/>
                </a:lnTo>
                <a:close/>
              </a:path>
              <a:path w="1405890" h="650239">
                <a:moveTo>
                  <a:pt x="71208" y="151130"/>
                </a:moveTo>
                <a:lnTo>
                  <a:pt x="68300" y="151130"/>
                </a:lnTo>
                <a:lnTo>
                  <a:pt x="67906" y="153670"/>
                </a:lnTo>
                <a:lnTo>
                  <a:pt x="70269" y="153670"/>
                </a:lnTo>
                <a:lnTo>
                  <a:pt x="71208" y="151130"/>
                </a:lnTo>
                <a:close/>
              </a:path>
              <a:path w="1405890" h="650239">
                <a:moveTo>
                  <a:pt x="71805" y="70218"/>
                </a:moveTo>
                <a:lnTo>
                  <a:pt x="68211" y="69164"/>
                </a:lnTo>
                <a:lnTo>
                  <a:pt x="63525" y="70942"/>
                </a:lnTo>
                <a:lnTo>
                  <a:pt x="63944" y="75222"/>
                </a:lnTo>
                <a:lnTo>
                  <a:pt x="66789" y="72923"/>
                </a:lnTo>
                <a:lnTo>
                  <a:pt x="71158" y="72136"/>
                </a:lnTo>
                <a:lnTo>
                  <a:pt x="71805" y="70218"/>
                </a:lnTo>
                <a:close/>
              </a:path>
              <a:path w="1405890" h="650239">
                <a:moveTo>
                  <a:pt x="82003" y="540931"/>
                </a:moveTo>
                <a:lnTo>
                  <a:pt x="81559" y="540308"/>
                </a:lnTo>
                <a:lnTo>
                  <a:pt x="80949" y="539927"/>
                </a:lnTo>
                <a:lnTo>
                  <a:pt x="80111" y="540029"/>
                </a:lnTo>
                <a:lnTo>
                  <a:pt x="82003" y="540931"/>
                </a:lnTo>
                <a:close/>
              </a:path>
              <a:path w="1405890" h="650239">
                <a:moveTo>
                  <a:pt x="95605" y="551865"/>
                </a:moveTo>
                <a:lnTo>
                  <a:pt x="94742" y="550722"/>
                </a:lnTo>
                <a:lnTo>
                  <a:pt x="93687" y="551802"/>
                </a:lnTo>
                <a:lnTo>
                  <a:pt x="95605" y="551865"/>
                </a:lnTo>
                <a:close/>
              </a:path>
              <a:path w="1405890" h="650239">
                <a:moveTo>
                  <a:pt x="108864" y="39370"/>
                </a:moveTo>
                <a:lnTo>
                  <a:pt x="103746" y="36830"/>
                </a:lnTo>
                <a:lnTo>
                  <a:pt x="101447" y="40640"/>
                </a:lnTo>
                <a:lnTo>
                  <a:pt x="107175" y="42176"/>
                </a:lnTo>
                <a:lnTo>
                  <a:pt x="106133" y="39370"/>
                </a:lnTo>
                <a:lnTo>
                  <a:pt x="108864" y="39370"/>
                </a:lnTo>
                <a:close/>
              </a:path>
              <a:path w="1405890" h="650239">
                <a:moveTo>
                  <a:pt x="109207" y="42735"/>
                </a:moveTo>
                <a:lnTo>
                  <a:pt x="107175" y="42176"/>
                </a:lnTo>
                <a:lnTo>
                  <a:pt x="108013" y="44450"/>
                </a:lnTo>
                <a:lnTo>
                  <a:pt x="109207" y="42735"/>
                </a:lnTo>
                <a:close/>
              </a:path>
              <a:path w="1405890" h="650239">
                <a:moveTo>
                  <a:pt x="192303" y="20320"/>
                </a:moveTo>
                <a:lnTo>
                  <a:pt x="190931" y="19050"/>
                </a:lnTo>
                <a:lnTo>
                  <a:pt x="191376" y="20320"/>
                </a:lnTo>
                <a:lnTo>
                  <a:pt x="192303" y="20320"/>
                </a:lnTo>
                <a:close/>
              </a:path>
              <a:path w="1405890" h="650239">
                <a:moveTo>
                  <a:pt x="195199" y="63500"/>
                </a:moveTo>
                <a:lnTo>
                  <a:pt x="194945" y="62801"/>
                </a:lnTo>
                <a:lnTo>
                  <a:pt x="192481" y="64770"/>
                </a:lnTo>
                <a:lnTo>
                  <a:pt x="195199" y="63500"/>
                </a:lnTo>
                <a:close/>
              </a:path>
              <a:path w="1405890" h="650239">
                <a:moveTo>
                  <a:pt x="207441" y="64770"/>
                </a:moveTo>
                <a:lnTo>
                  <a:pt x="206476" y="62801"/>
                </a:lnTo>
                <a:lnTo>
                  <a:pt x="198310" y="62801"/>
                </a:lnTo>
                <a:lnTo>
                  <a:pt x="207441" y="64770"/>
                </a:lnTo>
                <a:close/>
              </a:path>
              <a:path w="1405890" h="650239">
                <a:moveTo>
                  <a:pt x="216623" y="636549"/>
                </a:moveTo>
                <a:lnTo>
                  <a:pt x="213779" y="635000"/>
                </a:lnTo>
                <a:lnTo>
                  <a:pt x="216573" y="637540"/>
                </a:lnTo>
                <a:lnTo>
                  <a:pt x="216623" y="636549"/>
                </a:lnTo>
                <a:close/>
              </a:path>
              <a:path w="1405890" h="650239">
                <a:moveTo>
                  <a:pt x="228752" y="10134"/>
                </a:moveTo>
                <a:lnTo>
                  <a:pt x="224193" y="12204"/>
                </a:lnTo>
                <a:lnTo>
                  <a:pt x="225513" y="18821"/>
                </a:lnTo>
                <a:lnTo>
                  <a:pt x="228257" y="17602"/>
                </a:lnTo>
                <a:lnTo>
                  <a:pt x="228752" y="10134"/>
                </a:lnTo>
                <a:close/>
              </a:path>
              <a:path w="1405890" h="650239">
                <a:moveTo>
                  <a:pt x="231368" y="593090"/>
                </a:moveTo>
                <a:lnTo>
                  <a:pt x="225018" y="590550"/>
                </a:lnTo>
                <a:lnTo>
                  <a:pt x="231089" y="596900"/>
                </a:lnTo>
                <a:lnTo>
                  <a:pt x="229831" y="594360"/>
                </a:lnTo>
                <a:lnTo>
                  <a:pt x="231368" y="593090"/>
                </a:lnTo>
                <a:close/>
              </a:path>
              <a:path w="1405890" h="650239">
                <a:moveTo>
                  <a:pt x="232994" y="64033"/>
                </a:moveTo>
                <a:lnTo>
                  <a:pt x="231444" y="61963"/>
                </a:lnTo>
                <a:lnTo>
                  <a:pt x="229806" y="60769"/>
                </a:lnTo>
                <a:lnTo>
                  <a:pt x="228117" y="60007"/>
                </a:lnTo>
                <a:lnTo>
                  <a:pt x="227774" y="60477"/>
                </a:lnTo>
                <a:lnTo>
                  <a:pt x="227368" y="60858"/>
                </a:lnTo>
                <a:lnTo>
                  <a:pt x="227126" y="61544"/>
                </a:lnTo>
                <a:lnTo>
                  <a:pt x="232994" y="64033"/>
                </a:lnTo>
                <a:close/>
              </a:path>
              <a:path w="1405890" h="650239">
                <a:moveTo>
                  <a:pt x="259461" y="22860"/>
                </a:moveTo>
                <a:lnTo>
                  <a:pt x="259448" y="20320"/>
                </a:lnTo>
                <a:lnTo>
                  <a:pt x="259003" y="21590"/>
                </a:lnTo>
                <a:lnTo>
                  <a:pt x="259461" y="22860"/>
                </a:lnTo>
                <a:close/>
              </a:path>
              <a:path w="1405890" h="650239">
                <a:moveTo>
                  <a:pt x="267042" y="63614"/>
                </a:moveTo>
                <a:lnTo>
                  <a:pt x="258445" y="62852"/>
                </a:lnTo>
                <a:lnTo>
                  <a:pt x="260858" y="63398"/>
                </a:lnTo>
                <a:lnTo>
                  <a:pt x="263982" y="63652"/>
                </a:lnTo>
                <a:lnTo>
                  <a:pt x="267042" y="63614"/>
                </a:lnTo>
                <a:close/>
              </a:path>
              <a:path w="1405890" h="650239">
                <a:moveTo>
                  <a:pt x="267906" y="636270"/>
                </a:moveTo>
                <a:lnTo>
                  <a:pt x="267195" y="636270"/>
                </a:lnTo>
                <a:lnTo>
                  <a:pt x="267906" y="636384"/>
                </a:lnTo>
                <a:close/>
              </a:path>
              <a:path w="1405890" h="650239">
                <a:moveTo>
                  <a:pt x="267995" y="63601"/>
                </a:moveTo>
                <a:lnTo>
                  <a:pt x="267042" y="63614"/>
                </a:lnTo>
                <a:lnTo>
                  <a:pt x="267982" y="63715"/>
                </a:lnTo>
                <a:close/>
              </a:path>
              <a:path w="1405890" h="650239">
                <a:moveTo>
                  <a:pt x="268668" y="16865"/>
                </a:moveTo>
                <a:lnTo>
                  <a:pt x="267119" y="15938"/>
                </a:lnTo>
                <a:lnTo>
                  <a:pt x="267258" y="16332"/>
                </a:lnTo>
                <a:lnTo>
                  <a:pt x="268668" y="16865"/>
                </a:lnTo>
                <a:close/>
              </a:path>
              <a:path w="1405890" h="650239">
                <a:moveTo>
                  <a:pt x="317931" y="635000"/>
                </a:moveTo>
                <a:lnTo>
                  <a:pt x="317322" y="635000"/>
                </a:lnTo>
                <a:lnTo>
                  <a:pt x="317614" y="635304"/>
                </a:lnTo>
                <a:lnTo>
                  <a:pt x="317931" y="635000"/>
                </a:lnTo>
                <a:close/>
              </a:path>
              <a:path w="1405890" h="650239">
                <a:moveTo>
                  <a:pt x="336638" y="599757"/>
                </a:moveTo>
                <a:lnTo>
                  <a:pt x="336156" y="597446"/>
                </a:lnTo>
                <a:lnTo>
                  <a:pt x="335076" y="599440"/>
                </a:lnTo>
                <a:lnTo>
                  <a:pt x="336638" y="599757"/>
                </a:lnTo>
                <a:close/>
              </a:path>
              <a:path w="1405890" h="650239">
                <a:moveTo>
                  <a:pt x="343928" y="596900"/>
                </a:moveTo>
                <a:lnTo>
                  <a:pt x="342201" y="595630"/>
                </a:lnTo>
                <a:lnTo>
                  <a:pt x="334441" y="589280"/>
                </a:lnTo>
                <a:lnTo>
                  <a:pt x="336156" y="597446"/>
                </a:lnTo>
                <a:lnTo>
                  <a:pt x="337134" y="595630"/>
                </a:lnTo>
                <a:lnTo>
                  <a:pt x="343928" y="596900"/>
                </a:lnTo>
                <a:close/>
              </a:path>
              <a:path w="1405890" h="650239">
                <a:moveTo>
                  <a:pt x="373570" y="635000"/>
                </a:moveTo>
                <a:lnTo>
                  <a:pt x="371309" y="635000"/>
                </a:lnTo>
                <a:lnTo>
                  <a:pt x="370281" y="636270"/>
                </a:lnTo>
                <a:lnTo>
                  <a:pt x="373570" y="635000"/>
                </a:lnTo>
                <a:close/>
              </a:path>
              <a:path w="1405890" h="650239">
                <a:moveTo>
                  <a:pt x="385508" y="18427"/>
                </a:moveTo>
                <a:lnTo>
                  <a:pt x="385229" y="17780"/>
                </a:lnTo>
                <a:lnTo>
                  <a:pt x="384771" y="19050"/>
                </a:lnTo>
                <a:lnTo>
                  <a:pt x="385508" y="18427"/>
                </a:lnTo>
                <a:close/>
              </a:path>
              <a:path w="1405890" h="650239">
                <a:moveTo>
                  <a:pt x="415239" y="17780"/>
                </a:moveTo>
                <a:lnTo>
                  <a:pt x="414261" y="17780"/>
                </a:lnTo>
                <a:lnTo>
                  <a:pt x="414350" y="18288"/>
                </a:lnTo>
                <a:lnTo>
                  <a:pt x="415239" y="17780"/>
                </a:lnTo>
                <a:close/>
              </a:path>
              <a:path w="1405890" h="650239">
                <a:moveTo>
                  <a:pt x="416648" y="600583"/>
                </a:moveTo>
                <a:lnTo>
                  <a:pt x="414667" y="599440"/>
                </a:lnTo>
                <a:lnTo>
                  <a:pt x="415429" y="601065"/>
                </a:lnTo>
                <a:lnTo>
                  <a:pt x="415925" y="600710"/>
                </a:lnTo>
                <a:lnTo>
                  <a:pt x="416648" y="600583"/>
                </a:lnTo>
                <a:close/>
              </a:path>
              <a:path w="1405890" h="650239">
                <a:moveTo>
                  <a:pt x="419265" y="17780"/>
                </a:moveTo>
                <a:lnTo>
                  <a:pt x="417449" y="16510"/>
                </a:lnTo>
                <a:lnTo>
                  <a:pt x="415239" y="17780"/>
                </a:lnTo>
                <a:lnTo>
                  <a:pt x="419265" y="17780"/>
                </a:lnTo>
                <a:close/>
              </a:path>
              <a:path w="1405890" h="650239">
                <a:moveTo>
                  <a:pt x="423024" y="54686"/>
                </a:moveTo>
                <a:lnTo>
                  <a:pt x="422630" y="54724"/>
                </a:lnTo>
                <a:lnTo>
                  <a:pt x="422236" y="54800"/>
                </a:lnTo>
                <a:lnTo>
                  <a:pt x="421894" y="54965"/>
                </a:lnTo>
                <a:lnTo>
                  <a:pt x="419252" y="56134"/>
                </a:lnTo>
                <a:lnTo>
                  <a:pt x="421043" y="55664"/>
                </a:lnTo>
                <a:lnTo>
                  <a:pt x="423024" y="54686"/>
                </a:lnTo>
                <a:close/>
              </a:path>
              <a:path w="1405890" h="650239">
                <a:moveTo>
                  <a:pt x="423430" y="604520"/>
                </a:moveTo>
                <a:lnTo>
                  <a:pt x="423367" y="599440"/>
                </a:lnTo>
                <a:lnTo>
                  <a:pt x="416648" y="600583"/>
                </a:lnTo>
                <a:lnTo>
                  <a:pt x="423430" y="604520"/>
                </a:lnTo>
                <a:close/>
              </a:path>
              <a:path w="1405890" h="650239">
                <a:moveTo>
                  <a:pt x="424218" y="15087"/>
                </a:moveTo>
                <a:lnTo>
                  <a:pt x="420433" y="13970"/>
                </a:lnTo>
                <a:lnTo>
                  <a:pt x="424205" y="15240"/>
                </a:lnTo>
                <a:lnTo>
                  <a:pt x="424218" y="15087"/>
                </a:lnTo>
                <a:close/>
              </a:path>
              <a:path w="1405890" h="650239">
                <a:moveTo>
                  <a:pt x="425805" y="598170"/>
                </a:moveTo>
                <a:lnTo>
                  <a:pt x="425488" y="596900"/>
                </a:lnTo>
                <a:lnTo>
                  <a:pt x="425627" y="598170"/>
                </a:lnTo>
                <a:lnTo>
                  <a:pt x="425805" y="598170"/>
                </a:lnTo>
                <a:close/>
              </a:path>
              <a:path w="1405890" h="650239">
                <a:moveTo>
                  <a:pt x="429437" y="55880"/>
                </a:moveTo>
                <a:lnTo>
                  <a:pt x="429336" y="54610"/>
                </a:lnTo>
                <a:lnTo>
                  <a:pt x="427558" y="54610"/>
                </a:lnTo>
                <a:lnTo>
                  <a:pt x="429437" y="55880"/>
                </a:lnTo>
                <a:close/>
              </a:path>
              <a:path w="1405890" h="650239">
                <a:moveTo>
                  <a:pt x="432612" y="592188"/>
                </a:moveTo>
                <a:lnTo>
                  <a:pt x="423011" y="592709"/>
                </a:lnTo>
                <a:lnTo>
                  <a:pt x="424218" y="594360"/>
                </a:lnTo>
                <a:lnTo>
                  <a:pt x="424980" y="596188"/>
                </a:lnTo>
                <a:lnTo>
                  <a:pt x="425577" y="597992"/>
                </a:lnTo>
                <a:lnTo>
                  <a:pt x="424700" y="593801"/>
                </a:lnTo>
                <a:lnTo>
                  <a:pt x="432612" y="592188"/>
                </a:lnTo>
                <a:close/>
              </a:path>
              <a:path w="1405890" h="650239">
                <a:moveTo>
                  <a:pt x="437057" y="3810"/>
                </a:moveTo>
                <a:lnTo>
                  <a:pt x="435698" y="2540"/>
                </a:lnTo>
                <a:lnTo>
                  <a:pt x="433870" y="3810"/>
                </a:lnTo>
                <a:lnTo>
                  <a:pt x="437057" y="3810"/>
                </a:lnTo>
                <a:close/>
              </a:path>
              <a:path w="1405890" h="650239">
                <a:moveTo>
                  <a:pt x="438391" y="3810"/>
                </a:moveTo>
                <a:lnTo>
                  <a:pt x="437057" y="3810"/>
                </a:lnTo>
                <a:lnTo>
                  <a:pt x="438061" y="4749"/>
                </a:lnTo>
                <a:lnTo>
                  <a:pt x="438391" y="3810"/>
                </a:lnTo>
                <a:close/>
              </a:path>
              <a:path w="1405890" h="650239">
                <a:moveTo>
                  <a:pt x="458457" y="629920"/>
                </a:moveTo>
                <a:lnTo>
                  <a:pt x="456387" y="629462"/>
                </a:lnTo>
                <a:lnTo>
                  <a:pt x="456704" y="629920"/>
                </a:lnTo>
                <a:lnTo>
                  <a:pt x="458457" y="629920"/>
                </a:lnTo>
                <a:close/>
              </a:path>
              <a:path w="1405890" h="650239">
                <a:moveTo>
                  <a:pt x="460209" y="3810"/>
                </a:moveTo>
                <a:lnTo>
                  <a:pt x="458343" y="5080"/>
                </a:lnTo>
                <a:lnTo>
                  <a:pt x="460209" y="3810"/>
                </a:lnTo>
                <a:close/>
              </a:path>
              <a:path w="1405890" h="650239">
                <a:moveTo>
                  <a:pt x="476465" y="587806"/>
                </a:moveTo>
                <a:lnTo>
                  <a:pt x="475615" y="586333"/>
                </a:lnTo>
                <a:lnTo>
                  <a:pt x="474853" y="586740"/>
                </a:lnTo>
                <a:lnTo>
                  <a:pt x="476465" y="587806"/>
                </a:lnTo>
                <a:close/>
              </a:path>
              <a:path w="1405890" h="650239">
                <a:moveTo>
                  <a:pt x="479018" y="49530"/>
                </a:moveTo>
                <a:lnTo>
                  <a:pt x="478802" y="48958"/>
                </a:lnTo>
                <a:lnTo>
                  <a:pt x="476719" y="49530"/>
                </a:lnTo>
                <a:lnTo>
                  <a:pt x="479018" y="49530"/>
                </a:lnTo>
                <a:close/>
              </a:path>
              <a:path w="1405890" h="650239">
                <a:moveTo>
                  <a:pt x="481939" y="582930"/>
                </a:moveTo>
                <a:lnTo>
                  <a:pt x="473621" y="582930"/>
                </a:lnTo>
                <a:lnTo>
                  <a:pt x="475615" y="586333"/>
                </a:lnTo>
                <a:lnTo>
                  <a:pt x="481939" y="582930"/>
                </a:lnTo>
                <a:close/>
              </a:path>
              <a:path w="1405890" h="650239">
                <a:moveTo>
                  <a:pt x="514654" y="590550"/>
                </a:moveTo>
                <a:lnTo>
                  <a:pt x="514553" y="590245"/>
                </a:lnTo>
                <a:lnTo>
                  <a:pt x="511263" y="584200"/>
                </a:lnTo>
                <a:lnTo>
                  <a:pt x="511721" y="587806"/>
                </a:lnTo>
                <a:lnTo>
                  <a:pt x="511683" y="590854"/>
                </a:lnTo>
                <a:lnTo>
                  <a:pt x="514654" y="590550"/>
                </a:lnTo>
                <a:close/>
              </a:path>
              <a:path w="1405890" h="650239">
                <a:moveTo>
                  <a:pt x="522833" y="50800"/>
                </a:moveTo>
                <a:lnTo>
                  <a:pt x="521271" y="49530"/>
                </a:lnTo>
                <a:lnTo>
                  <a:pt x="522605" y="50800"/>
                </a:lnTo>
                <a:lnTo>
                  <a:pt x="522833" y="50800"/>
                </a:lnTo>
                <a:close/>
              </a:path>
              <a:path w="1405890" h="650239">
                <a:moveTo>
                  <a:pt x="532142" y="58420"/>
                </a:moveTo>
                <a:lnTo>
                  <a:pt x="531749" y="58102"/>
                </a:lnTo>
                <a:lnTo>
                  <a:pt x="531876" y="58420"/>
                </a:lnTo>
                <a:lnTo>
                  <a:pt x="532142" y="58420"/>
                </a:lnTo>
                <a:close/>
              </a:path>
              <a:path w="1405890" h="650239">
                <a:moveTo>
                  <a:pt x="539153" y="61899"/>
                </a:moveTo>
                <a:lnTo>
                  <a:pt x="538022" y="60159"/>
                </a:lnTo>
                <a:lnTo>
                  <a:pt x="536778" y="58039"/>
                </a:lnTo>
                <a:lnTo>
                  <a:pt x="534708" y="57213"/>
                </a:lnTo>
                <a:lnTo>
                  <a:pt x="535597" y="59804"/>
                </a:lnTo>
                <a:lnTo>
                  <a:pt x="537222" y="61112"/>
                </a:lnTo>
                <a:lnTo>
                  <a:pt x="539153" y="61899"/>
                </a:lnTo>
                <a:close/>
              </a:path>
              <a:path w="1405890" h="650239">
                <a:moveTo>
                  <a:pt x="544271" y="63144"/>
                </a:moveTo>
                <a:lnTo>
                  <a:pt x="540702" y="62534"/>
                </a:lnTo>
                <a:lnTo>
                  <a:pt x="539153" y="61899"/>
                </a:lnTo>
                <a:lnTo>
                  <a:pt x="540562" y="63982"/>
                </a:lnTo>
                <a:lnTo>
                  <a:pt x="541807" y="65443"/>
                </a:lnTo>
                <a:lnTo>
                  <a:pt x="544271" y="63144"/>
                </a:lnTo>
                <a:close/>
              </a:path>
              <a:path w="1405890" h="650239">
                <a:moveTo>
                  <a:pt x="562483" y="87553"/>
                </a:moveTo>
                <a:lnTo>
                  <a:pt x="562140" y="87630"/>
                </a:lnTo>
                <a:lnTo>
                  <a:pt x="562419" y="87630"/>
                </a:lnTo>
                <a:close/>
              </a:path>
              <a:path w="1405890" h="650239">
                <a:moveTo>
                  <a:pt x="572554" y="534670"/>
                </a:moveTo>
                <a:lnTo>
                  <a:pt x="571931" y="537210"/>
                </a:lnTo>
                <a:lnTo>
                  <a:pt x="571995" y="537438"/>
                </a:lnTo>
                <a:lnTo>
                  <a:pt x="572554" y="534670"/>
                </a:lnTo>
                <a:close/>
              </a:path>
              <a:path w="1405890" h="650239">
                <a:moveTo>
                  <a:pt x="583082" y="531710"/>
                </a:moveTo>
                <a:lnTo>
                  <a:pt x="581952" y="530860"/>
                </a:lnTo>
                <a:lnTo>
                  <a:pt x="582828" y="524510"/>
                </a:lnTo>
                <a:lnTo>
                  <a:pt x="577227" y="527050"/>
                </a:lnTo>
                <a:lnTo>
                  <a:pt x="577354" y="533400"/>
                </a:lnTo>
                <a:lnTo>
                  <a:pt x="583082" y="531710"/>
                </a:lnTo>
                <a:close/>
              </a:path>
              <a:path w="1405890" h="650239">
                <a:moveTo>
                  <a:pt x="585114" y="66421"/>
                </a:moveTo>
                <a:lnTo>
                  <a:pt x="582764" y="58420"/>
                </a:lnTo>
                <a:lnTo>
                  <a:pt x="576351" y="59690"/>
                </a:lnTo>
                <a:lnTo>
                  <a:pt x="585114" y="66421"/>
                </a:lnTo>
                <a:close/>
              </a:path>
              <a:path w="1405890" h="650239">
                <a:moveTo>
                  <a:pt x="585317" y="532320"/>
                </a:moveTo>
                <a:lnTo>
                  <a:pt x="585292" y="531063"/>
                </a:lnTo>
                <a:lnTo>
                  <a:pt x="583082" y="531710"/>
                </a:lnTo>
                <a:lnTo>
                  <a:pt x="584974" y="533120"/>
                </a:lnTo>
                <a:lnTo>
                  <a:pt x="585317" y="532320"/>
                </a:lnTo>
                <a:close/>
              </a:path>
              <a:path w="1405890" h="650239">
                <a:moveTo>
                  <a:pt x="586282" y="67310"/>
                </a:moveTo>
                <a:lnTo>
                  <a:pt x="585114" y="66421"/>
                </a:lnTo>
                <a:lnTo>
                  <a:pt x="585431" y="67475"/>
                </a:lnTo>
                <a:lnTo>
                  <a:pt x="586282" y="67310"/>
                </a:lnTo>
                <a:close/>
              </a:path>
              <a:path w="1405890" h="650239">
                <a:moveTo>
                  <a:pt x="587832" y="113157"/>
                </a:moveTo>
                <a:lnTo>
                  <a:pt x="582574" y="110058"/>
                </a:lnTo>
                <a:lnTo>
                  <a:pt x="582955" y="115252"/>
                </a:lnTo>
                <a:lnTo>
                  <a:pt x="587832" y="113157"/>
                </a:lnTo>
                <a:close/>
              </a:path>
              <a:path w="1405890" h="650239">
                <a:moveTo>
                  <a:pt x="594321" y="66040"/>
                </a:moveTo>
                <a:lnTo>
                  <a:pt x="588149" y="62522"/>
                </a:lnTo>
                <a:lnTo>
                  <a:pt x="592505" y="65290"/>
                </a:lnTo>
                <a:lnTo>
                  <a:pt x="594321" y="66040"/>
                </a:lnTo>
                <a:close/>
              </a:path>
              <a:path w="1405890" h="650239">
                <a:moveTo>
                  <a:pt x="601687" y="445338"/>
                </a:moveTo>
                <a:lnTo>
                  <a:pt x="601205" y="444004"/>
                </a:lnTo>
                <a:lnTo>
                  <a:pt x="600443" y="444652"/>
                </a:lnTo>
                <a:lnTo>
                  <a:pt x="601687" y="445338"/>
                </a:lnTo>
                <a:close/>
              </a:path>
              <a:path w="1405890" h="650239">
                <a:moveTo>
                  <a:pt x="602742" y="383019"/>
                </a:moveTo>
                <a:lnTo>
                  <a:pt x="599668" y="382270"/>
                </a:lnTo>
                <a:lnTo>
                  <a:pt x="601395" y="388620"/>
                </a:lnTo>
                <a:lnTo>
                  <a:pt x="602742" y="383019"/>
                </a:lnTo>
                <a:close/>
              </a:path>
              <a:path w="1405890" h="650239">
                <a:moveTo>
                  <a:pt x="603681" y="446443"/>
                </a:moveTo>
                <a:lnTo>
                  <a:pt x="601687" y="445338"/>
                </a:lnTo>
                <a:lnTo>
                  <a:pt x="601967" y="446100"/>
                </a:lnTo>
                <a:lnTo>
                  <a:pt x="603681" y="446443"/>
                </a:lnTo>
                <a:close/>
              </a:path>
              <a:path w="1405890" h="650239">
                <a:moveTo>
                  <a:pt x="604507" y="487337"/>
                </a:moveTo>
                <a:lnTo>
                  <a:pt x="603770" y="485775"/>
                </a:lnTo>
                <a:lnTo>
                  <a:pt x="603554" y="487184"/>
                </a:lnTo>
                <a:lnTo>
                  <a:pt x="603948" y="487159"/>
                </a:lnTo>
                <a:lnTo>
                  <a:pt x="604266" y="487235"/>
                </a:lnTo>
                <a:lnTo>
                  <a:pt x="604507" y="487337"/>
                </a:lnTo>
                <a:close/>
              </a:path>
              <a:path w="1405890" h="650239">
                <a:moveTo>
                  <a:pt x="604850" y="383540"/>
                </a:moveTo>
                <a:lnTo>
                  <a:pt x="603872" y="381000"/>
                </a:lnTo>
                <a:lnTo>
                  <a:pt x="603224" y="381000"/>
                </a:lnTo>
                <a:lnTo>
                  <a:pt x="602742" y="383019"/>
                </a:lnTo>
                <a:lnTo>
                  <a:pt x="604850" y="383540"/>
                </a:lnTo>
                <a:close/>
              </a:path>
              <a:path w="1405890" h="650239">
                <a:moveTo>
                  <a:pt x="605231" y="488899"/>
                </a:moveTo>
                <a:lnTo>
                  <a:pt x="605218" y="488175"/>
                </a:lnTo>
                <a:lnTo>
                  <a:pt x="605167" y="487540"/>
                </a:lnTo>
                <a:lnTo>
                  <a:pt x="604507" y="487337"/>
                </a:lnTo>
                <a:lnTo>
                  <a:pt x="605231" y="488899"/>
                </a:lnTo>
                <a:close/>
              </a:path>
              <a:path w="1405890" h="650239">
                <a:moveTo>
                  <a:pt x="605828" y="446849"/>
                </a:moveTo>
                <a:lnTo>
                  <a:pt x="603681" y="446443"/>
                </a:lnTo>
                <a:lnTo>
                  <a:pt x="604113" y="446684"/>
                </a:lnTo>
                <a:lnTo>
                  <a:pt x="604824" y="446836"/>
                </a:lnTo>
                <a:lnTo>
                  <a:pt x="605828" y="446849"/>
                </a:lnTo>
                <a:close/>
              </a:path>
              <a:path w="1405890" h="650239">
                <a:moveTo>
                  <a:pt x="606793" y="492163"/>
                </a:moveTo>
                <a:lnTo>
                  <a:pt x="605243" y="488899"/>
                </a:lnTo>
                <a:lnTo>
                  <a:pt x="605231" y="490042"/>
                </a:lnTo>
                <a:lnTo>
                  <a:pt x="605078" y="491451"/>
                </a:lnTo>
                <a:lnTo>
                  <a:pt x="606793" y="492163"/>
                </a:lnTo>
                <a:close/>
              </a:path>
              <a:path w="1405890" h="650239">
                <a:moveTo>
                  <a:pt x="607187" y="459486"/>
                </a:moveTo>
                <a:lnTo>
                  <a:pt x="605688" y="459193"/>
                </a:lnTo>
                <a:lnTo>
                  <a:pt x="604939" y="458762"/>
                </a:lnTo>
                <a:lnTo>
                  <a:pt x="604608" y="457936"/>
                </a:lnTo>
                <a:lnTo>
                  <a:pt x="604951" y="459727"/>
                </a:lnTo>
                <a:lnTo>
                  <a:pt x="605840" y="459867"/>
                </a:lnTo>
                <a:lnTo>
                  <a:pt x="606666" y="459879"/>
                </a:lnTo>
                <a:lnTo>
                  <a:pt x="607187" y="459486"/>
                </a:lnTo>
                <a:close/>
              </a:path>
              <a:path w="1405890" h="650239">
                <a:moveTo>
                  <a:pt x="607326" y="290855"/>
                </a:moveTo>
                <a:lnTo>
                  <a:pt x="606806" y="291033"/>
                </a:lnTo>
                <a:lnTo>
                  <a:pt x="606272" y="291376"/>
                </a:lnTo>
                <a:lnTo>
                  <a:pt x="605828" y="292049"/>
                </a:lnTo>
                <a:lnTo>
                  <a:pt x="606221" y="291985"/>
                </a:lnTo>
                <a:lnTo>
                  <a:pt x="606742" y="291477"/>
                </a:lnTo>
                <a:lnTo>
                  <a:pt x="607326" y="290855"/>
                </a:lnTo>
                <a:close/>
              </a:path>
              <a:path w="1405890" h="650239">
                <a:moveTo>
                  <a:pt x="607999" y="482333"/>
                </a:moveTo>
                <a:lnTo>
                  <a:pt x="607517" y="479602"/>
                </a:lnTo>
                <a:lnTo>
                  <a:pt x="606374" y="480060"/>
                </a:lnTo>
                <a:lnTo>
                  <a:pt x="607999" y="482333"/>
                </a:lnTo>
                <a:close/>
              </a:path>
              <a:path w="1405890" h="650239">
                <a:moveTo>
                  <a:pt x="608672" y="437667"/>
                </a:moveTo>
                <a:lnTo>
                  <a:pt x="605002" y="435051"/>
                </a:lnTo>
                <a:lnTo>
                  <a:pt x="604570" y="437870"/>
                </a:lnTo>
                <a:lnTo>
                  <a:pt x="600557" y="442188"/>
                </a:lnTo>
                <a:lnTo>
                  <a:pt x="601205" y="444004"/>
                </a:lnTo>
                <a:lnTo>
                  <a:pt x="608672" y="437667"/>
                </a:lnTo>
                <a:close/>
              </a:path>
              <a:path w="1405890" h="650239">
                <a:moveTo>
                  <a:pt x="609904" y="478650"/>
                </a:moveTo>
                <a:lnTo>
                  <a:pt x="608012" y="473710"/>
                </a:lnTo>
                <a:lnTo>
                  <a:pt x="605650" y="472440"/>
                </a:lnTo>
                <a:lnTo>
                  <a:pt x="607339" y="478650"/>
                </a:lnTo>
                <a:lnTo>
                  <a:pt x="607517" y="479602"/>
                </a:lnTo>
                <a:lnTo>
                  <a:pt x="609904" y="478650"/>
                </a:lnTo>
                <a:close/>
              </a:path>
              <a:path w="1405890" h="650239">
                <a:moveTo>
                  <a:pt x="613511" y="477520"/>
                </a:moveTo>
                <a:lnTo>
                  <a:pt x="612749" y="477520"/>
                </a:lnTo>
                <a:lnTo>
                  <a:pt x="609904" y="478650"/>
                </a:lnTo>
                <a:lnTo>
                  <a:pt x="609955" y="478790"/>
                </a:lnTo>
                <a:lnTo>
                  <a:pt x="613511" y="477520"/>
                </a:lnTo>
                <a:close/>
              </a:path>
              <a:path w="1405890" h="650239">
                <a:moveTo>
                  <a:pt x="615708" y="488594"/>
                </a:moveTo>
                <a:lnTo>
                  <a:pt x="611987" y="487680"/>
                </a:lnTo>
                <a:lnTo>
                  <a:pt x="610920" y="486410"/>
                </a:lnTo>
                <a:lnTo>
                  <a:pt x="607999" y="482333"/>
                </a:lnTo>
                <a:lnTo>
                  <a:pt x="609180" y="488950"/>
                </a:lnTo>
                <a:lnTo>
                  <a:pt x="614870" y="490220"/>
                </a:lnTo>
                <a:lnTo>
                  <a:pt x="615708" y="488594"/>
                </a:lnTo>
                <a:close/>
              </a:path>
              <a:path w="1405890" h="650239">
                <a:moveTo>
                  <a:pt x="616902" y="459740"/>
                </a:moveTo>
                <a:lnTo>
                  <a:pt x="614984" y="460095"/>
                </a:lnTo>
                <a:lnTo>
                  <a:pt x="615619" y="462495"/>
                </a:lnTo>
                <a:lnTo>
                  <a:pt x="616902" y="459740"/>
                </a:lnTo>
                <a:close/>
              </a:path>
              <a:path w="1405890" h="650239">
                <a:moveTo>
                  <a:pt x="617143" y="488950"/>
                </a:moveTo>
                <a:lnTo>
                  <a:pt x="616826" y="486410"/>
                </a:lnTo>
                <a:lnTo>
                  <a:pt x="615708" y="488594"/>
                </a:lnTo>
                <a:lnTo>
                  <a:pt x="617143" y="488950"/>
                </a:lnTo>
                <a:close/>
              </a:path>
              <a:path w="1405890" h="650239">
                <a:moveTo>
                  <a:pt x="620915" y="477520"/>
                </a:moveTo>
                <a:lnTo>
                  <a:pt x="619645" y="471170"/>
                </a:lnTo>
                <a:lnTo>
                  <a:pt x="616927" y="466090"/>
                </a:lnTo>
                <a:lnTo>
                  <a:pt x="616254" y="464820"/>
                </a:lnTo>
                <a:lnTo>
                  <a:pt x="615619" y="462495"/>
                </a:lnTo>
                <a:lnTo>
                  <a:pt x="613968" y="466090"/>
                </a:lnTo>
                <a:lnTo>
                  <a:pt x="611670" y="464820"/>
                </a:lnTo>
                <a:lnTo>
                  <a:pt x="607987" y="463550"/>
                </a:lnTo>
                <a:lnTo>
                  <a:pt x="605650" y="461010"/>
                </a:lnTo>
                <a:lnTo>
                  <a:pt x="607631" y="467360"/>
                </a:lnTo>
                <a:lnTo>
                  <a:pt x="611568" y="472440"/>
                </a:lnTo>
                <a:lnTo>
                  <a:pt x="613511" y="477520"/>
                </a:lnTo>
                <a:lnTo>
                  <a:pt x="614807" y="477520"/>
                </a:lnTo>
                <a:lnTo>
                  <a:pt x="616191" y="481330"/>
                </a:lnTo>
                <a:lnTo>
                  <a:pt x="620915" y="477520"/>
                </a:lnTo>
                <a:close/>
              </a:path>
              <a:path w="1405890" h="650239">
                <a:moveTo>
                  <a:pt x="621169" y="249491"/>
                </a:moveTo>
                <a:lnTo>
                  <a:pt x="620890" y="248920"/>
                </a:lnTo>
                <a:lnTo>
                  <a:pt x="620699" y="248920"/>
                </a:lnTo>
                <a:lnTo>
                  <a:pt x="621169" y="249491"/>
                </a:lnTo>
                <a:close/>
              </a:path>
              <a:path w="1405890" h="650239">
                <a:moveTo>
                  <a:pt x="622134" y="251460"/>
                </a:moveTo>
                <a:lnTo>
                  <a:pt x="621741" y="250190"/>
                </a:lnTo>
                <a:lnTo>
                  <a:pt x="621169" y="249491"/>
                </a:lnTo>
                <a:lnTo>
                  <a:pt x="622134" y="251460"/>
                </a:lnTo>
                <a:close/>
              </a:path>
              <a:path w="1405890" h="650239">
                <a:moveTo>
                  <a:pt x="622350" y="247510"/>
                </a:moveTo>
                <a:lnTo>
                  <a:pt x="621792" y="247078"/>
                </a:lnTo>
                <a:lnTo>
                  <a:pt x="621690" y="247650"/>
                </a:lnTo>
                <a:lnTo>
                  <a:pt x="622350" y="247510"/>
                </a:lnTo>
                <a:close/>
              </a:path>
              <a:path w="1405890" h="650239">
                <a:moveTo>
                  <a:pt x="624865" y="382270"/>
                </a:moveTo>
                <a:lnTo>
                  <a:pt x="624433" y="379285"/>
                </a:lnTo>
                <a:lnTo>
                  <a:pt x="623900" y="379730"/>
                </a:lnTo>
                <a:lnTo>
                  <a:pt x="623824" y="380390"/>
                </a:lnTo>
                <a:lnTo>
                  <a:pt x="624865" y="382270"/>
                </a:lnTo>
                <a:close/>
              </a:path>
              <a:path w="1405890" h="650239">
                <a:moveTo>
                  <a:pt x="627926" y="246380"/>
                </a:moveTo>
                <a:lnTo>
                  <a:pt x="622350" y="247510"/>
                </a:lnTo>
                <a:lnTo>
                  <a:pt x="625843" y="250190"/>
                </a:lnTo>
                <a:lnTo>
                  <a:pt x="627926" y="246380"/>
                </a:lnTo>
                <a:close/>
              </a:path>
              <a:path w="1405890" h="650239">
                <a:moveTo>
                  <a:pt x="628370" y="398780"/>
                </a:moveTo>
                <a:lnTo>
                  <a:pt x="623874" y="393700"/>
                </a:lnTo>
                <a:lnTo>
                  <a:pt x="625576" y="400037"/>
                </a:lnTo>
                <a:lnTo>
                  <a:pt x="625792" y="398780"/>
                </a:lnTo>
                <a:lnTo>
                  <a:pt x="628370" y="398780"/>
                </a:lnTo>
                <a:close/>
              </a:path>
              <a:path w="1405890" h="650239">
                <a:moveTo>
                  <a:pt x="630974" y="438150"/>
                </a:moveTo>
                <a:lnTo>
                  <a:pt x="630161" y="438391"/>
                </a:lnTo>
                <a:lnTo>
                  <a:pt x="629767" y="440690"/>
                </a:lnTo>
                <a:lnTo>
                  <a:pt x="630974" y="438150"/>
                </a:lnTo>
                <a:close/>
              </a:path>
              <a:path w="1405890" h="650239">
                <a:moveTo>
                  <a:pt x="631190" y="118110"/>
                </a:moveTo>
                <a:lnTo>
                  <a:pt x="630085" y="116928"/>
                </a:lnTo>
                <a:lnTo>
                  <a:pt x="629945" y="117703"/>
                </a:lnTo>
                <a:lnTo>
                  <a:pt x="631190" y="118110"/>
                </a:lnTo>
                <a:close/>
              </a:path>
              <a:path w="1405890" h="650239">
                <a:moveTo>
                  <a:pt x="631774" y="528320"/>
                </a:moveTo>
                <a:lnTo>
                  <a:pt x="628738" y="528320"/>
                </a:lnTo>
                <a:lnTo>
                  <a:pt x="626999" y="529590"/>
                </a:lnTo>
                <a:lnTo>
                  <a:pt x="623163" y="530860"/>
                </a:lnTo>
                <a:lnTo>
                  <a:pt x="620725" y="528320"/>
                </a:lnTo>
                <a:lnTo>
                  <a:pt x="623189" y="523240"/>
                </a:lnTo>
                <a:lnTo>
                  <a:pt x="622084" y="521970"/>
                </a:lnTo>
                <a:lnTo>
                  <a:pt x="619874" y="519430"/>
                </a:lnTo>
                <a:lnTo>
                  <a:pt x="618769" y="518160"/>
                </a:lnTo>
                <a:lnTo>
                  <a:pt x="614006" y="511810"/>
                </a:lnTo>
                <a:lnTo>
                  <a:pt x="607822" y="509270"/>
                </a:lnTo>
                <a:lnTo>
                  <a:pt x="599135" y="509270"/>
                </a:lnTo>
                <a:lnTo>
                  <a:pt x="597014" y="519430"/>
                </a:lnTo>
                <a:lnTo>
                  <a:pt x="591693" y="518160"/>
                </a:lnTo>
                <a:lnTo>
                  <a:pt x="596760" y="513080"/>
                </a:lnTo>
                <a:lnTo>
                  <a:pt x="590664" y="513080"/>
                </a:lnTo>
                <a:lnTo>
                  <a:pt x="591515" y="518160"/>
                </a:lnTo>
                <a:lnTo>
                  <a:pt x="591273" y="521970"/>
                </a:lnTo>
                <a:lnTo>
                  <a:pt x="589013" y="520700"/>
                </a:lnTo>
                <a:lnTo>
                  <a:pt x="586905" y="519430"/>
                </a:lnTo>
                <a:lnTo>
                  <a:pt x="585012" y="520700"/>
                </a:lnTo>
                <a:lnTo>
                  <a:pt x="585292" y="531063"/>
                </a:lnTo>
                <a:lnTo>
                  <a:pt x="585965" y="530860"/>
                </a:lnTo>
                <a:lnTo>
                  <a:pt x="585406" y="532130"/>
                </a:lnTo>
                <a:lnTo>
                  <a:pt x="585355" y="533400"/>
                </a:lnTo>
                <a:lnTo>
                  <a:pt x="584974" y="533120"/>
                </a:lnTo>
                <a:lnTo>
                  <a:pt x="583171" y="537210"/>
                </a:lnTo>
                <a:lnTo>
                  <a:pt x="577075" y="537210"/>
                </a:lnTo>
                <a:lnTo>
                  <a:pt x="575437" y="533400"/>
                </a:lnTo>
                <a:lnTo>
                  <a:pt x="574548" y="539750"/>
                </a:lnTo>
                <a:lnTo>
                  <a:pt x="572300" y="538480"/>
                </a:lnTo>
                <a:lnTo>
                  <a:pt x="571995" y="537438"/>
                </a:lnTo>
                <a:lnTo>
                  <a:pt x="571538" y="539750"/>
                </a:lnTo>
                <a:lnTo>
                  <a:pt x="565162" y="543560"/>
                </a:lnTo>
                <a:lnTo>
                  <a:pt x="567156" y="548640"/>
                </a:lnTo>
                <a:lnTo>
                  <a:pt x="562635" y="549910"/>
                </a:lnTo>
                <a:lnTo>
                  <a:pt x="558977" y="553720"/>
                </a:lnTo>
                <a:lnTo>
                  <a:pt x="555498" y="554990"/>
                </a:lnTo>
                <a:lnTo>
                  <a:pt x="551421" y="552450"/>
                </a:lnTo>
                <a:lnTo>
                  <a:pt x="551980" y="554990"/>
                </a:lnTo>
                <a:lnTo>
                  <a:pt x="550964" y="563880"/>
                </a:lnTo>
                <a:lnTo>
                  <a:pt x="548360" y="566420"/>
                </a:lnTo>
                <a:lnTo>
                  <a:pt x="545465" y="562610"/>
                </a:lnTo>
                <a:lnTo>
                  <a:pt x="540969" y="565150"/>
                </a:lnTo>
                <a:lnTo>
                  <a:pt x="535635" y="568960"/>
                </a:lnTo>
                <a:lnTo>
                  <a:pt x="530237" y="566420"/>
                </a:lnTo>
                <a:lnTo>
                  <a:pt x="531774" y="571500"/>
                </a:lnTo>
                <a:lnTo>
                  <a:pt x="529031" y="576580"/>
                </a:lnTo>
                <a:lnTo>
                  <a:pt x="525526" y="580390"/>
                </a:lnTo>
                <a:lnTo>
                  <a:pt x="522338" y="584200"/>
                </a:lnTo>
                <a:lnTo>
                  <a:pt x="517817" y="588238"/>
                </a:lnTo>
                <a:lnTo>
                  <a:pt x="517817" y="589280"/>
                </a:lnTo>
                <a:lnTo>
                  <a:pt x="517474" y="589534"/>
                </a:lnTo>
                <a:lnTo>
                  <a:pt x="517309" y="589280"/>
                </a:lnTo>
                <a:lnTo>
                  <a:pt x="517817" y="589280"/>
                </a:lnTo>
                <a:lnTo>
                  <a:pt x="517817" y="588238"/>
                </a:lnTo>
                <a:lnTo>
                  <a:pt x="516636" y="589280"/>
                </a:lnTo>
                <a:lnTo>
                  <a:pt x="517029" y="589851"/>
                </a:lnTo>
                <a:lnTo>
                  <a:pt x="516064" y="590550"/>
                </a:lnTo>
                <a:lnTo>
                  <a:pt x="513054" y="586740"/>
                </a:lnTo>
                <a:lnTo>
                  <a:pt x="514273" y="589280"/>
                </a:lnTo>
                <a:lnTo>
                  <a:pt x="514553" y="590245"/>
                </a:lnTo>
                <a:lnTo>
                  <a:pt x="514718" y="590550"/>
                </a:lnTo>
                <a:lnTo>
                  <a:pt x="514743" y="590854"/>
                </a:lnTo>
                <a:lnTo>
                  <a:pt x="516153" y="595630"/>
                </a:lnTo>
                <a:lnTo>
                  <a:pt x="513803" y="596900"/>
                </a:lnTo>
                <a:lnTo>
                  <a:pt x="511644" y="601980"/>
                </a:lnTo>
                <a:lnTo>
                  <a:pt x="509765" y="599440"/>
                </a:lnTo>
                <a:lnTo>
                  <a:pt x="508812" y="598170"/>
                </a:lnTo>
                <a:lnTo>
                  <a:pt x="509117" y="596900"/>
                </a:lnTo>
                <a:lnTo>
                  <a:pt x="509409" y="595630"/>
                </a:lnTo>
                <a:lnTo>
                  <a:pt x="511060" y="593090"/>
                </a:lnTo>
                <a:lnTo>
                  <a:pt x="511683" y="590854"/>
                </a:lnTo>
                <a:lnTo>
                  <a:pt x="502208" y="591820"/>
                </a:lnTo>
                <a:lnTo>
                  <a:pt x="504558" y="596900"/>
                </a:lnTo>
                <a:lnTo>
                  <a:pt x="503275" y="595630"/>
                </a:lnTo>
                <a:lnTo>
                  <a:pt x="502005" y="594360"/>
                </a:lnTo>
                <a:lnTo>
                  <a:pt x="499440" y="591820"/>
                </a:lnTo>
                <a:lnTo>
                  <a:pt x="500189" y="594360"/>
                </a:lnTo>
                <a:lnTo>
                  <a:pt x="497484" y="588010"/>
                </a:lnTo>
                <a:lnTo>
                  <a:pt x="496379" y="591820"/>
                </a:lnTo>
                <a:lnTo>
                  <a:pt x="494360" y="593090"/>
                </a:lnTo>
                <a:lnTo>
                  <a:pt x="491705" y="593090"/>
                </a:lnTo>
                <a:lnTo>
                  <a:pt x="488708" y="595630"/>
                </a:lnTo>
                <a:lnTo>
                  <a:pt x="481330" y="590550"/>
                </a:lnTo>
                <a:lnTo>
                  <a:pt x="483120" y="589280"/>
                </a:lnTo>
                <a:lnTo>
                  <a:pt x="486702" y="586740"/>
                </a:lnTo>
                <a:lnTo>
                  <a:pt x="478713" y="589280"/>
                </a:lnTo>
                <a:lnTo>
                  <a:pt x="476465" y="587806"/>
                </a:lnTo>
                <a:lnTo>
                  <a:pt x="478066" y="590550"/>
                </a:lnTo>
                <a:lnTo>
                  <a:pt x="476389" y="594360"/>
                </a:lnTo>
                <a:lnTo>
                  <a:pt x="466674" y="596900"/>
                </a:lnTo>
                <a:lnTo>
                  <a:pt x="471805" y="589280"/>
                </a:lnTo>
                <a:lnTo>
                  <a:pt x="468426" y="585470"/>
                </a:lnTo>
                <a:lnTo>
                  <a:pt x="462356" y="588010"/>
                </a:lnTo>
                <a:lnTo>
                  <a:pt x="457784" y="594360"/>
                </a:lnTo>
                <a:lnTo>
                  <a:pt x="453237" y="594360"/>
                </a:lnTo>
                <a:lnTo>
                  <a:pt x="452894" y="593090"/>
                </a:lnTo>
                <a:lnTo>
                  <a:pt x="452005" y="593090"/>
                </a:lnTo>
                <a:lnTo>
                  <a:pt x="453009" y="590550"/>
                </a:lnTo>
                <a:lnTo>
                  <a:pt x="447217" y="594360"/>
                </a:lnTo>
                <a:lnTo>
                  <a:pt x="440131" y="594360"/>
                </a:lnTo>
                <a:lnTo>
                  <a:pt x="432854" y="595630"/>
                </a:lnTo>
                <a:lnTo>
                  <a:pt x="426478" y="599440"/>
                </a:lnTo>
                <a:lnTo>
                  <a:pt x="425919" y="598170"/>
                </a:lnTo>
                <a:lnTo>
                  <a:pt x="426758" y="601980"/>
                </a:lnTo>
                <a:lnTo>
                  <a:pt x="426923" y="604520"/>
                </a:lnTo>
                <a:lnTo>
                  <a:pt x="426897" y="607060"/>
                </a:lnTo>
                <a:lnTo>
                  <a:pt x="426783" y="608330"/>
                </a:lnTo>
                <a:lnTo>
                  <a:pt x="423125" y="608330"/>
                </a:lnTo>
                <a:lnTo>
                  <a:pt x="420052" y="613410"/>
                </a:lnTo>
                <a:lnTo>
                  <a:pt x="418604" y="608330"/>
                </a:lnTo>
                <a:lnTo>
                  <a:pt x="420852" y="608330"/>
                </a:lnTo>
                <a:lnTo>
                  <a:pt x="420928" y="607060"/>
                </a:lnTo>
                <a:lnTo>
                  <a:pt x="421017" y="605790"/>
                </a:lnTo>
                <a:lnTo>
                  <a:pt x="422046" y="604520"/>
                </a:lnTo>
                <a:lnTo>
                  <a:pt x="418236" y="607060"/>
                </a:lnTo>
                <a:lnTo>
                  <a:pt x="415429" y="601065"/>
                </a:lnTo>
                <a:lnTo>
                  <a:pt x="407276" y="607060"/>
                </a:lnTo>
                <a:lnTo>
                  <a:pt x="401510" y="605790"/>
                </a:lnTo>
                <a:lnTo>
                  <a:pt x="402920" y="601980"/>
                </a:lnTo>
                <a:lnTo>
                  <a:pt x="406742" y="600710"/>
                </a:lnTo>
                <a:lnTo>
                  <a:pt x="409346" y="599440"/>
                </a:lnTo>
                <a:lnTo>
                  <a:pt x="407149" y="596900"/>
                </a:lnTo>
                <a:lnTo>
                  <a:pt x="416064" y="599440"/>
                </a:lnTo>
                <a:lnTo>
                  <a:pt x="414972" y="596900"/>
                </a:lnTo>
                <a:lnTo>
                  <a:pt x="413880" y="594360"/>
                </a:lnTo>
                <a:lnTo>
                  <a:pt x="415366" y="594360"/>
                </a:lnTo>
                <a:lnTo>
                  <a:pt x="416953" y="593090"/>
                </a:lnTo>
                <a:lnTo>
                  <a:pt x="416013" y="590550"/>
                </a:lnTo>
                <a:lnTo>
                  <a:pt x="415074" y="588010"/>
                </a:lnTo>
                <a:lnTo>
                  <a:pt x="407911" y="588010"/>
                </a:lnTo>
                <a:lnTo>
                  <a:pt x="397510" y="590550"/>
                </a:lnTo>
                <a:lnTo>
                  <a:pt x="390359" y="589280"/>
                </a:lnTo>
                <a:lnTo>
                  <a:pt x="387781" y="594360"/>
                </a:lnTo>
                <a:lnTo>
                  <a:pt x="391299" y="595630"/>
                </a:lnTo>
                <a:lnTo>
                  <a:pt x="388734" y="599440"/>
                </a:lnTo>
                <a:lnTo>
                  <a:pt x="379514" y="600710"/>
                </a:lnTo>
                <a:lnTo>
                  <a:pt x="374408" y="594360"/>
                </a:lnTo>
                <a:lnTo>
                  <a:pt x="370116" y="589280"/>
                </a:lnTo>
                <a:lnTo>
                  <a:pt x="363385" y="591820"/>
                </a:lnTo>
                <a:lnTo>
                  <a:pt x="360299" y="596900"/>
                </a:lnTo>
                <a:lnTo>
                  <a:pt x="359206" y="605790"/>
                </a:lnTo>
                <a:lnTo>
                  <a:pt x="350469" y="600710"/>
                </a:lnTo>
                <a:lnTo>
                  <a:pt x="353314" y="593090"/>
                </a:lnTo>
                <a:lnTo>
                  <a:pt x="347357" y="594360"/>
                </a:lnTo>
                <a:lnTo>
                  <a:pt x="344411" y="598170"/>
                </a:lnTo>
                <a:lnTo>
                  <a:pt x="341363" y="600710"/>
                </a:lnTo>
                <a:lnTo>
                  <a:pt x="336638" y="599757"/>
                </a:lnTo>
                <a:lnTo>
                  <a:pt x="336842" y="600710"/>
                </a:lnTo>
                <a:lnTo>
                  <a:pt x="330936" y="600710"/>
                </a:lnTo>
                <a:lnTo>
                  <a:pt x="329628" y="593090"/>
                </a:lnTo>
                <a:lnTo>
                  <a:pt x="320395" y="594360"/>
                </a:lnTo>
                <a:lnTo>
                  <a:pt x="301028" y="599440"/>
                </a:lnTo>
                <a:lnTo>
                  <a:pt x="295122" y="600202"/>
                </a:lnTo>
                <a:lnTo>
                  <a:pt x="295122" y="601980"/>
                </a:lnTo>
                <a:lnTo>
                  <a:pt x="294309" y="603250"/>
                </a:lnTo>
                <a:lnTo>
                  <a:pt x="291198" y="603250"/>
                </a:lnTo>
                <a:lnTo>
                  <a:pt x="295122" y="601980"/>
                </a:lnTo>
                <a:lnTo>
                  <a:pt x="295122" y="600202"/>
                </a:lnTo>
                <a:lnTo>
                  <a:pt x="291071" y="600710"/>
                </a:lnTo>
                <a:lnTo>
                  <a:pt x="291769" y="599440"/>
                </a:lnTo>
                <a:lnTo>
                  <a:pt x="294030" y="596900"/>
                </a:lnTo>
                <a:lnTo>
                  <a:pt x="292455" y="595630"/>
                </a:lnTo>
                <a:lnTo>
                  <a:pt x="290880" y="594360"/>
                </a:lnTo>
                <a:lnTo>
                  <a:pt x="282689" y="595172"/>
                </a:lnTo>
                <a:lnTo>
                  <a:pt x="282689" y="605790"/>
                </a:lnTo>
                <a:lnTo>
                  <a:pt x="282105" y="607060"/>
                </a:lnTo>
                <a:lnTo>
                  <a:pt x="280504" y="607060"/>
                </a:lnTo>
                <a:lnTo>
                  <a:pt x="281355" y="605790"/>
                </a:lnTo>
                <a:lnTo>
                  <a:pt x="277558" y="604520"/>
                </a:lnTo>
                <a:lnTo>
                  <a:pt x="275145" y="603250"/>
                </a:lnTo>
                <a:lnTo>
                  <a:pt x="282105" y="603250"/>
                </a:lnTo>
                <a:lnTo>
                  <a:pt x="282689" y="605790"/>
                </a:lnTo>
                <a:lnTo>
                  <a:pt x="282689" y="595172"/>
                </a:lnTo>
                <a:lnTo>
                  <a:pt x="277939" y="595630"/>
                </a:lnTo>
                <a:lnTo>
                  <a:pt x="264591" y="595630"/>
                </a:lnTo>
                <a:lnTo>
                  <a:pt x="238658" y="590550"/>
                </a:lnTo>
                <a:lnTo>
                  <a:pt x="232537" y="596900"/>
                </a:lnTo>
                <a:lnTo>
                  <a:pt x="231101" y="596900"/>
                </a:lnTo>
                <a:lnTo>
                  <a:pt x="228079" y="599440"/>
                </a:lnTo>
                <a:lnTo>
                  <a:pt x="224497" y="599440"/>
                </a:lnTo>
                <a:lnTo>
                  <a:pt x="223278" y="595630"/>
                </a:lnTo>
                <a:lnTo>
                  <a:pt x="225539" y="593090"/>
                </a:lnTo>
                <a:lnTo>
                  <a:pt x="215734" y="598170"/>
                </a:lnTo>
                <a:lnTo>
                  <a:pt x="204089" y="600710"/>
                </a:lnTo>
                <a:lnTo>
                  <a:pt x="192290" y="601980"/>
                </a:lnTo>
                <a:lnTo>
                  <a:pt x="182054" y="598170"/>
                </a:lnTo>
                <a:lnTo>
                  <a:pt x="184315" y="596900"/>
                </a:lnTo>
                <a:lnTo>
                  <a:pt x="178714" y="598170"/>
                </a:lnTo>
                <a:lnTo>
                  <a:pt x="174713" y="601980"/>
                </a:lnTo>
                <a:lnTo>
                  <a:pt x="170827" y="604520"/>
                </a:lnTo>
                <a:lnTo>
                  <a:pt x="165582" y="604520"/>
                </a:lnTo>
                <a:lnTo>
                  <a:pt x="167195" y="603250"/>
                </a:lnTo>
                <a:lnTo>
                  <a:pt x="160362" y="601980"/>
                </a:lnTo>
                <a:lnTo>
                  <a:pt x="146405" y="601980"/>
                </a:lnTo>
                <a:lnTo>
                  <a:pt x="138709" y="603250"/>
                </a:lnTo>
                <a:lnTo>
                  <a:pt x="137160" y="603250"/>
                </a:lnTo>
                <a:lnTo>
                  <a:pt x="135661" y="601980"/>
                </a:lnTo>
                <a:lnTo>
                  <a:pt x="134404" y="601980"/>
                </a:lnTo>
                <a:lnTo>
                  <a:pt x="132511" y="599440"/>
                </a:lnTo>
                <a:lnTo>
                  <a:pt x="132753" y="596900"/>
                </a:lnTo>
                <a:lnTo>
                  <a:pt x="132359" y="593090"/>
                </a:lnTo>
                <a:lnTo>
                  <a:pt x="126961" y="591820"/>
                </a:lnTo>
                <a:lnTo>
                  <a:pt x="122504" y="586740"/>
                </a:lnTo>
                <a:lnTo>
                  <a:pt x="119367" y="584200"/>
                </a:lnTo>
                <a:lnTo>
                  <a:pt x="117805" y="582930"/>
                </a:lnTo>
                <a:lnTo>
                  <a:pt x="111620" y="584200"/>
                </a:lnTo>
                <a:lnTo>
                  <a:pt x="110045" y="576580"/>
                </a:lnTo>
                <a:lnTo>
                  <a:pt x="109397" y="571500"/>
                </a:lnTo>
                <a:lnTo>
                  <a:pt x="107886" y="566420"/>
                </a:lnTo>
                <a:lnTo>
                  <a:pt x="104254" y="558800"/>
                </a:lnTo>
                <a:lnTo>
                  <a:pt x="103644" y="557530"/>
                </a:lnTo>
                <a:lnTo>
                  <a:pt x="101066" y="554990"/>
                </a:lnTo>
                <a:lnTo>
                  <a:pt x="93662" y="558800"/>
                </a:lnTo>
                <a:lnTo>
                  <a:pt x="89027" y="556260"/>
                </a:lnTo>
                <a:lnTo>
                  <a:pt x="93560" y="551180"/>
                </a:lnTo>
                <a:lnTo>
                  <a:pt x="83680" y="551180"/>
                </a:lnTo>
                <a:lnTo>
                  <a:pt x="85318" y="546100"/>
                </a:lnTo>
                <a:lnTo>
                  <a:pt x="86550" y="542290"/>
                </a:lnTo>
                <a:lnTo>
                  <a:pt x="81889" y="541020"/>
                </a:lnTo>
                <a:lnTo>
                  <a:pt x="82994" y="542290"/>
                </a:lnTo>
                <a:lnTo>
                  <a:pt x="82753" y="544830"/>
                </a:lnTo>
                <a:lnTo>
                  <a:pt x="81216" y="546100"/>
                </a:lnTo>
                <a:lnTo>
                  <a:pt x="77457" y="544830"/>
                </a:lnTo>
                <a:lnTo>
                  <a:pt x="73698" y="543560"/>
                </a:lnTo>
                <a:lnTo>
                  <a:pt x="71208" y="529590"/>
                </a:lnTo>
                <a:lnTo>
                  <a:pt x="72326" y="528320"/>
                </a:lnTo>
                <a:lnTo>
                  <a:pt x="73444" y="527050"/>
                </a:lnTo>
                <a:lnTo>
                  <a:pt x="56692" y="518160"/>
                </a:lnTo>
                <a:lnTo>
                  <a:pt x="58826" y="516890"/>
                </a:lnTo>
                <a:lnTo>
                  <a:pt x="59131" y="517029"/>
                </a:lnTo>
                <a:lnTo>
                  <a:pt x="59169" y="516890"/>
                </a:lnTo>
                <a:lnTo>
                  <a:pt x="59626" y="515620"/>
                </a:lnTo>
                <a:lnTo>
                  <a:pt x="60655" y="514350"/>
                </a:lnTo>
                <a:lnTo>
                  <a:pt x="61709" y="513080"/>
                </a:lnTo>
                <a:lnTo>
                  <a:pt x="61468" y="513080"/>
                </a:lnTo>
                <a:lnTo>
                  <a:pt x="61417" y="511810"/>
                </a:lnTo>
                <a:lnTo>
                  <a:pt x="59575" y="510540"/>
                </a:lnTo>
                <a:lnTo>
                  <a:pt x="58585" y="511810"/>
                </a:lnTo>
                <a:lnTo>
                  <a:pt x="57658" y="513080"/>
                </a:lnTo>
                <a:lnTo>
                  <a:pt x="55600" y="514350"/>
                </a:lnTo>
                <a:lnTo>
                  <a:pt x="54508" y="515620"/>
                </a:lnTo>
                <a:lnTo>
                  <a:pt x="55651" y="513080"/>
                </a:lnTo>
                <a:lnTo>
                  <a:pt x="55854" y="511810"/>
                </a:lnTo>
                <a:lnTo>
                  <a:pt x="55181" y="510540"/>
                </a:lnTo>
                <a:lnTo>
                  <a:pt x="54889" y="509270"/>
                </a:lnTo>
                <a:lnTo>
                  <a:pt x="54229" y="509270"/>
                </a:lnTo>
                <a:lnTo>
                  <a:pt x="58712" y="508000"/>
                </a:lnTo>
                <a:lnTo>
                  <a:pt x="58966" y="508000"/>
                </a:lnTo>
                <a:lnTo>
                  <a:pt x="59029" y="502920"/>
                </a:lnTo>
                <a:lnTo>
                  <a:pt x="58597" y="492760"/>
                </a:lnTo>
                <a:lnTo>
                  <a:pt x="58178" y="485140"/>
                </a:lnTo>
                <a:lnTo>
                  <a:pt x="57810" y="480060"/>
                </a:lnTo>
                <a:lnTo>
                  <a:pt x="57734" y="474980"/>
                </a:lnTo>
                <a:lnTo>
                  <a:pt x="57924" y="469900"/>
                </a:lnTo>
                <a:lnTo>
                  <a:pt x="55664" y="474980"/>
                </a:lnTo>
                <a:lnTo>
                  <a:pt x="47942" y="473710"/>
                </a:lnTo>
                <a:lnTo>
                  <a:pt x="47332" y="468630"/>
                </a:lnTo>
                <a:lnTo>
                  <a:pt x="48374" y="468439"/>
                </a:lnTo>
                <a:lnTo>
                  <a:pt x="46532" y="466090"/>
                </a:lnTo>
                <a:lnTo>
                  <a:pt x="47498" y="461010"/>
                </a:lnTo>
                <a:lnTo>
                  <a:pt x="54457" y="462280"/>
                </a:lnTo>
                <a:lnTo>
                  <a:pt x="56578" y="466090"/>
                </a:lnTo>
                <a:lnTo>
                  <a:pt x="55143" y="461010"/>
                </a:lnTo>
                <a:lnTo>
                  <a:pt x="54432" y="458470"/>
                </a:lnTo>
                <a:lnTo>
                  <a:pt x="56489" y="458470"/>
                </a:lnTo>
                <a:lnTo>
                  <a:pt x="57518" y="459740"/>
                </a:lnTo>
                <a:lnTo>
                  <a:pt x="60109" y="461010"/>
                </a:lnTo>
                <a:lnTo>
                  <a:pt x="59613" y="458470"/>
                </a:lnTo>
                <a:lnTo>
                  <a:pt x="59372" y="457200"/>
                </a:lnTo>
                <a:lnTo>
                  <a:pt x="61277" y="453390"/>
                </a:lnTo>
                <a:lnTo>
                  <a:pt x="62598" y="448310"/>
                </a:lnTo>
                <a:lnTo>
                  <a:pt x="60121" y="444500"/>
                </a:lnTo>
                <a:lnTo>
                  <a:pt x="62166" y="444500"/>
                </a:lnTo>
                <a:lnTo>
                  <a:pt x="62166" y="434340"/>
                </a:lnTo>
                <a:lnTo>
                  <a:pt x="61607" y="425450"/>
                </a:lnTo>
                <a:lnTo>
                  <a:pt x="60947" y="417830"/>
                </a:lnTo>
                <a:lnTo>
                  <a:pt x="60667" y="410210"/>
                </a:lnTo>
                <a:lnTo>
                  <a:pt x="54749" y="408940"/>
                </a:lnTo>
                <a:lnTo>
                  <a:pt x="56222" y="405130"/>
                </a:lnTo>
                <a:lnTo>
                  <a:pt x="51549" y="400050"/>
                </a:lnTo>
                <a:lnTo>
                  <a:pt x="53594" y="393700"/>
                </a:lnTo>
                <a:lnTo>
                  <a:pt x="55943" y="386080"/>
                </a:lnTo>
                <a:lnTo>
                  <a:pt x="57861" y="378460"/>
                </a:lnTo>
                <a:lnTo>
                  <a:pt x="58585" y="370840"/>
                </a:lnTo>
                <a:lnTo>
                  <a:pt x="57696" y="368300"/>
                </a:lnTo>
                <a:lnTo>
                  <a:pt x="56349" y="364490"/>
                </a:lnTo>
                <a:lnTo>
                  <a:pt x="55905" y="363220"/>
                </a:lnTo>
                <a:lnTo>
                  <a:pt x="55638" y="363804"/>
                </a:lnTo>
                <a:lnTo>
                  <a:pt x="55524" y="353060"/>
                </a:lnTo>
                <a:lnTo>
                  <a:pt x="59207" y="359410"/>
                </a:lnTo>
                <a:lnTo>
                  <a:pt x="58966" y="353060"/>
                </a:lnTo>
                <a:lnTo>
                  <a:pt x="58864" y="350520"/>
                </a:lnTo>
                <a:lnTo>
                  <a:pt x="58750" y="349250"/>
                </a:lnTo>
                <a:lnTo>
                  <a:pt x="58293" y="344170"/>
                </a:lnTo>
                <a:lnTo>
                  <a:pt x="57416" y="337820"/>
                </a:lnTo>
                <a:lnTo>
                  <a:pt x="57073" y="335280"/>
                </a:lnTo>
                <a:lnTo>
                  <a:pt x="55676" y="328930"/>
                </a:lnTo>
                <a:lnTo>
                  <a:pt x="55333" y="327380"/>
                </a:lnTo>
                <a:lnTo>
                  <a:pt x="55333" y="364490"/>
                </a:lnTo>
                <a:lnTo>
                  <a:pt x="53644" y="368300"/>
                </a:lnTo>
                <a:lnTo>
                  <a:pt x="50241" y="364490"/>
                </a:lnTo>
                <a:lnTo>
                  <a:pt x="55333" y="364490"/>
                </a:lnTo>
                <a:lnTo>
                  <a:pt x="55333" y="327380"/>
                </a:lnTo>
                <a:lnTo>
                  <a:pt x="54838" y="325120"/>
                </a:lnTo>
                <a:lnTo>
                  <a:pt x="52578" y="327660"/>
                </a:lnTo>
                <a:lnTo>
                  <a:pt x="51549" y="328930"/>
                </a:lnTo>
                <a:lnTo>
                  <a:pt x="49745" y="327660"/>
                </a:lnTo>
                <a:lnTo>
                  <a:pt x="48958" y="325120"/>
                </a:lnTo>
                <a:lnTo>
                  <a:pt x="52235" y="321310"/>
                </a:lnTo>
                <a:lnTo>
                  <a:pt x="54813" y="321310"/>
                </a:lnTo>
                <a:lnTo>
                  <a:pt x="55346" y="322580"/>
                </a:lnTo>
                <a:lnTo>
                  <a:pt x="55295" y="321310"/>
                </a:lnTo>
                <a:lnTo>
                  <a:pt x="54698" y="307340"/>
                </a:lnTo>
                <a:lnTo>
                  <a:pt x="59778" y="292100"/>
                </a:lnTo>
                <a:lnTo>
                  <a:pt x="62369" y="283210"/>
                </a:lnTo>
                <a:lnTo>
                  <a:pt x="64236" y="276860"/>
                </a:lnTo>
                <a:lnTo>
                  <a:pt x="61747" y="264160"/>
                </a:lnTo>
                <a:lnTo>
                  <a:pt x="62280" y="265430"/>
                </a:lnTo>
                <a:lnTo>
                  <a:pt x="61823" y="264160"/>
                </a:lnTo>
                <a:lnTo>
                  <a:pt x="57823" y="252730"/>
                </a:lnTo>
                <a:lnTo>
                  <a:pt x="56934" y="250190"/>
                </a:lnTo>
                <a:lnTo>
                  <a:pt x="58102" y="242570"/>
                </a:lnTo>
                <a:lnTo>
                  <a:pt x="60833" y="254000"/>
                </a:lnTo>
                <a:lnTo>
                  <a:pt x="64363" y="248920"/>
                </a:lnTo>
                <a:lnTo>
                  <a:pt x="62522" y="242570"/>
                </a:lnTo>
                <a:lnTo>
                  <a:pt x="61048" y="237490"/>
                </a:lnTo>
                <a:lnTo>
                  <a:pt x="61582" y="227330"/>
                </a:lnTo>
                <a:lnTo>
                  <a:pt x="61734" y="226060"/>
                </a:lnTo>
                <a:lnTo>
                  <a:pt x="62039" y="223520"/>
                </a:lnTo>
                <a:lnTo>
                  <a:pt x="62661" y="218440"/>
                </a:lnTo>
                <a:lnTo>
                  <a:pt x="60985" y="209550"/>
                </a:lnTo>
                <a:lnTo>
                  <a:pt x="68033" y="198120"/>
                </a:lnTo>
                <a:lnTo>
                  <a:pt x="68110" y="195580"/>
                </a:lnTo>
                <a:lnTo>
                  <a:pt x="20320" y="195580"/>
                </a:lnTo>
                <a:lnTo>
                  <a:pt x="20764" y="196850"/>
                </a:lnTo>
                <a:lnTo>
                  <a:pt x="21666" y="199390"/>
                </a:lnTo>
                <a:lnTo>
                  <a:pt x="27368" y="200660"/>
                </a:lnTo>
                <a:lnTo>
                  <a:pt x="28041" y="205740"/>
                </a:lnTo>
                <a:lnTo>
                  <a:pt x="27774" y="207010"/>
                </a:lnTo>
                <a:lnTo>
                  <a:pt x="26924" y="207010"/>
                </a:lnTo>
                <a:lnTo>
                  <a:pt x="18796" y="219710"/>
                </a:lnTo>
                <a:lnTo>
                  <a:pt x="14947" y="223520"/>
                </a:lnTo>
                <a:lnTo>
                  <a:pt x="16090" y="215900"/>
                </a:lnTo>
                <a:lnTo>
                  <a:pt x="13195" y="215900"/>
                </a:lnTo>
                <a:lnTo>
                  <a:pt x="11887" y="226060"/>
                </a:lnTo>
                <a:lnTo>
                  <a:pt x="11023" y="224790"/>
                </a:lnTo>
                <a:lnTo>
                  <a:pt x="7607" y="219710"/>
                </a:lnTo>
                <a:lnTo>
                  <a:pt x="3975" y="226060"/>
                </a:lnTo>
                <a:lnTo>
                  <a:pt x="8610" y="224790"/>
                </a:lnTo>
                <a:lnTo>
                  <a:pt x="10452" y="229870"/>
                </a:lnTo>
                <a:lnTo>
                  <a:pt x="8521" y="234950"/>
                </a:lnTo>
                <a:lnTo>
                  <a:pt x="14706" y="227330"/>
                </a:lnTo>
                <a:lnTo>
                  <a:pt x="15760" y="234950"/>
                </a:lnTo>
                <a:lnTo>
                  <a:pt x="8851" y="245110"/>
                </a:lnTo>
                <a:lnTo>
                  <a:pt x="9867" y="252730"/>
                </a:lnTo>
                <a:lnTo>
                  <a:pt x="5956" y="247650"/>
                </a:lnTo>
                <a:lnTo>
                  <a:pt x="6883" y="255270"/>
                </a:lnTo>
                <a:lnTo>
                  <a:pt x="7569" y="264160"/>
                </a:lnTo>
                <a:lnTo>
                  <a:pt x="9753" y="273050"/>
                </a:lnTo>
                <a:lnTo>
                  <a:pt x="15151" y="280670"/>
                </a:lnTo>
                <a:lnTo>
                  <a:pt x="13627" y="281940"/>
                </a:lnTo>
                <a:lnTo>
                  <a:pt x="10058" y="283210"/>
                </a:lnTo>
                <a:lnTo>
                  <a:pt x="9220" y="279400"/>
                </a:lnTo>
                <a:lnTo>
                  <a:pt x="9766" y="293370"/>
                </a:lnTo>
                <a:lnTo>
                  <a:pt x="12484" y="306070"/>
                </a:lnTo>
                <a:lnTo>
                  <a:pt x="14338" y="318770"/>
                </a:lnTo>
                <a:lnTo>
                  <a:pt x="12230" y="328930"/>
                </a:lnTo>
                <a:lnTo>
                  <a:pt x="9131" y="327660"/>
                </a:lnTo>
                <a:lnTo>
                  <a:pt x="9944" y="331470"/>
                </a:lnTo>
                <a:lnTo>
                  <a:pt x="14871" y="334010"/>
                </a:lnTo>
                <a:lnTo>
                  <a:pt x="11582" y="337820"/>
                </a:lnTo>
                <a:lnTo>
                  <a:pt x="10274" y="336550"/>
                </a:lnTo>
                <a:lnTo>
                  <a:pt x="8470" y="336550"/>
                </a:lnTo>
                <a:lnTo>
                  <a:pt x="8242" y="337820"/>
                </a:lnTo>
                <a:lnTo>
                  <a:pt x="9271" y="339090"/>
                </a:lnTo>
                <a:lnTo>
                  <a:pt x="13487" y="345440"/>
                </a:lnTo>
                <a:lnTo>
                  <a:pt x="11518" y="349250"/>
                </a:lnTo>
                <a:lnTo>
                  <a:pt x="8077" y="346710"/>
                </a:lnTo>
                <a:lnTo>
                  <a:pt x="7366" y="356870"/>
                </a:lnTo>
                <a:lnTo>
                  <a:pt x="10464" y="365760"/>
                </a:lnTo>
                <a:lnTo>
                  <a:pt x="14744" y="374650"/>
                </a:lnTo>
                <a:lnTo>
                  <a:pt x="17614" y="384810"/>
                </a:lnTo>
                <a:lnTo>
                  <a:pt x="8343" y="384810"/>
                </a:lnTo>
                <a:lnTo>
                  <a:pt x="3213" y="402590"/>
                </a:lnTo>
                <a:lnTo>
                  <a:pt x="1917" y="402590"/>
                </a:lnTo>
                <a:lnTo>
                  <a:pt x="2247" y="415290"/>
                </a:lnTo>
                <a:lnTo>
                  <a:pt x="4953" y="427990"/>
                </a:lnTo>
                <a:lnTo>
                  <a:pt x="8559" y="439420"/>
                </a:lnTo>
                <a:lnTo>
                  <a:pt x="11620" y="452120"/>
                </a:lnTo>
                <a:lnTo>
                  <a:pt x="6286" y="462280"/>
                </a:lnTo>
                <a:lnTo>
                  <a:pt x="4229" y="476250"/>
                </a:lnTo>
                <a:lnTo>
                  <a:pt x="2971" y="491490"/>
                </a:lnTo>
                <a:lnTo>
                  <a:pt x="0" y="505460"/>
                </a:lnTo>
                <a:lnTo>
                  <a:pt x="1765" y="502920"/>
                </a:lnTo>
                <a:lnTo>
                  <a:pt x="7226" y="505460"/>
                </a:lnTo>
                <a:lnTo>
                  <a:pt x="7975" y="510540"/>
                </a:lnTo>
                <a:lnTo>
                  <a:pt x="7912" y="517029"/>
                </a:lnTo>
                <a:lnTo>
                  <a:pt x="9067" y="521970"/>
                </a:lnTo>
                <a:lnTo>
                  <a:pt x="9055" y="525780"/>
                </a:lnTo>
                <a:lnTo>
                  <a:pt x="5321" y="528320"/>
                </a:lnTo>
                <a:lnTo>
                  <a:pt x="5575" y="525780"/>
                </a:lnTo>
                <a:lnTo>
                  <a:pt x="3746" y="527050"/>
                </a:lnTo>
                <a:lnTo>
                  <a:pt x="2374" y="529590"/>
                </a:lnTo>
                <a:lnTo>
                  <a:pt x="1358" y="532130"/>
                </a:lnTo>
                <a:lnTo>
                  <a:pt x="3746" y="537210"/>
                </a:lnTo>
                <a:lnTo>
                  <a:pt x="8216" y="542290"/>
                </a:lnTo>
                <a:lnTo>
                  <a:pt x="13512" y="547370"/>
                </a:lnTo>
                <a:lnTo>
                  <a:pt x="18389" y="552450"/>
                </a:lnTo>
                <a:lnTo>
                  <a:pt x="27076" y="544830"/>
                </a:lnTo>
                <a:lnTo>
                  <a:pt x="32715" y="560070"/>
                </a:lnTo>
                <a:lnTo>
                  <a:pt x="44462" y="570230"/>
                </a:lnTo>
                <a:lnTo>
                  <a:pt x="55422" y="579120"/>
                </a:lnTo>
                <a:lnTo>
                  <a:pt x="58699" y="589280"/>
                </a:lnTo>
                <a:lnTo>
                  <a:pt x="63563" y="590550"/>
                </a:lnTo>
                <a:lnTo>
                  <a:pt x="67106" y="594360"/>
                </a:lnTo>
                <a:lnTo>
                  <a:pt x="71932" y="595630"/>
                </a:lnTo>
                <a:lnTo>
                  <a:pt x="67525" y="599440"/>
                </a:lnTo>
                <a:lnTo>
                  <a:pt x="72224" y="605790"/>
                </a:lnTo>
                <a:lnTo>
                  <a:pt x="76631" y="610870"/>
                </a:lnTo>
                <a:lnTo>
                  <a:pt x="81800" y="615950"/>
                </a:lnTo>
                <a:lnTo>
                  <a:pt x="88709" y="622300"/>
                </a:lnTo>
                <a:lnTo>
                  <a:pt x="83680" y="623570"/>
                </a:lnTo>
                <a:lnTo>
                  <a:pt x="86321" y="626110"/>
                </a:lnTo>
                <a:lnTo>
                  <a:pt x="100965" y="622300"/>
                </a:lnTo>
                <a:lnTo>
                  <a:pt x="105117" y="619760"/>
                </a:lnTo>
                <a:lnTo>
                  <a:pt x="109220" y="623570"/>
                </a:lnTo>
                <a:lnTo>
                  <a:pt x="107530" y="628650"/>
                </a:lnTo>
                <a:lnTo>
                  <a:pt x="106032" y="633730"/>
                </a:lnTo>
                <a:lnTo>
                  <a:pt x="109702" y="637540"/>
                </a:lnTo>
                <a:lnTo>
                  <a:pt x="113144" y="641350"/>
                </a:lnTo>
                <a:lnTo>
                  <a:pt x="116662" y="645160"/>
                </a:lnTo>
                <a:lnTo>
                  <a:pt x="143116" y="647700"/>
                </a:lnTo>
                <a:lnTo>
                  <a:pt x="148488" y="647700"/>
                </a:lnTo>
                <a:lnTo>
                  <a:pt x="153822" y="646430"/>
                </a:lnTo>
                <a:lnTo>
                  <a:pt x="159080" y="643890"/>
                </a:lnTo>
                <a:lnTo>
                  <a:pt x="158508" y="647700"/>
                </a:lnTo>
                <a:lnTo>
                  <a:pt x="156273" y="647700"/>
                </a:lnTo>
                <a:lnTo>
                  <a:pt x="162915" y="648970"/>
                </a:lnTo>
                <a:lnTo>
                  <a:pt x="171005" y="648970"/>
                </a:lnTo>
                <a:lnTo>
                  <a:pt x="177393" y="647700"/>
                </a:lnTo>
                <a:lnTo>
                  <a:pt x="178333" y="643890"/>
                </a:lnTo>
                <a:lnTo>
                  <a:pt x="178955" y="641350"/>
                </a:lnTo>
                <a:lnTo>
                  <a:pt x="181419" y="645160"/>
                </a:lnTo>
                <a:lnTo>
                  <a:pt x="187121" y="643890"/>
                </a:lnTo>
                <a:lnTo>
                  <a:pt x="194157" y="641350"/>
                </a:lnTo>
                <a:lnTo>
                  <a:pt x="200621" y="638810"/>
                </a:lnTo>
                <a:lnTo>
                  <a:pt x="199542" y="643890"/>
                </a:lnTo>
                <a:lnTo>
                  <a:pt x="203669" y="638810"/>
                </a:lnTo>
                <a:lnTo>
                  <a:pt x="205727" y="636270"/>
                </a:lnTo>
                <a:lnTo>
                  <a:pt x="205917" y="635000"/>
                </a:lnTo>
                <a:lnTo>
                  <a:pt x="214668" y="632460"/>
                </a:lnTo>
                <a:lnTo>
                  <a:pt x="216776" y="633730"/>
                </a:lnTo>
                <a:lnTo>
                  <a:pt x="216623" y="636549"/>
                </a:lnTo>
                <a:lnTo>
                  <a:pt x="220764" y="638810"/>
                </a:lnTo>
                <a:lnTo>
                  <a:pt x="219583" y="632460"/>
                </a:lnTo>
                <a:lnTo>
                  <a:pt x="219113" y="629920"/>
                </a:lnTo>
                <a:lnTo>
                  <a:pt x="227571" y="632460"/>
                </a:lnTo>
                <a:lnTo>
                  <a:pt x="224485" y="636270"/>
                </a:lnTo>
                <a:lnTo>
                  <a:pt x="231635" y="637540"/>
                </a:lnTo>
                <a:lnTo>
                  <a:pt x="231038" y="635000"/>
                </a:lnTo>
                <a:lnTo>
                  <a:pt x="234911" y="631190"/>
                </a:lnTo>
                <a:lnTo>
                  <a:pt x="237147" y="629920"/>
                </a:lnTo>
                <a:lnTo>
                  <a:pt x="239382" y="628650"/>
                </a:lnTo>
                <a:lnTo>
                  <a:pt x="248475" y="632460"/>
                </a:lnTo>
                <a:lnTo>
                  <a:pt x="249605" y="637540"/>
                </a:lnTo>
                <a:lnTo>
                  <a:pt x="250520" y="633730"/>
                </a:lnTo>
                <a:lnTo>
                  <a:pt x="254381" y="629920"/>
                </a:lnTo>
                <a:lnTo>
                  <a:pt x="258610" y="631190"/>
                </a:lnTo>
                <a:lnTo>
                  <a:pt x="259207" y="633730"/>
                </a:lnTo>
                <a:lnTo>
                  <a:pt x="257695" y="635000"/>
                </a:lnTo>
                <a:lnTo>
                  <a:pt x="264883" y="635000"/>
                </a:lnTo>
                <a:lnTo>
                  <a:pt x="271297" y="633730"/>
                </a:lnTo>
                <a:lnTo>
                  <a:pt x="277012" y="632460"/>
                </a:lnTo>
                <a:lnTo>
                  <a:pt x="282879" y="633730"/>
                </a:lnTo>
                <a:lnTo>
                  <a:pt x="283083" y="635000"/>
                </a:lnTo>
                <a:lnTo>
                  <a:pt x="283629" y="636270"/>
                </a:lnTo>
                <a:lnTo>
                  <a:pt x="284314" y="637540"/>
                </a:lnTo>
                <a:lnTo>
                  <a:pt x="274828" y="637540"/>
                </a:lnTo>
                <a:lnTo>
                  <a:pt x="267906" y="636384"/>
                </a:lnTo>
                <a:lnTo>
                  <a:pt x="267982" y="641350"/>
                </a:lnTo>
                <a:lnTo>
                  <a:pt x="275653" y="642620"/>
                </a:lnTo>
                <a:lnTo>
                  <a:pt x="269659" y="650240"/>
                </a:lnTo>
                <a:lnTo>
                  <a:pt x="274929" y="646430"/>
                </a:lnTo>
                <a:lnTo>
                  <a:pt x="281127" y="642620"/>
                </a:lnTo>
                <a:lnTo>
                  <a:pt x="287591" y="640080"/>
                </a:lnTo>
                <a:lnTo>
                  <a:pt x="294386" y="640080"/>
                </a:lnTo>
                <a:lnTo>
                  <a:pt x="294665" y="641350"/>
                </a:lnTo>
                <a:lnTo>
                  <a:pt x="293890" y="641350"/>
                </a:lnTo>
                <a:lnTo>
                  <a:pt x="295617" y="642620"/>
                </a:lnTo>
                <a:lnTo>
                  <a:pt x="297167" y="641350"/>
                </a:lnTo>
                <a:lnTo>
                  <a:pt x="300990" y="641350"/>
                </a:lnTo>
                <a:lnTo>
                  <a:pt x="302526" y="642620"/>
                </a:lnTo>
                <a:lnTo>
                  <a:pt x="304812" y="642620"/>
                </a:lnTo>
                <a:lnTo>
                  <a:pt x="305765" y="646430"/>
                </a:lnTo>
                <a:lnTo>
                  <a:pt x="313639" y="645160"/>
                </a:lnTo>
                <a:lnTo>
                  <a:pt x="317461" y="645160"/>
                </a:lnTo>
                <a:lnTo>
                  <a:pt x="317131" y="640080"/>
                </a:lnTo>
                <a:lnTo>
                  <a:pt x="317055" y="638810"/>
                </a:lnTo>
                <a:lnTo>
                  <a:pt x="322072" y="640080"/>
                </a:lnTo>
                <a:lnTo>
                  <a:pt x="320878" y="638810"/>
                </a:lnTo>
                <a:lnTo>
                  <a:pt x="319697" y="637540"/>
                </a:lnTo>
                <a:lnTo>
                  <a:pt x="318516" y="636270"/>
                </a:lnTo>
                <a:lnTo>
                  <a:pt x="317614" y="635304"/>
                </a:lnTo>
                <a:lnTo>
                  <a:pt x="316623" y="636270"/>
                </a:lnTo>
                <a:lnTo>
                  <a:pt x="315137" y="636270"/>
                </a:lnTo>
                <a:lnTo>
                  <a:pt x="314629" y="635774"/>
                </a:lnTo>
                <a:lnTo>
                  <a:pt x="314134" y="635330"/>
                </a:lnTo>
                <a:lnTo>
                  <a:pt x="313626" y="634974"/>
                </a:lnTo>
                <a:lnTo>
                  <a:pt x="313004" y="636270"/>
                </a:lnTo>
                <a:lnTo>
                  <a:pt x="310603" y="636270"/>
                </a:lnTo>
                <a:lnTo>
                  <a:pt x="310603" y="641350"/>
                </a:lnTo>
                <a:lnTo>
                  <a:pt x="310388" y="642620"/>
                </a:lnTo>
                <a:lnTo>
                  <a:pt x="310134" y="642620"/>
                </a:lnTo>
                <a:lnTo>
                  <a:pt x="309651" y="643890"/>
                </a:lnTo>
                <a:lnTo>
                  <a:pt x="307124" y="645160"/>
                </a:lnTo>
                <a:lnTo>
                  <a:pt x="306247" y="643890"/>
                </a:lnTo>
                <a:lnTo>
                  <a:pt x="305892" y="642620"/>
                </a:lnTo>
                <a:lnTo>
                  <a:pt x="308483" y="642620"/>
                </a:lnTo>
                <a:lnTo>
                  <a:pt x="310311" y="641350"/>
                </a:lnTo>
                <a:lnTo>
                  <a:pt x="310603" y="641350"/>
                </a:lnTo>
                <a:lnTo>
                  <a:pt x="310603" y="636270"/>
                </a:lnTo>
                <a:lnTo>
                  <a:pt x="303212" y="636270"/>
                </a:lnTo>
                <a:lnTo>
                  <a:pt x="306197" y="633730"/>
                </a:lnTo>
                <a:lnTo>
                  <a:pt x="307746" y="632460"/>
                </a:lnTo>
                <a:lnTo>
                  <a:pt x="309308" y="631190"/>
                </a:lnTo>
                <a:lnTo>
                  <a:pt x="313575" y="635000"/>
                </a:lnTo>
                <a:lnTo>
                  <a:pt x="315480" y="631190"/>
                </a:lnTo>
                <a:lnTo>
                  <a:pt x="316001" y="629920"/>
                </a:lnTo>
                <a:lnTo>
                  <a:pt x="316522" y="628650"/>
                </a:lnTo>
                <a:lnTo>
                  <a:pt x="317576" y="626110"/>
                </a:lnTo>
                <a:lnTo>
                  <a:pt x="318770" y="624840"/>
                </a:lnTo>
                <a:lnTo>
                  <a:pt x="324116" y="632460"/>
                </a:lnTo>
                <a:lnTo>
                  <a:pt x="334251" y="637540"/>
                </a:lnTo>
                <a:lnTo>
                  <a:pt x="335724" y="642620"/>
                </a:lnTo>
                <a:lnTo>
                  <a:pt x="345033" y="640080"/>
                </a:lnTo>
                <a:lnTo>
                  <a:pt x="354711" y="638810"/>
                </a:lnTo>
                <a:lnTo>
                  <a:pt x="363550" y="635000"/>
                </a:lnTo>
                <a:lnTo>
                  <a:pt x="370357" y="628650"/>
                </a:lnTo>
                <a:lnTo>
                  <a:pt x="373659" y="627380"/>
                </a:lnTo>
                <a:lnTo>
                  <a:pt x="374218" y="631190"/>
                </a:lnTo>
                <a:lnTo>
                  <a:pt x="375475" y="633730"/>
                </a:lnTo>
                <a:lnTo>
                  <a:pt x="373583" y="635000"/>
                </a:lnTo>
                <a:lnTo>
                  <a:pt x="376872" y="633730"/>
                </a:lnTo>
                <a:lnTo>
                  <a:pt x="389915" y="635000"/>
                </a:lnTo>
                <a:lnTo>
                  <a:pt x="390156" y="633730"/>
                </a:lnTo>
                <a:lnTo>
                  <a:pt x="391388" y="627380"/>
                </a:lnTo>
                <a:lnTo>
                  <a:pt x="394398" y="629920"/>
                </a:lnTo>
                <a:lnTo>
                  <a:pt x="393674" y="631190"/>
                </a:lnTo>
                <a:lnTo>
                  <a:pt x="393522" y="632460"/>
                </a:lnTo>
                <a:lnTo>
                  <a:pt x="398246" y="632460"/>
                </a:lnTo>
                <a:lnTo>
                  <a:pt x="396735" y="635000"/>
                </a:lnTo>
                <a:lnTo>
                  <a:pt x="412419" y="637540"/>
                </a:lnTo>
                <a:lnTo>
                  <a:pt x="426643" y="631190"/>
                </a:lnTo>
                <a:lnTo>
                  <a:pt x="437680" y="627380"/>
                </a:lnTo>
                <a:lnTo>
                  <a:pt x="441350" y="626110"/>
                </a:lnTo>
                <a:lnTo>
                  <a:pt x="456387" y="629462"/>
                </a:lnTo>
                <a:lnTo>
                  <a:pt x="455828" y="628650"/>
                </a:lnTo>
                <a:lnTo>
                  <a:pt x="455460" y="627380"/>
                </a:lnTo>
                <a:lnTo>
                  <a:pt x="472744" y="629920"/>
                </a:lnTo>
                <a:lnTo>
                  <a:pt x="481457" y="628650"/>
                </a:lnTo>
                <a:lnTo>
                  <a:pt x="490207" y="628650"/>
                </a:lnTo>
                <a:lnTo>
                  <a:pt x="507707" y="627380"/>
                </a:lnTo>
                <a:lnTo>
                  <a:pt x="513981" y="627380"/>
                </a:lnTo>
                <a:lnTo>
                  <a:pt x="521830" y="626110"/>
                </a:lnTo>
                <a:lnTo>
                  <a:pt x="525678" y="627380"/>
                </a:lnTo>
                <a:lnTo>
                  <a:pt x="529640" y="627380"/>
                </a:lnTo>
                <a:lnTo>
                  <a:pt x="531114" y="626110"/>
                </a:lnTo>
                <a:lnTo>
                  <a:pt x="532599" y="624840"/>
                </a:lnTo>
                <a:lnTo>
                  <a:pt x="535635" y="622300"/>
                </a:lnTo>
                <a:lnTo>
                  <a:pt x="538911" y="619760"/>
                </a:lnTo>
                <a:lnTo>
                  <a:pt x="542340" y="617220"/>
                </a:lnTo>
                <a:lnTo>
                  <a:pt x="545744" y="615950"/>
                </a:lnTo>
                <a:lnTo>
                  <a:pt x="548271" y="614680"/>
                </a:lnTo>
                <a:lnTo>
                  <a:pt x="550722" y="613410"/>
                </a:lnTo>
                <a:lnTo>
                  <a:pt x="555599" y="610870"/>
                </a:lnTo>
                <a:lnTo>
                  <a:pt x="552780" y="607060"/>
                </a:lnTo>
                <a:lnTo>
                  <a:pt x="553504" y="601980"/>
                </a:lnTo>
                <a:lnTo>
                  <a:pt x="553681" y="600710"/>
                </a:lnTo>
                <a:lnTo>
                  <a:pt x="559358" y="604520"/>
                </a:lnTo>
                <a:lnTo>
                  <a:pt x="559663" y="600710"/>
                </a:lnTo>
                <a:lnTo>
                  <a:pt x="560285" y="593090"/>
                </a:lnTo>
                <a:lnTo>
                  <a:pt x="561505" y="591820"/>
                </a:lnTo>
                <a:lnTo>
                  <a:pt x="563930" y="589280"/>
                </a:lnTo>
                <a:lnTo>
                  <a:pt x="566369" y="586740"/>
                </a:lnTo>
                <a:lnTo>
                  <a:pt x="584149" y="581660"/>
                </a:lnTo>
                <a:lnTo>
                  <a:pt x="589648" y="572770"/>
                </a:lnTo>
                <a:lnTo>
                  <a:pt x="585292" y="570230"/>
                </a:lnTo>
                <a:lnTo>
                  <a:pt x="587502" y="568960"/>
                </a:lnTo>
                <a:lnTo>
                  <a:pt x="589724" y="567690"/>
                </a:lnTo>
                <a:lnTo>
                  <a:pt x="590410" y="566420"/>
                </a:lnTo>
                <a:lnTo>
                  <a:pt x="595833" y="556260"/>
                </a:lnTo>
                <a:lnTo>
                  <a:pt x="598601" y="561340"/>
                </a:lnTo>
                <a:lnTo>
                  <a:pt x="598449" y="560070"/>
                </a:lnTo>
                <a:lnTo>
                  <a:pt x="596773" y="556260"/>
                </a:lnTo>
                <a:lnTo>
                  <a:pt x="599846" y="556260"/>
                </a:lnTo>
                <a:lnTo>
                  <a:pt x="602284" y="558800"/>
                </a:lnTo>
                <a:lnTo>
                  <a:pt x="603402" y="556260"/>
                </a:lnTo>
                <a:lnTo>
                  <a:pt x="603948" y="554990"/>
                </a:lnTo>
                <a:lnTo>
                  <a:pt x="607860" y="546100"/>
                </a:lnTo>
                <a:lnTo>
                  <a:pt x="613105" y="544830"/>
                </a:lnTo>
                <a:lnTo>
                  <a:pt x="616661" y="547370"/>
                </a:lnTo>
                <a:lnTo>
                  <a:pt x="620623" y="549910"/>
                </a:lnTo>
                <a:lnTo>
                  <a:pt x="627100" y="546100"/>
                </a:lnTo>
                <a:lnTo>
                  <a:pt x="627875" y="544830"/>
                </a:lnTo>
                <a:lnTo>
                  <a:pt x="630212" y="541020"/>
                </a:lnTo>
                <a:lnTo>
                  <a:pt x="630364" y="539750"/>
                </a:lnTo>
                <a:lnTo>
                  <a:pt x="630682" y="537210"/>
                </a:lnTo>
                <a:lnTo>
                  <a:pt x="631151" y="533400"/>
                </a:lnTo>
                <a:lnTo>
                  <a:pt x="631774" y="528320"/>
                </a:lnTo>
                <a:close/>
              </a:path>
              <a:path w="1405890" h="650239">
                <a:moveTo>
                  <a:pt x="632968" y="131152"/>
                </a:moveTo>
                <a:lnTo>
                  <a:pt x="629602" y="131114"/>
                </a:lnTo>
                <a:lnTo>
                  <a:pt x="632904" y="131470"/>
                </a:lnTo>
                <a:lnTo>
                  <a:pt x="632968" y="131152"/>
                </a:lnTo>
                <a:close/>
              </a:path>
              <a:path w="1405890" h="650239">
                <a:moveTo>
                  <a:pt x="635000" y="131178"/>
                </a:moveTo>
                <a:lnTo>
                  <a:pt x="634111" y="124968"/>
                </a:lnTo>
                <a:lnTo>
                  <a:pt x="632968" y="131152"/>
                </a:lnTo>
                <a:lnTo>
                  <a:pt x="635000" y="131178"/>
                </a:lnTo>
                <a:close/>
              </a:path>
              <a:path w="1405890" h="650239">
                <a:moveTo>
                  <a:pt x="635330" y="226060"/>
                </a:moveTo>
                <a:lnTo>
                  <a:pt x="632396" y="224790"/>
                </a:lnTo>
                <a:lnTo>
                  <a:pt x="635317" y="219710"/>
                </a:lnTo>
                <a:lnTo>
                  <a:pt x="629094" y="219710"/>
                </a:lnTo>
                <a:lnTo>
                  <a:pt x="629081" y="217170"/>
                </a:lnTo>
                <a:lnTo>
                  <a:pt x="631977" y="215900"/>
                </a:lnTo>
                <a:lnTo>
                  <a:pt x="633641" y="215900"/>
                </a:lnTo>
                <a:lnTo>
                  <a:pt x="632167" y="210820"/>
                </a:lnTo>
                <a:lnTo>
                  <a:pt x="631202" y="205740"/>
                </a:lnTo>
                <a:lnTo>
                  <a:pt x="629958" y="201930"/>
                </a:lnTo>
                <a:lnTo>
                  <a:pt x="629539" y="200660"/>
                </a:lnTo>
                <a:lnTo>
                  <a:pt x="626198" y="201853"/>
                </a:lnTo>
                <a:lnTo>
                  <a:pt x="625995" y="201930"/>
                </a:lnTo>
                <a:lnTo>
                  <a:pt x="625284" y="201930"/>
                </a:lnTo>
                <a:lnTo>
                  <a:pt x="623303" y="193040"/>
                </a:lnTo>
                <a:lnTo>
                  <a:pt x="623011" y="191770"/>
                </a:lnTo>
                <a:lnTo>
                  <a:pt x="624039" y="181610"/>
                </a:lnTo>
                <a:lnTo>
                  <a:pt x="625741" y="171450"/>
                </a:lnTo>
                <a:lnTo>
                  <a:pt x="625449" y="161290"/>
                </a:lnTo>
                <a:lnTo>
                  <a:pt x="627532" y="161290"/>
                </a:lnTo>
                <a:lnTo>
                  <a:pt x="627113" y="160020"/>
                </a:lnTo>
                <a:lnTo>
                  <a:pt x="625017" y="153670"/>
                </a:lnTo>
                <a:lnTo>
                  <a:pt x="625830" y="144780"/>
                </a:lnTo>
                <a:lnTo>
                  <a:pt x="624001" y="142240"/>
                </a:lnTo>
                <a:lnTo>
                  <a:pt x="621258" y="138430"/>
                </a:lnTo>
                <a:lnTo>
                  <a:pt x="621233" y="137160"/>
                </a:lnTo>
                <a:lnTo>
                  <a:pt x="624941" y="133350"/>
                </a:lnTo>
                <a:lnTo>
                  <a:pt x="627443" y="133350"/>
                </a:lnTo>
                <a:lnTo>
                  <a:pt x="626046" y="127000"/>
                </a:lnTo>
                <a:lnTo>
                  <a:pt x="624205" y="127000"/>
                </a:lnTo>
                <a:lnTo>
                  <a:pt x="625424" y="119380"/>
                </a:lnTo>
                <a:lnTo>
                  <a:pt x="623404" y="115570"/>
                </a:lnTo>
                <a:lnTo>
                  <a:pt x="629551" y="117576"/>
                </a:lnTo>
                <a:lnTo>
                  <a:pt x="629424" y="120650"/>
                </a:lnTo>
                <a:lnTo>
                  <a:pt x="629627" y="119380"/>
                </a:lnTo>
                <a:lnTo>
                  <a:pt x="629945" y="117703"/>
                </a:lnTo>
                <a:lnTo>
                  <a:pt x="629996" y="116840"/>
                </a:lnTo>
                <a:lnTo>
                  <a:pt x="627926" y="113030"/>
                </a:lnTo>
                <a:lnTo>
                  <a:pt x="626465" y="110490"/>
                </a:lnTo>
                <a:lnTo>
                  <a:pt x="624281" y="105410"/>
                </a:lnTo>
                <a:lnTo>
                  <a:pt x="614540" y="102870"/>
                </a:lnTo>
                <a:lnTo>
                  <a:pt x="620318" y="101600"/>
                </a:lnTo>
                <a:lnTo>
                  <a:pt x="618642" y="99060"/>
                </a:lnTo>
                <a:lnTo>
                  <a:pt x="615289" y="93980"/>
                </a:lnTo>
                <a:lnTo>
                  <a:pt x="611593" y="92710"/>
                </a:lnTo>
                <a:lnTo>
                  <a:pt x="612635" y="99060"/>
                </a:lnTo>
                <a:lnTo>
                  <a:pt x="609206" y="96520"/>
                </a:lnTo>
                <a:lnTo>
                  <a:pt x="608101" y="95250"/>
                </a:lnTo>
                <a:lnTo>
                  <a:pt x="604799" y="91440"/>
                </a:lnTo>
                <a:lnTo>
                  <a:pt x="611187" y="87630"/>
                </a:lnTo>
                <a:lnTo>
                  <a:pt x="610222" y="86360"/>
                </a:lnTo>
                <a:lnTo>
                  <a:pt x="604418" y="78740"/>
                </a:lnTo>
                <a:lnTo>
                  <a:pt x="594461" y="73660"/>
                </a:lnTo>
                <a:lnTo>
                  <a:pt x="585749" y="68580"/>
                </a:lnTo>
                <a:lnTo>
                  <a:pt x="585431" y="67475"/>
                </a:lnTo>
                <a:lnTo>
                  <a:pt x="579577" y="68580"/>
                </a:lnTo>
                <a:lnTo>
                  <a:pt x="575195" y="62230"/>
                </a:lnTo>
                <a:lnTo>
                  <a:pt x="576897" y="52070"/>
                </a:lnTo>
                <a:lnTo>
                  <a:pt x="577100" y="50800"/>
                </a:lnTo>
                <a:lnTo>
                  <a:pt x="574878" y="48260"/>
                </a:lnTo>
                <a:lnTo>
                  <a:pt x="571538" y="44450"/>
                </a:lnTo>
                <a:lnTo>
                  <a:pt x="561047" y="44450"/>
                </a:lnTo>
                <a:lnTo>
                  <a:pt x="556374" y="40640"/>
                </a:lnTo>
                <a:lnTo>
                  <a:pt x="555523" y="43180"/>
                </a:lnTo>
                <a:lnTo>
                  <a:pt x="551624" y="48260"/>
                </a:lnTo>
                <a:lnTo>
                  <a:pt x="544512" y="44450"/>
                </a:lnTo>
                <a:lnTo>
                  <a:pt x="541858" y="40640"/>
                </a:lnTo>
                <a:lnTo>
                  <a:pt x="540092" y="38100"/>
                </a:lnTo>
                <a:lnTo>
                  <a:pt x="541985" y="35560"/>
                </a:lnTo>
                <a:lnTo>
                  <a:pt x="545769" y="30480"/>
                </a:lnTo>
                <a:lnTo>
                  <a:pt x="550418" y="33020"/>
                </a:lnTo>
                <a:lnTo>
                  <a:pt x="551789" y="33020"/>
                </a:lnTo>
                <a:lnTo>
                  <a:pt x="551815" y="34290"/>
                </a:lnTo>
                <a:lnTo>
                  <a:pt x="551141" y="35560"/>
                </a:lnTo>
                <a:lnTo>
                  <a:pt x="553427" y="36830"/>
                </a:lnTo>
                <a:lnTo>
                  <a:pt x="556348" y="38100"/>
                </a:lnTo>
                <a:lnTo>
                  <a:pt x="556298" y="35560"/>
                </a:lnTo>
                <a:lnTo>
                  <a:pt x="556272" y="34290"/>
                </a:lnTo>
                <a:lnTo>
                  <a:pt x="553834" y="35560"/>
                </a:lnTo>
                <a:lnTo>
                  <a:pt x="553491" y="33020"/>
                </a:lnTo>
                <a:lnTo>
                  <a:pt x="551522" y="30480"/>
                </a:lnTo>
                <a:lnTo>
                  <a:pt x="550189" y="27940"/>
                </a:lnTo>
                <a:lnTo>
                  <a:pt x="548868" y="25400"/>
                </a:lnTo>
                <a:lnTo>
                  <a:pt x="546544" y="21590"/>
                </a:lnTo>
                <a:lnTo>
                  <a:pt x="549490" y="21590"/>
                </a:lnTo>
                <a:lnTo>
                  <a:pt x="541515" y="16510"/>
                </a:lnTo>
                <a:lnTo>
                  <a:pt x="542747" y="18694"/>
                </a:lnTo>
                <a:lnTo>
                  <a:pt x="538175" y="15240"/>
                </a:lnTo>
                <a:lnTo>
                  <a:pt x="536930" y="13970"/>
                </a:lnTo>
                <a:lnTo>
                  <a:pt x="533209" y="10160"/>
                </a:lnTo>
                <a:lnTo>
                  <a:pt x="523608" y="10160"/>
                </a:lnTo>
                <a:lnTo>
                  <a:pt x="517537" y="8890"/>
                </a:lnTo>
                <a:lnTo>
                  <a:pt x="519861" y="10160"/>
                </a:lnTo>
                <a:lnTo>
                  <a:pt x="521347" y="13970"/>
                </a:lnTo>
                <a:lnTo>
                  <a:pt x="519112" y="13970"/>
                </a:lnTo>
                <a:lnTo>
                  <a:pt x="508139" y="12700"/>
                </a:lnTo>
                <a:lnTo>
                  <a:pt x="507720" y="13970"/>
                </a:lnTo>
                <a:lnTo>
                  <a:pt x="506628" y="15240"/>
                </a:lnTo>
                <a:lnTo>
                  <a:pt x="505663" y="16510"/>
                </a:lnTo>
                <a:lnTo>
                  <a:pt x="505282" y="19050"/>
                </a:lnTo>
                <a:lnTo>
                  <a:pt x="500532" y="20320"/>
                </a:lnTo>
                <a:lnTo>
                  <a:pt x="499084" y="17780"/>
                </a:lnTo>
                <a:lnTo>
                  <a:pt x="498360" y="16510"/>
                </a:lnTo>
                <a:lnTo>
                  <a:pt x="498284" y="15240"/>
                </a:lnTo>
                <a:lnTo>
                  <a:pt x="498208" y="13970"/>
                </a:lnTo>
                <a:lnTo>
                  <a:pt x="497281" y="12700"/>
                </a:lnTo>
                <a:lnTo>
                  <a:pt x="492810" y="13970"/>
                </a:lnTo>
                <a:lnTo>
                  <a:pt x="486930" y="11430"/>
                </a:lnTo>
                <a:lnTo>
                  <a:pt x="488302" y="10160"/>
                </a:lnTo>
                <a:lnTo>
                  <a:pt x="493788" y="5080"/>
                </a:lnTo>
                <a:lnTo>
                  <a:pt x="485114" y="10160"/>
                </a:lnTo>
                <a:lnTo>
                  <a:pt x="479996" y="5080"/>
                </a:lnTo>
                <a:lnTo>
                  <a:pt x="477443" y="2540"/>
                </a:lnTo>
                <a:lnTo>
                  <a:pt x="472440" y="1270"/>
                </a:lnTo>
                <a:lnTo>
                  <a:pt x="477012" y="0"/>
                </a:lnTo>
                <a:lnTo>
                  <a:pt x="469747" y="0"/>
                </a:lnTo>
                <a:lnTo>
                  <a:pt x="472427" y="5080"/>
                </a:lnTo>
                <a:lnTo>
                  <a:pt x="467423" y="5080"/>
                </a:lnTo>
                <a:lnTo>
                  <a:pt x="467448" y="2540"/>
                </a:lnTo>
                <a:lnTo>
                  <a:pt x="464718" y="6350"/>
                </a:lnTo>
                <a:lnTo>
                  <a:pt x="469684" y="11430"/>
                </a:lnTo>
                <a:lnTo>
                  <a:pt x="464223" y="15240"/>
                </a:lnTo>
                <a:lnTo>
                  <a:pt x="460590" y="12700"/>
                </a:lnTo>
                <a:lnTo>
                  <a:pt x="453288" y="17780"/>
                </a:lnTo>
                <a:lnTo>
                  <a:pt x="452234" y="12700"/>
                </a:lnTo>
                <a:lnTo>
                  <a:pt x="451980" y="11430"/>
                </a:lnTo>
                <a:lnTo>
                  <a:pt x="456704" y="11430"/>
                </a:lnTo>
                <a:lnTo>
                  <a:pt x="456730" y="10160"/>
                </a:lnTo>
                <a:lnTo>
                  <a:pt x="456755" y="8890"/>
                </a:lnTo>
                <a:lnTo>
                  <a:pt x="456476" y="6350"/>
                </a:lnTo>
                <a:lnTo>
                  <a:pt x="458343" y="5080"/>
                </a:lnTo>
                <a:lnTo>
                  <a:pt x="456107" y="5080"/>
                </a:lnTo>
                <a:lnTo>
                  <a:pt x="453402" y="3810"/>
                </a:lnTo>
                <a:lnTo>
                  <a:pt x="452983" y="2540"/>
                </a:lnTo>
                <a:lnTo>
                  <a:pt x="454507" y="2540"/>
                </a:lnTo>
                <a:lnTo>
                  <a:pt x="448957" y="1270"/>
                </a:lnTo>
                <a:lnTo>
                  <a:pt x="446570" y="3810"/>
                </a:lnTo>
                <a:lnTo>
                  <a:pt x="444106" y="7620"/>
                </a:lnTo>
                <a:lnTo>
                  <a:pt x="438378" y="10160"/>
                </a:lnTo>
                <a:lnTo>
                  <a:pt x="439762" y="6350"/>
                </a:lnTo>
                <a:lnTo>
                  <a:pt x="438061" y="4749"/>
                </a:lnTo>
                <a:lnTo>
                  <a:pt x="436105" y="10160"/>
                </a:lnTo>
                <a:lnTo>
                  <a:pt x="432003" y="12700"/>
                </a:lnTo>
                <a:lnTo>
                  <a:pt x="424764" y="10160"/>
                </a:lnTo>
                <a:lnTo>
                  <a:pt x="424218" y="15087"/>
                </a:lnTo>
                <a:lnTo>
                  <a:pt x="424751" y="15240"/>
                </a:lnTo>
                <a:lnTo>
                  <a:pt x="423329" y="19050"/>
                </a:lnTo>
                <a:lnTo>
                  <a:pt x="419722" y="19050"/>
                </a:lnTo>
                <a:lnTo>
                  <a:pt x="414731" y="20320"/>
                </a:lnTo>
                <a:lnTo>
                  <a:pt x="414489" y="19050"/>
                </a:lnTo>
                <a:lnTo>
                  <a:pt x="414350" y="18288"/>
                </a:lnTo>
                <a:lnTo>
                  <a:pt x="413029" y="19050"/>
                </a:lnTo>
                <a:lnTo>
                  <a:pt x="408089" y="16510"/>
                </a:lnTo>
                <a:lnTo>
                  <a:pt x="405409" y="15240"/>
                </a:lnTo>
                <a:lnTo>
                  <a:pt x="402729" y="13970"/>
                </a:lnTo>
                <a:lnTo>
                  <a:pt x="397065" y="15240"/>
                </a:lnTo>
                <a:lnTo>
                  <a:pt x="395249" y="13970"/>
                </a:lnTo>
                <a:lnTo>
                  <a:pt x="393433" y="12700"/>
                </a:lnTo>
                <a:lnTo>
                  <a:pt x="395820" y="8890"/>
                </a:lnTo>
                <a:lnTo>
                  <a:pt x="396621" y="7620"/>
                </a:lnTo>
                <a:lnTo>
                  <a:pt x="393446" y="6350"/>
                </a:lnTo>
                <a:lnTo>
                  <a:pt x="388175" y="7620"/>
                </a:lnTo>
                <a:lnTo>
                  <a:pt x="384327" y="6350"/>
                </a:lnTo>
                <a:lnTo>
                  <a:pt x="380390" y="3810"/>
                </a:lnTo>
                <a:lnTo>
                  <a:pt x="374853" y="5080"/>
                </a:lnTo>
                <a:lnTo>
                  <a:pt x="377215" y="9525"/>
                </a:lnTo>
                <a:lnTo>
                  <a:pt x="371627" y="13970"/>
                </a:lnTo>
                <a:lnTo>
                  <a:pt x="386626" y="10160"/>
                </a:lnTo>
                <a:lnTo>
                  <a:pt x="377050" y="17780"/>
                </a:lnTo>
                <a:lnTo>
                  <a:pt x="381596" y="17780"/>
                </a:lnTo>
                <a:lnTo>
                  <a:pt x="386600" y="13970"/>
                </a:lnTo>
                <a:lnTo>
                  <a:pt x="389318" y="15240"/>
                </a:lnTo>
                <a:lnTo>
                  <a:pt x="385508" y="18427"/>
                </a:lnTo>
                <a:lnTo>
                  <a:pt x="387464" y="22860"/>
                </a:lnTo>
                <a:lnTo>
                  <a:pt x="382778" y="20320"/>
                </a:lnTo>
                <a:lnTo>
                  <a:pt x="373176" y="22860"/>
                </a:lnTo>
                <a:lnTo>
                  <a:pt x="367957" y="21590"/>
                </a:lnTo>
                <a:lnTo>
                  <a:pt x="367957" y="20320"/>
                </a:lnTo>
                <a:lnTo>
                  <a:pt x="368020" y="8890"/>
                </a:lnTo>
                <a:lnTo>
                  <a:pt x="360222" y="7620"/>
                </a:lnTo>
                <a:lnTo>
                  <a:pt x="352628" y="10160"/>
                </a:lnTo>
                <a:lnTo>
                  <a:pt x="344436" y="12700"/>
                </a:lnTo>
                <a:lnTo>
                  <a:pt x="334848" y="12700"/>
                </a:lnTo>
                <a:lnTo>
                  <a:pt x="339382" y="15240"/>
                </a:lnTo>
                <a:lnTo>
                  <a:pt x="337566" y="20320"/>
                </a:lnTo>
                <a:lnTo>
                  <a:pt x="333006" y="17780"/>
                </a:lnTo>
                <a:lnTo>
                  <a:pt x="330733" y="16510"/>
                </a:lnTo>
                <a:lnTo>
                  <a:pt x="326224" y="17780"/>
                </a:lnTo>
                <a:lnTo>
                  <a:pt x="326593" y="13970"/>
                </a:lnTo>
                <a:lnTo>
                  <a:pt x="323735" y="12700"/>
                </a:lnTo>
                <a:lnTo>
                  <a:pt x="321767" y="10160"/>
                </a:lnTo>
                <a:lnTo>
                  <a:pt x="322033" y="12700"/>
                </a:lnTo>
                <a:lnTo>
                  <a:pt x="311492" y="10160"/>
                </a:lnTo>
                <a:lnTo>
                  <a:pt x="310324" y="17780"/>
                </a:lnTo>
                <a:lnTo>
                  <a:pt x="303999" y="12700"/>
                </a:lnTo>
                <a:lnTo>
                  <a:pt x="297040" y="13970"/>
                </a:lnTo>
                <a:lnTo>
                  <a:pt x="291985" y="17780"/>
                </a:lnTo>
                <a:lnTo>
                  <a:pt x="287020" y="21590"/>
                </a:lnTo>
                <a:lnTo>
                  <a:pt x="280327" y="22860"/>
                </a:lnTo>
                <a:lnTo>
                  <a:pt x="282473" y="20320"/>
                </a:lnTo>
                <a:lnTo>
                  <a:pt x="283540" y="19050"/>
                </a:lnTo>
                <a:lnTo>
                  <a:pt x="278574" y="16510"/>
                </a:lnTo>
                <a:lnTo>
                  <a:pt x="280987" y="15240"/>
                </a:lnTo>
                <a:lnTo>
                  <a:pt x="285813" y="12700"/>
                </a:lnTo>
                <a:lnTo>
                  <a:pt x="282181" y="12700"/>
                </a:lnTo>
                <a:lnTo>
                  <a:pt x="278917" y="11430"/>
                </a:lnTo>
                <a:lnTo>
                  <a:pt x="278892" y="15240"/>
                </a:lnTo>
                <a:lnTo>
                  <a:pt x="276733" y="12700"/>
                </a:lnTo>
                <a:lnTo>
                  <a:pt x="268884" y="20320"/>
                </a:lnTo>
                <a:lnTo>
                  <a:pt x="265811" y="16878"/>
                </a:lnTo>
                <a:lnTo>
                  <a:pt x="266242" y="16332"/>
                </a:lnTo>
                <a:lnTo>
                  <a:pt x="267055" y="15976"/>
                </a:lnTo>
                <a:lnTo>
                  <a:pt x="266839" y="15608"/>
                </a:lnTo>
                <a:lnTo>
                  <a:pt x="265023" y="16433"/>
                </a:lnTo>
                <a:lnTo>
                  <a:pt x="265188" y="16725"/>
                </a:lnTo>
                <a:lnTo>
                  <a:pt x="263994" y="17780"/>
                </a:lnTo>
                <a:lnTo>
                  <a:pt x="263537" y="22860"/>
                </a:lnTo>
                <a:lnTo>
                  <a:pt x="259461" y="22860"/>
                </a:lnTo>
                <a:lnTo>
                  <a:pt x="253098" y="22860"/>
                </a:lnTo>
                <a:lnTo>
                  <a:pt x="256717" y="27940"/>
                </a:lnTo>
                <a:lnTo>
                  <a:pt x="246888" y="22860"/>
                </a:lnTo>
                <a:lnTo>
                  <a:pt x="224574" y="22860"/>
                </a:lnTo>
                <a:lnTo>
                  <a:pt x="222326" y="21590"/>
                </a:lnTo>
                <a:lnTo>
                  <a:pt x="216852" y="18516"/>
                </a:lnTo>
                <a:lnTo>
                  <a:pt x="217360" y="18402"/>
                </a:lnTo>
                <a:lnTo>
                  <a:pt x="215836" y="17945"/>
                </a:lnTo>
                <a:lnTo>
                  <a:pt x="215569" y="17780"/>
                </a:lnTo>
                <a:lnTo>
                  <a:pt x="215417" y="17805"/>
                </a:lnTo>
                <a:lnTo>
                  <a:pt x="214642" y="17564"/>
                </a:lnTo>
                <a:lnTo>
                  <a:pt x="214845" y="17907"/>
                </a:lnTo>
                <a:lnTo>
                  <a:pt x="207657" y="19050"/>
                </a:lnTo>
                <a:lnTo>
                  <a:pt x="198120" y="21590"/>
                </a:lnTo>
                <a:lnTo>
                  <a:pt x="190931" y="21590"/>
                </a:lnTo>
                <a:lnTo>
                  <a:pt x="191376" y="20320"/>
                </a:lnTo>
                <a:lnTo>
                  <a:pt x="186982" y="20320"/>
                </a:lnTo>
                <a:lnTo>
                  <a:pt x="184162" y="24130"/>
                </a:lnTo>
                <a:lnTo>
                  <a:pt x="181089" y="27940"/>
                </a:lnTo>
                <a:lnTo>
                  <a:pt x="174993" y="27940"/>
                </a:lnTo>
                <a:lnTo>
                  <a:pt x="169151" y="21590"/>
                </a:lnTo>
                <a:lnTo>
                  <a:pt x="180949" y="24130"/>
                </a:lnTo>
                <a:lnTo>
                  <a:pt x="177330" y="21590"/>
                </a:lnTo>
                <a:lnTo>
                  <a:pt x="176136" y="19050"/>
                </a:lnTo>
                <a:lnTo>
                  <a:pt x="174345" y="15240"/>
                </a:lnTo>
                <a:lnTo>
                  <a:pt x="168897" y="16510"/>
                </a:lnTo>
                <a:lnTo>
                  <a:pt x="162344" y="17780"/>
                </a:lnTo>
                <a:lnTo>
                  <a:pt x="156006" y="15240"/>
                </a:lnTo>
                <a:lnTo>
                  <a:pt x="157835" y="15240"/>
                </a:lnTo>
                <a:lnTo>
                  <a:pt x="154901" y="12700"/>
                </a:lnTo>
                <a:lnTo>
                  <a:pt x="151358" y="13970"/>
                </a:lnTo>
                <a:lnTo>
                  <a:pt x="145389" y="16510"/>
                </a:lnTo>
                <a:lnTo>
                  <a:pt x="143294" y="17780"/>
                </a:lnTo>
                <a:lnTo>
                  <a:pt x="141084" y="17780"/>
                </a:lnTo>
                <a:lnTo>
                  <a:pt x="138201" y="19050"/>
                </a:lnTo>
                <a:lnTo>
                  <a:pt x="131241" y="19050"/>
                </a:lnTo>
                <a:lnTo>
                  <a:pt x="131686" y="17780"/>
                </a:lnTo>
                <a:lnTo>
                  <a:pt x="130911" y="17780"/>
                </a:lnTo>
                <a:lnTo>
                  <a:pt x="128193" y="19050"/>
                </a:lnTo>
                <a:lnTo>
                  <a:pt x="124929" y="21590"/>
                </a:lnTo>
                <a:lnTo>
                  <a:pt x="121361" y="22860"/>
                </a:lnTo>
                <a:lnTo>
                  <a:pt x="117805" y="29210"/>
                </a:lnTo>
                <a:lnTo>
                  <a:pt x="114084" y="35560"/>
                </a:lnTo>
                <a:lnTo>
                  <a:pt x="110667" y="40640"/>
                </a:lnTo>
                <a:lnTo>
                  <a:pt x="109207" y="42735"/>
                </a:lnTo>
                <a:lnTo>
                  <a:pt x="110871" y="43180"/>
                </a:lnTo>
                <a:lnTo>
                  <a:pt x="106286" y="49530"/>
                </a:lnTo>
                <a:lnTo>
                  <a:pt x="102336" y="49530"/>
                </a:lnTo>
                <a:lnTo>
                  <a:pt x="96393" y="52070"/>
                </a:lnTo>
                <a:lnTo>
                  <a:pt x="91668" y="48260"/>
                </a:lnTo>
                <a:lnTo>
                  <a:pt x="96799" y="43180"/>
                </a:lnTo>
                <a:lnTo>
                  <a:pt x="88646" y="40640"/>
                </a:lnTo>
                <a:lnTo>
                  <a:pt x="90043" y="49530"/>
                </a:lnTo>
                <a:lnTo>
                  <a:pt x="86283" y="52070"/>
                </a:lnTo>
                <a:lnTo>
                  <a:pt x="84289" y="49530"/>
                </a:lnTo>
                <a:lnTo>
                  <a:pt x="80746" y="55880"/>
                </a:lnTo>
                <a:lnTo>
                  <a:pt x="77990" y="67310"/>
                </a:lnTo>
                <a:lnTo>
                  <a:pt x="73431" y="73660"/>
                </a:lnTo>
                <a:lnTo>
                  <a:pt x="76136" y="73660"/>
                </a:lnTo>
                <a:lnTo>
                  <a:pt x="75425" y="78740"/>
                </a:lnTo>
                <a:lnTo>
                  <a:pt x="72796" y="80010"/>
                </a:lnTo>
                <a:lnTo>
                  <a:pt x="69888" y="80010"/>
                </a:lnTo>
                <a:lnTo>
                  <a:pt x="68338" y="83820"/>
                </a:lnTo>
                <a:lnTo>
                  <a:pt x="60909" y="80010"/>
                </a:lnTo>
                <a:lnTo>
                  <a:pt x="59258" y="85090"/>
                </a:lnTo>
                <a:lnTo>
                  <a:pt x="56997" y="91440"/>
                </a:lnTo>
                <a:lnTo>
                  <a:pt x="54203" y="97790"/>
                </a:lnTo>
                <a:lnTo>
                  <a:pt x="50952" y="104140"/>
                </a:lnTo>
                <a:lnTo>
                  <a:pt x="49758" y="96520"/>
                </a:lnTo>
                <a:lnTo>
                  <a:pt x="52273" y="91440"/>
                </a:lnTo>
                <a:lnTo>
                  <a:pt x="54165" y="87630"/>
                </a:lnTo>
                <a:lnTo>
                  <a:pt x="55664" y="80010"/>
                </a:lnTo>
                <a:lnTo>
                  <a:pt x="52463" y="83820"/>
                </a:lnTo>
                <a:lnTo>
                  <a:pt x="45389" y="91440"/>
                </a:lnTo>
                <a:lnTo>
                  <a:pt x="46685" y="96520"/>
                </a:lnTo>
                <a:lnTo>
                  <a:pt x="47383" y="95250"/>
                </a:lnTo>
                <a:lnTo>
                  <a:pt x="47510" y="91440"/>
                </a:lnTo>
                <a:lnTo>
                  <a:pt x="49695" y="91440"/>
                </a:lnTo>
                <a:lnTo>
                  <a:pt x="49593" y="97790"/>
                </a:lnTo>
                <a:lnTo>
                  <a:pt x="48298" y="102870"/>
                </a:lnTo>
                <a:lnTo>
                  <a:pt x="45415" y="109220"/>
                </a:lnTo>
                <a:lnTo>
                  <a:pt x="40474" y="114300"/>
                </a:lnTo>
                <a:lnTo>
                  <a:pt x="36093" y="110490"/>
                </a:lnTo>
                <a:lnTo>
                  <a:pt x="31496" y="111760"/>
                </a:lnTo>
                <a:lnTo>
                  <a:pt x="26149" y="116840"/>
                </a:lnTo>
                <a:lnTo>
                  <a:pt x="25133" y="121920"/>
                </a:lnTo>
                <a:lnTo>
                  <a:pt x="24980" y="128270"/>
                </a:lnTo>
                <a:lnTo>
                  <a:pt x="24066" y="135890"/>
                </a:lnTo>
                <a:lnTo>
                  <a:pt x="23202" y="139700"/>
                </a:lnTo>
                <a:lnTo>
                  <a:pt x="21590" y="143510"/>
                </a:lnTo>
                <a:lnTo>
                  <a:pt x="17526" y="146050"/>
                </a:lnTo>
                <a:lnTo>
                  <a:pt x="19265" y="157480"/>
                </a:lnTo>
                <a:lnTo>
                  <a:pt x="17818" y="170180"/>
                </a:lnTo>
                <a:lnTo>
                  <a:pt x="15405" y="182880"/>
                </a:lnTo>
                <a:lnTo>
                  <a:pt x="14389" y="194310"/>
                </a:lnTo>
                <a:lnTo>
                  <a:pt x="19888" y="194310"/>
                </a:lnTo>
                <a:lnTo>
                  <a:pt x="68148" y="194310"/>
                </a:lnTo>
                <a:lnTo>
                  <a:pt x="68478" y="184150"/>
                </a:lnTo>
                <a:lnTo>
                  <a:pt x="67868" y="170180"/>
                </a:lnTo>
                <a:lnTo>
                  <a:pt x="71742" y="157480"/>
                </a:lnTo>
                <a:lnTo>
                  <a:pt x="67970" y="157480"/>
                </a:lnTo>
                <a:lnTo>
                  <a:pt x="64427" y="153670"/>
                </a:lnTo>
                <a:lnTo>
                  <a:pt x="66738" y="153670"/>
                </a:lnTo>
                <a:lnTo>
                  <a:pt x="65760" y="152400"/>
                </a:lnTo>
                <a:lnTo>
                  <a:pt x="65227" y="147320"/>
                </a:lnTo>
                <a:lnTo>
                  <a:pt x="65163" y="146050"/>
                </a:lnTo>
                <a:lnTo>
                  <a:pt x="65087" y="134620"/>
                </a:lnTo>
                <a:lnTo>
                  <a:pt x="65252" y="134620"/>
                </a:lnTo>
                <a:lnTo>
                  <a:pt x="65633" y="133350"/>
                </a:lnTo>
                <a:lnTo>
                  <a:pt x="66395" y="133350"/>
                </a:lnTo>
                <a:lnTo>
                  <a:pt x="67170" y="132080"/>
                </a:lnTo>
                <a:lnTo>
                  <a:pt x="69075" y="132080"/>
                </a:lnTo>
                <a:lnTo>
                  <a:pt x="72288" y="129540"/>
                </a:lnTo>
                <a:lnTo>
                  <a:pt x="86156" y="118110"/>
                </a:lnTo>
                <a:lnTo>
                  <a:pt x="91414" y="114300"/>
                </a:lnTo>
                <a:lnTo>
                  <a:pt x="100139" y="107950"/>
                </a:lnTo>
                <a:lnTo>
                  <a:pt x="105270" y="104140"/>
                </a:lnTo>
                <a:lnTo>
                  <a:pt x="106984" y="102870"/>
                </a:lnTo>
                <a:lnTo>
                  <a:pt x="113639" y="97790"/>
                </a:lnTo>
                <a:lnTo>
                  <a:pt x="116205" y="91440"/>
                </a:lnTo>
                <a:lnTo>
                  <a:pt x="114414" y="85090"/>
                </a:lnTo>
                <a:lnTo>
                  <a:pt x="114350" y="83820"/>
                </a:lnTo>
                <a:lnTo>
                  <a:pt x="114096" y="78740"/>
                </a:lnTo>
                <a:lnTo>
                  <a:pt x="121081" y="74930"/>
                </a:lnTo>
                <a:lnTo>
                  <a:pt x="123151" y="82550"/>
                </a:lnTo>
                <a:lnTo>
                  <a:pt x="125831" y="76200"/>
                </a:lnTo>
                <a:lnTo>
                  <a:pt x="126695" y="74930"/>
                </a:lnTo>
                <a:lnTo>
                  <a:pt x="129311" y="71120"/>
                </a:lnTo>
                <a:lnTo>
                  <a:pt x="133235" y="67310"/>
                </a:lnTo>
                <a:lnTo>
                  <a:pt x="136639" y="63500"/>
                </a:lnTo>
                <a:lnTo>
                  <a:pt x="138074" y="60960"/>
                </a:lnTo>
                <a:lnTo>
                  <a:pt x="140030" y="62230"/>
                </a:lnTo>
                <a:lnTo>
                  <a:pt x="144703" y="60960"/>
                </a:lnTo>
                <a:lnTo>
                  <a:pt x="150571" y="60960"/>
                </a:lnTo>
                <a:lnTo>
                  <a:pt x="162102" y="58420"/>
                </a:lnTo>
                <a:lnTo>
                  <a:pt x="160743" y="59690"/>
                </a:lnTo>
                <a:lnTo>
                  <a:pt x="160731" y="62230"/>
                </a:lnTo>
                <a:lnTo>
                  <a:pt x="158457" y="62230"/>
                </a:lnTo>
                <a:lnTo>
                  <a:pt x="163410" y="67310"/>
                </a:lnTo>
                <a:lnTo>
                  <a:pt x="176618" y="62230"/>
                </a:lnTo>
                <a:lnTo>
                  <a:pt x="176644" y="58420"/>
                </a:lnTo>
                <a:lnTo>
                  <a:pt x="180263" y="58420"/>
                </a:lnTo>
                <a:lnTo>
                  <a:pt x="177520" y="62230"/>
                </a:lnTo>
                <a:lnTo>
                  <a:pt x="179781" y="63500"/>
                </a:lnTo>
                <a:lnTo>
                  <a:pt x="184746" y="67310"/>
                </a:lnTo>
                <a:lnTo>
                  <a:pt x="191160" y="58420"/>
                </a:lnTo>
                <a:lnTo>
                  <a:pt x="192074" y="57150"/>
                </a:lnTo>
                <a:lnTo>
                  <a:pt x="194741" y="62230"/>
                </a:lnTo>
                <a:lnTo>
                  <a:pt x="195668" y="62230"/>
                </a:lnTo>
                <a:lnTo>
                  <a:pt x="206197" y="62230"/>
                </a:lnTo>
                <a:lnTo>
                  <a:pt x="204304" y="58420"/>
                </a:lnTo>
                <a:lnTo>
                  <a:pt x="210718" y="59690"/>
                </a:lnTo>
                <a:lnTo>
                  <a:pt x="216801" y="58420"/>
                </a:lnTo>
                <a:lnTo>
                  <a:pt x="222554" y="58420"/>
                </a:lnTo>
                <a:lnTo>
                  <a:pt x="227977" y="59690"/>
                </a:lnTo>
                <a:lnTo>
                  <a:pt x="230098" y="58420"/>
                </a:lnTo>
                <a:lnTo>
                  <a:pt x="232219" y="57150"/>
                </a:lnTo>
                <a:lnTo>
                  <a:pt x="241808" y="57150"/>
                </a:lnTo>
                <a:lnTo>
                  <a:pt x="244284" y="53340"/>
                </a:lnTo>
                <a:lnTo>
                  <a:pt x="246557" y="58420"/>
                </a:lnTo>
                <a:lnTo>
                  <a:pt x="252476" y="59690"/>
                </a:lnTo>
                <a:lnTo>
                  <a:pt x="259511" y="58420"/>
                </a:lnTo>
                <a:lnTo>
                  <a:pt x="265150" y="55880"/>
                </a:lnTo>
                <a:lnTo>
                  <a:pt x="263347" y="58420"/>
                </a:lnTo>
                <a:lnTo>
                  <a:pt x="269989" y="58420"/>
                </a:lnTo>
                <a:lnTo>
                  <a:pt x="267881" y="63500"/>
                </a:lnTo>
                <a:lnTo>
                  <a:pt x="274180" y="62230"/>
                </a:lnTo>
                <a:lnTo>
                  <a:pt x="279920" y="60960"/>
                </a:lnTo>
                <a:lnTo>
                  <a:pt x="278765" y="55880"/>
                </a:lnTo>
                <a:lnTo>
                  <a:pt x="287451" y="59690"/>
                </a:lnTo>
                <a:lnTo>
                  <a:pt x="295617" y="57150"/>
                </a:lnTo>
                <a:lnTo>
                  <a:pt x="302844" y="55880"/>
                </a:lnTo>
                <a:lnTo>
                  <a:pt x="308686" y="60960"/>
                </a:lnTo>
                <a:lnTo>
                  <a:pt x="322427" y="57150"/>
                </a:lnTo>
                <a:lnTo>
                  <a:pt x="329082" y="55880"/>
                </a:lnTo>
                <a:lnTo>
                  <a:pt x="342226" y="53340"/>
                </a:lnTo>
                <a:lnTo>
                  <a:pt x="348703" y="52070"/>
                </a:lnTo>
                <a:lnTo>
                  <a:pt x="361403" y="49530"/>
                </a:lnTo>
                <a:lnTo>
                  <a:pt x="358305" y="54610"/>
                </a:lnTo>
                <a:lnTo>
                  <a:pt x="352031" y="54610"/>
                </a:lnTo>
                <a:lnTo>
                  <a:pt x="345998" y="55880"/>
                </a:lnTo>
                <a:lnTo>
                  <a:pt x="343649" y="60960"/>
                </a:lnTo>
                <a:lnTo>
                  <a:pt x="354533" y="57150"/>
                </a:lnTo>
                <a:lnTo>
                  <a:pt x="364121" y="53340"/>
                </a:lnTo>
                <a:lnTo>
                  <a:pt x="373710" y="50800"/>
                </a:lnTo>
                <a:lnTo>
                  <a:pt x="384556" y="50800"/>
                </a:lnTo>
                <a:lnTo>
                  <a:pt x="388658" y="52070"/>
                </a:lnTo>
                <a:lnTo>
                  <a:pt x="382270" y="54610"/>
                </a:lnTo>
                <a:lnTo>
                  <a:pt x="380911" y="55880"/>
                </a:lnTo>
                <a:lnTo>
                  <a:pt x="392658" y="54610"/>
                </a:lnTo>
                <a:lnTo>
                  <a:pt x="404063" y="54610"/>
                </a:lnTo>
                <a:lnTo>
                  <a:pt x="425856" y="52070"/>
                </a:lnTo>
                <a:lnTo>
                  <a:pt x="424345" y="53340"/>
                </a:lnTo>
                <a:lnTo>
                  <a:pt x="425691" y="53340"/>
                </a:lnTo>
                <a:lnTo>
                  <a:pt x="429247" y="53340"/>
                </a:lnTo>
                <a:lnTo>
                  <a:pt x="429056" y="50800"/>
                </a:lnTo>
                <a:lnTo>
                  <a:pt x="426351" y="52070"/>
                </a:lnTo>
                <a:lnTo>
                  <a:pt x="426300" y="50800"/>
                </a:lnTo>
                <a:lnTo>
                  <a:pt x="426148" y="46990"/>
                </a:lnTo>
                <a:lnTo>
                  <a:pt x="430187" y="43180"/>
                </a:lnTo>
                <a:lnTo>
                  <a:pt x="435152" y="39370"/>
                </a:lnTo>
                <a:lnTo>
                  <a:pt x="437756" y="35560"/>
                </a:lnTo>
                <a:lnTo>
                  <a:pt x="437896" y="41910"/>
                </a:lnTo>
                <a:lnTo>
                  <a:pt x="442137" y="44450"/>
                </a:lnTo>
                <a:lnTo>
                  <a:pt x="445858" y="46990"/>
                </a:lnTo>
                <a:lnTo>
                  <a:pt x="444461" y="54610"/>
                </a:lnTo>
                <a:lnTo>
                  <a:pt x="446290" y="53340"/>
                </a:lnTo>
                <a:lnTo>
                  <a:pt x="448564" y="52070"/>
                </a:lnTo>
                <a:lnTo>
                  <a:pt x="448119" y="48260"/>
                </a:lnTo>
                <a:lnTo>
                  <a:pt x="450862" y="49530"/>
                </a:lnTo>
                <a:lnTo>
                  <a:pt x="451751" y="50800"/>
                </a:lnTo>
                <a:lnTo>
                  <a:pt x="449021" y="54610"/>
                </a:lnTo>
                <a:lnTo>
                  <a:pt x="459016" y="52070"/>
                </a:lnTo>
                <a:lnTo>
                  <a:pt x="456311" y="48260"/>
                </a:lnTo>
                <a:lnTo>
                  <a:pt x="455409" y="46990"/>
                </a:lnTo>
                <a:lnTo>
                  <a:pt x="464477" y="46990"/>
                </a:lnTo>
                <a:lnTo>
                  <a:pt x="464464" y="49530"/>
                </a:lnTo>
                <a:lnTo>
                  <a:pt x="462635" y="50800"/>
                </a:lnTo>
                <a:lnTo>
                  <a:pt x="461733" y="53340"/>
                </a:lnTo>
                <a:lnTo>
                  <a:pt x="468249" y="46990"/>
                </a:lnTo>
                <a:lnTo>
                  <a:pt x="470865" y="44450"/>
                </a:lnTo>
                <a:lnTo>
                  <a:pt x="478548" y="45720"/>
                </a:lnTo>
                <a:lnTo>
                  <a:pt x="478104" y="46990"/>
                </a:lnTo>
                <a:lnTo>
                  <a:pt x="478802" y="48958"/>
                </a:lnTo>
                <a:lnTo>
                  <a:pt x="485927" y="46990"/>
                </a:lnTo>
                <a:lnTo>
                  <a:pt x="491794" y="44450"/>
                </a:lnTo>
                <a:lnTo>
                  <a:pt x="494715" y="43180"/>
                </a:lnTo>
                <a:lnTo>
                  <a:pt x="503466" y="40640"/>
                </a:lnTo>
                <a:lnTo>
                  <a:pt x="512495" y="41910"/>
                </a:lnTo>
                <a:lnTo>
                  <a:pt x="511594" y="45720"/>
                </a:lnTo>
                <a:lnTo>
                  <a:pt x="512508" y="46990"/>
                </a:lnTo>
                <a:lnTo>
                  <a:pt x="513689" y="48260"/>
                </a:lnTo>
                <a:lnTo>
                  <a:pt x="513600" y="52070"/>
                </a:lnTo>
                <a:lnTo>
                  <a:pt x="516331" y="50800"/>
                </a:lnTo>
                <a:lnTo>
                  <a:pt x="517144" y="50800"/>
                </a:lnTo>
                <a:lnTo>
                  <a:pt x="517461" y="48958"/>
                </a:lnTo>
                <a:lnTo>
                  <a:pt x="517550" y="46990"/>
                </a:lnTo>
                <a:lnTo>
                  <a:pt x="518160" y="45720"/>
                </a:lnTo>
                <a:lnTo>
                  <a:pt x="520738" y="48260"/>
                </a:lnTo>
                <a:lnTo>
                  <a:pt x="525373" y="45720"/>
                </a:lnTo>
                <a:lnTo>
                  <a:pt x="527735" y="52070"/>
                </a:lnTo>
                <a:lnTo>
                  <a:pt x="524814" y="50800"/>
                </a:lnTo>
                <a:lnTo>
                  <a:pt x="522833" y="50800"/>
                </a:lnTo>
                <a:lnTo>
                  <a:pt x="531749" y="58102"/>
                </a:lnTo>
                <a:lnTo>
                  <a:pt x="529450" y="52070"/>
                </a:lnTo>
                <a:lnTo>
                  <a:pt x="528967" y="50800"/>
                </a:lnTo>
                <a:lnTo>
                  <a:pt x="536676" y="53340"/>
                </a:lnTo>
                <a:lnTo>
                  <a:pt x="536359" y="50800"/>
                </a:lnTo>
                <a:lnTo>
                  <a:pt x="535724" y="45720"/>
                </a:lnTo>
                <a:lnTo>
                  <a:pt x="535559" y="44450"/>
                </a:lnTo>
                <a:lnTo>
                  <a:pt x="540334" y="52070"/>
                </a:lnTo>
                <a:lnTo>
                  <a:pt x="538467" y="50800"/>
                </a:lnTo>
                <a:lnTo>
                  <a:pt x="545033" y="57150"/>
                </a:lnTo>
                <a:lnTo>
                  <a:pt x="544195" y="62230"/>
                </a:lnTo>
                <a:lnTo>
                  <a:pt x="548297" y="63500"/>
                </a:lnTo>
                <a:lnTo>
                  <a:pt x="552615" y="63500"/>
                </a:lnTo>
                <a:lnTo>
                  <a:pt x="554736" y="68580"/>
                </a:lnTo>
                <a:lnTo>
                  <a:pt x="553847" y="71120"/>
                </a:lnTo>
                <a:lnTo>
                  <a:pt x="547776" y="73660"/>
                </a:lnTo>
                <a:lnTo>
                  <a:pt x="547179" y="76200"/>
                </a:lnTo>
                <a:lnTo>
                  <a:pt x="552208" y="76200"/>
                </a:lnTo>
                <a:lnTo>
                  <a:pt x="557034" y="80010"/>
                </a:lnTo>
                <a:lnTo>
                  <a:pt x="562025" y="83820"/>
                </a:lnTo>
                <a:lnTo>
                  <a:pt x="565429" y="83820"/>
                </a:lnTo>
                <a:lnTo>
                  <a:pt x="562483" y="87553"/>
                </a:lnTo>
                <a:lnTo>
                  <a:pt x="567918" y="86360"/>
                </a:lnTo>
                <a:lnTo>
                  <a:pt x="568896" y="90170"/>
                </a:lnTo>
                <a:lnTo>
                  <a:pt x="568629" y="90170"/>
                </a:lnTo>
                <a:lnTo>
                  <a:pt x="565924" y="92710"/>
                </a:lnTo>
                <a:lnTo>
                  <a:pt x="569290" y="93980"/>
                </a:lnTo>
                <a:lnTo>
                  <a:pt x="571258" y="92710"/>
                </a:lnTo>
                <a:lnTo>
                  <a:pt x="573024" y="90170"/>
                </a:lnTo>
                <a:lnTo>
                  <a:pt x="575754" y="93980"/>
                </a:lnTo>
                <a:lnTo>
                  <a:pt x="574814" y="93980"/>
                </a:lnTo>
                <a:lnTo>
                  <a:pt x="574535" y="95250"/>
                </a:lnTo>
                <a:lnTo>
                  <a:pt x="572681" y="93980"/>
                </a:lnTo>
                <a:lnTo>
                  <a:pt x="578192" y="100330"/>
                </a:lnTo>
                <a:lnTo>
                  <a:pt x="584568" y="105410"/>
                </a:lnTo>
                <a:lnTo>
                  <a:pt x="590765" y="110490"/>
                </a:lnTo>
                <a:lnTo>
                  <a:pt x="595769" y="116840"/>
                </a:lnTo>
                <a:lnTo>
                  <a:pt x="593039" y="119380"/>
                </a:lnTo>
                <a:lnTo>
                  <a:pt x="590296" y="118110"/>
                </a:lnTo>
                <a:lnTo>
                  <a:pt x="587768" y="116840"/>
                </a:lnTo>
                <a:lnTo>
                  <a:pt x="585711" y="119380"/>
                </a:lnTo>
                <a:lnTo>
                  <a:pt x="588518" y="120650"/>
                </a:lnTo>
                <a:lnTo>
                  <a:pt x="592607" y="124460"/>
                </a:lnTo>
                <a:lnTo>
                  <a:pt x="595160" y="125730"/>
                </a:lnTo>
                <a:lnTo>
                  <a:pt x="599973" y="127000"/>
                </a:lnTo>
                <a:lnTo>
                  <a:pt x="602691" y="128270"/>
                </a:lnTo>
                <a:lnTo>
                  <a:pt x="604570" y="132080"/>
                </a:lnTo>
                <a:lnTo>
                  <a:pt x="606005" y="137160"/>
                </a:lnTo>
                <a:lnTo>
                  <a:pt x="605256" y="144780"/>
                </a:lnTo>
                <a:lnTo>
                  <a:pt x="606082" y="142240"/>
                </a:lnTo>
                <a:lnTo>
                  <a:pt x="610069" y="144780"/>
                </a:lnTo>
                <a:lnTo>
                  <a:pt x="608291" y="148590"/>
                </a:lnTo>
                <a:lnTo>
                  <a:pt x="605434" y="154940"/>
                </a:lnTo>
                <a:lnTo>
                  <a:pt x="606145" y="160020"/>
                </a:lnTo>
                <a:lnTo>
                  <a:pt x="605294" y="158750"/>
                </a:lnTo>
                <a:lnTo>
                  <a:pt x="599909" y="157480"/>
                </a:lnTo>
                <a:lnTo>
                  <a:pt x="601167" y="158750"/>
                </a:lnTo>
                <a:lnTo>
                  <a:pt x="601027" y="166370"/>
                </a:lnTo>
                <a:lnTo>
                  <a:pt x="602576" y="173990"/>
                </a:lnTo>
                <a:lnTo>
                  <a:pt x="605142" y="182880"/>
                </a:lnTo>
                <a:lnTo>
                  <a:pt x="608037" y="193040"/>
                </a:lnTo>
                <a:lnTo>
                  <a:pt x="605142" y="191770"/>
                </a:lnTo>
                <a:lnTo>
                  <a:pt x="602678" y="198120"/>
                </a:lnTo>
                <a:lnTo>
                  <a:pt x="603935" y="207010"/>
                </a:lnTo>
                <a:lnTo>
                  <a:pt x="602729" y="213360"/>
                </a:lnTo>
                <a:lnTo>
                  <a:pt x="605637" y="215900"/>
                </a:lnTo>
                <a:lnTo>
                  <a:pt x="605231" y="218440"/>
                </a:lnTo>
                <a:lnTo>
                  <a:pt x="609371" y="217170"/>
                </a:lnTo>
                <a:lnTo>
                  <a:pt x="603872" y="231140"/>
                </a:lnTo>
                <a:lnTo>
                  <a:pt x="606412" y="245110"/>
                </a:lnTo>
                <a:lnTo>
                  <a:pt x="609434" y="257810"/>
                </a:lnTo>
                <a:lnTo>
                  <a:pt x="605459" y="271780"/>
                </a:lnTo>
                <a:lnTo>
                  <a:pt x="605396" y="269240"/>
                </a:lnTo>
                <a:lnTo>
                  <a:pt x="602869" y="266700"/>
                </a:lnTo>
                <a:lnTo>
                  <a:pt x="602881" y="267970"/>
                </a:lnTo>
                <a:lnTo>
                  <a:pt x="605790" y="283210"/>
                </a:lnTo>
                <a:lnTo>
                  <a:pt x="610641" y="281940"/>
                </a:lnTo>
                <a:lnTo>
                  <a:pt x="608698" y="280670"/>
                </a:lnTo>
                <a:lnTo>
                  <a:pt x="612444" y="278130"/>
                </a:lnTo>
                <a:lnTo>
                  <a:pt x="615365" y="279400"/>
                </a:lnTo>
                <a:lnTo>
                  <a:pt x="617664" y="283210"/>
                </a:lnTo>
                <a:lnTo>
                  <a:pt x="617740" y="287020"/>
                </a:lnTo>
                <a:lnTo>
                  <a:pt x="614400" y="280670"/>
                </a:lnTo>
                <a:lnTo>
                  <a:pt x="609917" y="287020"/>
                </a:lnTo>
                <a:lnTo>
                  <a:pt x="607250" y="290830"/>
                </a:lnTo>
                <a:lnTo>
                  <a:pt x="608736" y="289560"/>
                </a:lnTo>
                <a:lnTo>
                  <a:pt x="610387" y="290830"/>
                </a:lnTo>
                <a:lnTo>
                  <a:pt x="611911" y="290830"/>
                </a:lnTo>
                <a:lnTo>
                  <a:pt x="609752" y="294640"/>
                </a:lnTo>
                <a:lnTo>
                  <a:pt x="612914" y="294640"/>
                </a:lnTo>
                <a:lnTo>
                  <a:pt x="616610" y="297180"/>
                </a:lnTo>
                <a:lnTo>
                  <a:pt x="616077" y="302260"/>
                </a:lnTo>
                <a:lnTo>
                  <a:pt x="613511" y="302260"/>
                </a:lnTo>
                <a:lnTo>
                  <a:pt x="614870" y="306070"/>
                </a:lnTo>
                <a:lnTo>
                  <a:pt x="618324" y="308610"/>
                </a:lnTo>
                <a:lnTo>
                  <a:pt x="617664" y="313690"/>
                </a:lnTo>
                <a:lnTo>
                  <a:pt x="612063" y="314960"/>
                </a:lnTo>
                <a:lnTo>
                  <a:pt x="614972" y="309880"/>
                </a:lnTo>
                <a:lnTo>
                  <a:pt x="610323" y="308610"/>
                </a:lnTo>
                <a:lnTo>
                  <a:pt x="610755" y="314960"/>
                </a:lnTo>
                <a:lnTo>
                  <a:pt x="621207" y="320040"/>
                </a:lnTo>
                <a:lnTo>
                  <a:pt x="615683" y="326390"/>
                </a:lnTo>
                <a:lnTo>
                  <a:pt x="614070" y="323850"/>
                </a:lnTo>
                <a:lnTo>
                  <a:pt x="613981" y="320040"/>
                </a:lnTo>
                <a:lnTo>
                  <a:pt x="612381" y="317500"/>
                </a:lnTo>
                <a:lnTo>
                  <a:pt x="605866" y="323850"/>
                </a:lnTo>
                <a:lnTo>
                  <a:pt x="607555" y="323850"/>
                </a:lnTo>
                <a:lnTo>
                  <a:pt x="606590" y="328930"/>
                </a:lnTo>
                <a:lnTo>
                  <a:pt x="606729" y="327660"/>
                </a:lnTo>
                <a:lnTo>
                  <a:pt x="605370" y="332562"/>
                </a:lnTo>
                <a:lnTo>
                  <a:pt x="604647" y="334505"/>
                </a:lnTo>
                <a:lnTo>
                  <a:pt x="605066" y="333641"/>
                </a:lnTo>
                <a:lnTo>
                  <a:pt x="603910" y="337820"/>
                </a:lnTo>
                <a:lnTo>
                  <a:pt x="605663" y="335280"/>
                </a:lnTo>
                <a:lnTo>
                  <a:pt x="612521" y="341630"/>
                </a:lnTo>
                <a:lnTo>
                  <a:pt x="613905" y="346710"/>
                </a:lnTo>
                <a:lnTo>
                  <a:pt x="614362" y="353060"/>
                </a:lnTo>
                <a:lnTo>
                  <a:pt x="618401" y="360680"/>
                </a:lnTo>
                <a:lnTo>
                  <a:pt x="613549" y="356870"/>
                </a:lnTo>
                <a:lnTo>
                  <a:pt x="611466" y="355600"/>
                </a:lnTo>
                <a:lnTo>
                  <a:pt x="609930" y="358140"/>
                </a:lnTo>
                <a:lnTo>
                  <a:pt x="606704" y="358140"/>
                </a:lnTo>
                <a:lnTo>
                  <a:pt x="606221" y="358838"/>
                </a:lnTo>
                <a:lnTo>
                  <a:pt x="604240" y="358470"/>
                </a:lnTo>
                <a:lnTo>
                  <a:pt x="605282" y="358813"/>
                </a:lnTo>
                <a:lnTo>
                  <a:pt x="606069" y="358914"/>
                </a:lnTo>
                <a:lnTo>
                  <a:pt x="604977" y="360680"/>
                </a:lnTo>
                <a:lnTo>
                  <a:pt x="603072" y="364490"/>
                </a:lnTo>
                <a:lnTo>
                  <a:pt x="601243" y="363220"/>
                </a:lnTo>
                <a:lnTo>
                  <a:pt x="602957" y="367030"/>
                </a:lnTo>
                <a:lnTo>
                  <a:pt x="602195" y="370840"/>
                </a:lnTo>
                <a:lnTo>
                  <a:pt x="601891" y="373380"/>
                </a:lnTo>
                <a:lnTo>
                  <a:pt x="604964" y="378460"/>
                </a:lnTo>
                <a:lnTo>
                  <a:pt x="602907" y="378460"/>
                </a:lnTo>
                <a:lnTo>
                  <a:pt x="603872" y="381000"/>
                </a:lnTo>
                <a:lnTo>
                  <a:pt x="605802" y="381000"/>
                </a:lnTo>
                <a:lnTo>
                  <a:pt x="607720" y="388620"/>
                </a:lnTo>
                <a:lnTo>
                  <a:pt x="605663" y="397510"/>
                </a:lnTo>
                <a:lnTo>
                  <a:pt x="604126" y="407670"/>
                </a:lnTo>
                <a:lnTo>
                  <a:pt x="607542" y="417830"/>
                </a:lnTo>
                <a:lnTo>
                  <a:pt x="611098" y="424180"/>
                </a:lnTo>
                <a:lnTo>
                  <a:pt x="619074" y="435610"/>
                </a:lnTo>
                <a:lnTo>
                  <a:pt x="622325" y="441960"/>
                </a:lnTo>
                <a:lnTo>
                  <a:pt x="619099" y="445770"/>
                </a:lnTo>
                <a:lnTo>
                  <a:pt x="614794" y="439420"/>
                </a:lnTo>
                <a:lnTo>
                  <a:pt x="611873" y="445770"/>
                </a:lnTo>
                <a:lnTo>
                  <a:pt x="612495" y="449580"/>
                </a:lnTo>
                <a:lnTo>
                  <a:pt x="614959" y="454660"/>
                </a:lnTo>
                <a:lnTo>
                  <a:pt x="613130" y="454660"/>
                </a:lnTo>
                <a:lnTo>
                  <a:pt x="611632" y="455930"/>
                </a:lnTo>
                <a:lnTo>
                  <a:pt x="609358" y="457200"/>
                </a:lnTo>
                <a:lnTo>
                  <a:pt x="609981" y="461010"/>
                </a:lnTo>
                <a:lnTo>
                  <a:pt x="614984" y="460095"/>
                </a:lnTo>
                <a:lnTo>
                  <a:pt x="614540" y="458470"/>
                </a:lnTo>
                <a:lnTo>
                  <a:pt x="623354" y="461010"/>
                </a:lnTo>
                <a:lnTo>
                  <a:pt x="620890" y="458470"/>
                </a:lnTo>
                <a:lnTo>
                  <a:pt x="615950" y="453390"/>
                </a:lnTo>
                <a:lnTo>
                  <a:pt x="618197" y="452120"/>
                </a:lnTo>
                <a:lnTo>
                  <a:pt x="623062" y="450850"/>
                </a:lnTo>
                <a:lnTo>
                  <a:pt x="624446" y="454660"/>
                </a:lnTo>
                <a:lnTo>
                  <a:pt x="626986" y="450850"/>
                </a:lnTo>
                <a:lnTo>
                  <a:pt x="627837" y="449580"/>
                </a:lnTo>
                <a:lnTo>
                  <a:pt x="628675" y="448310"/>
                </a:lnTo>
                <a:lnTo>
                  <a:pt x="621245" y="449580"/>
                </a:lnTo>
                <a:lnTo>
                  <a:pt x="624801" y="445770"/>
                </a:lnTo>
                <a:lnTo>
                  <a:pt x="625995" y="444500"/>
                </a:lnTo>
                <a:lnTo>
                  <a:pt x="626732" y="443230"/>
                </a:lnTo>
                <a:lnTo>
                  <a:pt x="627164" y="444500"/>
                </a:lnTo>
                <a:lnTo>
                  <a:pt x="627519" y="444500"/>
                </a:lnTo>
                <a:lnTo>
                  <a:pt x="626846" y="443230"/>
                </a:lnTo>
                <a:lnTo>
                  <a:pt x="624814" y="439420"/>
                </a:lnTo>
                <a:lnTo>
                  <a:pt x="626668" y="439420"/>
                </a:lnTo>
                <a:lnTo>
                  <a:pt x="630161" y="438391"/>
                </a:lnTo>
                <a:lnTo>
                  <a:pt x="630859" y="434340"/>
                </a:lnTo>
                <a:lnTo>
                  <a:pt x="628992" y="429260"/>
                </a:lnTo>
                <a:lnTo>
                  <a:pt x="627443" y="425450"/>
                </a:lnTo>
                <a:lnTo>
                  <a:pt x="629488" y="421640"/>
                </a:lnTo>
                <a:lnTo>
                  <a:pt x="630047" y="422910"/>
                </a:lnTo>
                <a:lnTo>
                  <a:pt x="629551" y="421640"/>
                </a:lnTo>
                <a:lnTo>
                  <a:pt x="627570" y="416560"/>
                </a:lnTo>
                <a:lnTo>
                  <a:pt x="624649" y="415290"/>
                </a:lnTo>
                <a:lnTo>
                  <a:pt x="620890" y="415290"/>
                </a:lnTo>
                <a:lnTo>
                  <a:pt x="615861" y="411480"/>
                </a:lnTo>
                <a:lnTo>
                  <a:pt x="631609" y="403860"/>
                </a:lnTo>
                <a:lnTo>
                  <a:pt x="625157" y="402590"/>
                </a:lnTo>
                <a:lnTo>
                  <a:pt x="625576" y="400050"/>
                </a:lnTo>
                <a:lnTo>
                  <a:pt x="621372" y="396240"/>
                </a:lnTo>
                <a:lnTo>
                  <a:pt x="623481" y="391160"/>
                </a:lnTo>
                <a:lnTo>
                  <a:pt x="623430" y="383540"/>
                </a:lnTo>
                <a:lnTo>
                  <a:pt x="623824" y="380390"/>
                </a:lnTo>
                <a:lnTo>
                  <a:pt x="621334" y="375920"/>
                </a:lnTo>
                <a:lnTo>
                  <a:pt x="623747" y="374523"/>
                </a:lnTo>
                <a:lnTo>
                  <a:pt x="624433" y="379285"/>
                </a:lnTo>
                <a:lnTo>
                  <a:pt x="628523" y="375920"/>
                </a:lnTo>
                <a:lnTo>
                  <a:pt x="624725" y="373964"/>
                </a:lnTo>
                <a:lnTo>
                  <a:pt x="625729" y="373380"/>
                </a:lnTo>
                <a:lnTo>
                  <a:pt x="625055" y="369570"/>
                </a:lnTo>
                <a:lnTo>
                  <a:pt x="623252" y="365760"/>
                </a:lnTo>
                <a:lnTo>
                  <a:pt x="623506" y="364490"/>
                </a:lnTo>
                <a:lnTo>
                  <a:pt x="624255" y="360680"/>
                </a:lnTo>
                <a:lnTo>
                  <a:pt x="629983" y="363220"/>
                </a:lnTo>
                <a:lnTo>
                  <a:pt x="627075" y="368300"/>
                </a:lnTo>
                <a:lnTo>
                  <a:pt x="632028" y="361950"/>
                </a:lnTo>
                <a:lnTo>
                  <a:pt x="628205" y="359410"/>
                </a:lnTo>
                <a:lnTo>
                  <a:pt x="629107" y="354330"/>
                </a:lnTo>
                <a:lnTo>
                  <a:pt x="631444" y="349250"/>
                </a:lnTo>
                <a:lnTo>
                  <a:pt x="631990" y="345440"/>
                </a:lnTo>
                <a:lnTo>
                  <a:pt x="624344" y="345440"/>
                </a:lnTo>
                <a:lnTo>
                  <a:pt x="628129" y="335280"/>
                </a:lnTo>
                <a:lnTo>
                  <a:pt x="628599" y="334010"/>
                </a:lnTo>
                <a:lnTo>
                  <a:pt x="627062" y="328930"/>
                </a:lnTo>
                <a:lnTo>
                  <a:pt x="626287" y="326390"/>
                </a:lnTo>
                <a:lnTo>
                  <a:pt x="625894" y="325120"/>
                </a:lnTo>
                <a:lnTo>
                  <a:pt x="627646" y="322580"/>
                </a:lnTo>
                <a:lnTo>
                  <a:pt x="629158" y="316230"/>
                </a:lnTo>
                <a:lnTo>
                  <a:pt x="629373" y="314960"/>
                </a:lnTo>
                <a:lnTo>
                  <a:pt x="630669" y="307340"/>
                </a:lnTo>
                <a:lnTo>
                  <a:pt x="632447" y="299720"/>
                </a:lnTo>
                <a:lnTo>
                  <a:pt x="633730" y="299720"/>
                </a:lnTo>
                <a:lnTo>
                  <a:pt x="625970" y="298450"/>
                </a:lnTo>
                <a:lnTo>
                  <a:pt x="627278" y="289560"/>
                </a:lnTo>
                <a:lnTo>
                  <a:pt x="626427" y="287020"/>
                </a:lnTo>
                <a:lnTo>
                  <a:pt x="625576" y="284480"/>
                </a:lnTo>
                <a:lnTo>
                  <a:pt x="630212" y="284480"/>
                </a:lnTo>
                <a:lnTo>
                  <a:pt x="632053" y="285750"/>
                </a:lnTo>
                <a:lnTo>
                  <a:pt x="634187" y="288290"/>
                </a:lnTo>
                <a:lnTo>
                  <a:pt x="634085" y="284480"/>
                </a:lnTo>
                <a:lnTo>
                  <a:pt x="634047" y="283210"/>
                </a:lnTo>
                <a:lnTo>
                  <a:pt x="631532" y="281940"/>
                </a:lnTo>
                <a:lnTo>
                  <a:pt x="630212" y="279400"/>
                </a:lnTo>
                <a:lnTo>
                  <a:pt x="629894" y="278130"/>
                </a:lnTo>
                <a:lnTo>
                  <a:pt x="629246" y="275590"/>
                </a:lnTo>
                <a:lnTo>
                  <a:pt x="635063" y="276860"/>
                </a:lnTo>
                <a:lnTo>
                  <a:pt x="634758" y="275590"/>
                </a:lnTo>
                <a:lnTo>
                  <a:pt x="633818" y="271780"/>
                </a:lnTo>
                <a:lnTo>
                  <a:pt x="631812" y="265430"/>
                </a:lnTo>
                <a:lnTo>
                  <a:pt x="630580" y="259080"/>
                </a:lnTo>
                <a:lnTo>
                  <a:pt x="631304" y="254000"/>
                </a:lnTo>
                <a:lnTo>
                  <a:pt x="631672" y="251460"/>
                </a:lnTo>
                <a:lnTo>
                  <a:pt x="627011" y="252730"/>
                </a:lnTo>
                <a:lnTo>
                  <a:pt x="621728" y="254000"/>
                </a:lnTo>
                <a:lnTo>
                  <a:pt x="616750" y="254000"/>
                </a:lnTo>
                <a:lnTo>
                  <a:pt x="613003" y="250190"/>
                </a:lnTo>
                <a:lnTo>
                  <a:pt x="615911" y="248920"/>
                </a:lnTo>
                <a:lnTo>
                  <a:pt x="620699" y="248920"/>
                </a:lnTo>
                <a:lnTo>
                  <a:pt x="619658" y="247650"/>
                </a:lnTo>
                <a:lnTo>
                  <a:pt x="620877" y="246380"/>
                </a:lnTo>
                <a:lnTo>
                  <a:pt x="621792" y="247078"/>
                </a:lnTo>
                <a:lnTo>
                  <a:pt x="621893" y="246380"/>
                </a:lnTo>
                <a:lnTo>
                  <a:pt x="622096" y="245110"/>
                </a:lnTo>
                <a:lnTo>
                  <a:pt x="626249" y="245110"/>
                </a:lnTo>
                <a:lnTo>
                  <a:pt x="625005" y="241300"/>
                </a:lnTo>
                <a:lnTo>
                  <a:pt x="628319" y="242570"/>
                </a:lnTo>
                <a:lnTo>
                  <a:pt x="628738" y="243840"/>
                </a:lnTo>
                <a:lnTo>
                  <a:pt x="626656" y="245110"/>
                </a:lnTo>
                <a:lnTo>
                  <a:pt x="628319" y="246380"/>
                </a:lnTo>
                <a:lnTo>
                  <a:pt x="628980" y="242570"/>
                </a:lnTo>
                <a:lnTo>
                  <a:pt x="629577" y="241300"/>
                </a:lnTo>
                <a:lnTo>
                  <a:pt x="631367" y="237490"/>
                </a:lnTo>
                <a:lnTo>
                  <a:pt x="634492" y="236220"/>
                </a:lnTo>
                <a:lnTo>
                  <a:pt x="628891" y="236220"/>
                </a:lnTo>
                <a:lnTo>
                  <a:pt x="628307" y="233680"/>
                </a:lnTo>
                <a:lnTo>
                  <a:pt x="627862" y="226060"/>
                </a:lnTo>
                <a:lnTo>
                  <a:pt x="633272" y="231140"/>
                </a:lnTo>
                <a:lnTo>
                  <a:pt x="635330" y="226060"/>
                </a:lnTo>
                <a:close/>
              </a:path>
              <a:path w="1405890" h="650239">
                <a:moveTo>
                  <a:pt x="637082" y="390499"/>
                </a:moveTo>
                <a:lnTo>
                  <a:pt x="635101" y="390588"/>
                </a:lnTo>
                <a:lnTo>
                  <a:pt x="632015" y="390613"/>
                </a:lnTo>
                <a:lnTo>
                  <a:pt x="630694" y="385292"/>
                </a:lnTo>
                <a:lnTo>
                  <a:pt x="629145" y="395211"/>
                </a:lnTo>
                <a:lnTo>
                  <a:pt x="631405" y="393446"/>
                </a:lnTo>
                <a:lnTo>
                  <a:pt x="634441" y="391121"/>
                </a:lnTo>
                <a:lnTo>
                  <a:pt x="635063" y="395605"/>
                </a:lnTo>
                <a:lnTo>
                  <a:pt x="637082" y="390499"/>
                </a:lnTo>
                <a:close/>
              </a:path>
              <a:path w="1405890" h="650239">
                <a:moveTo>
                  <a:pt x="638098" y="354685"/>
                </a:moveTo>
                <a:lnTo>
                  <a:pt x="635952" y="351345"/>
                </a:lnTo>
                <a:lnTo>
                  <a:pt x="635406" y="350545"/>
                </a:lnTo>
                <a:lnTo>
                  <a:pt x="633476" y="354545"/>
                </a:lnTo>
                <a:lnTo>
                  <a:pt x="634644" y="359841"/>
                </a:lnTo>
                <a:lnTo>
                  <a:pt x="636803" y="354431"/>
                </a:lnTo>
                <a:lnTo>
                  <a:pt x="638098" y="354685"/>
                </a:lnTo>
                <a:close/>
              </a:path>
              <a:path w="1405890" h="650239">
                <a:moveTo>
                  <a:pt x="822985" y="460057"/>
                </a:moveTo>
                <a:lnTo>
                  <a:pt x="822134" y="455637"/>
                </a:lnTo>
                <a:lnTo>
                  <a:pt x="819810" y="456069"/>
                </a:lnTo>
                <a:lnTo>
                  <a:pt x="822985" y="460057"/>
                </a:lnTo>
                <a:close/>
              </a:path>
              <a:path w="1405890" h="650239">
                <a:moveTo>
                  <a:pt x="824915" y="91757"/>
                </a:moveTo>
                <a:lnTo>
                  <a:pt x="824445" y="88138"/>
                </a:lnTo>
                <a:lnTo>
                  <a:pt x="824014" y="89217"/>
                </a:lnTo>
                <a:lnTo>
                  <a:pt x="824674" y="92532"/>
                </a:lnTo>
                <a:lnTo>
                  <a:pt x="824915" y="91757"/>
                </a:lnTo>
                <a:close/>
              </a:path>
              <a:path w="1405890" h="650239">
                <a:moveTo>
                  <a:pt x="825690" y="454977"/>
                </a:moveTo>
                <a:lnTo>
                  <a:pt x="821512" y="452437"/>
                </a:lnTo>
                <a:lnTo>
                  <a:pt x="822134" y="455637"/>
                </a:lnTo>
                <a:lnTo>
                  <a:pt x="825690" y="454977"/>
                </a:lnTo>
                <a:close/>
              </a:path>
              <a:path w="1405890" h="650239">
                <a:moveTo>
                  <a:pt x="829246" y="72707"/>
                </a:moveTo>
                <a:lnTo>
                  <a:pt x="826198" y="76517"/>
                </a:lnTo>
                <a:lnTo>
                  <a:pt x="819480" y="84137"/>
                </a:lnTo>
                <a:lnTo>
                  <a:pt x="820966" y="89217"/>
                </a:lnTo>
                <a:lnTo>
                  <a:pt x="821601" y="86677"/>
                </a:lnTo>
                <a:lnTo>
                  <a:pt x="821601" y="84137"/>
                </a:lnTo>
                <a:lnTo>
                  <a:pt x="823747" y="82867"/>
                </a:lnTo>
                <a:lnTo>
                  <a:pt x="824445" y="88138"/>
                </a:lnTo>
                <a:lnTo>
                  <a:pt x="826528" y="82867"/>
                </a:lnTo>
                <a:lnTo>
                  <a:pt x="828027" y="79057"/>
                </a:lnTo>
                <a:lnTo>
                  <a:pt x="829246" y="72707"/>
                </a:lnTo>
                <a:close/>
              </a:path>
              <a:path w="1405890" h="650239">
                <a:moveTo>
                  <a:pt x="836955" y="143090"/>
                </a:moveTo>
                <a:lnTo>
                  <a:pt x="836371" y="143217"/>
                </a:lnTo>
                <a:lnTo>
                  <a:pt x="836853" y="143827"/>
                </a:lnTo>
                <a:lnTo>
                  <a:pt x="836955" y="143090"/>
                </a:lnTo>
                <a:close/>
              </a:path>
              <a:path w="1405890" h="650239">
                <a:moveTo>
                  <a:pt x="840320" y="140017"/>
                </a:moveTo>
                <a:lnTo>
                  <a:pt x="837399" y="140017"/>
                </a:lnTo>
                <a:lnTo>
                  <a:pt x="836955" y="143090"/>
                </a:lnTo>
                <a:lnTo>
                  <a:pt x="839393" y="142557"/>
                </a:lnTo>
                <a:lnTo>
                  <a:pt x="840320" y="140017"/>
                </a:lnTo>
                <a:close/>
              </a:path>
              <a:path w="1405890" h="650239">
                <a:moveTo>
                  <a:pt x="845032" y="528281"/>
                </a:moveTo>
                <a:lnTo>
                  <a:pt x="844550" y="527685"/>
                </a:lnTo>
                <a:lnTo>
                  <a:pt x="843915" y="527367"/>
                </a:lnTo>
                <a:lnTo>
                  <a:pt x="843089" y="527545"/>
                </a:lnTo>
                <a:lnTo>
                  <a:pt x="845032" y="528281"/>
                </a:lnTo>
                <a:close/>
              </a:path>
              <a:path w="1405890" h="650239">
                <a:moveTo>
                  <a:pt x="859358" y="538060"/>
                </a:moveTo>
                <a:lnTo>
                  <a:pt x="858418" y="536981"/>
                </a:lnTo>
                <a:lnTo>
                  <a:pt x="857440" y="538137"/>
                </a:lnTo>
                <a:lnTo>
                  <a:pt x="859358" y="538060"/>
                </a:lnTo>
                <a:close/>
              </a:path>
              <a:path w="1405890" h="650239">
                <a:moveTo>
                  <a:pt x="880592" y="30797"/>
                </a:moveTo>
                <a:lnTo>
                  <a:pt x="877989" y="29527"/>
                </a:lnTo>
                <a:lnTo>
                  <a:pt x="875372" y="28257"/>
                </a:lnTo>
                <a:lnTo>
                  <a:pt x="873239" y="32067"/>
                </a:lnTo>
                <a:lnTo>
                  <a:pt x="878941" y="32842"/>
                </a:lnTo>
                <a:lnTo>
                  <a:pt x="877836" y="29527"/>
                </a:lnTo>
                <a:lnTo>
                  <a:pt x="880592" y="30797"/>
                </a:lnTo>
                <a:close/>
              </a:path>
              <a:path w="1405890" h="650239">
                <a:moveTo>
                  <a:pt x="881405" y="33172"/>
                </a:moveTo>
                <a:lnTo>
                  <a:pt x="878941" y="32842"/>
                </a:lnTo>
                <a:lnTo>
                  <a:pt x="879957" y="35877"/>
                </a:lnTo>
                <a:lnTo>
                  <a:pt x="881405" y="33172"/>
                </a:lnTo>
                <a:close/>
              </a:path>
              <a:path w="1405890" h="650239">
                <a:moveTo>
                  <a:pt x="962863" y="10477"/>
                </a:moveTo>
                <a:lnTo>
                  <a:pt x="961529" y="9207"/>
                </a:lnTo>
                <a:lnTo>
                  <a:pt x="961923" y="10477"/>
                </a:lnTo>
                <a:lnTo>
                  <a:pt x="962863" y="10477"/>
                </a:lnTo>
                <a:close/>
              </a:path>
              <a:path w="1405890" h="650239">
                <a:moveTo>
                  <a:pt x="963422" y="53657"/>
                </a:moveTo>
                <a:lnTo>
                  <a:pt x="963193" y="52971"/>
                </a:lnTo>
                <a:lnTo>
                  <a:pt x="960653" y="54927"/>
                </a:lnTo>
                <a:lnTo>
                  <a:pt x="963422" y="53657"/>
                </a:lnTo>
                <a:close/>
              </a:path>
              <a:path w="1405890" h="650239">
                <a:moveTo>
                  <a:pt x="975474" y="56197"/>
                </a:moveTo>
                <a:lnTo>
                  <a:pt x="974051" y="52971"/>
                </a:lnTo>
                <a:lnTo>
                  <a:pt x="965708" y="52971"/>
                </a:lnTo>
                <a:lnTo>
                  <a:pt x="975474" y="56197"/>
                </a:lnTo>
                <a:close/>
              </a:path>
              <a:path w="1405890" h="650239">
                <a:moveTo>
                  <a:pt x="983056" y="624916"/>
                </a:moveTo>
                <a:lnTo>
                  <a:pt x="980287" y="623887"/>
                </a:lnTo>
                <a:lnTo>
                  <a:pt x="983043" y="625157"/>
                </a:lnTo>
                <a:lnTo>
                  <a:pt x="983056" y="624916"/>
                </a:lnTo>
                <a:close/>
              </a:path>
              <a:path w="1405890" h="650239">
                <a:moveTo>
                  <a:pt x="998042" y="580707"/>
                </a:moveTo>
                <a:lnTo>
                  <a:pt x="991743" y="578167"/>
                </a:lnTo>
                <a:lnTo>
                  <a:pt x="997737" y="584517"/>
                </a:lnTo>
                <a:lnTo>
                  <a:pt x="996505" y="581977"/>
                </a:lnTo>
                <a:lnTo>
                  <a:pt x="998042" y="580707"/>
                </a:lnTo>
                <a:close/>
              </a:path>
              <a:path w="1405890" h="650239">
                <a:moveTo>
                  <a:pt x="1000785" y="56680"/>
                </a:moveTo>
                <a:lnTo>
                  <a:pt x="999350" y="54533"/>
                </a:lnTo>
                <a:lnTo>
                  <a:pt x="997775" y="53251"/>
                </a:lnTo>
                <a:lnTo>
                  <a:pt x="996162" y="52400"/>
                </a:lnTo>
                <a:lnTo>
                  <a:pt x="995781" y="52844"/>
                </a:lnTo>
                <a:lnTo>
                  <a:pt x="995362" y="53213"/>
                </a:lnTo>
                <a:lnTo>
                  <a:pt x="995108" y="53886"/>
                </a:lnTo>
                <a:lnTo>
                  <a:pt x="1000785" y="56680"/>
                </a:lnTo>
                <a:close/>
              </a:path>
              <a:path w="1405890" h="650239">
                <a:moveTo>
                  <a:pt x="1029474" y="14287"/>
                </a:moveTo>
                <a:lnTo>
                  <a:pt x="1028966" y="15557"/>
                </a:lnTo>
                <a:lnTo>
                  <a:pt x="1029373" y="16827"/>
                </a:lnTo>
                <a:lnTo>
                  <a:pt x="1029474" y="14287"/>
                </a:lnTo>
                <a:close/>
              </a:path>
              <a:path w="1405890" h="650239">
                <a:moveTo>
                  <a:pt x="1034592" y="58077"/>
                </a:moveTo>
                <a:lnTo>
                  <a:pt x="1026109" y="56845"/>
                </a:lnTo>
                <a:lnTo>
                  <a:pt x="1028471" y="57531"/>
                </a:lnTo>
                <a:lnTo>
                  <a:pt x="1031544" y="57937"/>
                </a:lnTo>
                <a:lnTo>
                  <a:pt x="1034592" y="58077"/>
                </a:lnTo>
                <a:close/>
              </a:path>
              <a:path w="1405890" h="650239">
                <a:moveTo>
                  <a:pt x="1035545" y="58115"/>
                </a:moveTo>
                <a:lnTo>
                  <a:pt x="1034592" y="58077"/>
                </a:lnTo>
                <a:lnTo>
                  <a:pt x="1035519" y="58204"/>
                </a:lnTo>
                <a:close/>
              </a:path>
              <a:path w="1405890" h="650239">
                <a:moveTo>
                  <a:pt x="1038707" y="11480"/>
                </a:moveTo>
                <a:lnTo>
                  <a:pt x="1037209" y="10464"/>
                </a:lnTo>
                <a:lnTo>
                  <a:pt x="1037323" y="10845"/>
                </a:lnTo>
                <a:lnTo>
                  <a:pt x="1037386" y="10972"/>
                </a:lnTo>
                <a:lnTo>
                  <a:pt x="1038707" y="11480"/>
                </a:lnTo>
                <a:close/>
              </a:path>
              <a:path w="1405890" h="650239">
                <a:moveTo>
                  <a:pt x="1091819" y="7886"/>
                </a:moveTo>
                <a:lnTo>
                  <a:pt x="1091793" y="7277"/>
                </a:lnTo>
                <a:lnTo>
                  <a:pt x="1091514" y="6527"/>
                </a:lnTo>
                <a:lnTo>
                  <a:pt x="1090574" y="5232"/>
                </a:lnTo>
                <a:lnTo>
                  <a:pt x="1090790" y="6286"/>
                </a:lnTo>
                <a:lnTo>
                  <a:pt x="1091298" y="7099"/>
                </a:lnTo>
                <a:lnTo>
                  <a:pt x="1091819" y="7886"/>
                </a:lnTo>
                <a:close/>
              </a:path>
              <a:path w="1405890" h="650239">
                <a:moveTo>
                  <a:pt x="1102588" y="588657"/>
                </a:moveTo>
                <a:lnTo>
                  <a:pt x="1102118" y="586320"/>
                </a:lnTo>
                <a:lnTo>
                  <a:pt x="1101026" y="588327"/>
                </a:lnTo>
                <a:lnTo>
                  <a:pt x="1102588" y="588657"/>
                </a:lnTo>
                <a:close/>
              </a:path>
              <a:path w="1405890" h="650239">
                <a:moveTo>
                  <a:pt x="1109840" y="585787"/>
                </a:moveTo>
                <a:lnTo>
                  <a:pt x="1108138" y="584517"/>
                </a:lnTo>
                <a:lnTo>
                  <a:pt x="1100480" y="578167"/>
                </a:lnTo>
                <a:lnTo>
                  <a:pt x="1102118" y="586320"/>
                </a:lnTo>
                <a:lnTo>
                  <a:pt x="1103096" y="584517"/>
                </a:lnTo>
                <a:lnTo>
                  <a:pt x="1109840" y="585787"/>
                </a:lnTo>
                <a:close/>
              </a:path>
              <a:path w="1405890" h="650239">
                <a:moveTo>
                  <a:pt x="1139012" y="623887"/>
                </a:moveTo>
                <a:lnTo>
                  <a:pt x="1136751" y="623887"/>
                </a:lnTo>
                <a:lnTo>
                  <a:pt x="1135735" y="625157"/>
                </a:lnTo>
                <a:lnTo>
                  <a:pt x="1139012" y="623887"/>
                </a:lnTo>
                <a:close/>
              </a:path>
              <a:path w="1405890" h="650239">
                <a:moveTo>
                  <a:pt x="1154671" y="19977"/>
                </a:moveTo>
                <a:lnTo>
                  <a:pt x="1154366" y="19367"/>
                </a:lnTo>
                <a:lnTo>
                  <a:pt x="1153845" y="20637"/>
                </a:lnTo>
                <a:lnTo>
                  <a:pt x="1154671" y="19977"/>
                </a:lnTo>
                <a:close/>
              </a:path>
              <a:path w="1405890" h="650239">
                <a:moveTo>
                  <a:pt x="1182268" y="590550"/>
                </a:moveTo>
                <a:lnTo>
                  <a:pt x="1180109" y="589597"/>
                </a:lnTo>
                <a:lnTo>
                  <a:pt x="1180960" y="591146"/>
                </a:lnTo>
                <a:lnTo>
                  <a:pt x="1181315" y="590867"/>
                </a:lnTo>
                <a:lnTo>
                  <a:pt x="1182268" y="590550"/>
                </a:lnTo>
                <a:close/>
              </a:path>
              <a:path w="1405890" h="650239">
                <a:moveTo>
                  <a:pt x="1184910" y="19799"/>
                </a:moveTo>
                <a:lnTo>
                  <a:pt x="1183233" y="19367"/>
                </a:lnTo>
                <a:lnTo>
                  <a:pt x="1183309" y="20256"/>
                </a:lnTo>
                <a:lnTo>
                  <a:pt x="1184910" y="19799"/>
                </a:lnTo>
                <a:close/>
              </a:path>
              <a:path w="1405890" h="650239">
                <a:moveTo>
                  <a:pt x="1188161" y="20637"/>
                </a:moveTo>
                <a:lnTo>
                  <a:pt x="1186434" y="19367"/>
                </a:lnTo>
                <a:lnTo>
                  <a:pt x="1184910" y="19799"/>
                </a:lnTo>
                <a:lnTo>
                  <a:pt x="1188161" y="20637"/>
                </a:lnTo>
                <a:close/>
              </a:path>
              <a:path w="1405890" h="650239">
                <a:moveTo>
                  <a:pt x="1188783" y="593407"/>
                </a:moveTo>
                <a:lnTo>
                  <a:pt x="1188758" y="588327"/>
                </a:lnTo>
                <a:lnTo>
                  <a:pt x="1182268" y="590550"/>
                </a:lnTo>
                <a:lnTo>
                  <a:pt x="1188783" y="593407"/>
                </a:lnTo>
                <a:close/>
              </a:path>
              <a:path w="1405890" h="650239">
                <a:moveTo>
                  <a:pt x="1189443" y="17741"/>
                </a:moveTo>
                <a:lnTo>
                  <a:pt x="1187030" y="16852"/>
                </a:lnTo>
                <a:lnTo>
                  <a:pt x="1187983" y="17424"/>
                </a:lnTo>
                <a:lnTo>
                  <a:pt x="1188770" y="17640"/>
                </a:lnTo>
                <a:lnTo>
                  <a:pt x="1189443" y="17741"/>
                </a:lnTo>
                <a:close/>
              </a:path>
              <a:path w="1405890" h="650239">
                <a:moveTo>
                  <a:pt x="1189837" y="57416"/>
                </a:moveTo>
                <a:lnTo>
                  <a:pt x="1189431" y="57442"/>
                </a:lnTo>
                <a:lnTo>
                  <a:pt x="1189050" y="57505"/>
                </a:lnTo>
                <a:lnTo>
                  <a:pt x="1188707" y="57645"/>
                </a:lnTo>
                <a:lnTo>
                  <a:pt x="1186014" y="58686"/>
                </a:lnTo>
                <a:lnTo>
                  <a:pt x="1187818" y="58305"/>
                </a:lnTo>
                <a:lnTo>
                  <a:pt x="1189837" y="57416"/>
                </a:lnTo>
                <a:close/>
              </a:path>
              <a:path w="1405890" h="650239">
                <a:moveTo>
                  <a:pt x="1191285" y="588327"/>
                </a:moveTo>
                <a:lnTo>
                  <a:pt x="1190866" y="587057"/>
                </a:lnTo>
                <a:lnTo>
                  <a:pt x="1191018" y="588327"/>
                </a:lnTo>
                <a:lnTo>
                  <a:pt x="1191285" y="588327"/>
                </a:lnTo>
                <a:close/>
              </a:path>
              <a:path w="1405890" h="650239">
                <a:moveTo>
                  <a:pt x="1193266" y="17957"/>
                </a:moveTo>
                <a:lnTo>
                  <a:pt x="1189520" y="16827"/>
                </a:lnTo>
                <a:lnTo>
                  <a:pt x="1193241" y="18097"/>
                </a:lnTo>
                <a:lnTo>
                  <a:pt x="1193266" y="17957"/>
                </a:lnTo>
                <a:close/>
              </a:path>
              <a:path w="1405890" h="650239">
                <a:moveTo>
                  <a:pt x="1197940" y="582117"/>
                </a:moveTo>
                <a:lnTo>
                  <a:pt x="1188415" y="582574"/>
                </a:lnTo>
                <a:lnTo>
                  <a:pt x="1189596" y="584238"/>
                </a:lnTo>
                <a:lnTo>
                  <a:pt x="1190332" y="586066"/>
                </a:lnTo>
                <a:lnTo>
                  <a:pt x="1190917" y="587883"/>
                </a:lnTo>
                <a:lnTo>
                  <a:pt x="1190066" y="583679"/>
                </a:lnTo>
                <a:lnTo>
                  <a:pt x="1197940" y="582117"/>
                </a:lnTo>
                <a:close/>
              </a:path>
              <a:path w="1405890" h="650239">
                <a:moveTo>
                  <a:pt x="1206576" y="6667"/>
                </a:moveTo>
                <a:lnTo>
                  <a:pt x="1205280" y="5397"/>
                </a:lnTo>
                <a:lnTo>
                  <a:pt x="1203439" y="6667"/>
                </a:lnTo>
                <a:lnTo>
                  <a:pt x="1206576" y="6667"/>
                </a:lnTo>
                <a:close/>
              </a:path>
              <a:path w="1405890" h="650239">
                <a:moveTo>
                  <a:pt x="1207935" y="6667"/>
                </a:moveTo>
                <a:lnTo>
                  <a:pt x="1206576" y="6667"/>
                </a:lnTo>
                <a:lnTo>
                  <a:pt x="1207541" y="7632"/>
                </a:lnTo>
                <a:lnTo>
                  <a:pt x="1207935" y="6667"/>
                </a:lnTo>
                <a:close/>
              </a:path>
              <a:path w="1405890" h="650239">
                <a:moveTo>
                  <a:pt x="1225715" y="6680"/>
                </a:moveTo>
                <a:lnTo>
                  <a:pt x="1224851" y="6756"/>
                </a:lnTo>
                <a:lnTo>
                  <a:pt x="1223911" y="7150"/>
                </a:lnTo>
                <a:lnTo>
                  <a:pt x="1224165" y="7277"/>
                </a:lnTo>
                <a:lnTo>
                  <a:pt x="1225715" y="6680"/>
                </a:lnTo>
                <a:close/>
              </a:path>
              <a:path w="1405890" h="650239">
                <a:moveTo>
                  <a:pt x="1229537" y="7937"/>
                </a:moveTo>
                <a:lnTo>
                  <a:pt x="1227645" y="9207"/>
                </a:lnTo>
                <a:lnTo>
                  <a:pt x="1229537" y="7937"/>
                </a:lnTo>
                <a:close/>
              </a:path>
              <a:path w="1405890" h="650239">
                <a:moveTo>
                  <a:pt x="1241640" y="578027"/>
                </a:moveTo>
                <a:lnTo>
                  <a:pt x="1240751" y="576465"/>
                </a:lnTo>
                <a:lnTo>
                  <a:pt x="1239939" y="576897"/>
                </a:lnTo>
                <a:lnTo>
                  <a:pt x="1241640" y="578027"/>
                </a:lnTo>
                <a:close/>
              </a:path>
              <a:path w="1405890" h="650239">
                <a:moveTo>
                  <a:pt x="1245730" y="54927"/>
                </a:moveTo>
                <a:lnTo>
                  <a:pt x="1245628" y="54635"/>
                </a:lnTo>
                <a:lnTo>
                  <a:pt x="1243457" y="54927"/>
                </a:lnTo>
                <a:lnTo>
                  <a:pt x="1245730" y="54927"/>
                </a:lnTo>
                <a:close/>
              </a:path>
              <a:path w="1405890" h="650239">
                <a:moveTo>
                  <a:pt x="1247013" y="573087"/>
                </a:moveTo>
                <a:lnTo>
                  <a:pt x="1238808" y="573087"/>
                </a:lnTo>
                <a:lnTo>
                  <a:pt x="1240751" y="576465"/>
                </a:lnTo>
                <a:lnTo>
                  <a:pt x="1247013" y="573087"/>
                </a:lnTo>
                <a:close/>
              </a:path>
              <a:path w="1405890" h="650239">
                <a:moveTo>
                  <a:pt x="1278877" y="581977"/>
                </a:moveTo>
                <a:lnTo>
                  <a:pt x="1278509" y="574357"/>
                </a:lnTo>
                <a:lnTo>
                  <a:pt x="1278178" y="579437"/>
                </a:lnTo>
                <a:lnTo>
                  <a:pt x="1276667" y="581977"/>
                </a:lnTo>
                <a:lnTo>
                  <a:pt x="1278877" y="581977"/>
                </a:lnTo>
                <a:close/>
              </a:path>
              <a:path w="1405890" h="650239">
                <a:moveTo>
                  <a:pt x="1283246" y="17653"/>
                </a:moveTo>
                <a:lnTo>
                  <a:pt x="1282560" y="16992"/>
                </a:lnTo>
                <a:lnTo>
                  <a:pt x="1281874" y="16611"/>
                </a:lnTo>
                <a:lnTo>
                  <a:pt x="1281404" y="17119"/>
                </a:lnTo>
                <a:lnTo>
                  <a:pt x="1282090" y="17310"/>
                </a:lnTo>
                <a:lnTo>
                  <a:pt x="1282649" y="17487"/>
                </a:lnTo>
                <a:lnTo>
                  <a:pt x="1283246" y="17653"/>
                </a:lnTo>
                <a:close/>
              </a:path>
              <a:path w="1405890" h="650239">
                <a:moveTo>
                  <a:pt x="1284947" y="60007"/>
                </a:moveTo>
                <a:lnTo>
                  <a:pt x="1284795" y="60007"/>
                </a:lnTo>
                <a:lnTo>
                  <a:pt x="1284947" y="60007"/>
                </a:lnTo>
                <a:close/>
              </a:path>
              <a:path w="1405890" h="650239">
                <a:moveTo>
                  <a:pt x="1308684" y="65417"/>
                </a:moveTo>
                <a:lnTo>
                  <a:pt x="1307528" y="63715"/>
                </a:lnTo>
                <a:lnTo>
                  <a:pt x="1306258" y="61607"/>
                </a:lnTo>
                <a:lnTo>
                  <a:pt x="1304188" y="60833"/>
                </a:lnTo>
                <a:lnTo>
                  <a:pt x="1305102" y="63398"/>
                </a:lnTo>
                <a:lnTo>
                  <a:pt x="1306741" y="64655"/>
                </a:lnTo>
                <a:lnTo>
                  <a:pt x="1308684" y="65417"/>
                </a:lnTo>
                <a:close/>
              </a:path>
              <a:path w="1405890" h="650239">
                <a:moveTo>
                  <a:pt x="1311770" y="23787"/>
                </a:moveTo>
                <a:lnTo>
                  <a:pt x="1311262" y="23037"/>
                </a:lnTo>
                <a:lnTo>
                  <a:pt x="1311059" y="23088"/>
                </a:lnTo>
                <a:lnTo>
                  <a:pt x="1311770" y="23787"/>
                </a:lnTo>
                <a:close/>
              </a:path>
              <a:path w="1405890" h="650239">
                <a:moveTo>
                  <a:pt x="1313802" y="66548"/>
                </a:moveTo>
                <a:lnTo>
                  <a:pt x="1310246" y="66014"/>
                </a:lnTo>
                <a:lnTo>
                  <a:pt x="1308684" y="65417"/>
                </a:lnTo>
                <a:lnTo>
                  <a:pt x="1310093" y="67462"/>
                </a:lnTo>
                <a:lnTo>
                  <a:pt x="1311376" y="68884"/>
                </a:lnTo>
                <a:lnTo>
                  <a:pt x="1313802" y="66548"/>
                </a:lnTo>
                <a:close/>
              </a:path>
              <a:path w="1405890" h="650239">
                <a:moveTo>
                  <a:pt x="1316024" y="21907"/>
                </a:moveTo>
                <a:lnTo>
                  <a:pt x="1308265" y="18097"/>
                </a:lnTo>
                <a:lnTo>
                  <a:pt x="1311262" y="23037"/>
                </a:lnTo>
                <a:lnTo>
                  <a:pt x="1316024" y="21907"/>
                </a:lnTo>
                <a:close/>
              </a:path>
              <a:path w="1405890" h="650239">
                <a:moveTo>
                  <a:pt x="1319809" y="551370"/>
                </a:moveTo>
                <a:lnTo>
                  <a:pt x="1319669" y="550697"/>
                </a:lnTo>
                <a:lnTo>
                  <a:pt x="1319466" y="550316"/>
                </a:lnTo>
                <a:lnTo>
                  <a:pt x="1319098" y="550608"/>
                </a:lnTo>
                <a:lnTo>
                  <a:pt x="1319377" y="550926"/>
                </a:lnTo>
                <a:lnTo>
                  <a:pt x="1319568" y="551103"/>
                </a:lnTo>
                <a:lnTo>
                  <a:pt x="1319809" y="551370"/>
                </a:lnTo>
                <a:close/>
              </a:path>
              <a:path w="1405890" h="650239">
                <a:moveTo>
                  <a:pt x="1320380" y="39281"/>
                </a:moveTo>
                <a:lnTo>
                  <a:pt x="1319110" y="38684"/>
                </a:lnTo>
                <a:lnTo>
                  <a:pt x="1318044" y="38227"/>
                </a:lnTo>
                <a:lnTo>
                  <a:pt x="1317853" y="38887"/>
                </a:lnTo>
                <a:lnTo>
                  <a:pt x="1318971" y="39763"/>
                </a:lnTo>
                <a:lnTo>
                  <a:pt x="1319872" y="39687"/>
                </a:lnTo>
                <a:lnTo>
                  <a:pt x="1320380" y="39281"/>
                </a:lnTo>
                <a:close/>
              </a:path>
              <a:path w="1405890" h="650239">
                <a:moveTo>
                  <a:pt x="1332357" y="90424"/>
                </a:moveTo>
                <a:lnTo>
                  <a:pt x="1332039" y="90487"/>
                </a:lnTo>
                <a:lnTo>
                  <a:pt x="1332306" y="90487"/>
                </a:lnTo>
                <a:close/>
              </a:path>
              <a:path w="1405890" h="650239">
                <a:moveTo>
                  <a:pt x="1341297" y="532447"/>
                </a:moveTo>
                <a:lnTo>
                  <a:pt x="1340612" y="534987"/>
                </a:lnTo>
                <a:lnTo>
                  <a:pt x="1340650" y="535266"/>
                </a:lnTo>
                <a:lnTo>
                  <a:pt x="1341297" y="532447"/>
                </a:lnTo>
                <a:close/>
              </a:path>
              <a:path w="1405890" h="650239">
                <a:moveTo>
                  <a:pt x="1351851" y="530758"/>
                </a:moveTo>
                <a:lnTo>
                  <a:pt x="1350733" y="529907"/>
                </a:lnTo>
                <a:lnTo>
                  <a:pt x="1351762" y="523557"/>
                </a:lnTo>
                <a:lnTo>
                  <a:pt x="1346123" y="526097"/>
                </a:lnTo>
                <a:lnTo>
                  <a:pt x="1346111" y="532447"/>
                </a:lnTo>
                <a:lnTo>
                  <a:pt x="1351851" y="530758"/>
                </a:lnTo>
                <a:close/>
              </a:path>
              <a:path w="1405890" h="650239">
                <a:moveTo>
                  <a:pt x="1354074" y="531355"/>
                </a:moveTo>
                <a:lnTo>
                  <a:pt x="1354061" y="530110"/>
                </a:lnTo>
                <a:lnTo>
                  <a:pt x="1351851" y="530758"/>
                </a:lnTo>
                <a:lnTo>
                  <a:pt x="1353693" y="532168"/>
                </a:lnTo>
                <a:lnTo>
                  <a:pt x="1354074" y="531355"/>
                </a:lnTo>
                <a:close/>
              </a:path>
              <a:path w="1405890" h="650239">
                <a:moveTo>
                  <a:pt x="1354696" y="69278"/>
                </a:moveTo>
                <a:lnTo>
                  <a:pt x="1352257" y="61277"/>
                </a:lnTo>
                <a:lnTo>
                  <a:pt x="1345869" y="62547"/>
                </a:lnTo>
                <a:lnTo>
                  <a:pt x="1354696" y="69278"/>
                </a:lnTo>
                <a:close/>
              </a:path>
              <a:path w="1405890" h="650239">
                <a:moveTo>
                  <a:pt x="1355877" y="70167"/>
                </a:moveTo>
                <a:lnTo>
                  <a:pt x="1354696" y="69278"/>
                </a:lnTo>
                <a:lnTo>
                  <a:pt x="1355013" y="70332"/>
                </a:lnTo>
                <a:lnTo>
                  <a:pt x="1355877" y="70167"/>
                </a:lnTo>
                <a:close/>
              </a:path>
              <a:path w="1405890" h="650239">
                <a:moveTo>
                  <a:pt x="1371320" y="383857"/>
                </a:moveTo>
                <a:lnTo>
                  <a:pt x="1368374" y="383857"/>
                </a:lnTo>
                <a:lnTo>
                  <a:pt x="1370114" y="388937"/>
                </a:lnTo>
                <a:lnTo>
                  <a:pt x="1371320" y="383857"/>
                </a:lnTo>
                <a:close/>
              </a:path>
              <a:path w="1405890" h="650239">
                <a:moveTo>
                  <a:pt x="1373276" y="487578"/>
                </a:moveTo>
                <a:lnTo>
                  <a:pt x="1372539" y="486029"/>
                </a:lnTo>
                <a:lnTo>
                  <a:pt x="1372323" y="487438"/>
                </a:lnTo>
                <a:lnTo>
                  <a:pt x="1372704" y="487400"/>
                </a:lnTo>
                <a:lnTo>
                  <a:pt x="1373022" y="487476"/>
                </a:lnTo>
                <a:lnTo>
                  <a:pt x="1373276" y="487578"/>
                </a:lnTo>
                <a:close/>
              </a:path>
              <a:path w="1405890" h="650239">
                <a:moveTo>
                  <a:pt x="1373327" y="458368"/>
                </a:moveTo>
                <a:lnTo>
                  <a:pt x="1373251" y="457530"/>
                </a:lnTo>
                <a:lnTo>
                  <a:pt x="1373187" y="456666"/>
                </a:lnTo>
                <a:lnTo>
                  <a:pt x="1373225" y="455803"/>
                </a:lnTo>
                <a:lnTo>
                  <a:pt x="1373047" y="456984"/>
                </a:lnTo>
                <a:lnTo>
                  <a:pt x="1373098" y="457758"/>
                </a:lnTo>
                <a:lnTo>
                  <a:pt x="1373327" y="458368"/>
                </a:lnTo>
                <a:close/>
              </a:path>
              <a:path w="1405890" h="650239">
                <a:moveTo>
                  <a:pt x="1373555" y="383857"/>
                </a:moveTo>
                <a:lnTo>
                  <a:pt x="1372362" y="381546"/>
                </a:lnTo>
                <a:lnTo>
                  <a:pt x="1371917" y="381317"/>
                </a:lnTo>
                <a:lnTo>
                  <a:pt x="1371320" y="383857"/>
                </a:lnTo>
                <a:lnTo>
                  <a:pt x="1373555" y="383857"/>
                </a:lnTo>
                <a:close/>
              </a:path>
              <a:path w="1405890" h="650239">
                <a:moveTo>
                  <a:pt x="1374470" y="462673"/>
                </a:moveTo>
                <a:lnTo>
                  <a:pt x="1374152" y="461822"/>
                </a:lnTo>
                <a:lnTo>
                  <a:pt x="1373886" y="461010"/>
                </a:lnTo>
                <a:lnTo>
                  <a:pt x="1373695" y="460159"/>
                </a:lnTo>
                <a:lnTo>
                  <a:pt x="1372590" y="460006"/>
                </a:lnTo>
                <a:lnTo>
                  <a:pt x="1372946" y="461035"/>
                </a:lnTo>
                <a:lnTo>
                  <a:pt x="1373606" y="461886"/>
                </a:lnTo>
                <a:lnTo>
                  <a:pt x="1374470" y="462673"/>
                </a:lnTo>
                <a:close/>
              </a:path>
              <a:path w="1405890" h="650239">
                <a:moveTo>
                  <a:pt x="1375829" y="292366"/>
                </a:moveTo>
                <a:lnTo>
                  <a:pt x="1375308" y="292531"/>
                </a:lnTo>
                <a:lnTo>
                  <a:pt x="1374775" y="292887"/>
                </a:lnTo>
                <a:lnTo>
                  <a:pt x="1374343" y="293547"/>
                </a:lnTo>
                <a:lnTo>
                  <a:pt x="1374724" y="293497"/>
                </a:lnTo>
                <a:lnTo>
                  <a:pt x="1375244" y="292976"/>
                </a:lnTo>
                <a:lnTo>
                  <a:pt x="1375829" y="292366"/>
                </a:lnTo>
                <a:close/>
              </a:path>
              <a:path w="1405890" h="650239">
                <a:moveTo>
                  <a:pt x="1375905" y="459917"/>
                </a:moveTo>
                <a:lnTo>
                  <a:pt x="1374406" y="459625"/>
                </a:lnTo>
                <a:lnTo>
                  <a:pt x="1373670" y="459181"/>
                </a:lnTo>
                <a:lnTo>
                  <a:pt x="1373327" y="458368"/>
                </a:lnTo>
                <a:lnTo>
                  <a:pt x="1373695" y="460159"/>
                </a:lnTo>
                <a:lnTo>
                  <a:pt x="1374571" y="460286"/>
                </a:lnTo>
                <a:lnTo>
                  <a:pt x="1375410" y="460298"/>
                </a:lnTo>
                <a:lnTo>
                  <a:pt x="1375905" y="459917"/>
                </a:lnTo>
                <a:close/>
              </a:path>
              <a:path w="1405890" h="650239">
                <a:moveTo>
                  <a:pt x="1376832" y="482168"/>
                </a:moveTo>
                <a:lnTo>
                  <a:pt x="1376375" y="479933"/>
                </a:lnTo>
                <a:lnTo>
                  <a:pt x="1375232" y="480377"/>
                </a:lnTo>
                <a:lnTo>
                  <a:pt x="1376832" y="482168"/>
                </a:lnTo>
                <a:close/>
              </a:path>
              <a:path w="1405890" h="650239">
                <a:moveTo>
                  <a:pt x="1378737" y="478980"/>
                </a:moveTo>
                <a:lnTo>
                  <a:pt x="1376845" y="474027"/>
                </a:lnTo>
                <a:lnTo>
                  <a:pt x="1374457" y="472757"/>
                </a:lnTo>
                <a:lnTo>
                  <a:pt x="1376172" y="478980"/>
                </a:lnTo>
                <a:lnTo>
                  <a:pt x="1376375" y="479933"/>
                </a:lnTo>
                <a:lnTo>
                  <a:pt x="1378737" y="478980"/>
                </a:lnTo>
                <a:close/>
              </a:path>
              <a:path w="1405890" h="650239">
                <a:moveTo>
                  <a:pt x="1382331" y="477837"/>
                </a:moveTo>
                <a:lnTo>
                  <a:pt x="1381594" y="477837"/>
                </a:lnTo>
                <a:lnTo>
                  <a:pt x="1378737" y="478980"/>
                </a:lnTo>
                <a:lnTo>
                  <a:pt x="1378788" y="479107"/>
                </a:lnTo>
                <a:lnTo>
                  <a:pt x="1382331" y="477837"/>
                </a:lnTo>
                <a:close/>
              </a:path>
              <a:path w="1405890" h="650239">
                <a:moveTo>
                  <a:pt x="1385023" y="487997"/>
                </a:moveTo>
                <a:lnTo>
                  <a:pt x="1380832" y="487997"/>
                </a:lnTo>
                <a:lnTo>
                  <a:pt x="1379766" y="485457"/>
                </a:lnTo>
                <a:lnTo>
                  <a:pt x="1376832" y="482168"/>
                </a:lnTo>
                <a:lnTo>
                  <a:pt x="1378026" y="487997"/>
                </a:lnTo>
                <a:lnTo>
                  <a:pt x="1383715" y="490537"/>
                </a:lnTo>
                <a:lnTo>
                  <a:pt x="1385023" y="487997"/>
                </a:lnTo>
                <a:close/>
              </a:path>
              <a:path w="1405890" h="650239">
                <a:moveTo>
                  <a:pt x="1385709" y="460057"/>
                </a:moveTo>
                <a:lnTo>
                  <a:pt x="1383804" y="460413"/>
                </a:lnTo>
                <a:lnTo>
                  <a:pt x="1384452" y="462826"/>
                </a:lnTo>
                <a:lnTo>
                  <a:pt x="1385709" y="460057"/>
                </a:lnTo>
                <a:close/>
              </a:path>
              <a:path w="1405890" h="650239">
                <a:moveTo>
                  <a:pt x="1385989" y="487997"/>
                </a:moveTo>
                <a:lnTo>
                  <a:pt x="1385671" y="486727"/>
                </a:lnTo>
                <a:lnTo>
                  <a:pt x="1385023" y="487997"/>
                </a:lnTo>
                <a:lnTo>
                  <a:pt x="1385989" y="487997"/>
                </a:lnTo>
                <a:close/>
              </a:path>
              <a:path w="1405890" h="650239">
                <a:moveTo>
                  <a:pt x="1389748" y="477837"/>
                </a:moveTo>
                <a:lnTo>
                  <a:pt x="1388491" y="471487"/>
                </a:lnTo>
                <a:lnTo>
                  <a:pt x="1385760" y="466407"/>
                </a:lnTo>
                <a:lnTo>
                  <a:pt x="1385074" y="465137"/>
                </a:lnTo>
                <a:lnTo>
                  <a:pt x="1384452" y="462826"/>
                </a:lnTo>
                <a:lnTo>
                  <a:pt x="1382801" y="466407"/>
                </a:lnTo>
                <a:lnTo>
                  <a:pt x="1380490" y="465137"/>
                </a:lnTo>
                <a:lnTo>
                  <a:pt x="1376807" y="463867"/>
                </a:lnTo>
                <a:lnTo>
                  <a:pt x="1374457" y="461327"/>
                </a:lnTo>
                <a:lnTo>
                  <a:pt x="1376438" y="467677"/>
                </a:lnTo>
                <a:lnTo>
                  <a:pt x="1380375" y="472757"/>
                </a:lnTo>
                <a:lnTo>
                  <a:pt x="1382331" y="477837"/>
                </a:lnTo>
                <a:lnTo>
                  <a:pt x="1383652" y="477837"/>
                </a:lnTo>
                <a:lnTo>
                  <a:pt x="1385036" y="481647"/>
                </a:lnTo>
                <a:lnTo>
                  <a:pt x="1389748" y="477837"/>
                </a:lnTo>
                <a:close/>
              </a:path>
              <a:path w="1405890" h="650239">
                <a:moveTo>
                  <a:pt x="1389748" y="251129"/>
                </a:moveTo>
                <a:lnTo>
                  <a:pt x="1389456" y="250507"/>
                </a:lnTo>
                <a:lnTo>
                  <a:pt x="1389253" y="250507"/>
                </a:lnTo>
                <a:lnTo>
                  <a:pt x="1389748" y="251129"/>
                </a:lnTo>
                <a:close/>
              </a:path>
              <a:path w="1405890" h="650239">
                <a:moveTo>
                  <a:pt x="1390700" y="253047"/>
                </a:moveTo>
                <a:lnTo>
                  <a:pt x="1390294" y="251777"/>
                </a:lnTo>
                <a:lnTo>
                  <a:pt x="1389748" y="251129"/>
                </a:lnTo>
                <a:lnTo>
                  <a:pt x="1390700" y="253047"/>
                </a:lnTo>
                <a:close/>
              </a:path>
              <a:path w="1405890" h="650239">
                <a:moveTo>
                  <a:pt x="1390916" y="249110"/>
                </a:moveTo>
                <a:lnTo>
                  <a:pt x="1390357" y="248691"/>
                </a:lnTo>
                <a:lnTo>
                  <a:pt x="1390281" y="249237"/>
                </a:lnTo>
                <a:lnTo>
                  <a:pt x="1390916" y="249110"/>
                </a:lnTo>
                <a:close/>
              </a:path>
              <a:path w="1405890" h="650239">
                <a:moveTo>
                  <a:pt x="1393609" y="383857"/>
                </a:moveTo>
                <a:lnTo>
                  <a:pt x="1393024" y="379844"/>
                </a:lnTo>
                <a:lnTo>
                  <a:pt x="1392643" y="380047"/>
                </a:lnTo>
                <a:lnTo>
                  <a:pt x="1392491" y="381317"/>
                </a:lnTo>
                <a:lnTo>
                  <a:pt x="1392529" y="381546"/>
                </a:lnTo>
                <a:lnTo>
                  <a:pt x="1393609" y="383857"/>
                </a:lnTo>
                <a:close/>
              </a:path>
              <a:path w="1405890" h="650239">
                <a:moveTo>
                  <a:pt x="1394053" y="526796"/>
                </a:moveTo>
                <a:lnTo>
                  <a:pt x="1392491" y="523290"/>
                </a:lnTo>
                <a:lnTo>
                  <a:pt x="1391958" y="524205"/>
                </a:lnTo>
                <a:lnTo>
                  <a:pt x="1394053" y="526796"/>
                </a:lnTo>
                <a:close/>
              </a:path>
              <a:path w="1405890" h="650239">
                <a:moveTo>
                  <a:pt x="1396492" y="247967"/>
                </a:moveTo>
                <a:lnTo>
                  <a:pt x="1390916" y="249110"/>
                </a:lnTo>
                <a:lnTo>
                  <a:pt x="1394409" y="251777"/>
                </a:lnTo>
                <a:lnTo>
                  <a:pt x="1396492" y="247967"/>
                </a:lnTo>
                <a:close/>
              </a:path>
              <a:path w="1405890" h="650239">
                <a:moveTo>
                  <a:pt x="1397139" y="399097"/>
                </a:moveTo>
                <a:lnTo>
                  <a:pt x="1392631" y="394017"/>
                </a:lnTo>
                <a:lnTo>
                  <a:pt x="1394345" y="400329"/>
                </a:lnTo>
                <a:lnTo>
                  <a:pt x="1394561" y="399097"/>
                </a:lnTo>
                <a:lnTo>
                  <a:pt x="1397139" y="399097"/>
                </a:lnTo>
                <a:close/>
              </a:path>
              <a:path w="1405890" h="650239">
                <a:moveTo>
                  <a:pt x="1397254" y="377507"/>
                </a:moveTo>
                <a:lnTo>
                  <a:pt x="1392326" y="374967"/>
                </a:lnTo>
                <a:lnTo>
                  <a:pt x="1393024" y="379844"/>
                </a:lnTo>
                <a:lnTo>
                  <a:pt x="1397254" y="377507"/>
                </a:lnTo>
                <a:close/>
              </a:path>
              <a:path w="1405890" h="650239">
                <a:moveTo>
                  <a:pt x="1397520" y="196888"/>
                </a:moveTo>
                <a:lnTo>
                  <a:pt x="1395234" y="196583"/>
                </a:lnTo>
                <a:lnTo>
                  <a:pt x="1395869" y="199453"/>
                </a:lnTo>
                <a:lnTo>
                  <a:pt x="1395425" y="201879"/>
                </a:lnTo>
                <a:lnTo>
                  <a:pt x="1397520" y="196888"/>
                </a:lnTo>
                <a:close/>
              </a:path>
              <a:path w="1405890" h="650239">
                <a:moveTo>
                  <a:pt x="1399781" y="438467"/>
                </a:moveTo>
                <a:lnTo>
                  <a:pt x="1399070" y="438899"/>
                </a:lnTo>
                <a:lnTo>
                  <a:pt x="1398587" y="442277"/>
                </a:lnTo>
                <a:lnTo>
                  <a:pt x="1399781" y="438467"/>
                </a:lnTo>
                <a:close/>
              </a:path>
              <a:path w="1405890" h="650239">
                <a:moveTo>
                  <a:pt x="1400441" y="528637"/>
                </a:moveTo>
                <a:lnTo>
                  <a:pt x="1397393" y="528637"/>
                </a:lnTo>
                <a:lnTo>
                  <a:pt x="1395628" y="529907"/>
                </a:lnTo>
                <a:lnTo>
                  <a:pt x="1391780" y="531177"/>
                </a:lnTo>
                <a:lnTo>
                  <a:pt x="1390599" y="529907"/>
                </a:lnTo>
                <a:lnTo>
                  <a:pt x="1389405" y="528637"/>
                </a:lnTo>
                <a:lnTo>
                  <a:pt x="1391970" y="523557"/>
                </a:lnTo>
                <a:lnTo>
                  <a:pt x="1390269" y="521017"/>
                </a:lnTo>
                <a:lnTo>
                  <a:pt x="1389418" y="519747"/>
                </a:lnTo>
                <a:lnTo>
                  <a:pt x="1387716" y="517207"/>
                </a:lnTo>
                <a:lnTo>
                  <a:pt x="1385290" y="514540"/>
                </a:lnTo>
                <a:lnTo>
                  <a:pt x="1389964" y="510959"/>
                </a:lnTo>
                <a:lnTo>
                  <a:pt x="1390091" y="505917"/>
                </a:lnTo>
                <a:lnTo>
                  <a:pt x="1385544" y="500735"/>
                </a:lnTo>
                <a:lnTo>
                  <a:pt x="1387055" y="499605"/>
                </a:lnTo>
                <a:lnTo>
                  <a:pt x="1388897" y="500646"/>
                </a:lnTo>
                <a:lnTo>
                  <a:pt x="1390180" y="500888"/>
                </a:lnTo>
                <a:lnTo>
                  <a:pt x="1386738" y="497370"/>
                </a:lnTo>
                <a:lnTo>
                  <a:pt x="1380718" y="493318"/>
                </a:lnTo>
                <a:lnTo>
                  <a:pt x="1374355" y="495769"/>
                </a:lnTo>
                <a:lnTo>
                  <a:pt x="1381125" y="499198"/>
                </a:lnTo>
                <a:lnTo>
                  <a:pt x="1378343" y="500113"/>
                </a:lnTo>
                <a:lnTo>
                  <a:pt x="1386395" y="503796"/>
                </a:lnTo>
                <a:lnTo>
                  <a:pt x="1387271" y="506831"/>
                </a:lnTo>
                <a:lnTo>
                  <a:pt x="1384249" y="509181"/>
                </a:lnTo>
                <a:lnTo>
                  <a:pt x="1381683" y="508698"/>
                </a:lnTo>
                <a:lnTo>
                  <a:pt x="1383487" y="509752"/>
                </a:lnTo>
                <a:lnTo>
                  <a:pt x="1382014" y="511454"/>
                </a:lnTo>
                <a:lnTo>
                  <a:pt x="1377022" y="508317"/>
                </a:lnTo>
                <a:lnTo>
                  <a:pt x="1368348" y="508317"/>
                </a:lnTo>
                <a:lnTo>
                  <a:pt x="1365999" y="519747"/>
                </a:lnTo>
                <a:lnTo>
                  <a:pt x="1360741" y="517207"/>
                </a:lnTo>
                <a:lnTo>
                  <a:pt x="1365910" y="512127"/>
                </a:lnTo>
                <a:lnTo>
                  <a:pt x="1359852" y="512127"/>
                </a:lnTo>
                <a:lnTo>
                  <a:pt x="1360576" y="517207"/>
                </a:lnTo>
                <a:lnTo>
                  <a:pt x="1360246" y="521017"/>
                </a:lnTo>
                <a:lnTo>
                  <a:pt x="1358036" y="519747"/>
                </a:lnTo>
                <a:lnTo>
                  <a:pt x="1355940" y="518477"/>
                </a:lnTo>
                <a:lnTo>
                  <a:pt x="1354035" y="519747"/>
                </a:lnTo>
                <a:lnTo>
                  <a:pt x="1354061" y="530110"/>
                </a:lnTo>
                <a:lnTo>
                  <a:pt x="1354734" y="529907"/>
                </a:lnTo>
                <a:lnTo>
                  <a:pt x="1354150" y="531177"/>
                </a:lnTo>
                <a:lnTo>
                  <a:pt x="1354074" y="532447"/>
                </a:lnTo>
                <a:lnTo>
                  <a:pt x="1353693" y="532168"/>
                </a:lnTo>
                <a:lnTo>
                  <a:pt x="1351800" y="536257"/>
                </a:lnTo>
                <a:lnTo>
                  <a:pt x="1345742" y="536257"/>
                </a:lnTo>
                <a:lnTo>
                  <a:pt x="1344168" y="532447"/>
                </a:lnTo>
                <a:lnTo>
                  <a:pt x="1343152" y="538797"/>
                </a:lnTo>
                <a:lnTo>
                  <a:pt x="1340954" y="537527"/>
                </a:lnTo>
                <a:lnTo>
                  <a:pt x="1340650" y="535266"/>
                </a:lnTo>
                <a:lnTo>
                  <a:pt x="1340142" y="537527"/>
                </a:lnTo>
                <a:lnTo>
                  <a:pt x="1333703" y="541337"/>
                </a:lnTo>
                <a:lnTo>
                  <a:pt x="1335570" y="546417"/>
                </a:lnTo>
                <a:lnTo>
                  <a:pt x="1331036" y="547687"/>
                </a:lnTo>
                <a:lnTo>
                  <a:pt x="1327340" y="551497"/>
                </a:lnTo>
                <a:lnTo>
                  <a:pt x="1323809" y="552767"/>
                </a:lnTo>
                <a:lnTo>
                  <a:pt x="1319809" y="550227"/>
                </a:lnTo>
                <a:lnTo>
                  <a:pt x="1320304" y="552767"/>
                </a:lnTo>
                <a:lnTo>
                  <a:pt x="1319098" y="561657"/>
                </a:lnTo>
                <a:lnTo>
                  <a:pt x="1316431" y="564197"/>
                </a:lnTo>
                <a:lnTo>
                  <a:pt x="1313637" y="560387"/>
                </a:lnTo>
                <a:lnTo>
                  <a:pt x="1309077" y="562927"/>
                </a:lnTo>
                <a:lnTo>
                  <a:pt x="1303693" y="566737"/>
                </a:lnTo>
                <a:lnTo>
                  <a:pt x="1298384" y="564197"/>
                </a:lnTo>
                <a:lnTo>
                  <a:pt x="1299743" y="569277"/>
                </a:lnTo>
                <a:lnTo>
                  <a:pt x="1297038" y="573087"/>
                </a:lnTo>
                <a:lnTo>
                  <a:pt x="1293533" y="576897"/>
                </a:lnTo>
                <a:lnTo>
                  <a:pt x="1291145" y="579437"/>
                </a:lnTo>
                <a:lnTo>
                  <a:pt x="1291463" y="579437"/>
                </a:lnTo>
                <a:lnTo>
                  <a:pt x="1290942" y="580707"/>
                </a:lnTo>
                <a:lnTo>
                  <a:pt x="1290574" y="581977"/>
                </a:lnTo>
                <a:lnTo>
                  <a:pt x="1290307" y="581977"/>
                </a:lnTo>
                <a:lnTo>
                  <a:pt x="1290180" y="584517"/>
                </a:lnTo>
                <a:lnTo>
                  <a:pt x="1289697" y="581977"/>
                </a:lnTo>
                <a:lnTo>
                  <a:pt x="1289380" y="581977"/>
                </a:lnTo>
                <a:lnTo>
                  <a:pt x="1287754" y="580707"/>
                </a:lnTo>
                <a:lnTo>
                  <a:pt x="1286116" y="576897"/>
                </a:lnTo>
                <a:lnTo>
                  <a:pt x="1286802" y="583247"/>
                </a:lnTo>
                <a:lnTo>
                  <a:pt x="1284833" y="585787"/>
                </a:lnTo>
                <a:lnTo>
                  <a:pt x="1282128" y="588327"/>
                </a:lnTo>
                <a:lnTo>
                  <a:pt x="1278928" y="589597"/>
                </a:lnTo>
                <a:lnTo>
                  <a:pt x="1276692" y="592137"/>
                </a:lnTo>
                <a:lnTo>
                  <a:pt x="1275588" y="589597"/>
                </a:lnTo>
                <a:lnTo>
                  <a:pt x="1274483" y="587057"/>
                </a:lnTo>
                <a:lnTo>
                  <a:pt x="1275905" y="583247"/>
                </a:lnTo>
                <a:lnTo>
                  <a:pt x="1276667" y="581977"/>
                </a:lnTo>
                <a:lnTo>
                  <a:pt x="1267142" y="581977"/>
                </a:lnTo>
                <a:lnTo>
                  <a:pt x="1269415" y="587057"/>
                </a:lnTo>
                <a:lnTo>
                  <a:pt x="1268145" y="585787"/>
                </a:lnTo>
                <a:lnTo>
                  <a:pt x="1266888" y="584517"/>
                </a:lnTo>
                <a:lnTo>
                  <a:pt x="1264361" y="581977"/>
                </a:lnTo>
                <a:lnTo>
                  <a:pt x="1265072" y="584517"/>
                </a:lnTo>
                <a:lnTo>
                  <a:pt x="1262443" y="578167"/>
                </a:lnTo>
                <a:lnTo>
                  <a:pt x="1261313" y="583247"/>
                </a:lnTo>
                <a:lnTo>
                  <a:pt x="1256652" y="583247"/>
                </a:lnTo>
                <a:lnTo>
                  <a:pt x="1253655" y="585787"/>
                </a:lnTo>
                <a:lnTo>
                  <a:pt x="1246352" y="580707"/>
                </a:lnTo>
                <a:lnTo>
                  <a:pt x="1248143" y="579437"/>
                </a:lnTo>
                <a:lnTo>
                  <a:pt x="1251712" y="576897"/>
                </a:lnTo>
                <a:lnTo>
                  <a:pt x="1243761" y="579437"/>
                </a:lnTo>
                <a:lnTo>
                  <a:pt x="1241640" y="578027"/>
                </a:lnTo>
                <a:lnTo>
                  <a:pt x="1243177" y="580707"/>
                </a:lnTo>
                <a:lnTo>
                  <a:pt x="1241475" y="584517"/>
                </a:lnTo>
                <a:lnTo>
                  <a:pt x="1231785" y="587057"/>
                </a:lnTo>
                <a:lnTo>
                  <a:pt x="1233512" y="584517"/>
                </a:lnTo>
                <a:lnTo>
                  <a:pt x="1236954" y="579437"/>
                </a:lnTo>
                <a:lnTo>
                  <a:pt x="1233627" y="575627"/>
                </a:lnTo>
                <a:lnTo>
                  <a:pt x="1227582" y="576897"/>
                </a:lnTo>
                <a:lnTo>
                  <a:pt x="1222984" y="584517"/>
                </a:lnTo>
                <a:lnTo>
                  <a:pt x="1218463" y="584517"/>
                </a:lnTo>
                <a:lnTo>
                  <a:pt x="1218133" y="583247"/>
                </a:lnTo>
                <a:lnTo>
                  <a:pt x="1217244" y="581977"/>
                </a:lnTo>
                <a:lnTo>
                  <a:pt x="1218260" y="580707"/>
                </a:lnTo>
                <a:lnTo>
                  <a:pt x="1212494" y="583247"/>
                </a:lnTo>
                <a:lnTo>
                  <a:pt x="1198206" y="585787"/>
                </a:lnTo>
                <a:lnTo>
                  <a:pt x="1191856" y="589597"/>
                </a:lnTo>
                <a:lnTo>
                  <a:pt x="1191285" y="588327"/>
                </a:lnTo>
                <a:lnTo>
                  <a:pt x="1191996" y="590550"/>
                </a:lnTo>
                <a:lnTo>
                  <a:pt x="1192123" y="591146"/>
                </a:lnTo>
                <a:lnTo>
                  <a:pt x="1192237" y="593407"/>
                </a:lnTo>
                <a:lnTo>
                  <a:pt x="1192149" y="597217"/>
                </a:lnTo>
                <a:lnTo>
                  <a:pt x="1192085" y="598487"/>
                </a:lnTo>
                <a:lnTo>
                  <a:pt x="1188440" y="598487"/>
                </a:lnTo>
                <a:lnTo>
                  <a:pt x="1185354" y="602297"/>
                </a:lnTo>
                <a:lnTo>
                  <a:pt x="1183957" y="597217"/>
                </a:lnTo>
                <a:lnTo>
                  <a:pt x="1186192" y="598487"/>
                </a:lnTo>
                <a:lnTo>
                  <a:pt x="1186357" y="595947"/>
                </a:lnTo>
                <a:lnTo>
                  <a:pt x="1187399" y="594677"/>
                </a:lnTo>
                <a:lnTo>
                  <a:pt x="1183589" y="595947"/>
                </a:lnTo>
                <a:lnTo>
                  <a:pt x="1180960" y="591146"/>
                </a:lnTo>
                <a:lnTo>
                  <a:pt x="1172692" y="597217"/>
                </a:lnTo>
                <a:lnTo>
                  <a:pt x="1169835" y="595947"/>
                </a:lnTo>
                <a:lnTo>
                  <a:pt x="1166964" y="594677"/>
                </a:lnTo>
                <a:lnTo>
                  <a:pt x="1168412" y="592137"/>
                </a:lnTo>
                <a:lnTo>
                  <a:pt x="1172210" y="590867"/>
                </a:lnTo>
                <a:lnTo>
                  <a:pt x="1174800" y="589597"/>
                </a:lnTo>
                <a:lnTo>
                  <a:pt x="1172641" y="585787"/>
                </a:lnTo>
                <a:lnTo>
                  <a:pt x="1181481" y="588327"/>
                </a:lnTo>
                <a:lnTo>
                  <a:pt x="1180058" y="585787"/>
                </a:lnTo>
                <a:lnTo>
                  <a:pt x="1179347" y="584517"/>
                </a:lnTo>
                <a:lnTo>
                  <a:pt x="1180833" y="583247"/>
                </a:lnTo>
                <a:lnTo>
                  <a:pt x="1182408" y="583247"/>
                </a:lnTo>
                <a:lnTo>
                  <a:pt x="1180579" y="578167"/>
                </a:lnTo>
                <a:lnTo>
                  <a:pt x="1173467" y="576897"/>
                </a:lnTo>
                <a:lnTo>
                  <a:pt x="1163104" y="579437"/>
                </a:lnTo>
                <a:lnTo>
                  <a:pt x="1156017" y="579437"/>
                </a:lnTo>
                <a:lnTo>
                  <a:pt x="1153414" y="583247"/>
                </a:lnTo>
                <a:lnTo>
                  <a:pt x="1156906" y="585787"/>
                </a:lnTo>
                <a:lnTo>
                  <a:pt x="1154328" y="589597"/>
                </a:lnTo>
                <a:lnTo>
                  <a:pt x="1145159" y="589597"/>
                </a:lnTo>
                <a:lnTo>
                  <a:pt x="1140117" y="584517"/>
                </a:lnTo>
                <a:lnTo>
                  <a:pt x="1135900" y="579437"/>
                </a:lnTo>
                <a:lnTo>
                  <a:pt x="1129207" y="580707"/>
                </a:lnTo>
                <a:lnTo>
                  <a:pt x="1126083" y="585787"/>
                </a:lnTo>
                <a:lnTo>
                  <a:pt x="1124927" y="594677"/>
                </a:lnTo>
                <a:lnTo>
                  <a:pt x="1118450" y="590867"/>
                </a:lnTo>
                <a:lnTo>
                  <a:pt x="1116291" y="589597"/>
                </a:lnTo>
                <a:lnTo>
                  <a:pt x="1119174" y="581977"/>
                </a:lnTo>
                <a:lnTo>
                  <a:pt x="1113256" y="583247"/>
                </a:lnTo>
                <a:lnTo>
                  <a:pt x="1110310" y="587057"/>
                </a:lnTo>
                <a:lnTo>
                  <a:pt x="1107262" y="589597"/>
                </a:lnTo>
                <a:lnTo>
                  <a:pt x="1102588" y="588657"/>
                </a:lnTo>
                <a:lnTo>
                  <a:pt x="1102779" y="589597"/>
                </a:lnTo>
                <a:lnTo>
                  <a:pt x="1096911" y="589597"/>
                </a:lnTo>
                <a:lnTo>
                  <a:pt x="1095654" y="581977"/>
                </a:lnTo>
                <a:lnTo>
                  <a:pt x="1086472" y="583247"/>
                </a:lnTo>
                <a:lnTo>
                  <a:pt x="1067181" y="588327"/>
                </a:lnTo>
                <a:lnTo>
                  <a:pt x="1057275" y="589597"/>
                </a:lnTo>
                <a:lnTo>
                  <a:pt x="1058011" y="588327"/>
                </a:lnTo>
                <a:lnTo>
                  <a:pt x="1059141" y="587057"/>
                </a:lnTo>
                <a:lnTo>
                  <a:pt x="1060259" y="585787"/>
                </a:lnTo>
                <a:lnTo>
                  <a:pt x="1058697" y="584517"/>
                </a:lnTo>
                <a:lnTo>
                  <a:pt x="1057148" y="583247"/>
                </a:lnTo>
                <a:lnTo>
                  <a:pt x="1048893" y="584073"/>
                </a:lnTo>
                <a:lnTo>
                  <a:pt x="1048893" y="594677"/>
                </a:lnTo>
                <a:lnTo>
                  <a:pt x="1048308" y="595947"/>
                </a:lnTo>
                <a:lnTo>
                  <a:pt x="1046695" y="595947"/>
                </a:lnTo>
                <a:lnTo>
                  <a:pt x="1047559" y="594677"/>
                </a:lnTo>
                <a:lnTo>
                  <a:pt x="1043800" y="593407"/>
                </a:lnTo>
                <a:lnTo>
                  <a:pt x="1041400" y="592137"/>
                </a:lnTo>
                <a:lnTo>
                  <a:pt x="1048321" y="592137"/>
                </a:lnTo>
                <a:lnTo>
                  <a:pt x="1048893" y="594677"/>
                </a:lnTo>
                <a:lnTo>
                  <a:pt x="1048893" y="584073"/>
                </a:lnTo>
                <a:lnTo>
                  <a:pt x="1044282" y="584517"/>
                </a:lnTo>
                <a:lnTo>
                  <a:pt x="1017866" y="581977"/>
                </a:lnTo>
                <a:lnTo>
                  <a:pt x="1005293" y="578167"/>
                </a:lnTo>
                <a:lnTo>
                  <a:pt x="999172" y="584517"/>
                </a:lnTo>
                <a:lnTo>
                  <a:pt x="997750" y="584517"/>
                </a:lnTo>
                <a:lnTo>
                  <a:pt x="994740" y="587057"/>
                </a:lnTo>
                <a:lnTo>
                  <a:pt x="991171" y="587057"/>
                </a:lnTo>
                <a:lnTo>
                  <a:pt x="990003" y="583247"/>
                </a:lnTo>
                <a:lnTo>
                  <a:pt x="992251" y="581977"/>
                </a:lnTo>
                <a:lnTo>
                  <a:pt x="982472" y="585787"/>
                </a:lnTo>
                <a:lnTo>
                  <a:pt x="970876" y="588327"/>
                </a:lnTo>
                <a:lnTo>
                  <a:pt x="959154" y="589597"/>
                </a:lnTo>
                <a:lnTo>
                  <a:pt x="948994" y="587057"/>
                </a:lnTo>
                <a:lnTo>
                  <a:pt x="951255" y="584517"/>
                </a:lnTo>
                <a:lnTo>
                  <a:pt x="945692" y="585787"/>
                </a:lnTo>
                <a:lnTo>
                  <a:pt x="941692" y="589597"/>
                </a:lnTo>
                <a:lnTo>
                  <a:pt x="937818" y="593407"/>
                </a:lnTo>
                <a:lnTo>
                  <a:pt x="932599" y="592137"/>
                </a:lnTo>
                <a:lnTo>
                  <a:pt x="934212" y="590867"/>
                </a:lnTo>
                <a:lnTo>
                  <a:pt x="928611" y="589597"/>
                </a:lnTo>
                <a:lnTo>
                  <a:pt x="917130" y="589597"/>
                </a:lnTo>
                <a:lnTo>
                  <a:pt x="909751" y="590867"/>
                </a:lnTo>
                <a:lnTo>
                  <a:pt x="908456" y="590867"/>
                </a:lnTo>
                <a:lnTo>
                  <a:pt x="907237" y="589597"/>
                </a:lnTo>
                <a:lnTo>
                  <a:pt x="905840" y="588327"/>
                </a:lnTo>
                <a:lnTo>
                  <a:pt x="904608" y="587057"/>
                </a:lnTo>
                <a:lnTo>
                  <a:pt x="903947" y="585787"/>
                </a:lnTo>
                <a:lnTo>
                  <a:pt x="902335" y="583247"/>
                </a:lnTo>
                <a:lnTo>
                  <a:pt x="899972" y="579437"/>
                </a:lnTo>
                <a:lnTo>
                  <a:pt x="898994" y="575627"/>
                </a:lnTo>
                <a:lnTo>
                  <a:pt x="893572" y="575627"/>
                </a:lnTo>
                <a:lnTo>
                  <a:pt x="888771" y="570547"/>
                </a:lnTo>
                <a:lnTo>
                  <a:pt x="885444" y="568007"/>
                </a:lnTo>
                <a:lnTo>
                  <a:pt x="883767" y="566737"/>
                </a:lnTo>
                <a:lnTo>
                  <a:pt x="877735" y="568007"/>
                </a:lnTo>
                <a:lnTo>
                  <a:pt x="875614" y="561657"/>
                </a:lnTo>
                <a:lnTo>
                  <a:pt x="874610" y="556577"/>
                </a:lnTo>
                <a:lnTo>
                  <a:pt x="872705" y="551497"/>
                </a:lnTo>
                <a:lnTo>
                  <a:pt x="869251" y="545147"/>
                </a:lnTo>
                <a:lnTo>
                  <a:pt x="867879" y="542607"/>
                </a:lnTo>
                <a:lnTo>
                  <a:pt x="865060" y="540067"/>
                </a:lnTo>
                <a:lnTo>
                  <a:pt x="858024" y="545147"/>
                </a:lnTo>
                <a:lnTo>
                  <a:pt x="853211" y="542607"/>
                </a:lnTo>
                <a:lnTo>
                  <a:pt x="857364" y="537527"/>
                </a:lnTo>
                <a:lnTo>
                  <a:pt x="847534" y="537527"/>
                </a:lnTo>
                <a:lnTo>
                  <a:pt x="848652" y="533717"/>
                </a:lnTo>
                <a:lnTo>
                  <a:pt x="849769" y="529907"/>
                </a:lnTo>
                <a:lnTo>
                  <a:pt x="844956" y="527367"/>
                </a:lnTo>
                <a:lnTo>
                  <a:pt x="846188" y="528637"/>
                </a:lnTo>
                <a:lnTo>
                  <a:pt x="846188" y="532447"/>
                </a:lnTo>
                <a:lnTo>
                  <a:pt x="844740" y="533717"/>
                </a:lnTo>
                <a:lnTo>
                  <a:pt x="840867" y="532447"/>
                </a:lnTo>
                <a:lnTo>
                  <a:pt x="836993" y="531177"/>
                </a:lnTo>
                <a:lnTo>
                  <a:pt x="833551" y="518477"/>
                </a:lnTo>
                <a:lnTo>
                  <a:pt x="835596" y="515937"/>
                </a:lnTo>
                <a:lnTo>
                  <a:pt x="832904" y="514667"/>
                </a:lnTo>
                <a:lnTo>
                  <a:pt x="831532" y="513397"/>
                </a:lnTo>
                <a:lnTo>
                  <a:pt x="828382" y="512127"/>
                </a:lnTo>
                <a:lnTo>
                  <a:pt x="823772" y="512127"/>
                </a:lnTo>
                <a:lnTo>
                  <a:pt x="826262" y="510857"/>
                </a:lnTo>
                <a:lnTo>
                  <a:pt x="827036" y="510857"/>
                </a:lnTo>
                <a:lnTo>
                  <a:pt x="828662" y="509587"/>
                </a:lnTo>
                <a:lnTo>
                  <a:pt x="830414" y="508317"/>
                </a:lnTo>
                <a:lnTo>
                  <a:pt x="828522" y="508317"/>
                </a:lnTo>
                <a:lnTo>
                  <a:pt x="827684" y="509587"/>
                </a:lnTo>
                <a:lnTo>
                  <a:pt x="826389" y="509587"/>
                </a:lnTo>
                <a:lnTo>
                  <a:pt x="823264" y="510857"/>
                </a:lnTo>
                <a:lnTo>
                  <a:pt x="825271" y="509587"/>
                </a:lnTo>
                <a:lnTo>
                  <a:pt x="826274" y="508317"/>
                </a:lnTo>
                <a:lnTo>
                  <a:pt x="826592" y="507047"/>
                </a:lnTo>
                <a:lnTo>
                  <a:pt x="826592" y="505777"/>
                </a:lnTo>
                <a:lnTo>
                  <a:pt x="826490" y="503237"/>
                </a:lnTo>
                <a:lnTo>
                  <a:pt x="826223" y="500697"/>
                </a:lnTo>
                <a:lnTo>
                  <a:pt x="825868" y="499427"/>
                </a:lnTo>
                <a:lnTo>
                  <a:pt x="830287" y="500697"/>
                </a:lnTo>
                <a:lnTo>
                  <a:pt x="830351" y="499427"/>
                </a:lnTo>
                <a:lnTo>
                  <a:pt x="830719" y="490537"/>
                </a:lnTo>
                <a:lnTo>
                  <a:pt x="830249" y="479933"/>
                </a:lnTo>
                <a:lnTo>
                  <a:pt x="830122" y="477837"/>
                </a:lnTo>
                <a:lnTo>
                  <a:pt x="829513" y="468947"/>
                </a:lnTo>
                <a:lnTo>
                  <a:pt x="829437" y="462597"/>
                </a:lnTo>
                <a:lnTo>
                  <a:pt x="829360" y="457517"/>
                </a:lnTo>
                <a:lnTo>
                  <a:pt x="827138" y="462597"/>
                </a:lnTo>
                <a:lnTo>
                  <a:pt x="819404" y="461327"/>
                </a:lnTo>
                <a:lnTo>
                  <a:pt x="818781" y="456247"/>
                </a:lnTo>
                <a:lnTo>
                  <a:pt x="819810" y="456069"/>
                </a:lnTo>
                <a:lnTo>
                  <a:pt x="817943" y="453707"/>
                </a:lnTo>
                <a:lnTo>
                  <a:pt x="818870" y="447357"/>
                </a:lnTo>
                <a:lnTo>
                  <a:pt x="825842" y="449897"/>
                </a:lnTo>
                <a:lnTo>
                  <a:pt x="827989" y="453707"/>
                </a:lnTo>
                <a:lnTo>
                  <a:pt x="826147" y="447357"/>
                </a:lnTo>
                <a:lnTo>
                  <a:pt x="825779" y="446087"/>
                </a:lnTo>
                <a:lnTo>
                  <a:pt x="827849" y="446087"/>
                </a:lnTo>
                <a:lnTo>
                  <a:pt x="828878" y="447357"/>
                </a:lnTo>
                <a:lnTo>
                  <a:pt x="831494" y="448627"/>
                </a:lnTo>
                <a:lnTo>
                  <a:pt x="830986" y="446087"/>
                </a:lnTo>
                <a:lnTo>
                  <a:pt x="830732" y="444817"/>
                </a:lnTo>
                <a:lnTo>
                  <a:pt x="832599" y="441007"/>
                </a:lnTo>
                <a:lnTo>
                  <a:pt x="833894" y="435927"/>
                </a:lnTo>
                <a:lnTo>
                  <a:pt x="831380" y="432117"/>
                </a:lnTo>
                <a:lnTo>
                  <a:pt x="833437" y="432117"/>
                </a:lnTo>
                <a:lnTo>
                  <a:pt x="833348" y="421957"/>
                </a:lnTo>
                <a:lnTo>
                  <a:pt x="832726" y="413067"/>
                </a:lnTo>
                <a:lnTo>
                  <a:pt x="832015" y="405447"/>
                </a:lnTo>
                <a:lnTo>
                  <a:pt x="831659" y="397827"/>
                </a:lnTo>
                <a:lnTo>
                  <a:pt x="825741" y="396557"/>
                </a:lnTo>
                <a:lnTo>
                  <a:pt x="827176" y="392747"/>
                </a:lnTo>
                <a:lnTo>
                  <a:pt x="822490" y="388937"/>
                </a:lnTo>
                <a:lnTo>
                  <a:pt x="824420" y="381546"/>
                </a:lnTo>
                <a:lnTo>
                  <a:pt x="826782" y="373697"/>
                </a:lnTo>
                <a:lnTo>
                  <a:pt x="828636" y="366077"/>
                </a:lnTo>
                <a:lnTo>
                  <a:pt x="829310" y="358457"/>
                </a:lnTo>
                <a:lnTo>
                  <a:pt x="828395" y="355917"/>
                </a:lnTo>
                <a:lnTo>
                  <a:pt x="826554" y="350837"/>
                </a:lnTo>
                <a:lnTo>
                  <a:pt x="826312" y="351396"/>
                </a:lnTo>
                <a:lnTo>
                  <a:pt x="826109" y="341947"/>
                </a:lnTo>
                <a:lnTo>
                  <a:pt x="829843" y="347027"/>
                </a:lnTo>
                <a:lnTo>
                  <a:pt x="829614" y="341947"/>
                </a:lnTo>
                <a:lnTo>
                  <a:pt x="829449" y="338137"/>
                </a:lnTo>
                <a:lnTo>
                  <a:pt x="825969" y="317207"/>
                </a:lnTo>
                <a:lnTo>
                  <a:pt x="825969" y="352196"/>
                </a:lnTo>
                <a:lnTo>
                  <a:pt x="824344" y="355917"/>
                </a:lnTo>
                <a:lnTo>
                  <a:pt x="820915" y="353377"/>
                </a:lnTo>
                <a:lnTo>
                  <a:pt x="825969" y="352196"/>
                </a:lnTo>
                <a:lnTo>
                  <a:pt x="825969" y="317207"/>
                </a:lnTo>
                <a:lnTo>
                  <a:pt x="825246" y="314007"/>
                </a:lnTo>
                <a:lnTo>
                  <a:pt x="822998" y="315277"/>
                </a:lnTo>
                <a:lnTo>
                  <a:pt x="821982" y="317817"/>
                </a:lnTo>
                <a:lnTo>
                  <a:pt x="820166" y="316547"/>
                </a:lnTo>
                <a:lnTo>
                  <a:pt x="819365" y="312737"/>
                </a:lnTo>
                <a:lnTo>
                  <a:pt x="822604" y="310197"/>
                </a:lnTo>
                <a:lnTo>
                  <a:pt x="825182" y="310197"/>
                </a:lnTo>
                <a:lnTo>
                  <a:pt x="825728" y="311467"/>
                </a:lnTo>
                <a:lnTo>
                  <a:pt x="825665" y="310197"/>
                </a:lnTo>
                <a:lnTo>
                  <a:pt x="824979" y="296227"/>
                </a:lnTo>
                <a:lnTo>
                  <a:pt x="829945" y="280987"/>
                </a:lnTo>
                <a:lnTo>
                  <a:pt x="832472" y="272097"/>
                </a:lnTo>
                <a:lnTo>
                  <a:pt x="834288" y="265747"/>
                </a:lnTo>
                <a:lnTo>
                  <a:pt x="831697" y="253047"/>
                </a:lnTo>
                <a:lnTo>
                  <a:pt x="832231" y="254317"/>
                </a:lnTo>
                <a:lnTo>
                  <a:pt x="831786" y="253047"/>
                </a:lnTo>
                <a:lnTo>
                  <a:pt x="827697" y="241617"/>
                </a:lnTo>
                <a:lnTo>
                  <a:pt x="826782" y="239077"/>
                </a:lnTo>
                <a:lnTo>
                  <a:pt x="827900" y="231457"/>
                </a:lnTo>
                <a:lnTo>
                  <a:pt x="830719" y="242887"/>
                </a:lnTo>
                <a:lnTo>
                  <a:pt x="834199" y="237807"/>
                </a:lnTo>
                <a:lnTo>
                  <a:pt x="832319" y="231457"/>
                </a:lnTo>
                <a:lnTo>
                  <a:pt x="830808" y="226377"/>
                </a:lnTo>
                <a:lnTo>
                  <a:pt x="831202" y="217487"/>
                </a:lnTo>
                <a:lnTo>
                  <a:pt x="831265" y="216217"/>
                </a:lnTo>
                <a:lnTo>
                  <a:pt x="831697" y="212407"/>
                </a:lnTo>
                <a:lnTo>
                  <a:pt x="832281" y="207327"/>
                </a:lnTo>
                <a:lnTo>
                  <a:pt x="830529" y="198437"/>
                </a:lnTo>
                <a:lnTo>
                  <a:pt x="837514" y="187007"/>
                </a:lnTo>
                <a:lnTo>
                  <a:pt x="837539" y="185737"/>
                </a:lnTo>
                <a:lnTo>
                  <a:pt x="790244" y="185737"/>
                </a:lnTo>
                <a:lnTo>
                  <a:pt x="791171" y="189547"/>
                </a:lnTo>
                <a:lnTo>
                  <a:pt x="796886" y="190817"/>
                </a:lnTo>
                <a:lnTo>
                  <a:pt x="797610" y="194627"/>
                </a:lnTo>
                <a:lnTo>
                  <a:pt x="797356" y="195897"/>
                </a:lnTo>
                <a:lnTo>
                  <a:pt x="796505" y="197167"/>
                </a:lnTo>
                <a:lnTo>
                  <a:pt x="796378" y="197358"/>
                </a:lnTo>
                <a:lnTo>
                  <a:pt x="794105" y="198094"/>
                </a:lnTo>
                <a:lnTo>
                  <a:pt x="787412" y="188861"/>
                </a:lnTo>
                <a:lnTo>
                  <a:pt x="783793" y="196265"/>
                </a:lnTo>
                <a:lnTo>
                  <a:pt x="787209" y="195199"/>
                </a:lnTo>
                <a:lnTo>
                  <a:pt x="789863" y="197929"/>
                </a:lnTo>
                <a:lnTo>
                  <a:pt x="792657" y="200088"/>
                </a:lnTo>
                <a:lnTo>
                  <a:pt x="796366" y="197396"/>
                </a:lnTo>
                <a:lnTo>
                  <a:pt x="788466" y="209867"/>
                </a:lnTo>
                <a:lnTo>
                  <a:pt x="784644" y="212407"/>
                </a:lnTo>
                <a:lnTo>
                  <a:pt x="785723" y="204787"/>
                </a:lnTo>
                <a:lnTo>
                  <a:pt x="782828" y="206057"/>
                </a:lnTo>
                <a:lnTo>
                  <a:pt x="781596" y="214947"/>
                </a:lnTo>
                <a:lnTo>
                  <a:pt x="777252" y="209867"/>
                </a:lnTo>
                <a:lnTo>
                  <a:pt x="773684" y="216217"/>
                </a:lnTo>
                <a:lnTo>
                  <a:pt x="778319" y="214947"/>
                </a:lnTo>
                <a:lnTo>
                  <a:pt x="780186" y="218757"/>
                </a:lnTo>
                <a:lnTo>
                  <a:pt x="778294" y="223837"/>
                </a:lnTo>
                <a:lnTo>
                  <a:pt x="784428" y="217487"/>
                </a:lnTo>
                <a:lnTo>
                  <a:pt x="785545" y="225107"/>
                </a:lnTo>
                <a:lnTo>
                  <a:pt x="778687" y="233997"/>
                </a:lnTo>
                <a:lnTo>
                  <a:pt x="779767" y="241617"/>
                </a:lnTo>
                <a:lnTo>
                  <a:pt x="775817" y="237807"/>
                </a:lnTo>
                <a:lnTo>
                  <a:pt x="776795" y="244157"/>
                </a:lnTo>
                <a:lnTo>
                  <a:pt x="777557" y="253047"/>
                </a:lnTo>
                <a:lnTo>
                  <a:pt x="779805" y="261937"/>
                </a:lnTo>
                <a:lnTo>
                  <a:pt x="785266" y="269557"/>
                </a:lnTo>
                <a:lnTo>
                  <a:pt x="783742" y="270827"/>
                </a:lnTo>
                <a:lnTo>
                  <a:pt x="780186" y="272097"/>
                </a:lnTo>
                <a:lnTo>
                  <a:pt x="779335" y="269557"/>
                </a:lnTo>
                <a:lnTo>
                  <a:pt x="779970" y="282257"/>
                </a:lnTo>
                <a:lnTo>
                  <a:pt x="782789" y="294957"/>
                </a:lnTo>
                <a:lnTo>
                  <a:pt x="784733" y="307657"/>
                </a:lnTo>
                <a:lnTo>
                  <a:pt x="782713" y="317817"/>
                </a:lnTo>
                <a:lnTo>
                  <a:pt x="779602" y="316547"/>
                </a:lnTo>
                <a:lnTo>
                  <a:pt x="780440" y="320357"/>
                </a:lnTo>
                <a:lnTo>
                  <a:pt x="785380" y="322897"/>
                </a:lnTo>
                <a:lnTo>
                  <a:pt x="782116" y="325437"/>
                </a:lnTo>
                <a:lnTo>
                  <a:pt x="780808" y="325437"/>
                </a:lnTo>
                <a:lnTo>
                  <a:pt x="778992" y="324167"/>
                </a:lnTo>
                <a:lnTo>
                  <a:pt x="778776" y="326707"/>
                </a:lnTo>
                <a:lnTo>
                  <a:pt x="779805" y="327977"/>
                </a:lnTo>
                <a:lnTo>
                  <a:pt x="784085" y="334327"/>
                </a:lnTo>
                <a:lnTo>
                  <a:pt x="782142" y="338137"/>
                </a:lnTo>
                <a:lnTo>
                  <a:pt x="778675" y="334327"/>
                </a:lnTo>
                <a:lnTo>
                  <a:pt x="778040" y="345757"/>
                </a:lnTo>
                <a:lnTo>
                  <a:pt x="781202" y="354647"/>
                </a:lnTo>
                <a:lnTo>
                  <a:pt x="785558" y="363537"/>
                </a:lnTo>
                <a:lnTo>
                  <a:pt x="788492" y="372427"/>
                </a:lnTo>
                <a:lnTo>
                  <a:pt x="779221" y="372427"/>
                </a:lnTo>
                <a:lnTo>
                  <a:pt x="774230" y="391477"/>
                </a:lnTo>
                <a:lnTo>
                  <a:pt x="772922" y="391477"/>
                </a:lnTo>
                <a:lnTo>
                  <a:pt x="773366" y="404177"/>
                </a:lnTo>
                <a:lnTo>
                  <a:pt x="776147" y="415607"/>
                </a:lnTo>
                <a:lnTo>
                  <a:pt x="779843" y="427037"/>
                </a:lnTo>
                <a:lnTo>
                  <a:pt x="782993" y="439737"/>
                </a:lnTo>
                <a:lnTo>
                  <a:pt x="777735" y="449897"/>
                </a:lnTo>
                <a:lnTo>
                  <a:pt x="775779" y="463867"/>
                </a:lnTo>
                <a:lnTo>
                  <a:pt x="774636" y="479107"/>
                </a:lnTo>
                <a:lnTo>
                  <a:pt x="771766" y="493077"/>
                </a:lnTo>
                <a:lnTo>
                  <a:pt x="773518" y="490537"/>
                </a:lnTo>
                <a:lnTo>
                  <a:pt x="778979" y="493077"/>
                </a:lnTo>
                <a:lnTo>
                  <a:pt x="779830" y="496887"/>
                </a:lnTo>
                <a:lnTo>
                  <a:pt x="778840" y="498157"/>
                </a:lnTo>
                <a:lnTo>
                  <a:pt x="780376" y="501967"/>
                </a:lnTo>
                <a:lnTo>
                  <a:pt x="781824" y="505777"/>
                </a:lnTo>
                <a:lnTo>
                  <a:pt x="781685" y="509587"/>
                </a:lnTo>
                <a:lnTo>
                  <a:pt x="777443" y="508317"/>
                </a:lnTo>
                <a:lnTo>
                  <a:pt x="777671" y="505777"/>
                </a:lnTo>
                <a:lnTo>
                  <a:pt x="773468" y="510857"/>
                </a:lnTo>
                <a:lnTo>
                  <a:pt x="771410" y="517207"/>
                </a:lnTo>
                <a:lnTo>
                  <a:pt x="770712" y="526097"/>
                </a:lnTo>
                <a:lnTo>
                  <a:pt x="770597" y="533717"/>
                </a:lnTo>
                <a:lnTo>
                  <a:pt x="774166" y="537527"/>
                </a:lnTo>
                <a:lnTo>
                  <a:pt x="786015" y="532447"/>
                </a:lnTo>
                <a:lnTo>
                  <a:pt x="786701" y="538797"/>
                </a:lnTo>
                <a:lnTo>
                  <a:pt x="793191" y="546417"/>
                </a:lnTo>
                <a:lnTo>
                  <a:pt x="797623" y="551497"/>
                </a:lnTo>
                <a:lnTo>
                  <a:pt x="801179" y="555307"/>
                </a:lnTo>
                <a:lnTo>
                  <a:pt x="805688" y="557847"/>
                </a:lnTo>
                <a:lnTo>
                  <a:pt x="810056" y="560387"/>
                </a:lnTo>
                <a:lnTo>
                  <a:pt x="816356" y="564197"/>
                </a:lnTo>
                <a:lnTo>
                  <a:pt x="821601" y="568007"/>
                </a:lnTo>
                <a:lnTo>
                  <a:pt x="824979" y="573087"/>
                </a:lnTo>
                <a:lnTo>
                  <a:pt x="825652" y="578167"/>
                </a:lnTo>
                <a:lnTo>
                  <a:pt x="830541" y="579437"/>
                </a:lnTo>
                <a:lnTo>
                  <a:pt x="834339" y="581977"/>
                </a:lnTo>
                <a:lnTo>
                  <a:pt x="839203" y="583247"/>
                </a:lnTo>
                <a:lnTo>
                  <a:pt x="835139" y="587057"/>
                </a:lnTo>
                <a:lnTo>
                  <a:pt x="840244" y="593407"/>
                </a:lnTo>
                <a:lnTo>
                  <a:pt x="845019" y="598487"/>
                </a:lnTo>
                <a:lnTo>
                  <a:pt x="850531" y="602297"/>
                </a:lnTo>
                <a:lnTo>
                  <a:pt x="857859" y="608647"/>
                </a:lnTo>
                <a:lnTo>
                  <a:pt x="852919" y="609917"/>
                </a:lnTo>
                <a:lnTo>
                  <a:pt x="858329" y="611187"/>
                </a:lnTo>
                <a:lnTo>
                  <a:pt x="865149" y="608647"/>
                </a:lnTo>
                <a:lnTo>
                  <a:pt x="871969" y="607377"/>
                </a:lnTo>
                <a:lnTo>
                  <a:pt x="877392" y="607377"/>
                </a:lnTo>
                <a:lnTo>
                  <a:pt x="873213" y="616267"/>
                </a:lnTo>
                <a:lnTo>
                  <a:pt x="874661" y="617537"/>
                </a:lnTo>
                <a:lnTo>
                  <a:pt x="878166" y="620077"/>
                </a:lnTo>
                <a:lnTo>
                  <a:pt x="881392" y="623887"/>
                </a:lnTo>
                <a:lnTo>
                  <a:pt x="891095" y="634047"/>
                </a:lnTo>
                <a:lnTo>
                  <a:pt x="898169" y="635317"/>
                </a:lnTo>
                <a:lnTo>
                  <a:pt x="917702" y="635317"/>
                </a:lnTo>
                <a:lnTo>
                  <a:pt x="921689" y="634047"/>
                </a:lnTo>
                <a:lnTo>
                  <a:pt x="925906" y="631507"/>
                </a:lnTo>
                <a:lnTo>
                  <a:pt x="925296" y="635317"/>
                </a:lnTo>
                <a:lnTo>
                  <a:pt x="923086" y="635317"/>
                </a:lnTo>
                <a:lnTo>
                  <a:pt x="929678" y="636587"/>
                </a:lnTo>
                <a:lnTo>
                  <a:pt x="937704" y="636587"/>
                </a:lnTo>
                <a:lnTo>
                  <a:pt x="944079" y="635317"/>
                </a:lnTo>
                <a:lnTo>
                  <a:pt x="945032" y="631507"/>
                </a:lnTo>
                <a:lnTo>
                  <a:pt x="945680" y="628967"/>
                </a:lnTo>
                <a:lnTo>
                  <a:pt x="948093" y="632777"/>
                </a:lnTo>
                <a:lnTo>
                  <a:pt x="953757" y="632777"/>
                </a:lnTo>
                <a:lnTo>
                  <a:pt x="960767" y="628967"/>
                </a:lnTo>
                <a:lnTo>
                  <a:pt x="967219" y="626427"/>
                </a:lnTo>
                <a:lnTo>
                  <a:pt x="966101" y="632777"/>
                </a:lnTo>
                <a:lnTo>
                  <a:pt x="971270" y="626427"/>
                </a:lnTo>
                <a:lnTo>
                  <a:pt x="972299" y="625157"/>
                </a:lnTo>
                <a:lnTo>
                  <a:pt x="972489" y="622617"/>
                </a:lnTo>
                <a:lnTo>
                  <a:pt x="981214" y="620077"/>
                </a:lnTo>
                <a:lnTo>
                  <a:pt x="983284" y="621347"/>
                </a:lnTo>
                <a:lnTo>
                  <a:pt x="983056" y="624916"/>
                </a:lnTo>
                <a:lnTo>
                  <a:pt x="987209" y="626427"/>
                </a:lnTo>
                <a:lnTo>
                  <a:pt x="985888" y="620077"/>
                </a:lnTo>
                <a:lnTo>
                  <a:pt x="985621" y="618807"/>
                </a:lnTo>
                <a:lnTo>
                  <a:pt x="994003" y="621347"/>
                </a:lnTo>
                <a:lnTo>
                  <a:pt x="990917" y="625157"/>
                </a:lnTo>
                <a:lnTo>
                  <a:pt x="998016" y="625157"/>
                </a:lnTo>
                <a:lnTo>
                  <a:pt x="997432" y="623887"/>
                </a:lnTo>
                <a:lnTo>
                  <a:pt x="1001318" y="618807"/>
                </a:lnTo>
                <a:lnTo>
                  <a:pt x="1005763" y="616267"/>
                </a:lnTo>
                <a:lnTo>
                  <a:pt x="1014793" y="620077"/>
                </a:lnTo>
                <a:lnTo>
                  <a:pt x="1015873" y="625157"/>
                </a:lnTo>
                <a:lnTo>
                  <a:pt x="1016800" y="622617"/>
                </a:lnTo>
                <a:lnTo>
                  <a:pt x="1020660" y="618807"/>
                </a:lnTo>
                <a:lnTo>
                  <a:pt x="1024839" y="620077"/>
                </a:lnTo>
                <a:lnTo>
                  <a:pt x="1025410" y="621347"/>
                </a:lnTo>
                <a:lnTo>
                  <a:pt x="1023137" y="623887"/>
                </a:lnTo>
                <a:lnTo>
                  <a:pt x="1031024" y="623887"/>
                </a:lnTo>
                <a:lnTo>
                  <a:pt x="1037412" y="622617"/>
                </a:lnTo>
                <a:lnTo>
                  <a:pt x="1043114" y="620077"/>
                </a:lnTo>
                <a:lnTo>
                  <a:pt x="1048931" y="622617"/>
                </a:lnTo>
                <a:lnTo>
                  <a:pt x="1049096" y="623887"/>
                </a:lnTo>
                <a:lnTo>
                  <a:pt x="1049642" y="625157"/>
                </a:lnTo>
                <a:lnTo>
                  <a:pt x="1050328" y="626427"/>
                </a:lnTo>
                <a:lnTo>
                  <a:pt x="1040904" y="625157"/>
                </a:lnTo>
                <a:lnTo>
                  <a:pt x="1034021" y="625157"/>
                </a:lnTo>
                <a:lnTo>
                  <a:pt x="1034046" y="630237"/>
                </a:lnTo>
                <a:lnTo>
                  <a:pt x="1041666" y="631507"/>
                </a:lnTo>
                <a:lnTo>
                  <a:pt x="1035659" y="639127"/>
                </a:lnTo>
                <a:lnTo>
                  <a:pt x="1040904" y="635317"/>
                </a:lnTo>
                <a:lnTo>
                  <a:pt x="1047102" y="631507"/>
                </a:lnTo>
                <a:lnTo>
                  <a:pt x="1053553" y="628967"/>
                </a:lnTo>
                <a:lnTo>
                  <a:pt x="1059573" y="627697"/>
                </a:lnTo>
                <a:lnTo>
                  <a:pt x="1060284" y="628967"/>
                </a:lnTo>
                <a:lnTo>
                  <a:pt x="1060564" y="630237"/>
                </a:lnTo>
                <a:lnTo>
                  <a:pt x="1059789" y="630237"/>
                </a:lnTo>
                <a:lnTo>
                  <a:pt x="1061504" y="631507"/>
                </a:lnTo>
                <a:lnTo>
                  <a:pt x="1063040" y="630237"/>
                </a:lnTo>
                <a:lnTo>
                  <a:pt x="1066850" y="630237"/>
                </a:lnTo>
                <a:lnTo>
                  <a:pt x="1068362" y="631507"/>
                </a:lnTo>
                <a:lnTo>
                  <a:pt x="1070635" y="631507"/>
                </a:lnTo>
                <a:lnTo>
                  <a:pt x="1071537" y="636587"/>
                </a:lnTo>
                <a:lnTo>
                  <a:pt x="1079385" y="634047"/>
                </a:lnTo>
                <a:lnTo>
                  <a:pt x="1083170" y="634047"/>
                </a:lnTo>
                <a:lnTo>
                  <a:pt x="1082814" y="627697"/>
                </a:lnTo>
                <a:lnTo>
                  <a:pt x="1087793" y="628967"/>
                </a:lnTo>
                <a:lnTo>
                  <a:pt x="1086612" y="627697"/>
                </a:lnTo>
                <a:lnTo>
                  <a:pt x="1085443" y="626427"/>
                </a:lnTo>
                <a:lnTo>
                  <a:pt x="1084275" y="625157"/>
                </a:lnTo>
                <a:lnTo>
                  <a:pt x="1083106" y="623887"/>
                </a:lnTo>
                <a:lnTo>
                  <a:pt x="1083716" y="625157"/>
                </a:lnTo>
                <a:lnTo>
                  <a:pt x="1080719" y="625157"/>
                </a:lnTo>
                <a:lnTo>
                  <a:pt x="1080401" y="624840"/>
                </a:lnTo>
                <a:lnTo>
                  <a:pt x="1079919" y="624395"/>
                </a:lnTo>
                <a:lnTo>
                  <a:pt x="1079411" y="624027"/>
                </a:lnTo>
                <a:lnTo>
                  <a:pt x="1078877" y="625157"/>
                </a:lnTo>
                <a:lnTo>
                  <a:pt x="1076375" y="625157"/>
                </a:lnTo>
                <a:lnTo>
                  <a:pt x="1076375" y="630237"/>
                </a:lnTo>
                <a:lnTo>
                  <a:pt x="1076134" y="631507"/>
                </a:lnTo>
                <a:lnTo>
                  <a:pt x="1075867" y="632777"/>
                </a:lnTo>
                <a:lnTo>
                  <a:pt x="1075397" y="632777"/>
                </a:lnTo>
                <a:lnTo>
                  <a:pt x="1072883" y="634047"/>
                </a:lnTo>
                <a:lnTo>
                  <a:pt x="1072032" y="632777"/>
                </a:lnTo>
                <a:lnTo>
                  <a:pt x="1071664" y="631507"/>
                </a:lnTo>
                <a:lnTo>
                  <a:pt x="1074267" y="631507"/>
                </a:lnTo>
                <a:lnTo>
                  <a:pt x="1076083" y="630237"/>
                </a:lnTo>
                <a:lnTo>
                  <a:pt x="1076375" y="630237"/>
                </a:lnTo>
                <a:lnTo>
                  <a:pt x="1076375" y="625157"/>
                </a:lnTo>
                <a:lnTo>
                  <a:pt x="1069086" y="625157"/>
                </a:lnTo>
                <a:lnTo>
                  <a:pt x="1072083" y="622617"/>
                </a:lnTo>
                <a:lnTo>
                  <a:pt x="1075194" y="620077"/>
                </a:lnTo>
                <a:lnTo>
                  <a:pt x="1079411" y="623887"/>
                </a:lnTo>
                <a:lnTo>
                  <a:pt x="1081328" y="620077"/>
                </a:lnTo>
                <a:lnTo>
                  <a:pt x="1082040" y="618807"/>
                </a:lnTo>
                <a:lnTo>
                  <a:pt x="1083449" y="616267"/>
                </a:lnTo>
                <a:lnTo>
                  <a:pt x="1084643" y="613727"/>
                </a:lnTo>
                <a:lnTo>
                  <a:pt x="1089888" y="622617"/>
                </a:lnTo>
                <a:lnTo>
                  <a:pt x="1099934" y="626427"/>
                </a:lnTo>
                <a:lnTo>
                  <a:pt x="1101356" y="631507"/>
                </a:lnTo>
                <a:lnTo>
                  <a:pt x="1110615" y="628967"/>
                </a:lnTo>
                <a:lnTo>
                  <a:pt x="1120241" y="627697"/>
                </a:lnTo>
                <a:lnTo>
                  <a:pt x="1129055" y="623887"/>
                </a:lnTo>
                <a:lnTo>
                  <a:pt x="1135862" y="617537"/>
                </a:lnTo>
                <a:lnTo>
                  <a:pt x="1139139" y="616267"/>
                </a:lnTo>
                <a:lnTo>
                  <a:pt x="1139672" y="621347"/>
                </a:lnTo>
                <a:lnTo>
                  <a:pt x="1140904" y="622617"/>
                </a:lnTo>
                <a:lnTo>
                  <a:pt x="1142301" y="622617"/>
                </a:lnTo>
                <a:lnTo>
                  <a:pt x="1155496" y="622617"/>
                </a:lnTo>
                <a:lnTo>
                  <a:pt x="1156766" y="616267"/>
                </a:lnTo>
                <a:lnTo>
                  <a:pt x="1159738" y="618807"/>
                </a:lnTo>
                <a:lnTo>
                  <a:pt x="1159014" y="621347"/>
                </a:lnTo>
                <a:lnTo>
                  <a:pt x="1158849" y="622617"/>
                </a:lnTo>
                <a:lnTo>
                  <a:pt x="1163548" y="622617"/>
                </a:lnTo>
                <a:lnTo>
                  <a:pt x="1162024" y="625157"/>
                </a:lnTo>
                <a:lnTo>
                  <a:pt x="1177607" y="626427"/>
                </a:lnTo>
                <a:lnTo>
                  <a:pt x="1191780" y="621347"/>
                </a:lnTo>
                <a:lnTo>
                  <a:pt x="1206423" y="616267"/>
                </a:lnTo>
                <a:lnTo>
                  <a:pt x="1223391" y="620077"/>
                </a:lnTo>
                <a:lnTo>
                  <a:pt x="1221651" y="618807"/>
                </a:lnTo>
                <a:lnTo>
                  <a:pt x="1220787" y="618807"/>
                </a:lnTo>
                <a:lnTo>
                  <a:pt x="1220431" y="617537"/>
                </a:lnTo>
                <a:lnTo>
                  <a:pt x="1239913" y="620077"/>
                </a:lnTo>
                <a:lnTo>
                  <a:pt x="1249756" y="618807"/>
                </a:lnTo>
                <a:lnTo>
                  <a:pt x="1269542" y="617537"/>
                </a:lnTo>
                <a:lnTo>
                  <a:pt x="1290320" y="617537"/>
                </a:lnTo>
                <a:lnTo>
                  <a:pt x="1303832" y="618807"/>
                </a:lnTo>
                <a:lnTo>
                  <a:pt x="1306868" y="617537"/>
                </a:lnTo>
                <a:lnTo>
                  <a:pt x="1308455" y="616267"/>
                </a:lnTo>
                <a:lnTo>
                  <a:pt x="1310055" y="614997"/>
                </a:lnTo>
                <a:lnTo>
                  <a:pt x="1313522" y="613727"/>
                </a:lnTo>
                <a:lnTo>
                  <a:pt x="1315999" y="612457"/>
                </a:lnTo>
                <a:lnTo>
                  <a:pt x="1320838" y="603567"/>
                </a:lnTo>
                <a:lnTo>
                  <a:pt x="1320634" y="602297"/>
                </a:lnTo>
                <a:lnTo>
                  <a:pt x="1320431" y="601027"/>
                </a:lnTo>
                <a:lnTo>
                  <a:pt x="1320952" y="598487"/>
                </a:lnTo>
                <a:lnTo>
                  <a:pt x="1326502" y="602297"/>
                </a:lnTo>
                <a:lnTo>
                  <a:pt x="1327556" y="592137"/>
                </a:lnTo>
                <a:lnTo>
                  <a:pt x="1327683" y="590867"/>
                </a:lnTo>
                <a:lnTo>
                  <a:pt x="1333893" y="584517"/>
                </a:lnTo>
                <a:lnTo>
                  <a:pt x="1342898" y="583247"/>
                </a:lnTo>
                <a:lnTo>
                  <a:pt x="1351737" y="579437"/>
                </a:lnTo>
                <a:lnTo>
                  <a:pt x="1357426" y="570547"/>
                </a:lnTo>
                <a:lnTo>
                  <a:pt x="1353121" y="569277"/>
                </a:lnTo>
                <a:lnTo>
                  <a:pt x="1356118" y="566737"/>
                </a:lnTo>
                <a:lnTo>
                  <a:pt x="1357630" y="565467"/>
                </a:lnTo>
                <a:lnTo>
                  <a:pt x="1358417" y="564197"/>
                </a:lnTo>
                <a:lnTo>
                  <a:pt x="1363941" y="555307"/>
                </a:lnTo>
                <a:lnTo>
                  <a:pt x="1366596" y="560387"/>
                </a:lnTo>
                <a:lnTo>
                  <a:pt x="1366481" y="559117"/>
                </a:lnTo>
                <a:lnTo>
                  <a:pt x="1364881" y="555307"/>
                </a:lnTo>
                <a:lnTo>
                  <a:pt x="1367942" y="555307"/>
                </a:lnTo>
                <a:lnTo>
                  <a:pt x="1370317" y="557847"/>
                </a:lnTo>
                <a:lnTo>
                  <a:pt x="1371485" y="555307"/>
                </a:lnTo>
                <a:lnTo>
                  <a:pt x="1372654" y="552767"/>
                </a:lnTo>
                <a:lnTo>
                  <a:pt x="1376172" y="545147"/>
                </a:lnTo>
                <a:lnTo>
                  <a:pt x="1381429" y="543877"/>
                </a:lnTo>
                <a:lnTo>
                  <a:pt x="1384909" y="547687"/>
                </a:lnTo>
                <a:lnTo>
                  <a:pt x="1388821" y="548957"/>
                </a:lnTo>
                <a:lnTo>
                  <a:pt x="1395336" y="546417"/>
                </a:lnTo>
                <a:lnTo>
                  <a:pt x="1396949" y="543877"/>
                </a:lnTo>
                <a:lnTo>
                  <a:pt x="1398562" y="541337"/>
                </a:lnTo>
                <a:lnTo>
                  <a:pt x="1398930" y="538797"/>
                </a:lnTo>
                <a:lnTo>
                  <a:pt x="1399311" y="536257"/>
                </a:lnTo>
                <a:lnTo>
                  <a:pt x="1399870" y="532447"/>
                </a:lnTo>
                <a:lnTo>
                  <a:pt x="1400060" y="531177"/>
                </a:lnTo>
                <a:lnTo>
                  <a:pt x="1400441" y="528637"/>
                </a:lnTo>
                <a:close/>
              </a:path>
              <a:path w="1405890" h="650239">
                <a:moveTo>
                  <a:pt x="1405153" y="237921"/>
                </a:moveTo>
                <a:lnTo>
                  <a:pt x="1404416" y="237934"/>
                </a:lnTo>
                <a:lnTo>
                  <a:pt x="1403705" y="238175"/>
                </a:lnTo>
                <a:lnTo>
                  <a:pt x="1403057" y="238531"/>
                </a:lnTo>
                <a:lnTo>
                  <a:pt x="1403934" y="238404"/>
                </a:lnTo>
                <a:lnTo>
                  <a:pt x="1404708" y="238175"/>
                </a:lnTo>
                <a:lnTo>
                  <a:pt x="1405153" y="237921"/>
                </a:lnTo>
                <a:close/>
              </a:path>
              <a:path w="1405890" h="650239">
                <a:moveTo>
                  <a:pt x="1405509" y="286080"/>
                </a:moveTo>
                <a:lnTo>
                  <a:pt x="1402613" y="283387"/>
                </a:lnTo>
                <a:lnTo>
                  <a:pt x="1402638" y="284797"/>
                </a:lnTo>
                <a:lnTo>
                  <a:pt x="1400162" y="282257"/>
                </a:lnTo>
                <a:lnTo>
                  <a:pt x="1398816" y="280987"/>
                </a:lnTo>
                <a:lnTo>
                  <a:pt x="1398181" y="278447"/>
                </a:lnTo>
                <a:lnTo>
                  <a:pt x="1397850" y="277177"/>
                </a:lnTo>
                <a:lnTo>
                  <a:pt x="1403667" y="278447"/>
                </a:lnTo>
                <a:lnTo>
                  <a:pt x="1403350" y="277177"/>
                </a:lnTo>
                <a:lnTo>
                  <a:pt x="1402422" y="273367"/>
                </a:lnTo>
                <a:lnTo>
                  <a:pt x="1400390" y="267017"/>
                </a:lnTo>
                <a:lnTo>
                  <a:pt x="1399159" y="260667"/>
                </a:lnTo>
                <a:lnTo>
                  <a:pt x="1399870" y="255587"/>
                </a:lnTo>
                <a:lnTo>
                  <a:pt x="1400238" y="253047"/>
                </a:lnTo>
                <a:lnTo>
                  <a:pt x="1395577" y="254317"/>
                </a:lnTo>
                <a:lnTo>
                  <a:pt x="1390294" y="255587"/>
                </a:lnTo>
                <a:lnTo>
                  <a:pt x="1385316" y="255587"/>
                </a:lnTo>
                <a:lnTo>
                  <a:pt x="1381569" y="251777"/>
                </a:lnTo>
                <a:lnTo>
                  <a:pt x="1384477" y="250507"/>
                </a:lnTo>
                <a:lnTo>
                  <a:pt x="1389253" y="250507"/>
                </a:lnTo>
                <a:lnTo>
                  <a:pt x="1388211" y="249237"/>
                </a:lnTo>
                <a:lnTo>
                  <a:pt x="1389430" y="247967"/>
                </a:lnTo>
                <a:lnTo>
                  <a:pt x="1390357" y="248691"/>
                </a:lnTo>
                <a:lnTo>
                  <a:pt x="1390472" y="247967"/>
                </a:lnTo>
                <a:lnTo>
                  <a:pt x="1390662" y="246697"/>
                </a:lnTo>
                <a:lnTo>
                  <a:pt x="1394815" y="246697"/>
                </a:lnTo>
                <a:lnTo>
                  <a:pt x="1393571" y="244157"/>
                </a:lnTo>
                <a:lnTo>
                  <a:pt x="1396885" y="244157"/>
                </a:lnTo>
                <a:lnTo>
                  <a:pt x="1397304" y="245427"/>
                </a:lnTo>
                <a:lnTo>
                  <a:pt x="1395222" y="246697"/>
                </a:lnTo>
                <a:lnTo>
                  <a:pt x="1396885" y="247967"/>
                </a:lnTo>
                <a:lnTo>
                  <a:pt x="1397546" y="244157"/>
                </a:lnTo>
                <a:lnTo>
                  <a:pt x="1399921" y="239077"/>
                </a:lnTo>
                <a:lnTo>
                  <a:pt x="1403045" y="237807"/>
                </a:lnTo>
                <a:lnTo>
                  <a:pt x="1397444" y="237807"/>
                </a:lnTo>
                <a:lnTo>
                  <a:pt x="1396847" y="235267"/>
                </a:lnTo>
                <a:lnTo>
                  <a:pt x="1396390" y="227647"/>
                </a:lnTo>
                <a:lnTo>
                  <a:pt x="1401787" y="232727"/>
                </a:lnTo>
                <a:lnTo>
                  <a:pt x="1403858" y="227647"/>
                </a:lnTo>
                <a:lnTo>
                  <a:pt x="1400924" y="226377"/>
                </a:lnTo>
                <a:lnTo>
                  <a:pt x="1403832" y="221297"/>
                </a:lnTo>
                <a:lnTo>
                  <a:pt x="1397609" y="221297"/>
                </a:lnTo>
                <a:lnTo>
                  <a:pt x="1397584" y="218757"/>
                </a:lnTo>
                <a:lnTo>
                  <a:pt x="1400492" y="218757"/>
                </a:lnTo>
                <a:lnTo>
                  <a:pt x="1402156" y="217487"/>
                </a:lnTo>
                <a:lnTo>
                  <a:pt x="1400683" y="212407"/>
                </a:lnTo>
                <a:lnTo>
                  <a:pt x="1399717" y="207327"/>
                </a:lnTo>
                <a:lnTo>
                  <a:pt x="1398600" y="204787"/>
                </a:lnTo>
                <a:lnTo>
                  <a:pt x="1398041" y="203517"/>
                </a:lnTo>
                <a:lnTo>
                  <a:pt x="1394879" y="203517"/>
                </a:lnTo>
                <a:lnTo>
                  <a:pt x="1395069" y="203288"/>
                </a:lnTo>
                <a:lnTo>
                  <a:pt x="1395310" y="202615"/>
                </a:lnTo>
                <a:lnTo>
                  <a:pt x="1395425" y="201879"/>
                </a:lnTo>
                <a:lnTo>
                  <a:pt x="1394739" y="203517"/>
                </a:lnTo>
                <a:lnTo>
                  <a:pt x="1394485" y="203517"/>
                </a:lnTo>
                <a:lnTo>
                  <a:pt x="1394231" y="204279"/>
                </a:lnTo>
                <a:lnTo>
                  <a:pt x="1394079" y="204787"/>
                </a:lnTo>
                <a:lnTo>
                  <a:pt x="1393990" y="204444"/>
                </a:lnTo>
                <a:lnTo>
                  <a:pt x="1394180" y="204355"/>
                </a:lnTo>
                <a:lnTo>
                  <a:pt x="1393977" y="204381"/>
                </a:lnTo>
                <a:lnTo>
                  <a:pt x="1392085" y="195897"/>
                </a:lnTo>
                <a:lnTo>
                  <a:pt x="1391513" y="193357"/>
                </a:lnTo>
                <a:lnTo>
                  <a:pt x="1392542" y="184467"/>
                </a:lnTo>
                <a:lnTo>
                  <a:pt x="1394218" y="174307"/>
                </a:lnTo>
                <a:lnTo>
                  <a:pt x="1393901" y="164147"/>
                </a:lnTo>
                <a:lnTo>
                  <a:pt x="1395996" y="164147"/>
                </a:lnTo>
                <a:lnTo>
                  <a:pt x="1395577" y="162877"/>
                </a:lnTo>
                <a:lnTo>
                  <a:pt x="1393482" y="156527"/>
                </a:lnTo>
                <a:lnTo>
                  <a:pt x="1394269" y="146367"/>
                </a:lnTo>
                <a:lnTo>
                  <a:pt x="1391983" y="143827"/>
                </a:lnTo>
                <a:lnTo>
                  <a:pt x="1389684" y="141287"/>
                </a:lnTo>
                <a:lnTo>
                  <a:pt x="1389659" y="138747"/>
                </a:lnTo>
                <a:lnTo>
                  <a:pt x="1393393" y="136207"/>
                </a:lnTo>
                <a:lnTo>
                  <a:pt x="1395882" y="136207"/>
                </a:lnTo>
                <a:lnTo>
                  <a:pt x="1394256" y="129857"/>
                </a:lnTo>
                <a:lnTo>
                  <a:pt x="1392059" y="129857"/>
                </a:lnTo>
                <a:lnTo>
                  <a:pt x="1394053" y="120967"/>
                </a:lnTo>
                <a:lnTo>
                  <a:pt x="1394625" y="118427"/>
                </a:lnTo>
                <a:lnTo>
                  <a:pt x="1394167" y="117157"/>
                </a:lnTo>
                <a:lnTo>
                  <a:pt x="1395437" y="118427"/>
                </a:lnTo>
                <a:lnTo>
                  <a:pt x="1395806" y="118427"/>
                </a:lnTo>
                <a:lnTo>
                  <a:pt x="1397952" y="121246"/>
                </a:lnTo>
                <a:lnTo>
                  <a:pt x="1397850" y="124777"/>
                </a:lnTo>
                <a:lnTo>
                  <a:pt x="1398346" y="121754"/>
                </a:lnTo>
                <a:lnTo>
                  <a:pt x="1398714" y="122237"/>
                </a:lnTo>
                <a:lnTo>
                  <a:pt x="1398600" y="120205"/>
                </a:lnTo>
                <a:lnTo>
                  <a:pt x="1398422" y="121246"/>
                </a:lnTo>
                <a:lnTo>
                  <a:pt x="1398485" y="118427"/>
                </a:lnTo>
                <a:lnTo>
                  <a:pt x="1398600" y="120205"/>
                </a:lnTo>
                <a:lnTo>
                  <a:pt x="1399298" y="115887"/>
                </a:lnTo>
                <a:lnTo>
                  <a:pt x="1398231" y="114350"/>
                </a:lnTo>
                <a:lnTo>
                  <a:pt x="1398155" y="114223"/>
                </a:lnTo>
                <a:lnTo>
                  <a:pt x="1396682" y="112077"/>
                </a:lnTo>
                <a:lnTo>
                  <a:pt x="1394002" y="108267"/>
                </a:lnTo>
                <a:lnTo>
                  <a:pt x="1384884" y="105727"/>
                </a:lnTo>
                <a:lnTo>
                  <a:pt x="1388414" y="104457"/>
                </a:lnTo>
                <a:lnTo>
                  <a:pt x="1387741" y="101917"/>
                </a:lnTo>
                <a:lnTo>
                  <a:pt x="1387119" y="100647"/>
                </a:lnTo>
                <a:lnTo>
                  <a:pt x="1386509" y="99377"/>
                </a:lnTo>
                <a:lnTo>
                  <a:pt x="1385493" y="96837"/>
                </a:lnTo>
                <a:lnTo>
                  <a:pt x="1383296" y="95567"/>
                </a:lnTo>
                <a:lnTo>
                  <a:pt x="1381429" y="94297"/>
                </a:lnTo>
                <a:lnTo>
                  <a:pt x="1382560" y="100647"/>
                </a:lnTo>
                <a:lnTo>
                  <a:pt x="1379118" y="99377"/>
                </a:lnTo>
                <a:lnTo>
                  <a:pt x="1378216" y="98107"/>
                </a:lnTo>
                <a:lnTo>
                  <a:pt x="1374635" y="93027"/>
                </a:lnTo>
                <a:lnTo>
                  <a:pt x="1380972" y="89217"/>
                </a:lnTo>
                <a:lnTo>
                  <a:pt x="1374089" y="80327"/>
                </a:lnTo>
                <a:lnTo>
                  <a:pt x="1364094" y="76517"/>
                </a:lnTo>
                <a:lnTo>
                  <a:pt x="1355356" y="71437"/>
                </a:lnTo>
                <a:lnTo>
                  <a:pt x="1355013" y="70332"/>
                </a:lnTo>
                <a:lnTo>
                  <a:pt x="1349209" y="71437"/>
                </a:lnTo>
                <a:lnTo>
                  <a:pt x="1344752" y="65087"/>
                </a:lnTo>
                <a:lnTo>
                  <a:pt x="1346492" y="53657"/>
                </a:lnTo>
                <a:lnTo>
                  <a:pt x="1344244" y="51117"/>
                </a:lnTo>
                <a:lnTo>
                  <a:pt x="1340866" y="47307"/>
                </a:lnTo>
                <a:lnTo>
                  <a:pt x="1330401" y="47307"/>
                </a:lnTo>
                <a:lnTo>
                  <a:pt x="1325702" y="43497"/>
                </a:lnTo>
                <a:lnTo>
                  <a:pt x="1324889" y="46037"/>
                </a:lnTo>
                <a:lnTo>
                  <a:pt x="1321066" y="51117"/>
                </a:lnTo>
                <a:lnTo>
                  <a:pt x="1313929" y="47307"/>
                </a:lnTo>
                <a:lnTo>
                  <a:pt x="1309954" y="42227"/>
                </a:lnTo>
                <a:lnTo>
                  <a:pt x="1313180" y="32067"/>
                </a:lnTo>
                <a:lnTo>
                  <a:pt x="1319568" y="35877"/>
                </a:lnTo>
                <a:lnTo>
                  <a:pt x="1321104" y="37147"/>
                </a:lnTo>
                <a:lnTo>
                  <a:pt x="1321015" y="38417"/>
                </a:lnTo>
                <a:lnTo>
                  <a:pt x="1320406" y="38417"/>
                </a:lnTo>
                <a:lnTo>
                  <a:pt x="1322705" y="39687"/>
                </a:lnTo>
                <a:lnTo>
                  <a:pt x="1325626" y="40957"/>
                </a:lnTo>
                <a:lnTo>
                  <a:pt x="1325511" y="37147"/>
                </a:lnTo>
                <a:lnTo>
                  <a:pt x="1323073" y="38417"/>
                </a:lnTo>
                <a:lnTo>
                  <a:pt x="1323822" y="35877"/>
                </a:lnTo>
                <a:lnTo>
                  <a:pt x="1319872" y="32067"/>
                </a:lnTo>
                <a:lnTo>
                  <a:pt x="1315910" y="28257"/>
                </a:lnTo>
                <a:lnTo>
                  <a:pt x="1313256" y="25704"/>
                </a:lnTo>
                <a:lnTo>
                  <a:pt x="1312443" y="24447"/>
                </a:lnTo>
                <a:lnTo>
                  <a:pt x="1311770" y="23787"/>
                </a:lnTo>
                <a:lnTo>
                  <a:pt x="1312811" y="25273"/>
                </a:lnTo>
                <a:lnTo>
                  <a:pt x="1310640" y="23177"/>
                </a:lnTo>
                <a:lnTo>
                  <a:pt x="1311059" y="23088"/>
                </a:lnTo>
                <a:lnTo>
                  <a:pt x="1309852" y="21907"/>
                </a:lnTo>
                <a:lnTo>
                  <a:pt x="1307338" y="19367"/>
                </a:lnTo>
                <a:lnTo>
                  <a:pt x="1303248" y="18097"/>
                </a:lnTo>
                <a:lnTo>
                  <a:pt x="1285798" y="18097"/>
                </a:lnTo>
                <a:lnTo>
                  <a:pt x="1283296" y="16827"/>
                </a:lnTo>
                <a:lnTo>
                  <a:pt x="1284744" y="18097"/>
                </a:lnTo>
                <a:lnTo>
                  <a:pt x="1286027" y="21907"/>
                </a:lnTo>
                <a:lnTo>
                  <a:pt x="1284516" y="21907"/>
                </a:lnTo>
                <a:lnTo>
                  <a:pt x="1277556" y="20637"/>
                </a:lnTo>
                <a:lnTo>
                  <a:pt x="1274991" y="21907"/>
                </a:lnTo>
                <a:lnTo>
                  <a:pt x="1273225" y="24447"/>
                </a:lnTo>
                <a:lnTo>
                  <a:pt x="1268691" y="26987"/>
                </a:lnTo>
                <a:lnTo>
                  <a:pt x="1264793" y="23177"/>
                </a:lnTo>
                <a:lnTo>
                  <a:pt x="1263497" y="21907"/>
                </a:lnTo>
                <a:lnTo>
                  <a:pt x="1265999" y="20637"/>
                </a:lnTo>
                <a:lnTo>
                  <a:pt x="1271003" y="18097"/>
                </a:lnTo>
                <a:lnTo>
                  <a:pt x="1261351" y="20637"/>
                </a:lnTo>
                <a:lnTo>
                  <a:pt x="1255649" y="16827"/>
                </a:lnTo>
                <a:lnTo>
                  <a:pt x="1257439" y="15557"/>
                </a:lnTo>
                <a:lnTo>
                  <a:pt x="1262786" y="11747"/>
                </a:lnTo>
                <a:lnTo>
                  <a:pt x="1253934" y="15557"/>
                </a:lnTo>
                <a:lnTo>
                  <a:pt x="1249133" y="10477"/>
                </a:lnTo>
                <a:lnTo>
                  <a:pt x="1246720" y="7937"/>
                </a:lnTo>
                <a:lnTo>
                  <a:pt x="1241818" y="6667"/>
                </a:lnTo>
                <a:lnTo>
                  <a:pt x="1246454" y="5397"/>
                </a:lnTo>
                <a:lnTo>
                  <a:pt x="1239177" y="5397"/>
                </a:lnTo>
                <a:lnTo>
                  <a:pt x="1241577" y="10477"/>
                </a:lnTo>
                <a:lnTo>
                  <a:pt x="1238935" y="10477"/>
                </a:lnTo>
                <a:lnTo>
                  <a:pt x="1236675" y="9207"/>
                </a:lnTo>
                <a:lnTo>
                  <a:pt x="1236802" y="7937"/>
                </a:lnTo>
                <a:lnTo>
                  <a:pt x="1233906" y="10477"/>
                </a:lnTo>
                <a:lnTo>
                  <a:pt x="1238567" y="15557"/>
                </a:lnTo>
                <a:lnTo>
                  <a:pt x="1232903" y="20637"/>
                </a:lnTo>
                <a:lnTo>
                  <a:pt x="1229436" y="18097"/>
                </a:lnTo>
                <a:lnTo>
                  <a:pt x="1221905" y="23177"/>
                </a:lnTo>
                <a:lnTo>
                  <a:pt x="1220952" y="15557"/>
                </a:lnTo>
                <a:lnTo>
                  <a:pt x="1225651" y="15557"/>
                </a:lnTo>
                <a:lnTo>
                  <a:pt x="1225842" y="13017"/>
                </a:lnTo>
                <a:lnTo>
                  <a:pt x="1225740" y="10477"/>
                </a:lnTo>
                <a:lnTo>
                  <a:pt x="1227645" y="9207"/>
                </a:lnTo>
                <a:lnTo>
                  <a:pt x="1225448" y="9207"/>
                </a:lnTo>
                <a:lnTo>
                  <a:pt x="1222794" y="7937"/>
                </a:lnTo>
                <a:lnTo>
                  <a:pt x="1222413" y="7937"/>
                </a:lnTo>
                <a:lnTo>
                  <a:pt x="1223225" y="6667"/>
                </a:lnTo>
                <a:lnTo>
                  <a:pt x="1223975" y="6667"/>
                </a:lnTo>
                <a:lnTo>
                  <a:pt x="1218539" y="5397"/>
                </a:lnTo>
                <a:lnTo>
                  <a:pt x="1216012" y="7937"/>
                </a:lnTo>
                <a:lnTo>
                  <a:pt x="1213358" y="11747"/>
                </a:lnTo>
                <a:lnTo>
                  <a:pt x="1207579" y="13017"/>
                </a:lnTo>
                <a:lnTo>
                  <a:pt x="1209141" y="9207"/>
                </a:lnTo>
                <a:lnTo>
                  <a:pt x="1207541" y="7632"/>
                </a:lnTo>
                <a:lnTo>
                  <a:pt x="1205331" y="13017"/>
                </a:lnTo>
                <a:lnTo>
                  <a:pt x="1201102" y="15557"/>
                </a:lnTo>
                <a:lnTo>
                  <a:pt x="1194079" y="13017"/>
                </a:lnTo>
                <a:lnTo>
                  <a:pt x="1193266" y="17957"/>
                </a:lnTo>
                <a:lnTo>
                  <a:pt x="1193723" y="18097"/>
                </a:lnTo>
                <a:lnTo>
                  <a:pt x="1192123" y="21907"/>
                </a:lnTo>
                <a:lnTo>
                  <a:pt x="1188567" y="21907"/>
                </a:lnTo>
                <a:lnTo>
                  <a:pt x="1183538" y="23177"/>
                </a:lnTo>
                <a:lnTo>
                  <a:pt x="1183335" y="20637"/>
                </a:lnTo>
                <a:lnTo>
                  <a:pt x="1183309" y="20256"/>
                </a:lnTo>
                <a:lnTo>
                  <a:pt x="1181938" y="20637"/>
                </a:lnTo>
                <a:lnTo>
                  <a:pt x="1177150" y="18097"/>
                </a:lnTo>
                <a:lnTo>
                  <a:pt x="1174559" y="16827"/>
                </a:lnTo>
                <a:lnTo>
                  <a:pt x="1171968" y="15557"/>
                </a:lnTo>
                <a:lnTo>
                  <a:pt x="1166304" y="16827"/>
                </a:lnTo>
                <a:lnTo>
                  <a:pt x="1165148" y="15557"/>
                </a:lnTo>
                <a:lnTo>
                  <a:pt x="1162837" y="13017"/>
                </a:lnTo>
                <a:lnTo>
                  <a:pt x="1166253" y="9207"/>
                </a:lnTo>
                <a:lnTo>
                  <a:pt x="1163180" y="7937"/>
                </a:lnTo>
                <a:lnTo>
                  <a:pt x="1157871" y="7937"/>
                </a:lnTo>
                <a:lnTo>
                  <a:pt x="1150315" y="5397"/>
                </a:lnTo>
                <a:lnTo>
                  <a:pt x="1144778" y="5397"/>
                </a:lnTo>
                <a:lnTo>
                  <a:pt x="1146873" y="9842"/>
                </a:lnTo>
                <a:lnTo>
                  <a:pt x="1141095" y="14287"/>
                </a:lnTo>
                <a:lnTo>
                  <a:pt x="1156169" y="10477"/>
                </a:lnTo>
                <a:lnTo>
                  <a:pt x="1146276" y="18097"/>
                </a:lnTo>
                <a:lnTo>
                  <a:pt x="1150785" y="18097"/>
                </a:lnTo>
                <a:lnTo>
                  <a:pt x="1155915" y="15557"/>
                </a:lnTo>
                <a:lnTo>
                  <a:pt x="1158582" y="16827"/>
                </a:lnTo>
                <a:lnTo>
                  <a:pt x="1154671" y="19977"/>
                </a:lnTo>
                <a:lnTo>
                  <a:pt x="1156347" y="23177"/>
                </a:lnTo>
                <a:lnTo>
                  <a:pt x="1151826" y="20637"/>
                </a:lnTo>
                <a:lnTo>
                  <a:pt x="1147089" y="21907"/>
                </a:lnTo>
                <a:lnTo>
                  <a:pt x="1142136" y="23177"/>
                </a:lnTo>
                <a:lnTo>
                  <a:pt x="1137018" y="21907"/>
                </a:lnTo>
                <a:lnTo>
                  <a:pt x="1137246" y="18097"/>
                </a:lnTo>
                <a:lnTo>
                  <a:pt x="1137754" y="9207"/>
                </a:lnTo>
                <a:lnTo>
                  <a:pt x="1130096" y="7937"/>
                </a:lnTo>
                <a:lnTo>
                  <a:pt x="1122438" y="9207"/>
                </a:lnTo>
                <a:lnTo>
                  <a:pt x="1114171" y="11747"/>
                </a:lnTo>
                <a:lnTo>
                  <a:pt x="1104658" y="11747"/>
                </a:lnTo>
                <a:lnTo>
                  <a:pt x="1109040" y="13017"/>
                </a:lnTo>
                <a:lnTo>
                  <a:pt x="1106970" y="18097"/>
                </a:lnTo>
                <a:lnTo>
                  <a:pt x="1102601" y="15557"/>
                </a:lnTo>
                <a:lnTo>
                  <a:pt x="1100429" y="14287"/>
                </a:lnTo>
                <a:lnTo>
                  <a:pt x="1095832" y="15557"/>
                </a:lnTo>
                <a:lnTo>
                  <a:pt x="1096035" y="14287"/>
                </a:lnTo>
                <a:lnTo>
                  <a:pt x="1096429" y="11747"/>
                </a:lnTo>
                <a:lnTo>
                  <a:pt x="1093685" y="10477"/>
                </a:lnTo>
                <a:lnTo>
                  <a:pt x="1091857" y="6667"/>
                </a:lnTo>
                <a:lnTo>
                  <a:pt x="1091971" y="10477"/>
                </a:lnTo>
                <a:lnTo>
                  <a:pt x="1081684" y="6667"/>
                </a:lnTo>
                <a:lnTo>
                  <a:pt x="1080071" y="14287"/>
                </a:lnTo>
                <a:lnTo>
                  <a:pt x="1074089" y="9207"/>
                </a:lnTo>
                <a:lnTo>
                  <a:pt x="1067142" y="9207"/>
                </a:lnTo>
                <a:lnTo>
                  <a:pt x="1061910" y="13017"/>
                </a:lnTo>
                <a:lnTo>
                  <a:pt x="1056754" y="16827"/>
                </a:lnTo>
                <a:lnTo>
                  <a:pt x="1050036" y="18097"/>
                </a:lnTo>
                <a:lnTo>
                  <a:pt x="1052334" y="15557"/>
                </a:lnTo>
                <a:lnTo>
                  <a:pt x="1053477" y="14287"/>
                </a:lnTo>
                <a:lnTo>
                  <a:pt x="1048689" y="10477"/>
                </a:lnTo>
                <a:lnTo>
                  <a:pt x="1052372" y="9207"/>
                </a:lnTo>
                <a:lnTo>
                  <a:pt x="1056055" y="7937"/>
                </a:lnTo>
                <a:lnTo>
                  <a:pt x="1052449" y="7937"/>
                </a:lnTo>
                <a:lnTo>
                  <a:pt x="1049235" y="6667"/>
                </a:lnTo>
                <a:lnTo>
                  <a:pt x="1049058" y="9207"/>
                </a:lnTo>
                <a:lnTo>
                  <a:pt x="1047051" y="6667"/>
                </a:lnTo>
                <a:lnTo>
                  <a:pt x="1038821" y="15557"/>
                </a:lnTo>
                <a:lnTo>
                  <a:pt x="1036053" y="11112"/>
                </a:lnTo>
                <a:lnTo>
                  <a:pt x="1036320" y="10807"/>
                </a:lnTo>
                <a:lnTo>
                  <a:pt x="1037145" y="10490"/>
                </a:lnTo>
                <a:lnTo>
                  <a:pt x="1036955" y="10134"/>
                </a:lnTo>
                <a:lnTo>
                  <a:pt x="1035748" y="10604"/>
                </a:lnTo>
                <a:lnTo>
                  <a:pt x="1035672" y="10477"/>
                </a:lnTo>
                <a:lnTo>
                  <a:pt x="1035532" y="10680"/>
                </a:lnTo>
                <a:lnTo>
                  <a:pt x="1035215" y="10807"/>
                </a:lnTo>
                <a:lnTo>
                  <a:pt x="1035253" y="11137"/>
                </a:lnTo>
                <a:lnTo>
                  <a:pt x="1034072" y="13017"/>
                </a:lnTo>
                <a:lnTo>
                  <a:pt x="1033411" y="16827"/>
                </a:lnTo>
                <a:lnTo>
                  <a:pt x="1029373" y="16827"/>
                </a:lnTo>
                <a:lnTo>
                  <a:pt x="1023010" y="16827"/>
                </a:lnTo>
                <a:lnTo>
                  <a:pt x="1026363" y="21907"/>
                </a:lnTo>
                <a:lnTo>
                  <a:pt x="1020686" y="18097"/>
                </a:lnTo>
                <a:lnTo>
                  <a:pt x="1016901" y="15557"/>
                </a:lnTo>
                <a:lnTo>
                  <a:pt x="1005700" y="15557"/>
                </a:lnTo>
                <a:lnTo>
                  <a:pt x="994752" y="14287"/>
                </a:lnTo>
                <a:lnTo>
                  <a:pt x="988949" y="11747"/>
                </a:lnTo>
                <a:lnTo>
                  <a:pt x="986142" y="10528"/>
                </a:lnTo>
                <a:lnTo>
                  <a:pt x="987729" y="10287"/>
                </a:lnTo>
                <a:lnTo>
                  <a:pt x="985062" y="9309"/>
                </a:lnTo>
                <a:lnTo>
                  <a:pt x="985329" y="9766"/>
                </a:lnTo>
                <a:lnTo>
                  <a:pt x="985697" y="10134"/>
                </a:lnTo>
                <a:lnTo>
                  <a:pt x="985964" y="10477"/>
                </a:lnTo>
                <a:lnTo>
                  <a:pt x="978128" y="10477"/>
                </a:lnTo>
                <a:lnTo>
                  <a:pt x="968578" y="11747"/>
                </a:lnTo>
                <a:lnTo>
                  <a:pt x="961428" y="11747"/>
                </a:lnTo>
                <a:lnTo>
                  <a:pt x="961923" y="10477"/>
                </a:lnTo>
                <a:lnTo>
                  <a:pt x="957567" y="10477"/>
                </a:lnTo>
                <a:lnTo>
                  <a:pt x="954557" y="14287"/>
                </a:lnTo>
                <a:lnTo>
                  <a:pt x="951306" y="18097"/>
                </a:lnTo>
                <a:lnTo>
                  <a:pt x="945261" y="16827"/>
                </a:lnTo>
                <a:lnTo>
                  <a:pt x="939800" y="10477"/>
                </a:lnTo>
                <a:lnTo>
                  <a:pt x="951369" y="14287"/>
                </a:lnTo>
                <a:lnTo>
                  <a:pt x="947902" y="11747"/>
                </a:lnTo>
                <a:lnTo>
                  <a:pt x="947369" y="10477"/>
                </a:lnTo>
                <a:lnTo>
                  <a:pt x="945769" y="6667"/>
                </a:lnTo>
                <a:lnTo>
                  <a:pt x="945235" y="5397"/>
                </a:lnTo>
                <a:lnTo>
                  <a:pt x="939812" y="5397"/>
                </a:lnTo>
                <a:lnTo>
                  <a:pt x="933221" y="6667"/>
                </a:lnTo>
                <a:lnTo>
                  <a:pt x="927061" y="4127"/>
                </a:lnTo>
                <a:lnTo>
                  <a:pt x="928916" y="2857"/>
                </a:lnTo>
                <a:lnTo>
                  <a:pt x="926122" y="1587"/>
                </a:lnTo>
                <a:lnTo>
                  <a:pt x="922553" y="1587"/>
                </a:lnTo>
                <a:lnTo>
                  <a:pt x="918502" y="4127"/>
                </a:lnTo>
                <a:lnTo>
                  <a:pt x="913345" y="5397"/>
                </a:lnTo>
                <a:lnTo>
                  <a:pt x="906373" y="6667"/>
                </a:lnTo>
                <a:lnTo>
                  <a:pt x="899744" y="6667"/>
                </a:lnTo>
                <a:lnTo>
                  <a:pt x="900049" y="5397"/>
                </a:lnTo>
                <a:lnTo>
                  <a:pt x="899185" y="4127"/>
                </a:lnTo>
                <a:lnTo>
                  <a:pt x="897813" y="5397"/>
                </a:lnTo>
                <a:lnTo>
                  <a:pt x="896239" y="6667"/>
                </a:lnTo>
                <a:lnTo>
                  <a:pt x="894321" y="7937"/>
                </a:lnTo>
                <a:lnTo>
                  <a:pt x="890739" y="15557"/>
                </a:lnTo>
                <a:lnTo>
                  <a:pt x="886815" y="23037"/>
                </a:lnTo>
                <a:lnTo>
                  <a:pt x="881405" y="33172"/>
                </a:lnTo>
                <a:lnTo>
                  <a:pt x="882688" y="33337"/>
                </a:lnTo>
                <a:lnTo>
                  <a:pt x="878408" y="39687"/>
                </a:lnTo>
                <a:lnTo>
                  <a:pt x="874458" y="39687"/>
                </a:lnTo>
                <a:lnTo>
                  <a:pt x="868641" y="42227"/>
                </a:lnTo>
                <a:lnTo>
                  <a:pt x="863790" y="39687"/>
                </a:lnTo>
                <a:lnTo>
                  <a:pt x="868680" y="33337"/>
                </a:lnTo>
                <a:lnTo>
                  <a:pt x="860437" y="30797"/>
                </a:lnTo>
                <a:lnTo>
                  <a:pt x="862241" y="40957"/>
                </a:lnTo>
                <a:lnTo>
                  <a:pt x="858583" y="43497"/>
                </a:lnTo>
                <a:lnTo>
                  <a:pt x="856475" y="40957"/>
                </a:lnTo>
                <a:lnTo>
                  <a:pt x="853224" y="47307"/>
                </a:lnTo>
                <a:lnTo>
                  <a:pt x="852246" y="52387"/>
                </a:lnTo>
                <a:lnTo>
                  <a:pt x="850938" y="58737"/>
                </a:lnTo>
                <a:lnTo>
                  <a:pt x="846658" y="65087"/>
                </a:lnTo>
                <a:lnTo>
                  <a:pt x="849376" y="65087"/>
                </a:lnTo>
                <a:lnTo>
                  <a:pt x="848868" y="70167"/>
                </a:lnTo>
                <a:lnTo>
                  <a:pt x="846289" y="71437"/>
                </a:lnTo>
                <a:lnTo>
                  <a:pt x="843407" y="71437"/>
                </a:lnTo>
                <a:lnTo>
                  <a:pt x="842035" y="75247"/>
                </a:lnTo>
                <a:lnTo>
                  <a:pt x="834440" y="71437"/>
                </a:lnTo>
                <a:lnTo>
                  <a:pt x="833005" y="76517"/>
                </a:lnTo>
                <a:lnTo>
                  <a:pt x="831024" y="82867"/>
                </a:lnTo>
                <a:lnTo>
                  <a:pt x="828535" y="90424"/>
                </a:lnTo>
                <a:lnTo>
                  <a:pt x="825538" y="96837"/>
                </a:lnTo>
                <a:lnTo>
                  <a:pt x="824674" y="92532"/>
                </a:lnTo>
                <a:lnTo>
                  <a:pt x="822477" y="99377"/>
                </a:lnTo>
                <a:lnTo>
                  <a:pt x="816368" y="105727"/>
                </a:lnTo>
                <a:lnTo>
                  <a:pt x="812939" y="103187"/>
                </a:lnTo>
                <a:lnTo>
                  <a:pt x="810145" y="101917"/>
                </a:lnTo>
                <a:lnTo>
                  <a:pt x="806780" y="104457"/>
                </a:lnTo>
                <a:lnTo>
                  <a:pt x="802792" y="106997"/>
                </a:lnTo>
                <a:lnTo>
                  <a:pt x="798372" y="112077"/>
                </a:lnTo>
                <a:lnTo>
                  <a:pt x="793699" y="115887"/>
                </a:lnTo>
                <a:lnTo>
                  <a:pt x="792949" y="123507"/>
                </a:lnTo>
                <a:lnTo>
                  <a:pt x="791578" y="132397"/>
                </a:lnTo>
                <a:lnTo>
                  <a:pt x="786650" y="136207"/>
                </a:lnTo>
                <a:lnTo>
                  <a:pt x="788466" y="147637"/>
                </a:lnTo>
                <a:lnTo>
                  <a:pt x="787107" y="160337"/>
                </a:lnTo>
                <a:lnTo>
                  <a:pt x="784783" y="171767"/>
                </a:lnTo>
                <a:lnTo>
                  <a:pt x="783856" y="184467"/>
                </a:lnTo>
                <a:lnTo>
                  <a:pt x="789355" y="184467"/>
                </a:lnTo>
                <a:lnTo>
                  <a:pt x="837577" y="184467"/>
                </a:lnTo>
                <a:lnTo>
                  <a:pt x="837780" y="176847"/>
                </a:lnTo>
                <a:lnTo>
                  <a:pt x="837730" y="171767"/>
                </a:lnTo>
                <a:lnTo>
                  <a:pt x="837120" y="159067"/>
                </a:lnTo>
                <a:lnTo>
                  <a:pt x="840524" y="147637"/>
                </a:lnTo>
                <a:lnTo>
                  <a:pt x="840905" y="146367"/>
                </a:lnTo>
                <a:lnTo>
                  <a:pt x="837133" y="147637"/>
                </a:lnTo>
                <a:lnTo>
                  <a:pt x="833551" y="143827"/>
                </a:lnTo>
                <a:lnTo>
                  <a:pt x="836371" y="143217"/>
                </a:lnTo>
                <a:lnTo>
                  <a:pt x="834872" y="141287"/>
                </a:lnTo>
                <a:lnTo>
                  <a:pt x="834326" y="134937"/>
                </a:lnTo>
                <a:lnTo>
                  <a:pt x="834212" y="133667"/>
                </a:lnTo>
                <a:lnTo>
                  <a:pt x="833843" y="134937"/>
                </a:lnTo>
                <a:lnTo>
                  <a:pt x="833958" y="132397"/>
                </a:lnTo>
                <a:lnTo>
                  <a:pt x="835507" y="131127"/>
                </a:lnTo>
                <a:lnTo>
                  <a:pt x="835748" y="131127"/>
                </a:lnTo>
                <a:lnTo>
                  <a:pt x="841971" y="124777"/>
                </a:lnTo>
                <a:lnTo>
                  <a:pt x="846861" y="120967"/>
                </a:lnTo>
                <a:lnTo>
                  <a:pt x="851966" y="117157"/>
                </a:lnTo>
                <a:lnTo>
                  <a:pt x="857135" y="112077"/>
                </a:lnTo>
                <a:lnTo>
                  <a:pt x="865759" y="105727"/>
                </a:lnTo>
                <a:lnTo>
                  <a:pt x="872667" y="100647"/>
                </a:lnTo>
                <a:lnTo>
                  <a:pt x="877239" y="96837"/>
                </a:lnTo>
                <a:lnTo>
                  <a:pt x="880287" y="94297"/>
                </a:lnTo>
                <a:lnTo>
                  <a:pt x="887679" y="87947"/>
                </a:lnTo>
                <a:lnTo>
                  <a:pt x="889977" y="81597"/>
                </a:lnTo>
                <a:lnTo>
                  <a:pt x="887933" y="75247"/>
                </a:lnTo>
                <a:lnTo>
                  <a:pt x="887387" y="68897"/>
                </a:lnTo>
                <a:lnTo>
                  <a:pt x="894156" y="65087"/>
                </a:lnTo>
                <a:lnTo>
                  <a:pt x="896543" y="72707"/>
                </a:lnTo>
                <a:lnTo>
                  <a:pt x="899198" y="66357"/>
                </a:lnTo>
                <a:lnTo>
                  <a:pt x="902893" y="60007"/>
                </a:lnTo>
                <a:lnTo>
                  <a:pt x="907059" y="54927"/>
                </a:lnTo>
                <a:lnTo>
                  <a:pt x="910437" y="51117"/>
                </a:lnTo>
                <a:lnTo>
                  <a:pt x="911961" y="49847"/>
                </a:lnTo>
                <a:lnTo>
                  <a:pt x="914209" y="49847"/>
                </a:lnTo>
                <a:lnTo>
                  <a:pt x="915365" y="48577"/>
                </a:lnTo>
                <a:lnTo>
                  <a:pt x="925728" y="48577"/>
                </a:lnTo>
                <a:lnTo>
                  <a:pt x="930808" y="47307"/>
                </a:lnTo>
                <a:lnTo>
                  <a:pt x="929373" y="48577"/>
                </a:lnTo>
                <a:lnTo>
                  <a:pt x="929233" y="51117"/>
                </a:lnTo>
                <a:lnTo>
                  <a:pt x="926985" y="51117"/>
                </a:lnTo>
                <a:lnTo>
                  <a:pt x="931659" y="56197"/>
                </a:lnTo>
                <a:lnTo>
                  <a:pt x="945007" y="51117"/>
                </a:lnTo>
                <a:lnTo>
                  <a:pt x="945261" y="47307"/>
                </a:lnTo>
                <a:lnTo>
                  <a:pt x="948842" y="48577"/>
                </a:lnTo>
                <a:lnTo>
                  <a:pt x="945946" y="51117"/>
                </a:lnTo>
                <a:lnTo>
                  <a:pt x="948067" y="53657"/>
                </a:lnTo>
                <a:lnTo>
                  <a:pt x="952830" y="56197"/>
                </a:lnTo>
                <a:lnTo>
                  <a:pt x="960615" y="47307"/>
                </a:lnTo>
                <a:lnTo>
                  <a:pt x="963002" y="52387"/>
                </a:lnTo>
                <a:lnTo>
                  <a:pt x="963942" y="52387"/>
                </a:lnTo>
                <a:lnTo>
                  <a:pt x="973797" y="52387"/>
                </a:lnTo>
                <a:lnTo>
                  <a:pt x="972667" y="49847"/>
                </a:lnTo>
                <a:lnTo>
                  <a:pt x="978992" y="51117"/>
                </a:lnTo>
                <a:lnTo>
                  <a:pt x="985075" y="51117"/>
                </a:lnTo>
                <a:lnTo>
                  <a:pt x="990815" y="49847"/>
                </a:lnTo>
                <a:lnTo>
                  <a:pt x="996137" y="51117"/>
                </a:lnTo>
                <a:lnTo>
                  <a:pt x="1000467" y="49847"/>
                </a:lnTo>
                <a:lnTo>
                  <a:pt x="1009980" y="49847"/>
                </a:lnTo>
                <a:lnTo>
                  <a:pt x="1011758" y="47307"/>
                </a:lnTo>
                <a:lnTo>
                  <a:pt x="1012647" y="46037"/>
                </a:lnTo>
                <a:lnTo>
                  <a:pt x="1014641" y="51117"/>
                </a:lnTo>
                <a:lnTo>
                  <a:pt x="1020419" y="53657"/>
                </a:lnTo>
                <a:lnTo>
                  <a:pt x="1027455" y="52387"/>
                </a:lnTo>
                <a:lnTo>
                  <a:pt x="1033195" y="49847"/>
                </a:lnTo>
                <a:lnTo>
                  <a:pt x="1031240" y="53657"/>
                </a:lnTo>
                <a:lnTo>
                  <a:pt x="1037844" y="53657"/>
                </a:lnTo>
                <a:lnTo>
                  <a:pt x="1035519" y="57467"/>
                </a:lnTo>
                <a:lnTo>
                  <a:pt x="1041793" y="57467"/>
                </a:lnTo>
                <a:lnTo>
                  <a:pt x="1047584" y="56197"/>
                </a:lnTo>
                <a:lnTo>
                  <a:pt x="1046695" y="51117"/>
                </a:lnTo>
                <a:lnTo>
                  <a:pt x="1055128" y="54927"/>
                </a:lnTo>
                <a:lnTo>
                  <a:pt x="1063332" y="53657"/>
                </a:lnTo>
                <a:lnTo>
                  <a:pt x="1070584" y="52387"/>
                </a:lnTo>
                <a:lnTo>
                  <a:pt x="1076109" y="57467"/>
                </a:lnTo>
                <a:lnTo>
                  <a:pt x="1103312" y="52387"/>
                </a:lnTo>
                <a:lnTo>
                  <a:pt x="1109814" y="51117"/>
                </a:lnTo>
                <a:lnTo>
                  <a:pt x="1116317" y="49847"/>
                </a:lnTo>
                <a:lnTo>
                  <a:pt x="1129030" y="48577"/>
                </a:lnTo>
                <a:lnTo>
                  <a:pt x="1125715" y="53657"/>
                </a:lnTo>
                <a:lnTo>
                  <a:pt x="1119441" y="53657"/>
                </a:lnTo>
                <a:lnTo>
                  <a:pt x="1113396" y="54927"/>
                </a:lnTo>
                <a:lnTo>
                  <a:pt x="1110818" y="58737"/>
                </a:lnTo>
                <a:lnTo>
                  <a:pt x="1121803" y="56197"/>
                </a:lnTo>
                <a:lnTo>
                  <a:pt x="1131531" y="52387"/>
                </a:lnTo>
                <a:lnTo>
                  <a:pt x="1141183" y="51117"/>
                </a:lnTo>
                <a:lnTo>
                  <a:pt x="1151940" y="51117"/>
                </a:lnTo>
                <a:lnTo>
                  <a:pt x="1155954" y="52387"/>
                </a:lnTo>
                <a:lnTo>
                  <a:pt x="1149451" y="54927"/>
                </a:lnTo>
                <a:lnTo>
                  <a:pt x="1148016" y="56197"/>
                </a:lnTo>
                <a:lnTo>
                  <a:pt x="1182103" y="56197"/>
                </a:lnTo>
                <a:lnTo>
                  <a:pt x="1192898" y="53657"/>
                </a:lnTo>
                <a:lnTo>
                  <a:pt x="1192822" y="54927"/>
                </a:lnTo>
                <a:lnTo>
                  <a:pt x="1191272" y="56197"/>
                </a:lnTo>
                <a:lnTo>
                  <a:pt x="1192580" y="56197"/>
                </a:lnTo>
                <a:lnTo>
                  <a:pt x="1196200" y="58737"/>
                </a:lnTo>
                <a:lnTo>
                  <a:pt x="1196098" y="54927"/>
                </a:lnTo>
                <a:lnTo>
                  <a:pt x="1196073" y="53657"/>
                </a:lnTo>
                <a:lnTo>
                  <a:pt x="1193317" y="54927"/>
                </a:lnTo>
                <a:lnTo>
                  <a:pt x="1193330" y="53657"/>
                </a:lnTo>
                <a:lnTo>
                  <a:pt x="1193355" y="51117"/>
                </a:lnTo>
                <a:lnTo>
                  <a:pt x="1193368" y="49847"/>
                </a:lnTo>
                <a:lnTo>
                  <a:pt x="1194777" y="48577"/>
                </a:lnTo>
                <a:lnTo>
                  <a:pt x="1197610" y="46037"/>
                </a:lnTo>
                <a:lnTo>
                  <a:pt x="1201039" y="43497"/>
                </a:lnTo>
                <a:lnTo>
                  <a:pt x="1202753" y="42227"/>
                </a:lnTo>
                <a:lnTo>
                  <a:pt x="1205509" y="39687"/>
                </a:lnTo>
                <a:lnTo>
                  <a:pt x="1205331" y="44767"/>
                </a:lnTo>
                <a:lnTo>
                  <a:pt x="1209433" y="47307"/>
                </a:lnTo>
                <a:lnTo>
                  <a:pt x="1212989" y="49847"/>
                </a:lnTo>
                <a:lnTo>
                  <a:pt x="1211173" y="58737"/>
                </a:lnTo>
                <a:lnTo>
                  <a:pt x="1213040" y="57467"/>
                </a:lnTo>
                <a:lnTo>
                  <a:pt x="1215402" y="54927"/>
                </a:lnTo>
                <a:lnTo>
                  <a:pt x="1215110" y="52387"/>
                </a:lnTo>
                <a:lnTo>
                  <a:pt x="1217790" y="53657"/>
                </a:lnTo>
                <a:lnTo>
                  <a:pt x="1218590" y="54927"/>
                </a:lnTo>
                <a:lnTo>
                  <a:pt x="1215694" y="58737"/>
                </a:lnTo>
                <a:lnTo>
                  <a:pt x="1225740" y="56197"/>
                </a:lnTo>
                <a:lnTo>
                  <a:pt x="1223238" y="52387"/>
                </a:lnTo>
                <a:lnTo>
                  <a:pt x="1222400" y="51117"/>
                </a:lnTo>
                <a:lnTo>
                  <a:pt x="1231404" y="52387"/>
                </a:lnTo>
                <a:lnTo>
                  <a:pt x="1231290" y="54927"/>
                </a:lnTo>
                <a:lnTo>
                  <a:pt x="1229423" y="54927"/>
                </a:lnTo>
                <a:lnTo>
                  <a:pt x="1228394" y="57467"/>
                </a:lnTo>
                <a:lnTo>
                  <a:pt x="1236306" y="51117"/>
                </a:lnTo>
                <a:lnTo>
                  <a:pt x="1237881" y="49847"/>
                </a:lnTo>
                <a:lnTo>
                  <a:pt x="1245425" y="52387"/>
                </a:lnTo>
                <a:lnTo>
                  <a:pt x="1244904" y="52387"/>
                </a:lnTo>
                <a:lnTo>
                  <a:pt x="1245628" y="54635"/>
                </a:lnTo>
                <a:lnTo>
                  <a:pt x="1252766" y="53657"/>
                </a:lnTo>
                <a:lnTo>
                  <a:pt x="1261516" y="49847"/>
                </a:lnTo>
                <a:lnTo>
                  <a:pt x="1270469" y="48577"/>
                </a:lnTo>
                <a:lnTo>
                  <a:pt x="1280388" y="48577"/>
                </a:lnTo>
                <a:lnTo>
                  <a:pt x="1279156" y="53657"/>
                </a:lnTo>
                <a:lnTo>
                  <a:pt x="1281150" y="54927"/>
                </a:lnTo>
                <a:lnTo>
                  <a:pt x="1283893" y="56197"/>
                </a:lnTo>
                <a:lnTo>
                  <a:pt x="1284922" y="59918"/>
                </a:lnTo>
                <a:lnTo>
                  <a:pt x="1288161" y="57467"/>
                </a:lnTo>
                <a:lnTo>
                  <a:pt x="1288313" y="57467"/>
                </a:lnTo>
                <a:lnTo>
                  <a:pt x="1287805" y="53657"/>
                </a:lnTo>
                <a:lnTo>
                  <a:pt x="1290726" y="53657"/>
                </a:lnTo>
                <a:lnTo>
                  <a:pt x="1292529" y="52387"/>
                </a:lnTo>
                <a:lnTo>
                  <a:pt x="1294625" y="52387"/>
                </a:lnTo>
                <a:lnTo>
                  <a:pt x="1297317" y="53657"/>
                </a:lnTo>
                <a:lnTo>
                  <a:pt x="1297889" y="56197"/>
                </a:lnTo>
                <a:lnTo>
                  <a:pt x="1293914" y="56197"/>
                </a:lnTo>
                <a:lnTo>
                  <a:pt x="1296758" y="58737"/>
                </a:lnTo>
                <a:lnTo>
                  <a:pt x="1301483" y="62547"/>
                </a:lnTo>
                <a:lnTo>
                  <a:pt x="1298422" y="54927"/>
                </a:lnTo>
                <a:lnTo>
                  <a:pt x="1298917" y="54927"/>
                </a:lnTo>
                <a:lnTo>
                  <a:pt x="1305750" y="56197"/>
                </a:lnTo>
                <a:lnTo>
                  <a:pt x="1305661" y="54927"/>
                </a:lnTo>
                <a:lnTo>
                  <a:pt x="1305483" y="52387"/>
                </a:lnTo>
                <a:lnTo>
                  <a:pt x="1305229" y="48577"/>
                </a:lnTo>
                <a:lnTo>
                  <a:pt x="1305153" y="47307"/>
                </a:lnTo>
                <a:lnTo>
                  <a:pt x="1309814" y="54927"/>
                </a:lnTo>
                <a:lnTo>
                  <a:pt x="1307934" y="54927"/>
                </a:lnTo>
                <a:lnTo>
                  <a:pt x="1314424" y="59918"/>
                </a:lnTo>
                <a:lnTo>
                  <a:pt x="1314399" y="61277"/>
                </a:lnTo>
                <a:lnTo>
                  <a:pt x="1313802" y="66357"/>
                </a:lnTo>
                <a:lnTo>
                  <a:pt x="1322222" y="66357"/>
                </a:lnTo>
                <a:lnTo>
                  <a:pt x="1324406" y="71437"/>
                </a:lnTo>
                <a:lnTo>
                  <a:pt x="1323568" y="73977"/>
                </a:lnTo>
                <a:lnTo>
                  <a:pt x="1317536" y="77787"/>
                </a:lnTo>
                <a:lnTo>
                  <a:pt x="1316964" y="79057"/>
                </a:lnTo>
                <a:lnTo>
                  <a:pt x="1321993" y="79057"/>
                </a:lnTo>
                <a:lnTo>
                  <a:pt x="1326845" y="82867"/>
                </a:lnTo>
                <a:lnTo>
                  <a:pt x="1331861" y="86677"/>
                </a:lnTo>
                <a:lnTo>
                  <a:pt x="1335265" y="86677"/>
                </a:lnTo>
                <a:lnTo>
                  <a:pt x="1332357" y="90424"/>
                </a:lnTo>
                <a:lnTo>
                  <a:pt x="1337767" y="89217"/>
                </a:lnTo>
                <a:lnTo>
                  <a:pt x="1338783" y="93027"/>
                </a:lnTo>
                <a:lnTo>
                  <a:pt x="1338541" y="93027"/>
                </a:lnTo>
                <a:lnTo>
                  <a:pt x="1335849" y="95567"/>
                </a:lnTo>
                <a:lnTo>
                  <a:pt x="1339227" y="96837"/>
                </a:lnTo>
                <a:lnTo>
                  <a:pt x="1341170" y="94297"/>
                </a:lnTo>
                <a:lnTo>
                  <a:pt x="1342898" y="93027"/>
                </a:lnTo>
                <a:lnTo>
                  <a:pt x="1345666" y="96837"/>
                </a:lnTo>
                <a:lnTo>
                  <a:pt x="1344739" y="96837"/>
                </a:lnTo>
                <a:lnTo>
                  <a:pt x="1344460" y="98107"/>
                </a:lnTo>
                <a:lnTo>
                  <a:pt x="1342593" y="96837"/>
                </a:lnTo>
                <a:lnTo>
                  <a:pt x="1348168" y="103187"/>
                </a:lnTo>
                <a:lnTo>
                  <a:pt x="1354594" y="108267"/>
                </a:lnTo>
                <a:lnTo>
                  <a:pt x="1360843" y="113347"/>
                </a:lnTo>
                <a:lnTo>
                  <a:pt x="1365897" y="118427"/>
                </a:lnTo>
                <a:lnTo>
                  <a:pt x="1363218" y="120967"/>
                </a:lnTo>
                <a:lnTo>
                  <a:pt x="1360462" y="119697"/>
                </a:lnTo>
                <a:lnTo>
                  <a:pt x="1357934" y="118427"/>
                </a:lnTo>
                <a:lnTo>
                  <a:pt x="1355915" y="120967"/>
                </a:lnTo>
                <a:lnTo>
                  <a:pt x="1362443" y="126047"/>
                </a:lnTo>
                <a:lnTo>
                  <a:pt x="1365211" y="126047"/>
                </a:lnTo>
                <a:lnTo>
                  <a:pt x="1370330" y="128587"/>
                </a:lnTo>
                <a:lnTo>
                  <a:pt x="1371447" y="131127"/>
                </a:lnTo>
                <a:lnTo>
                  <a:pt x="1372463" y="133667"/>
                </a:lnTo>
                <a:lnTo>
                  <a:pt x="1373771" y="138747"/>
                </a:lnTo>
                <a:lnTo>
                  <a:pt x="1374063" y="143827"/>
                </a:lnTo>
                <a:lnTo>
                  <a:pt x="1373632" y="147637"/>
                </a:lnTo>
                <a:lnTo>
                  <a:pt x="1374457" y="143827"/>
                </a:lnTo>
                <a:lnTo>
                  <a:pt x="1378445" y="146367"/>
                </a:lnTo>
                <a:lnTo>
                  <a:pt x="1376680" y="151447"/>
                </a:lnTo>
                <a:lnTo>
                  <a:pt x="1373822" y="156527"/>
                </a:lnTo>
                <a:lnTo>
                  <a:pt x="1374546" y="162877"/>
                </a:lnTo>
                <a:lnTo>
                  <a:pt x="1373695" y="160337"/>
                </a:lnTo>
                <a:lnTo>
                  <a:pt x="1369555" y="160337"/>
                </a:lnTo>
                <a:lnTo>
                  <a:pt x="1369428" y="167957"/>
                </a:lnTo>
                <a:lnTo>
                  <a:pt x="1371003" y="176847"/>
                </a:lnTo>
                <a:lnTo>
                  <a:pt x="1373581" y="185737"/>
                </a:lnTo>
                <a:lnTo>
                  <a:pt x="1376489" y="195897"/>
                </a:lnTo>
                <a:lnTo>
                  <a:pt x="1373568" y="193357"/>
                </a:lnTo>
                <a:lnTo>
                  <a:pt x="1371130" y="199707"/>
                </a:lnTo>
                <a:lnTo>
                  <a:pt x="1372387" y="208597"/>
                </a:lnTo>
                <a:lnTo>
                  <a:pt x="1371206" y="214947"/>
                </a:lnTo>
                <a:lnTo>
                  <a:pt x="1374101" y="217487"/>
                </a:lnTo>
                <a:lnTo>
                  <a:pt x="1373708" y="221297"/>
                </a:lnTo>
                <a:lnTo>
                  <a:pt x="1377835" y="218757"/>
                </a:lnTo>
                <a:lnTo>
                  <a:pt x="1372374" y="232727"/>
                </a:lnTo>
                <a:lnTo>
                  <a:pt x="1374927" y="246697"/>
                </a:lnTo>
                <a:lnTo>
                  <a:pt x="1377975" y="259397"/>
                </a:lnTo>
                <a:lnTo>
                  <a:pt x="1374013" y="273367"/>
                </a:lnTo>
                <a:lnTo>
                  <a:pt x="1373949" y="270827"/>
                </a:lnTo>
                <a:lnTo>
                  <a:pt x="1371409" y="268287"/>
                </a:lnTo>
                <a:lnTo>
                  <a:pt x="1371422" y="269557"/>
                </a:lnTo>
                <a:lnTo>
                  <a:pt x="1374343" y="284797"/>
                </a:lnTo>
                <a:lnTo>
                  <a:pt x="1379181" y="283527"/>
                </a:lnTo>
                <a:lnTo>
                  <a:pt x="1377251" y="282257"/>
                </a:lnTo>
                <a:lnTo>
                  <a:pt x="1380972" y="278447"/>
                </a:lnTo>
                <a:lnTo>
                  <a:pt x="1383906" y="280987"/>
                </a:lnTo>
                <a:lnTo>
                  <a:pt x="1386217" y="284797"/>
                </a:lnTo>
                <a:lnTo>
                  <a:pt x="1386281" y="288607"/>
                </a:lnTo>
                <a:lnTo>
                  <a:pt x="1382928" y="282257"/>
                </a:lnTo>
                <a:lnTo>
                  <a:pt x="1378470" y="288607"/>
                </a:lnTo>
                <a:lnTo>
                  <a:pt x="1375803" y="291147"/>
                </a:lnTo>
                <a:lnTo>
                  <a:pt x="1377276" y="291147"/>
                </a:lnTo>
                <a:lnTo>
                  <a:pt x="1378940" y="292417"/>
                </a:lnTo>
                <a:lnTo>
                  <a:pt x="1380464" y="292417"/>
                </a:lnTo>
                <a:lnTo>
                  <a:pt x="1378318" y="294957"/>
                </a:lnTo>
                <a:lnTo>
                  <a:pt x="1381480" y="296227"/>
                </a:lnTo>
                <a:lnTo>
                  <a:pt x="1385176" y="298767"/>
                </a:lnTo>
                <a:lnTo>
                  <a:pt x="1384655" y="303847"/>
                </a:lnTo>
                <a:lnTo>
                  <a:pt x="1382077" y="302577"/>
                </a:lnTo>
                <a:lnTo>
                  <a:pt x="1383461" y="306387"/>
                </a:lnTo>
                <a:lnTo>
                  <a:pt x="1386916" y="310197"/>
                </a:lnTo>
                <a:lnTo>
                  <a:pt x="1386255" y="314007"/>
                </a:lnTo>
                <a:lnTo>
                  <a:pt x="1380655" y="316547"/>
                </a:lnTo>
                <a:lnTo>
                  <a:pt x="1383563" y="310197"/>
                </a:lnTo>
                <a:lnTo>
                  <a:pt x="1378915" y="310197"/>
                </a:lnTo>
                <a:lnTo>
                  <a:pt x="1379359" y="316547"/>
                </a:lnTo>
                <a:lnTo>
                  <a:pt x="1389799" y="321627"/>
                </a:lnTo>
                <a:lnTo>
                  <a:pt x="1384287" y="326707"/>
                </a:lnTo>
                <a:lnTo>
                  <a:pt x="1382661" y="324167"/>
                </a:lnTo>
                <a:lnTo>
                  <a:pt x="1382572" y="321627"/>
                </a:lnTo>
                <a:lnTo>
                  <a:pt x="1380959" y="319087"/>
                </a:lnTo>
                <a:lnTo>
                  <a:pt x="1374457" y="324167"/>
                </a:lnTo>
                <a:lnTo>
                  <a:pt x="1376159" y="325437"/>
                </a:lnTo>
                <a:lnTo>
                  <a:pt x="1375194" y="329247"/>
                </a:lnTo>
                <a:lnTo>
                  <a:pt x="1375321" y="329247"/>
                </a:lnTo>
                <a:lnTo>
                  <a:pt x="1374457" y="332371"/>
                </a:lnTo>
                <a:lnTo>
                  <a:pt x="1373212" y="335737"/>
                </a:lnTo>
                <a:lnTo>
                  <a:pt x="1373936" y="334251"/>
                </a:lnTo>
                <a:lnTo>
                  <a:pt x="1372527" y="339407"/>
                </a:lnTo>
                <a:lnTo>
                  <a:pt x="1374267" y="336867"/>
                </a:lnTo>
                <a:lnTo>
                  <a:pt x="1381137" y="341947"/>
                </a:lnTo>
                <a:lnTo>
                  <a:pt x="1382534" y="348297"/>
                </a:lnTo>
                <a:lnTo>
                  <a:pt x="1382991" y="354647"/>
                </a:lnTo>
                <a:lnTo>
                  <a:pt x="1387043" y="360997"/>
                </a:lnTo>
                <a:lnTo>
                  <a:pt x="1382204" y="357187"/>
                </a:lnTo>
                <a:lnTo>
                  <a:pt x="1380109" y="357187"/>
                </a:lnTo>
                <a:lnTo>
                  <a:pt x="1378572" y="358457"/>
                </a:lnTo>
                <a:lnTo>
                  <a:pt x="1375359" y="359727"/>
                </a:lnTo>
                <a:lnTo>
                  <a:pt x="1375181" y="359981"/>
                </a:lnTo>
                <a:lnTo>
                  <a:pt x="1372844" y="359549"/>
                </a:lnTo>
                <a:lnTo>
                  <a:pt x="1373886" y="359892"/>
                </a:lnTo>
                <a:lnTo>
                  <a:pt x="1374660" y="359994"/>
                </a:lnTo>
                <a:lnTo>
                  <a:pt x="1375130" y="360045"/>
                </a:lnTo>
                <a:lnTo>
                  <a:pt x="1373619" y="362267"/>
                </a:lnTo>
                <a:lnTo>
                  <a:pt x="1371727" y="366077"/>
                </a:lnTo>
                <a:lnTo>
                  <a:pt x="1369898" y="364807"/>
                </a:lnTo>
                <a:lnTo>
                  <a:pt x="1371625" y="368617"/>
                </a:lnTo>
                <a:lnTo>
                  <a:pt x="1370863" y="371157"/>
                </a:lnTo>
                <a:lnTo>
                  <a:pt x="1370571" y="374967"/>
                </a:lnTo>
                <a:lnTo>
                  <a:pt x="1373657" y="378777"/>
                </a:lnTo>
                <a:lnTo>
                  <a:pt x="1371600" y="380047"/>
                </a:lnTo>
                <a:lnTo>
                  <a:pt x="1372362" y="381546"/>
                </a:lnTo>
                <a:lnTo>
                  <a:pt x="1374521" y="382587"/>
                </a:lnTo>
                <a:lnTo>
                  <a:pt x="1376438" y="390207"/>
                </a:lnTo>
                <a:lnTo>
                  <a:pt x="1374406" y="399097"/>
                </a:lnTo>
                <a:lnTo>
                  <a:pt x="1372870" y="407987"/>
                </a:lnTo>
                <a:lnTo>
                  <a:pt x="1376311" y="418147"/>
                </a:lnTo>
                <a:lnTo>
                  <a:pt x="1379880" y="425767"/>
                </a:lnTo>
                <a:lnTo>
                  <a:pt x="1387856" y="435927"/>
                </a:lnTo>
                <a:lnTo>
                  <a:pt x="1391132" y="442277"/>
                </a:lnTo>
                <a:lnTo>
                  <a:pt x="1387906" y="446087"/>
                </a:lnTo>
                <a:lnTo>
                  <a:pt x="1383588" y="439737"/>
                </a:lnTo>
                <a:lnTo>
                  <a:pt x="1380667" y="446087"/>
                </a:lnTo>
                <a:lnTo>
                  <a:pt x="1381315" y="449897"/>
                </a:lnTo>
                <a:lnTo>
                  <a:pt x="1383766" y="456247"/>
                </a:lnTo>
                <a:lnTo>
                  <a:pt x="1381963" y="454977"/>
                </a:lnTo>
                <a:lnTo>
                  <a:pt x="1380464" y="456247"/>
                </a:lnTo>
                <a:lnTo>
                  <a:pt x="1378191" y="457517"/>
                </a:lnTo>
                <a:lnTo>
                  <a:pt x="1378800" y="461327"/>
                </a:lnTo>
                <a:lnTo>
                  <a:pt x="1383804" y="460413"/>
                </a:lnTo>
                <a:lnTo>
                  <a:pt x="1383360" y="458787"/>
                </a:lnTo>
                <a:lnTo>
                  <a:pt x="1392186" y="461327"/>
                </a:lnTo>
                <a:lnTo>
                  <a:pt x="1389722" y="458787"/>
                </a:lnTo>
                <a:lnTo>
                  <a:pt x="1387246" y="456247"/>
                </a:lnTo>
                <a:lnTo>
                  <a:pt x="1384769" y="453707"/>
                </a:lnTo>
                <a:lnTo>
                  <a:pt x="1387017" y="452437"/>
                </a:lnTo>
                <a:lnTo>
                  <a:pt x="1391881" y="451167"/>
                </a:lnTo>
                <a:lnTo>
                  <a:pt x="1393266" y="454977"/>
                </a:lnTo>
                <a:lnTo>
                  <a:pt x="1395806" y="451167"/>
                </a:lnTo>
                <a:lnTo>
                  <a:pt x="1396657" y="449897"/>
                </a:lnTo>
                <a:lnTo>
                  <a:pt x="1397495" y="448627"/>
                </a:lnTo>
                <a:lnTo>
                  <a:pt x="1390065" y="449897"/>
                </a:lnTo>
                <a:lnTo>
                  <a:pt x="1393609" y="446087"/>
                </a:lnTo>
                <a:lnTo>
                  <a:pt x="1394802" y="444817"/>
                </a:lnTo>
                <a:lnTo>
                  <a:pt x="1395539" y="443547"/>
                </a:lnTo>
                <a:lnTo>
                  <a:pt x="1395971" y="444817"/>
                </a:lnTo>
                <a:lnTo>
                  <a:pt x="1396326" y="444817"/>
                </a:lnTo>
                <a:lnTo>
                  <a:pt x="1395653" y="443547"/>
                </a:lnTo>
                <a:lnTo>
                  <a:pt x="1393609" y="439737"/>
                </a:lnTo>
                <a:lnTo>
                  <a:pt x="1395476" y="441007"/>
                </a:lnTo>
                <a:lnTo>
                  <a:pt x="1397635" y="439737"/>
                </a:lnTo>
                <a:lnTo>
                  <a:pt x="1399070" y="438899"/>
                </a:lnTo>
                <a:lnTo>
                  <a:pt x="1399667" y="434657"/>
                </a:lnTo>
                <a:lnTo>
                  <a:pt x="1397800" y="429577"/>
                </a:lnTo>
                <a:lnTo>
                  <a:pt x="1396238" y="425767"/>
                </a:lnTo>
                <a:lnTo>
                  <a:pt x="1398282" y="421957"/>
                </a:lnTo>
                <a:lnTo>
                  <a:pt x="1398841" y="423227"/>
                </a:lnTo>
                <a:lnTo>
                  <a:pt x="1398346" y="421957"/>
                </a:lnTo>
                <a:lnTo>
                  <a:pt x="1396352" y="416877"/>
                </a:lnTo>
                <a:lnTo>
                  <a:pt x="1393431" y="415607"/>
                </a:lnTo>
                <a:lnTo>
                  <a:pt x="1389672" y="415607"/>
                </a:lnTo>
                <a:lnTo>
                  <a:pt x="1384630" y="411797"/>
                </a:lnTo>
                <a:lnTo>
                  <a:pt x="1400365" y="404177"/>
                </a:lnTo>
                <a:lnTo>
                  <a:pt x="1393913" y="402907"/>
                </a:lnTo>
                <a:lnTo>
                  <a:pt x="1394333" y="400367"/>
                </a:lnTo>
                <a:lnTo>
                  <a:pt x="1390142" y="397827"/>
                </a:lnTo>
                <a:lnTo>
                  <a:pt x="1392237" y="391477"/>
                </a:lnTo>
                <a:lnTo>
                  <a:pt x="1392021" y="385127"/>
                </a:lnTo>
                <a:lnTo>
                  <a:pt x="1392466" y="381546"/>
                </a:lnTo>
                <a:lnTo>
                  <a:pt x="1392428" y="381317"/>
                </a:lnTo>
                <a:lnTo>
                  <a:pt x="1390078" y="376237"/>
                </a:lnTo>
                <a:lnTo>
                  <a:pt x="1394472" y="373697"/>
                </a:lnTo>
                <a:lnTo>
                  <a:pt x="1393786" y="371157"/>
                </a:lnTo>
                <a:lnTo>
                  <a:pt x="1391983" y="366077"/>
                </a:lnTo>
                <a:lnTo>
                  <a:pt x="1392974" y="362267"/>
                </a:lnTo>
                <a:lnTo>
                  <a:pt x="1398689" y="363537"/>
                </a:lnTo>
                <a:lnTo>
                  <a:pt x="1395793" y="369887"/>
                </a:lnTo>
                <a:lnTo>
                  <a:pt x="1400759" y="363537"/>
                </a:lnTo>
                <a:lnTo>
                  <a:pt x="1399476" y="362267"/>
                </a:lnTo>
                <a:lnTo>
                  <a:pt x="1398206" y="360997"/>
                </a:lnTo>
                <a:lnTo>
                  <a:pt x="1396936" y="359727"/>
                </a:lnTo>
                <a:lnTo>
                  <a:pt x="1397812" y="354647"/>
                </a:lnTo>
                <a:lnTo>
                  <a:pt x="1400149" y="350837"/>
                </a:lnTo>
                <a:lnTo>
                  <a:pt x="1400594" y="346532"/>
                </a:lnTo>
                <a:lnTo>
                  <a:pt x="1400670" y="346697"/>
                </a:lnTo>
                <a:lnTo>
                  <a:pt x="1401813" y="346710"/>
                </a:lnTo>
                <a:lnTo>
                  <a:pt x="1403159" y="346506"/>
                </a:lnTo>
                <a:lnTo>
                  <a:pt x="1404861" y="345998"/>
                </a:lnTo>
                <a:lnTo>
                  <a:pt x="1405089" y="344576"/>
                </a:lnTo>
                <a:lnTo>
                  <a:pt x="1399159" y="344208"/>
                </a:lnTo>
                <a:lnTo>
                  <a:pt x="1396568" y="343700"/>
                </a:lnTo>
                <a:lnTo>
                  <a:pt x="1399019" y="344436"/>
                </a:lnTo>
                <a:lnTo>
                  <a:pt x="1400200" y="345478"/>
                </a:lnTo>
                <a:lnTo>
                  <a:pt x="1400302" y="345757"/>
                </a:lnTo>
                <a:lnTo>
                  <a:pt x="1393037" y="345757"/>
                </a:lnTo>
                <a:lnTo>
                  <a:pt x="1396339" y="336867"/>
                </a:lnTo>
                <a:lnTo>
                  <a:pt x="1397279" y="334327"/>
                </a:lnTo>
                <a:lnTo>
                  <a:pt x="1394955" y="326707"/>
                </a:lnTo>
                <a:lnTo>
                  <a:pt x="1394574" y="325437"/>
                </a:lnTo>
                <a:lnTo>
                  <a:pt x="1396301" y="322897"/>
                </a:lnTo>
                <a:lnTo>
                  <a:pt x="1397812" y="316547"/>
                </a:lnTo>
                <a:lnTo>
                  <a:pt x="1399311" y="308927"/>
                </a:lnTo>
                <a:lnTo>
                  <a:pt x="1400492" y="303847"/>
                </a:lnTo>
                <a:lnTo>
                  <a:pt x="1401076" y="301307"/>
                </a:lnTo>
                <a:lnTo>
                  <a:pt x="1402359" y="301307"/>
                </a:lnTo>
                <a:lnTo>
                  <a:pt x="1394599" y="300037"/>
                </a:lnTo>
                <a:lnTo>
                  <a:pt x="1395895" y="291147"/>
                </a:lnTo>
                <a:lnTo>
                  <a:pt x="1395044" y="288607"/>
                </a:lnTo>
                <a:lnTo>
                  <a:pt x="1394180" y="286067"/>
                </a:lnTo>
                <a:lnTo>
                  <a:pt x="1400657" y="286067"/>
                </a:lnTo>
                <a:lnTo>
                  <a:pt x="1402803" y="289877"/>
                </a:lnTo>
                <a:lnTo>
                  <a:pt x="1402689" y="286067"/>
                </a:lnTo>
                <a:lnTo>
                  <a:pt x="1402651" y="284899"/>
                </a:lnTo>
                <a:lnTo>
                  <a:pt x="1403451" y="285318"/>
                </a:lnTo>
                <a:lnTo>
                  <a:pt x="1404429" y="285711"/>
                </a:lnTo>
                <a:lnTo>
                  <a:pt x="1405509" y="28608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3553656" y="5287974"/>
            <a:ext cx="2459990" cy="641350"/>
          </a:xfrm>
          <a:custGeom>
            <a:avLst/>
            <a:gdLst/>
            <a:ahLst/>
            <a:cxnLst/>
            <a:rect l="l" t="t" r="r" b="b"/>
            <a:pathLst>
              <a:path w="2459990" h="641350">
                <a:moveTo>
                  <a:pt x="1892" y="10439"/>
                </a:moveTo>
                <a:lnTo>
                  <a:pt x="1168" y="9804"/>
                </a:lnTo>
                <a:lnTo>
                  <a:pt x="444" y="9448"/>
                </a:lnTo>
                <a:lnTo>
                  <a:pt x="0" y="9969"/>
                </a:lnTo>
                <a:lnTo>
                  <a:pt x="711" y="10134"/>
                </a:lnTo>
                <a:lnTo>
                  <a:pt x="1892" y="10439"/>
                </a:lnTo>
                <a:close/>
              </a:path>
              <a:path w="2459990" h="641350">
                <a:moveTo>
                  <a:pt x="39509" y="33083"/>
                </a:moveTo>
                <a:lnTo>
                  <a:pt x="38252" y="32461"/>
                </a:lnTo>
                <a:lnTo>
                  <a:pt x="37172" y="32016"/>
                </a:lnTo>
                <a:lnTo>
                  <a:pt x="36969" y="32664"/>
                </a:lnTo>
                <a:lnTo>
                  <a:pt x="38100" y="33553"/>
                </a:lnTo>
                <a:lnTo>
                  <a:pt x="39027" y="33477"/>
                </a:lnTo>
                <a:lnTo>
                  <a:pt x="39509" y="33083"/>
                </a:lnTo>
                <a:close/>
              </a:path>
              <a:path w="2459990" h="641350">
                <a:moveTo>
                  <a:pt x="86004" y="458851"/>
                </a:moveTo>
                <a:lnTo>
                  <a:pt x="85712" y="457974"/>
                </a:lnTo>
                <a:lnTo>
                  <a:pt x="85471" y="457136"/>
                </a:lnTo>
                <a:lnTo>
                  <a:pt x="85305" y="456272"/>
                </a:lnTo>
                <a:lnTo>
                  <a:pt x="84213" y="456107"/>
                </a:lnTo>
                <a:lnTo>
                  <a:pt x="84531" y="457161"/>
                </a:lnTo>
                <a:lnTo>
                  <a:pt x="85166" y="458038"/>
                </a:lnTo>
                <a:lnTo>
                  <a:pt x="86004" y="458851"/>
                </a:lnTo>
                <a:close/>
              </a:path>
              <a:path w="2459990" h="641350">
                <a:moveTo>
                  <a:pt x="93091" y="519150"/>
                </a:moveTo>
                <a:lnTo>
                  <a:pt x="92341" y="516051"/>
                </a:lnTo>
                <a:lnTo>
                  <a:pt x="85394" y="513753"/>
                </a:lnTo>
                <a:lnTo>
                  <a:pt x="87172" y="518579"/>
                </a:lnTo>
                <a:lnTo>
                  <a:pt x="88976" y="519722"/>
                </a:lnTo>
                <a:lnTo>
                  <a:pt x="93091" y="519150"/>
                </a:lnTo>
                <a:close/>
              </a:path>
              <a:path w="2459990" h="641350">
                <a:moveTo>
                  <a:pt x="100406" y="497992"/>
                </a:moveTo>
                <a:lnTo>
                  <a:pt x="97091" y="494309"/>
                </a:lnTo>
                <a:lnTo>
                  <a:pt x="91211" y="490029"/>
                </a:lnTo>
                <a:lnTo>
                  <a:pt x="84772" y="492290"/>
                </a:lnTo>
                <a:lnTo>
                  <a:pt x="91427" y="495985"/>
                </a:lnTo>
                <a:lnTo>
                  <a:pt x="88620" y="496811"/>
                </a:lnTo>
                <a:lnTo>
                  <a:pt x="96532" y="500811"/>
                </a:lnTo>
                <a:lnTo>
                  <a:pt x="97294" y="503910"/>
                </a:lnTo>
                <a:lnTo>
                  <a:pt x="94208" y="506171"/>
                </a:lnTo>
                <a:lnTo>
                  <a:pt x="91643" y="505612"/>
                </a:lnTo>
                <a:lnTo>
                  <a:pt x="93421" y="506730"/>
                </a:lnTo>
                <a:lnTo>
                  <a:pt x="90043" y="510387"/>
                </a:lnTo>
                <a:lnTo>
                  <a:pt x="94399" y="512114"/>
                </a:lnTo>
                <a:lnTo>
                  <a:pt x="99847" y="508190"/>
                </a:lnTo>
                <a:lnTo>
                  <a:pt x="100139" y="503085"/>
                </a:lnTo>
                <a:lnTo>
                  <a:pt x="95770" y="497700"/>
                </a:lnTo>
                <a:lnTo>
                  <a:pt x="97320" y="496582"/>
                </a:lnTo>
                <a:lnTo>
                  <a:pt x="99136" y="497713"/>
                </a:lnTo>
                <a:lnTo>
                  <a:pt x="100406" y="497992"/>
                </a:lnTo>
                <a:close/>
              </a:path>
              <a:path w="2459990" h="641350">
                <a:moveTo>
                  <a:pt x="115849" y="196215"/>
                </a:moveTo>
                <a:lnTo>
                  <a:pt x="114985" y="198145"/>
                </a:lnTo>
                <a:lnTo>
                  <a:pt x="115455" y="197624"/>
                </a:lnTo>
                <a:lnTo>
                  <a:pt x="115722" y="196964"/>
                </a:lnTo>
                <a:lnTo>
                  <a:pt x="115849" y="196215"/>
                </a:lnTo>
                <a:close/>
              </a:path>
              <a:path w="2459990" h="641350">
                <a:moveTo>
                  <a:pt x="118122" y="191249"/>
                </a:moveTo>
                <a:lnTo>
                  <a:pt x="115849" y="190868"/>
                </a:lnTo>
                <a:lnTo>
                  <a:pt x="116382" y="193776"/>
                </a:lnTo>
                <a:lnTo>
                  <a:pt x="115849" y="196215"/>
                </a:lnTo>
                <a:lnTo>
                  <a:pt x="118122" y="191249"/>
                </a:lnTo>
                <a:close/>
              </a:path>
              <a:path w="2459990" h="641350">
                <a:moveTo>
                  <a:pt x="123063" y="281609"/>
                </a:moveTo>
                <a:lnTo>
                  <a:pt x="120256" y="278777"/>
                </a:lnTo>
                <a:lnTo>
                  <a:pt x="120243" y="280301"/>
                </a:lnTo>
                <a:lnTo>
                  <a:pt x="121018" y="280758"/>
                </a:lnTo>
                <a:lnTo>
                  <a:pt x="121983" y="281190"/>
                </a:lnTo>
                <a:lnTo>
                  <a:pt x="123063" y="281609"/>
                </a:lnTo>
                <a:close/>
              </a:path>
              <a:path w="2459990" h="641350">
                <a:moveTo>
                  <a:pt x="1057363" y="548068"/>
                </a:moveTo>
                <a:lnTo>
                  <a:pt x="1053820" y="544499"/>
                </a:lnTo>
                <a:lnTo>
                  <a:pt x="1047699" y="542124"/>
                </a:lnTo>
                <a:lnTo>
                  <a:pt x="1057363" y="548068"/>
                </a:lnTo>
                <a:close/>
              </a:path>
              <a:path w="2459990" h="641350">
                <a:moveTo>
                  <a:pt x="1109700" y="59232"/>
                </a:moveTo>
                <a:lnTo>
                  <a:pt x="1106068" y="58318"/>
                </a:lnTo>
                <a:lnTo>
                  <a:pt x="1101483" y="60248"/>
                </a:lnTo>
                <a:lnTo>
                  <a:pt x="1102067" y="64490"/>
                </a:lnTo>
                <a:lnTo>
                  <a:pt x="1104785" y="62103"/>
                </a:lnTo>
                <a:lnTo>
                  <a:pt x="1109116" y="61163"/>
                </a:lnTo>
                <a:lnTo>
                  <a:pt x="1109700" y="59232"/>
                </a:lnTo>
                <a:close/>
              </a:path>
              <a:path w="2459990" h="641350">
                <a:moveTo>
                  <a:pt x="1264348" y="0"/>
                </a:moveTo>
                <a:lnTo>
                  <a:pt x="1259713" y="1828"/>
                </a:lnTo>
                <a:lnTo>
                  <a:pt x="1260665" y="8509"/>
                </a:lnTo>
                <a:lnTo>
                  <a:pt x="1263472" y="7429"/>
                </a:lnTo>
                <a:lnTo>
                  <a:pt x="1264348" y="0"/>
                </a:lnTo>
                <a:close/>
              </a:path>
              <a:path w="2459990" h="641350">
                <a:moveTo>
                  <a:pt x="1622755" y="112903"/>
                </a:moveTo>
                <a:lnTo>
                  <a:pt x="1617484" y="109905"/>
                </a:lnTo>
                <a:lnTo>
                  <a:pt x="1617941" y="115074"/>
                </a:lnTo>
                <a:lnTo>
                  <a:pt x="1622755" y="112903"/>
                </a:lnTo>
                <a:close/>
              </a:path>
              <a:path w="2459990" h="641350">
                <a:moveTo>
                  <a:pt x="1628609" y="65824"/>
                </a:moveTo>
                <a:lnTo>
                  <a:pt x="1622399" y="62433"/>
                </a:lnTo>
                <a:lnTo>
                  <a:pt x="1626806" y="65112"/>
                </a:lnTo>
                <a:lnTo>
                  <a:pt x="1628609" y="65824"/>
                </a:lnTo>
                <a:close/>
              </a:path>
              <a:path w="2459990" h="641350">
                <a:moveTo>
                  <a:pt x="1635290" y="443217"/>
                </a:moveTo>
                <a:lnTo>
                  <a:pt x="1634807" y="441896"/>
                </a:lnTo>
                <a:lnTo>
                  <a:pt x="1634058" y="442544"/>
                </a:lnTo>
                <a:lnTo>
                  <a:pt x="1635290" y="443217"/>
                </a:lnTo>
                <a:close/>
              </a:path>
              <a:path w="2459990" h="641350">
                <a:moveTo>
                  <a:pt x="1637284" y="444309"/>
                </a:moveTo>
                <a:lnTo>
                  <a:pt x="1635290" y="443217"/>
                </a:lnTo>
                <a:lnTo>
                  <a:pt x="1635569" y="443979"/>
                </a:lnTo>
                <a:lnTo>
                  <a:pt x="1637284" y="444309"/>
                </a:lnTo>
                <a:close/>
              </a:path>
              <a:path w="2459990" h="641350">
                <a:moveTo>
                  <a:pt x="1638160" y="484936"/>
                </a:moveTo>
                <a:lnTo>
                  <a:pt x="1637436" y="483387"/>
                </a:lnTo>
                <a:lnTo>
                  <a:pt x="1637220" y="484797"/>
                </a:lnTo>
                <a:lnTo>
                  <a:pt x="1637601" y="484759"/>
                </a:lnTo>
                <a:lnTo>
                  <a:pt x="1637919" y="484835"/>
                </a:lnTo>
                <a:lnTo>
                  <a:pt x="1638160" y="484936"/>
                </a:lnTo>
                <a:close/>
              </a:path>
              <a:path w="2459990" h="641350">
                <a:moveTo>
                  <a:pt x="1638896" y="486486"/>
                </a:moveTo>
                <a:lnTo>
                  <a:pt x="1638884" y="485775"/>
                </a:lnTo>
                <a:lnTo>
                  <a:pt x="1638820" y="485152"/>
                </a:lnTo>
                <a:lnTo>
                  <a:pt x="1638160" y="484936"/>
                </a:lnTo>
                <a:lnTo>
                  <a:pt x="1638896" y="486486"/>
                </a:lnTo>
                <a:close/>
              </a:path>
              <a:path w="2459990" h="641350">
                <a:moveTo>
                  <a:pt x="1639443" y="444715"/>
                </a:moveTo>
                <a:lnTo>
                  <a:pt x="1637284" y="444322"/>
                </a:lnTo>
                <a:lnTo>
                  <a:pt x="1637728" y="444550"/>
                </a:lnTo>
                <a:lnTo>
                  <a:pt x="1638427" y="444690"/>
                </a:lnTo>
                <a:lnTo>
                  <a:pt x="1639443" y="444715"/>
                </a:lnTo>
                <a:close/>
              </a:path>
              <a:path w="2459990" h="641350">
                <a:moveTo>
                  <a:pt x="1640446" y="489737"/>
                </a:moveTo>
                <a:lnTo>
                  <a:pt x="1638896" y="486486"/>
                </a:lnTo>
                <a:lnTo>
                  <a:pt x="1638896" y="487629"/>
                </a:lnTo>
                <a:lnTo>
                  <a:pt x="1638731" y="489038"/>
                </a:lnTo>
                <a:lnTo>
                  <a:pt x="1640446" y="489737"/>
                </a:lnTo>
                <a:close/>
              </a:path>
              <a:path w="2459990" h="641350">
                <a:moveTo>
                  <a:pt x="1642275" y="435584"/>
                </a:moveTo>
                <a:lnTo>
                  <a:pt x="1638604" y="432993"/>
                </a:lnTo>
                <a:lnTo>
                  <a:pt x="1638160" y="435800"/>
                </a:lnTo>
                <a:lnTo>
                  <a:pt x="1634147" y="440105"/>
                </a:lnTo>
                <a:lnTo>
                  <a:pt x="1634807" y="441896"/>
                </a:lnTo>
                <a:lnTo>
                  <a:pt x="1642275" y="435584"/>
                </a:lnTo>
                <a:close/>
              </a:path>
              <a:path w="2459990" h="641350">
                <a:moveTo>
                  <a:pt x="1666176" y="132105"/>
                </a:moveTo>
                <a:lnTo>
                  <a:pt x="1662811" y="131851"/>
                </a:lnTo>
                <a:lnTo>
                  <a:pt x="1666113" y="132422"/>
                </a:lnTo>
                <a:lnTo>
                  <a:pt x="1666176" y="132105"/>
                </a:lnTo>
                <a:close/>
              </a:path>
              <a:path w="2459990" h="641350">
                <a:moveTo>
                  <a:pt x="1668208" y="132257"/>
                </a:moveTo>
                <a:lnTo>
                  <a:pt x="1667306" y="126034"/>
                </a:lnTo>
                <a:lnTo>
                  <a:pt x="1666176" y="132105"/>
                </a:lnTo>
                <a:lnTo>
                  <a:pt x="1668208" y="132257"/>
                </a:lnTo>
                <a:close/>
              </a:path>
              <a:path w="2459990" h="641350">
                <a:moveTo>
                  <a:pt x="1670608" y="388696"/>
                </a:moveTo>
                <a:lnTo>
                  <a:pt x="1668627" y="388785"/>
                </a:lnTo>
                <a:lnTo>
                  <a:pt x="1665541" y="388797"/>
                </a:lnTo>
                <a:lnTo>
                  <a:pt x="1664220" y="383514"/>
                </a:lnTo>
                <a:lnTo>
                  <a:pt x="1662684" y="393382"/>
                </a:lnTo>
                <a:lnTo>
                  <a:pt x="1667979" y="389305"/>
                </a:lnTo>
                <a:lnTo>
                  <a:pt x="1668614" y="393776"/>
                </a:lnTo>
                <a:lnTo>
                  <a:pt x="1670608" y="388696"/>
                </a:lnTo>
                <a:close/>
              </a:path>
              <a:path w="2459990" h="641350">
                <a:moveTo>
                  <a:pt x="1671574" y="353085"/>
                </a:moveTo>
                <a:lnTo>
                  <a:pt x="1669427" y="349783"/>
                </a:lnTo>
                <a:lnTo>
                  <a:pt x="1668894" y="348983"/>
                </a:lnTo>
                <a:lnTo>
                  <a:pt x="1666951" y="352958"/>
                </a:lnTo>
                <a:lnTo>
                  <a:pt x="1668106" y="358228"/>
                </a:lnTo>
                <a:lnTo>
                  <a:pt x="1670278" y="352844"/>
                </a:lnTo>
                <a:lnTo>
                  <a:pt x="1671574" y="353085"/>
                </a:lnTo>
                <a:close/>
              </a:path>
              <a:path w="2459990" h="641350">
                <a:moveTo>
                  <a:pt x="1839252" y="550037"/>
                </a:moveTo>
                <a:lnTo>
                  <a:pt x="1838134" y="548944"/>
                </a:lnTo>
                <a:lnTo>
                  <a:pt x="1835378" y="545693"/>
                </a:lnTo>
                <a:lnTo>
                  <a:pt x="1829485" y="543013"/>
                </a:lnTo>
                <a:lnTo>
                  <a:pt x="1839252" y="550037"/>
                </a:lnTo>
                <a:close/>
              </a:path>
              <a:path w="2459990" h="641350">
                <a:moveTo>
                  <a:pt x="1862074" y="87515"/>
                </a:moveTo>
                <a:lnTo>
                  <a:pt x="1861693" y="82994"/>
                </a:lnTo>
                <a:lnTo>
                  <a:pt x="1861337" y="83705"/>
                </a:lnTo>
                <a:lnTo>
                  <a:pt x="1861947" y="87858"/>
                </a:lnTo>
                <a:lnTo>
                  <a:pt x="1862074" y="87515"/>
                </a:lnTo>
                <a:close/>
              </a:path>
              <a:path w="2459990" h="641350">
                <a:moveTo>
                  <a:pt x="1867141" y="455815"/>
                </a:moveTo>
                <a:lnTo>
                  <a:pt x="1866417" y="452615"/>
                </a:lnTo>
                <a:lnTo>
                  <a:pt x="1864258" y="453009"/>
                </a:lnTo>
                <a:lnTo>
                  <a:pt x="1867141" y="455815"/>
                </a:lnTo>
                <a:close/>
              </a:path>
              <a:path w="2459990" h="641350">
                <a:moveTo>
                  <a:pt x="1867395" y="68465"/>
                </a:moveTo>
                <a:lnTo>
                  <a:pt x="1864169" y="71005"/>
                </a:lnTo>
                <a:lnTo>
                  <a:pt x="1856994" y="79895"/>
                </a:lnTo>
                <a:lnTo>
                  <a:pt x="1858264" y="83705"/>
                </a:lnTo>
                <a:lnTo>
                  <a:pt x="1858962" y="82435"/>
                </a:lnTo>
                <a:lnTo>
                  <a:pt x="1859140" y="79895"/>
                </a:lnTo>
                <a:lnTo>
                  <a:pt x="1861324" y="78625"/>
                </a:lnTo>
                <a:lnTo>
                  <a:pt x="1861693" y="82994"/>
                </a:lnTo>
                <a:lnTo>
                  <a:pt x="1863902" y="78625"/>
                </a:lnTo>
                <a:lnTo>
                  <a:pt x="1865833" y="74815"/>
                </a:lnTo>
                <a:lnTo>
                  <a:pt x="1867395" y="68465"/>
                </a:lnTo>
                <a:close/>
              </a:path>
              <a:path w="2459990" h="641350">
                <a:moveTo>
                  <a:pt x="1869694" y="452005"/>
                </a:moveTo>
                <a:lnTo>
                  <a:pt x="1865426" y="448195"/>
                </a:lnTo>
                <a:lnTo>
                  <a:pt x="1866417" y="452615"/>
                </a:lnTo>
                <a:lnTo>
                  <a:pt x="1869694" y="452005"/>
                </a:lnTo>
                <a:close/>
              </a:path>
              <a:path w="2459990" h="641350">
                <a:moveTo>
                  <a:pt x="1870925" y="136283"/>
                </a:moveTo>
                <a:lnTo>
                  <a:pt x="1869389" y="136613"/>
                </a:lnTo>
                <a:lnTo>
                  <a:pt x="1870760" y="138315"/>
                </a:lnTo>
                <a:lnTo>
                  <a:pt x="1870925" y="136283"/>
                </a:lnTo>
                <a:close/>
              </a:path>
              <a:path w="2459990" h="641350">
                <a:moveTo>
                  <a:pt x="1873034" y="506615"/>
                </a:moveTo>
                <a:lnTo>
                  <a:pt x="1872983" y="505345"/>
                </a:lnTo>
                <a:lnTo>
                  <a:pt x="1872843" y="505485"/>
                </a:lnTo>
                <a:lnTo>
                  <a:pt x="1873034" y="506615"/>
                </a:lnTo>
                <a:close/>
              </a:path>
              <a:path w="2459990" h="641350">
                <a:moveTo>
                  <a:pt x="1874113" y="134505"/>
                </a:moveTo>
                <a:lnTo>
                  <a:pt x="1871192" y="133235"/>
                </a:lnTo>
                <a:lnTo>
                  <a:pt x="1870925" y="136283"/>
                </a:lnTo>
                <a:lnTo>
                  <a:pt x="1873262" y="135775"/>
                </a:lnTo>
                <a:lnTo>
                  <a:pt x="1874113" y="134505"/>
                </a:lnTo>
                <a:close/>
              </a:path>
              <a:path w="2459990" h="641350">
                <a:moveTo>
                  <a:pt x="1883549" y="58064"/>
                </a:moveTo>
                <a:lnTo>
                  <a:pt x="1879968" y="56984"/>
                </a:lnTo>
                <a:lnTo>
                  <a:pt x="1875256" y="58737"/>
                </a:lnTo>
                <a:lnTo>
                  <a:pt x="1875612" y="63017"/>
                </a:lnTo>
                <a:lnTo>
                  <a:pt x="1878482" y="60756"/>
                </a:lnTo>
                <a:lnTo>
                  <a:pt x="1882876" y="59982"/>
                </a:lnTo>
                <a:lnTo>
                  <a:pt x="1883549" y="58064"/>
                </a:lnTo>
                <a:close/>
              </a:path>
              <a:path w="2459990" h="641350">
                <a:moveTo>
                  <a:pt x="1891296" y="529107"/>
                </a:moveTo>
                <a:lnTo>
                  <a:pt x="1890839" y="528472"/>
                </a:lnTo>
                <a:lnTo>
                  <a:pt x="1890217" y="528104"/>
                </a:lnTo>
                <a:lnTo>
                  <a:pt x="1889379" y="528231"/>
                </a:lnTo>
                <a:lnTo>
                  <a:pt x="1891296" y="529107"/>
                </a:lnTo>
                <a:close/>
              </a:path>
              <a:path w="2459990" h="641350">
                <a:moveTo>
                  <a:pt x="1905101" y="539864"/>
                </a:moveTo>
                <a:lnTo>
                  <a:pt x="1904212" y="538734"/>
                </a:lnTo>
                <a:lnTo>
                  <a:pt x="1903171" y="539826"/>
                </a:lnTo>
                <a:lnTo>
                  <a:pt x="1905101" y="539864"/>
                </a:lnTo>
                <a:close/>
              </a:path>
              <a:path w="2459990" h="641350">
                <a:moveTo>
                  <a:pt x="1921090" y="27825"/>
                </a:moveTo>
                <a:lnTo>
                  <a:pt x="1915972" y="25285"/>
                </a:lnTo>
                <a:lnTo>
                  <a:pt x="1913648" y="29095"/>
                </a:lnTo>
                <a:lnTo>
                  <a:pt x="1919071" y="29832"/>
                </a:lnTo>
                <a:lnTo>
                  <a:pt x="1918360" y="27825"/>
                </a:lnTo>
                <a:lnTo>
                  <a:pt x="1921090" y="27825"/>
                </a:lnTo>
                <a:close/>
              </a:path>
              <a:path w="2459990" h="641350">
                <a:moveTo>
                  <a:pt x="1922119" y="30238"/>
                </a:moveTo>
                <a:lnTo>
                  <a:pt x="1919071" y="29832"/>
                </a:lnTo>
                <a:lnTo>
                  <a:pt x="1920176" y="32905"/>
                </a:lnTo>
                <a:lnTo>
                  <a:pt x="1922119" y="30238"/>
                </a:lnTo>
                <a:close/>
              </a:path>
              <a:path w="2459990" h="641350">
                <a:moveTo>
                  <a:pt x="2005330" y="11315"/>
                </a:moveTo>
                <a:lnTo>
                  <a:pt x="2003996" y="10045"/>
                </a:lnTo>
                <a:lnTo>
                  <a:pt x="2004402" y="11315"/>
                </a:lnTo>
                <a:lnTo>
                  <a:pt x="2005330" y="11315"/>
                </a:lnTo>
                <a:close/>
              </a:path>
              <a:path w="2459990" h="641350">
                <a:moveTo>
                  <a:pt x="2006168" y="54508"/>
                </a:moveTo>
                <a:lnTo>
                  <a:pt x="2005965" y="53809"/>
                </a:lnTo>
                <a:lnTo>
                  <a:pt x="2003399" y="55765"/>
                </a:lnTo>
                <a:lnTo>
                  <a:pt x="2006168" y="54508"/>
                </a:lnTo>
                <a:close/>
              </a:path>
              <a:path w="2459990" h="641350">
                <a:moveTo>
                  <a:pt x="2018385" y="57035"/>
                </a:moveTo>
                <a:lnTo>
                  <a:pt x="2016925" y="53809"/>
                </a:lnTo>
                <a:lnTo>
                  <a:pt x="2008505" y="53809"/>
                </a:lnTo>
                <a:lnTo>
                  <a:pt x="2018385" y="57035"/>
                </a:lnTo>
                <a:close/>
              </a:path>
              <a:path w="2459990" h="641350">
                <a:moveTo>
                  <a:pt x="2026843" y="627011"/>
                </a:moveTo>
                <a:lnTo>
                  <a:pt x="2024049" y="625995"/>
                </a:lnTo>
                <a:lnTo>
                  <a:pt x="2026831" y="627265"/>
                </a:lnTo>
                <a:lnTo>
                  <a:pt x="2026843" y="627011"/>
                </a:lnTo>
                <a:close/>
              </a:path>
              <a:path w="2459990" h="641350">
                <a:moveTo>
                  <a:pt x="2042121" y="582815"/>
                </a:moveTo>
                <a:lnTo>
                  <a:pt x="2035759" y="580275"/>
                </a:lnTo>
                <a:lnTo>
                  <a:pt x="2041817" y="586625"/>
                </a:lnTo>
                <a:lnTo>
                  <a:pt x="2040559" y="584085"/>
                </a:lnTo>
                <a:lnTo>
                  <a:pt x="2042121" y="582815"/>
                </a:lnTo>
                <a:close/>
              </a:path>
              <a:path w="2459990" h="641350">
                <a:moveTo>
                  <a:pt x="2042248" y="3149"/>
                </a:moveTo>
                <a:lnTo>
                  <a:pt x="2037575" y="4991"/>
                </a:lnTo>
                <a:lnTo>
                  <a:pt x="2038565" y="11671"/>
                </a:lnTo>
                <a:lnTo>
                  <a:pt x="2041385" y="10591"/>
                </a:lnTo>
                <a:lnTo>
                  <a:pt x="2042248" y="3149"/>
                </a:lnTo>
                <a:close/>
              </a:path>
              <a:path w="2459990" h="641350">
                <a:moveTo>
                  <a:pt x="2043811" y="57188"/>
                </a:moveTo>
                <a:lnTo>
                  <a:pt x="2042363" y="55041"/>
                </a:lnTo>
                <a:lnTo>
                  <a:pt x="2040763" y="53771"/>
                </a:lnTo>
                <a:lnTo>
                  <a:pt x="2039112" y="52920"/>
                </a:lnTo>
                <a:lnTo>
                  <a:pt x="2038743" y="53365"/>
                </a:lnTo>
                <a:lnTo>
                  <a:pt x="2038311" y="53733"/>
                </a:lnTo>
                <a:lnTo>
                  <a:pt x="2038057" y="54406"/>
                </a:lnTo>
                <a:lnTo>
                  <a:pt x="2043811" y="57188"/>
                </a:lnTo>
                <a:close/>
              </a:path>
              <a:path w="2459990" h="641350">
                <a:moveTo>
                  <a:pt x="2072589" y="15125"/>
                </a:moveTo>
                <a:lnTo>
                  <a:pt x="2072081" y="16395"/>
                </a:lnTo>
                <a:lnTo>
                  <a:pt x="2072500" y="16395"/>
                </a:lnTo>
                <a:lnTo>
                  <a:pt x="2072589" y="15125"/>
                </a:lnTo>
                <a:close/>
              </a:path>
              <a:path w="2459990" h="641350">
                <a:moveTo>
                  <a:pt x="2077935" y="58483"/>
                </a:moveTo>
                <a:lnTo>
                  <a:pt x="2069363" y="57277"/>
                </a:lnTo>
                <a:lnTo>
                  <a:pt x="2071751" y="57950"/>
                </a:lnTo>
                <a:lnTo>
                  <a:pt x="2074862" y="58356"/>
                </a:lnTo>
                <a:lnTo>
                  <a:pt x="2077935" y="58483"/>
                </a:lnTo>
                <a:close/>
              </a:path>
              <a:path w="2459990" h="641350">
                <a:moveTo>
                  <a:pt x="2078901" y="58508"/>
                </a:moveTo>
                <a:lnTo>
                  <a:pt x="2077935" y="58483"/>
                </a:lnTo>
                <a:lnTo>
                  <a:pt x="2078875" y="58610"/>
                </a:lnTo>
                <a:close/>
              </a:path>
              <a:path w="2459990" h="641350">
                <a:moveTo>
                  <a:pt x="2081898" y="11849"/>
                </a:moveTo>
                <a:lnTo>
                  <a:pt x="2080399" y="10858"/>
                </a:lnTo>
                <a:lnTo>
                  <a:pt x="2080514" y="11239"/>
                </a:lnTo>
                <a:lnTo>
                  <a:pt x="2081898" y="11849"/>
                </a:lnTo>
                <a:close/>
              </a:path>
              <a:path w="2459990" h="641350">
                <a:moveTo>
                  <a:pt x="2128469" y="625995"/>
                </a:moveTo>
                <a:lnTo>
                  <a:pt x="2127859" y="625995"/>
                </a:lnTo>
                <a:lnTo>
                  <a:pt x="2128139" y="626300"/>
                </a:lnTo>
                <a:lnTo>
                  <a:pt x="2128469" y="625995"/>
                </a:lnTo>
                <a:close/>
              </a:path>
              <a:path w="2459990" h="641350">
                <a:moveTo>
                  <a:pt x="2135505" y="8089"/>
                </a:moveTo>
                <a:lnTo>
                  <a:pt x="2135479" y="7493"/>
                </a:lnTo>
                <a:lnTo>
                  <a:pt x="2135200" y="6743"/>
                </a:lnTo>
                <a:lnTo>
                  <a:pt x="2134222" y="5461"/>
                </a:lnTo>
                <a:lnTo>
                  <a:pt x="2134463" y="6502"/>
                </a:lnTo>
                <a:lnTo>
                  <a:pt x="2134971" y="7315"/>
                </a:lnTo>
                <a:lnTo>
                  <a:pt x="2135505" y="8089"/>
                </a:lnTo>
                <a:close/>
              </a:path>
              <a:path w="2459990" h="641350">
                <a:moveTo>
                  <a:pt x="2147659" y="590753"/>
                </a:moveTo>
                <a:lnTo>
                  <a:pt x="2147189" y="588441"/>
                </a:lnTo>
                <a:lnTo>
                  <a:pt x="2146084" y="590435"/>
                </a:lnTo>
                <a:lnTo>
                  <a:pt x="2147659" y="590753"/>
                </a:lnTo>
                <a:close/>
              </a:path>
              <a:path w="2459990" h="641350">
                <a:moveTo>
                  <a:pt x="2154999" y="587895"/>
                </a:moveTo>
                <a:lnTo>
                  <a:pt x="2153272" y="586625"/>
                </a:lnTo>
                <a:lnTo>
                  <a:pt x="2145538" y="580275"/>
                </a:lnTo>
                <a:lnTo>
                  <a:pt x="2147189" y="588441"/>
                </a:lnTo>
                <a:lnTo>
                  <a:pt x="2148179" y="586625"/>
                </a:lnTo>
                <a:lnTo>
                  <a:pt x="2154999" y="587895"/>
                </a:lnTo>
                <a:close/>
              </a:path>
              <a:path w="2459990" h="641350">
                <a:moveTo>
                  <a:pt x="2184273" y="625995"/>
                </a:moveTo>
                <a:lnTo>
                  <a:pt x="2181999" y="625995"/>
                </a:lnTo>
                <a:lnTo>
                  <a:pt x="2180958" y="627265"/>
                </a:lnTo>
                <a:lnTo>
                  <a:pt x="2184273" y="625995"/>
                </a:lnTo>
                <a:close/>
              </a:path>
              <a:path w="2459990" h="641350">
                <a:moveTo>
                  <a:pt x="2199017" y="19532"/>
                </a:moveTo>
                <a:lnTo>
                  <a:pt x="2198700" y="18935"/>
                </a:lnTo>
                <a:lnTo>
                  <a:pt x="2198179" y="20205"/>
                </a:lnTo>
                <a:lnTo>
                  <a:pt x="2199017" y="19532"/>
                </a:lnTo>
                <a:close/>
              </a:path>
              <a:path w="2459990" h="641350">
                <a:moveTo>
                  <a:pt x="2200668" y="625983"/>
                </a:moveTo>
                <a:lnTo>
                  <a:pt x="2200529" y="625983"/>
                </a:lnTo>
                <a:lnTo>
                  <a:pt x="2200668" y="625995"/>
                </a:lnTo>
                <a:close/>
              </a:path>
              <a:path w="2459990" h="641350">
                <a:moveTo>
                  <a:pt x="2228100" y="592658"/>
                </a:moveTo>
                <a:lnTo>
                  <a:pt x="2225929" y="591705"/>
                </a:lnTo>
                <a:lnTo>
                  <a:pt x="2226780" y="593242"/>
                </a:lnTo>
                <a:lnTo>
                  <a:pt x="2227148" y="592975"/>
                </a:lnTo>
                <a:lnTo>
                  <a:pt x="2228100" y="592658"/>
                </a:lnTo>
                <a:close/>
              </a:path>
              <a:path w="2459990" h="641350">
                <a:moveTo>
                  <a:pt x="2228786" y="20205"/>
                </a:moveTo>
                <a:lnTo>
                  <a:pt x="2227821" y="20205"/>
                </a:lnTo>
                <a:lnTo>
                  <a:pt x="2227884" y="20713"/>
                </a:lnTo>
                <a:lnTo>
                  <a:pt x="2228786" y="20205"/>
                </a:lnTo>
                <a:close/>
              </a:path>
              <a:path w="2459990" h="641350">
                <a:moveTo>
                  <a:pt x="2232787" y="20205"/>
                </a:moveTo>
                <a:lnTo>
                  <a:pt x="2231047" y="18935"/>
                </a:lnTo>
                <a:lnTo>
                  <a:pt x="2228786" y="20205"/>
                </a:lnTo>
                <a:lnTo>
                  <a:pt x="2232787" y="20205"/>
                </a:lnTo>
                <a:close/>
              </a:path>
              <a:path w="2459990" h="641350">
                <a:moveTo>
                  <a:pt x="2234107" y="17653"/>
                </a:moveTo>
                <a:lnTo>
                  <a:pt x="2231644" y="16764"/>
                </a:lnTo>
                <a:lnTo>
                  <a:pt x="2232622" y="17335"/>
                </a:lnTo>
                <a:lnTo>
                  <a:pt x="2233409" y="17551"/>
                </a:lnTo>
                <a:lnTo>
                  <a:pt x="2234107" y="17653"/>
                </a:lnTo>
                <a:close/>
              </a:path>
              <a:path w="2459990" h="641350">
                <a:moveTo>
                  <a:pt x="2234654" y="57327"/>
                </a:moveTo>
                <a:lnTo>
                  <a:pt x="2234247" y="57353"/>
                </a:lnTo>
                <a:lnTo>
                  <a:pt x="2233853" y="57416"/>
                </a:lnTo>
                <a:lnTo>
                  <a:pt x="2230793" y="58597"/>
                </a:lnTo>
                <a:lnTo>
                  <a:pt x="2232622" y="58216"/>
                </a:lnTo>
                <a:lnTo>
                  <a:pt x="2234654" y="57327"/>
                </a:lnTo>
                <a:close/>
              </a:path>
              <a:path w="2459990" h="641350">
                <a:moveTo>
                  <a:pt x="2234679" y="595515"/>
                </a:moveTo>
                <a:lnTo>
                  <a:pt x="2234654" y="590435"/>
                </a:lnTo>
                <a:lnTo>
                  <a:pt x="2228100" y="592658"/>
                </a:lnTo>
                <a:lnTo>
                  <a:pt x="2234679" y="595515"/>
                </a:lnTo>
                <a:close/>
              </a:path>
              <a:path w="2459990" h="641350">
                <a:moveTo>
                  <a:pt x="2237206" y="590435"/>
                </a:moveTo>
                <a:lnTo>
                  <a:pt x="2236787" y="589165"/>
                </a:lnTo>
                <a:lnTo>
                  <a:pt x="2236940" y="590435"/>
                </a:lnTo>
                <a:lnTo>
                  <a:pt x="2237206" y="590435"/>
                </a:lnTo>
                <a:close/>
              </a:path>
              <a:path w="2459990" h="641350">
                <a:moveTo>
                  <a:pt x="2243798" y="584060"/>
                </a:moveTo>
                <a:lnTo>
                  <a:pt x="2234184" y="584492"/>
                </a:lnTo>
                <a:lnTo>
                  <a:pt x="2235377" y="586155"/>
                </a:lnTo>
                <a:lnTo>
                  <a:pt x="2236127" y="587997"/>
                </a:lnTo>
                <a:lnTo>
                  <a:pt x="2236711" y="589800"/>
                </a:lnTo>
                <a:lnTo>
                  <a:pt x="2235860" y="585597"/>
                </a:lnTo>
                <a:lnTo>
                  <a:pt x="2243798" y="584060"/>
                </a:lnTo>
                <a:close/>
              </a:path>
              <a:path w="2459990" h="641350">
                <a:moveTo>
                  <a:pt x="2252713" y="6235"/>
                </a:moveTo>
                <a:lnTo>
                  <a:pt x="2250033" y="6235"/>
                </a:lnTo>
                <a:lnTo>
                  <a:pt x="2252141" y="7607"/>
                </a:lnTo>
                <a:lnTo>
                  <a:pt x="2252713" y="6235"/>
                </a:lnTo>
                <a:close/>
              </a:path>
              <a:path w="2459990" h="641350">
                <a:moveTo>
                  <a:pt x="2270671" y="6464"/>
                </a:moveTo>
                <a:lnTo>
                  <a:pt x="2269794" y="6540"/>
                </a:lnTo>
                <a:lnTo>
                  <a:pt x="2268855" y="6959"/>
                </a:lnTo>
                <a:lnTo>
                  <a:pt x="2269109" y="7073"/>
                </a:lnTo>
                <a:lnTo>
                  <a:pt x="2270671" y="6464"/>
                </a:lnTo>
                <a:close/>
              </a:path>
              <a:path w="2459990" h="641350">
                <a:moveTo>
                  <a:pt x="2288133" y="580275"/>
                </a:moveTo>
                <a:lnTo>
                  <a:pt x="2287130" y="578510"/>
                </a:lnTo>
                <a:lnTo>
                  <a:pt x="2286203" y="579005"/>
                </a:lnTo>
                <a:lnTo>
                  <a:pt x="2288133" y="580275"/>
                </a:lnTo>
                <a:close/>
              </a:path>
              <a:path w="2459990" h="641350">
                <a:moveTo>
                  <a:pt x="2291169" y="54495"/>
                </a:moveTo>
                <a:lnTo>
                  <a:pt x="2290978" y="54203"/>
                </a:lnTo>
                <a:lnTo>
                  <a:pt x="2288870" y="54495"/>
                </a:lnTo>
                <a:lnTo>
                  <a:pt x="2291169" y="54495"/>
                </a:lnTo>
                <a:close/>
              </a:path>
              <a:path w="2459990" h="641350">
                <a:moveTo>
                  <a:pt x="2291600" y="4965"/>
                </a:moveTo>
                <a:lnTo>
                  <a:pt x="2286914" y="6235"/>
                </a:lnTo>
                <a:lnTo>
                  <a:pt x="2288794" y="6235"/>
                </a:lnTo>
                <a:lnTo>
                  <a:pt x="2291600" y="4965"/>
                </a:lnTo>
                <a:close/>
              </a:path>
              <a:path w="2459990" h="641350">
                <a:moveTo>
                  <a:pt x="2293353" y="575195"/>
                </a:moveTo>
                <a:lnTo>
                  <a:pt x="2285212" y="575195"/>
                </a:lnTo>
                <a:lnTo>
                  <a:pt x="2287130" y="578510"/>
                </a:lnTo>
                <a:lnTo>
                  <a:pt x="2293353" y="575195"/>
                </a:lnTo>
                <a:close/>
              </a:path>
              <a:path w="2459990" h="641350">
                <a:moveTo>
                  <a:pt x="2326170" y="584085"/>
                </a:moveTo>
                <a:lnTo>
                  <a:pt x="2324468" y="576465"/>
                </a:lnTo>
                <a:lnTo>
                  <a:pt x="2324544" y="581545"/>
                </a:lnTo>
                <a:lnTo>
                  <a:pt x="2323160" y="584085"/>
                </a:lnTo>
                <a:lnTo>
                  <a:pt x="2326170" y="584085"/>
                </a:lnTo>
                <a:close/>
              </a:path>
              <a:path w="2459990" h="641350">
                <a:moveTo>
                  <a:pt x="2329916" y="17322"/>
                </a:moveTo>
                <a:lnTo>
                  <a:pt x="2328849" y="16624"/>
                </a:lnTo>
                <a:lnTo>
                  <a:pt x="2327618" y="16230"/>
                </a:lnTo>
                <a:lnTo>
                  <a:pt x="2326944" y="16738"/>
                </a:lnTo>
                <a:lnTo>
                  <a:pt x="2328049" y="16954"/>
                </a:lnTo>
                <a:lnTo>
                  <a:pt x="2329916" y="17322"/>
                </a:lnTo>
                <a:close/>
              </a:path>
              <a:path w="2459990" h="641350">
                <a:moveTo>
                  <a:pt x="2355812" y="68097"/>
                </a:moveTo>
                <a:lnTo>
                  <a:pt x="2354478" y="66522"/>
                </a:lnTo>
                <a:lnTo>
                  <a:pt x="2352979" y="64554"/>
                </a:lnTo>
                <a:lnTo>
                  <a:pt x="2350820" y="63969"/>
                </a:lnTo>
                <a:lnTo>
                  <a:pt x="2352027" y="66446"/>
                </a:lnTo>
                <a:lnTo>
                  <a:pt x="2353792" y="67538"/>
                </a:lnTo>
                <a:lnTo>
                  <a:pt x="2355812" y="68097"/>
                </a:lnTo>
                <a:close/>
              </a:path>
              <a:path w="2459990" h="641350">
                <a:moveTo>
                  <a:pt x="2358491" y="29425"/>
                </a:moveTo>
                <a:lnTo>
                  <a:pt x="2358263" y="29044"/>
                </a:lnTo>
                <a:lnTo>
                  <a:pt x="2358072" y="29095"/>
                </a:lnTo>
                <a:lnTo>
                  <a:pt x="2358491" y="29425"/>
                </a:lnTo>
                <a:close/>
              </a:path>
              <a:path w="2459990" h="641350">
                <a:moveTo>
                  <a:pt x="2361069" y="68707"/>
                </a:moveTo>
                <a:lnTo>
                  <a:pt x="2359241" y="68630"/>
                </a:lnTo>
                <a:lnTo>
                  <a:pt x="2357450" y="68529"/>
                </a:lnTo>
                <a:lnTo>
                  <a:pt x="2355812" y="68097"/>
                </a:lnTo>
                <a:lnTo>
                  <a:pt x="2357475" y="69989"/>
                </a:lnTo>
                <a:lnTo>
                  <a:pt x="2358910" y="71297"/>
                </a:lnTo>
                <a:lnTo>
                  <a:pt x="2361069" y="68707"/>
                </a:lnTo>
                <a:close/>
              </a:path>
              <a:path w="2459990" h="641350">
                <a:moveTo>
                  <a:pt x="2362466" y="27825"/>
                </a:moveTo>
                <a:lnTo>
                  <a:pt x="2355532" y="25285"/>
                </a:lnTo>
                <a:lnTo>
                  <a:pt x="2358263" y="29044"/>
                </a:lnTo>
                <a:lnTo>
                  <a:pt x="2362466" y="27825"/>
                </a:lnTo>
                <a:close/>
              </a:path>
              <a:path w="2459990" h="641350">
                <a:moveTo>
                  <a:pt x="2364587" y="40817"/>
                </a:moveTo>
                <a:lnTo>
                  <a:pt x="2363279" y="40347"/>
                </a:lnTo>
                <a:lnTo>
                  <a:pt x="2362162" y="40005"/>
                </a:lnTo>
                <a:lnTo>
                  <a:pt x="2362022" y="40678"/>
                </a:lnTo>
                <a:lnTo>
                  <a:pt x="2363254" y="41440"/>
                </a:lnTo>
                <a:lnTo>
                  <a:pt x="2364143" y="41275"/>
                </a:lnTo>
                <a:lnTo>
                  <a:pt x="2364587" y="40817"/>
                </a:lnTo>
                <a:close/>
              </a:path>
              <a:path w="2459990" h="641350">
                <a:moveTo>
                  <a:pt x="2365819" y="548043"/>
                </a:moveTo>
                <a:lnTo>
                  <a:pt x="2365692" y="547357"/>
                </a:lnTo>
                <a:lnTo>
                  <a:pt x="2365502" y="546963"/>
                </a:lnTo>
                <a:lnTo>
                  <a:pt x="2365108" y="547255"/>
                </a:lnTo>
                <a:lnTo>
                  <a:pt x="2365565" y="547776"/>
                </a:lnTo>
                <a:lnTo>
                  <a:pt x="2365819" y="548043"/>
                </a:lnTo>
                <a:close/>
              </a:path>
              <a:path w="2459990" h="641350">
                <a:moveTo>
                  <a:pt x="2387790" y="529475"/>
                </a:moveTo>
                <a:lnTo>
                  <a:pt x="2387066" y="532015"/>
                </a:lnTo>
                <a:lnTo>
                  <a:pt x="2387104" y="532193"/>
                </a:lnTo>
                <a:lnTo>
                  <a:pt x="2387790" y="529475"/>
                </a:lnTo>
                <a:close/>
              </a:path>
              <a:path w="2459990" h="641350">
                <a:moveTo>
                  <a:pt x="2398484" y="520585"/>
                </a:moveTo>
                <a:lnTo>
                  <a:pt x="2392756" y="523125"/>
                </a:lnTo>
                <a:lnTo>
                  <a:pt x="2392642" y="528205"/>
                </a:lnTo>
                <a:lnTo>
                  <a:pt x="2397963" y="527431"/>
                </a:lnTo>
                <a:lnTo>
                  <a:pt x="2397328" y="526935"/>
                </a:lnTo>
                <a:lnTo>
                  <a:pt x="2398484" y="520585"/>
                </a:lnTo>
                <a:close/>
              </a:path>
              <a:path w="2459990" h="641350">
                <a:moveTo>
                  <a:pt x="2400693" y="527037"/>
                </a:moveTo>
                <a:lnTo>
                  <a:pt x="2397963" y="527431"/>
                </a:lnTo>
                <a:lnTo>
                  <a:pt x="2400262" y="529183"/>
                </a:lnTo>
                <a:lnTo>
                  <a:pt x="2400668" y="528345"/>
                </a:lnTo>
                <a:lnTo>
                  <a:pt x="2400693" y="527037"/>
                </a:lnTo>
                <a:close/>
              </a:path>
              <a:path w="2459990" h="641350">
                <a:moveTo>
                  <a:pt x="2410587" y="113118"/>
                </a:moveTo>
                <a:lnTo>
                  <a:pt x="2404973" y="110693"/>
                </a:lnTo>
                <a:lnTo>
                  <a:pt x="2406002" y="115798"/>
                </a:lnTo>
                <a:lnTo>
                  <a:pt x="2410587" y="113118"/>
                </a:lnTo>
                <a:close/>
              </a:path>
              <a:path w="2459990" h="641350">
                <a:moveTo>
                  <a:pt x="2411184" y="65532"/>
                </a:moveTo>
                <a:lnTo>
                  <a:pt x="2404592" y="62776"/>
                </a:lnTo>
                <a:lnTo>
                  <a:pt x="2409291" y="65011"/>
                </a:lnTo>
                <a:lnTo>
                  <a:pt x="2411184" y="65532"/>
                </a:lnTo>
                <a:close/>
              </a:path>
              <a:path w="2459990" h="641350">
                <a:moveTo>
                  <a:pt x="2419197" y="442010"/>
                </a:moveTo>
                <a:lnTo>
                  <a:pt x="2418753" y="440664"/>
                </a:lnTo>
                <a:lnTo>
                  <a:pt x="2417991" y="441286"/>
                </a:lnTo>
                <a:lnTo>
                  <a:pt x="2419197" y="442010"/>
                </a:lnTo>
                <a:close/>
              </a:path>
              <a:path w="2459990" h="641350">
                <a:moveTo>
                  <a:pt x="2421090" y="484174"/>
                </a:moveTo>
                <a:lnTo>
                  <a:pt x="2420378" y="482600"/>
                </a:lnTo>
                <a:lnTo>
                  <a:pt x="2420124" y="484009"/>
                </a:lnTo>
                <a:lnTo>
                  <a:pt x="2420518" y="483984"/>
                </a:lnTo>
                <a:lnTo>
                  <a:pt x="2420836" y="484073"/>
                </a:lnTo>
                <a:lnTo>
                  <a:pt x="2421090" y="484174"/>
                </a:lnTo>
                <a:close/>
              </a:path>
              <a:path w="2459990" h="641350">
                <a:moveTo>
                  <a:pt x="2421166" y="443166"/>
                </a:moveTo>
                <a:lnTo>
                  <a:pt x="2419197" y="442010"/>
                </a:lnTo>
                <a:lnTo>
                  <a:pt x="2419464" y="442798"/>
                </a:lnTo>
                <a:lnTo>
                  <a:pt x="2421166" y="443166"/>
                </a:lnTo>
                <a:close/>
              </a:path>
              <a:path w="2459990" h="641350">
                <a:moveTo>
                  <a:pt x="2421775" y="485025"/>
                </a:moveTo>
                <a:lnTo>
                  <a:pt x="2421737" y="484403"/>
                </a:lnTo>
                <a:lnTo>
                  <a:pt x="2421090" y="484174"/>
                </a:lnTo>
                <a:lnTo>
                  <a:pt x="2421775" y="485762"/>
                </a:lnTo>
                <a:lnTo>
                  <a:pt x="2421775" y="485025"/>
                </a:lnTo>
                <a:close/>
              </a:path>
              <a:path w="2459990" h="641350">
                <a:moveTo>
                  <a:pt x="2421826" y="379095"/>
                </a:moveTo>
                <a:lnTo>
                  <a:pt x="2418765" y="378345"/>
                </a:lnTo>
                <a:lnTo>
                  <a:pt x="2420340" y="384695"/>
                </a:lnTo>
                <a:lnTo>
                  <a:pt x="2421826" y="379095"/>
                </a:lnTo>
                <a:close/>
              </a:path>
              <a:path w="2459990" h="641350">
                <a:moveTo>
                  <a:pt x="2421864" y="454698"/>
                </a:moveTo>
                <a:lnTo>
                  <a:pt x="2421788" y="453847"/>
                </a:lnTo>
                <a:lnTo>
                  <a:pt x="2421750" y="452970"/>
                </a:lnTo>
                <a:lnTo>
                  <a:pt x="2421813" y="452107"/>
                </a:lnTo>
                <a:lnTo>
                  <a:pt x="2421610" y="453288"/>
                </a:lnTo>
                <a:lnTo>
                  <a:pt x="2421623" y="454088"/>
                </a:lnTo>
                <a:lnTo>
                  <a:pt x="2421864" y="454698"/>
                </a:lnTo>
                <a:close/>
              </a:path>
              <a:path w="2459990" h="641350">
                <a:moveTo>
                  <a:pt x="2422880" y="459054"/>
                </a:moveTo>
                <a:lnTo>
                  <a:pt x="2422588" y="458190"/>
                </a:lnTo>
                <a:lnTo>
                  <a:pt x="2422334" y="457365"/>
                </a:lnTo>
                <a:lnTo>
                  <a:pt x="2422156" y="456501"/>
                </a:lnTo>
                <a:lnTo>
                  <a:pt x="2421064" y="456336"/>
                </a:lnTo>
                <a:lnTo>
                  <a:pt x="2421394" y="457377"/>
                </a:lnTo>
                <a:lnTo>
                  <a:pt x="2422029" y="458241"/>
                </a:lnTo>
                <a:lnTo>
                  <a:pt x="2422880" y="459054"/>
                </a:lnTo>
                <a:close/>
              </a:path>
              <a:path w="2459990" h="641350">
                <a:moveTo>
                  <a:pt x="2423249" y="489089"/>
                </a:moveTo>
                <a:lnTo>
                  <a:pt x="2421775" y="485762"/>
                </a:lnTo>
                <a:lnTo>
                  <a:pt x="2421750" y="486905"/>
                </a:lnTo>
                <a:lnTo>
                  <a:pt x="2421559" y="488327"/>
                </a:lnTo>
                <a:lnTo>
                  <a:pt x="2423249" y="489089"/>
                </a:lnTo>
                <a:close/>
              </a:path>
              <a:path w="2459990" h="641350">
                <a:moveTo>
                  <a:pt x="2423325" y="443623"/>
                </a:moveTo>
                <a:lnTo>
                  <a:pt x="2421178" y="443166"/>
                </a:lnTo>
                <a:lnTo>
                  <a:pt x="2421623" y="443407"/>
                </a:lnTo>
                <a:lnTo>
                  <a:pt x="2422309" y="443560"/>
                </a:lnTo>
                <a:lnTo>
                  <a:pt x="2423325" y="443623"/>
                </a:lnTo>
                <a:close/>
              </a:path>
              <a:path w="2459990" h="641350">
                <a:moveTo>
                  <a:pt x="2423922" y="379615"/>
                </a:moveTo>
                <a:lnTo>
                  <a:pt x="2422804" y="377304"/>
                </a:lnTo>
                <a:lnTo>
                  <a:pt x="2422360" y="377075"/>
                </a:lnTo>
                <a:lnTo>
                  <a:pt x="2421826" y="379095"/>
                </a:lnTo>
                <a:lnTo>
                  <a:pt x="2423922" y="379615"/>
                </a:lnTo>
                <a:close/>
              </a:path>
              <a:path w="2459990" h="641350">
                <a:moveTo>
                  <a:pt x="2424404" y="456323"/>
                </a:moveTo>
                <a:lnTo>
                  <a:pt x="2422906" y="455980"/>
                </a:lnTo>
                <a:lnTo>
                  <a:pt x="2422169" y="455523"/>
                </a:lnTo>
                <a:lnTo>
                  <a:pt x="2421864" y="454698"/>
                </a:lnTo>
                <a:lnTo>
                  <a:pt x="2422156" y="456501"/>
                </a:lnTo>
                <a:lnTo>
                  <a:pt x="2423045" y="456666"/>
                </a:lnTo>
                <a:lnTo>
                  <a:pt x="2423884" y="456704"/>
                </a:lnTo>
                <a:lnTo>
                  <a:pt x="2424404" y="456323"/>
                </a:lnTo>
                <a:close/>
              </a:path>
              <a:path w="2459990" h="641350">
                <a:moveTo>
                  <a:pt x="2424988" y="479412"/>
                </a:moveTo>
                <a:lnTo>
                  <a:pt x="2424595" y="476872"/>
                </a:lnTo>
                <a:lnTo>
                  <a:pt x="2423249" y="477405"/>
                </a:lnTo>
                <a:lnTo>
                  <a:pt x="2424988" y="479412"/>
                </a:lnTo>
                <a:close/>
              </a:path>
              <a:path w="2459990" h="641350">
                <a:moveTo>
                  <a:pt x="2425319" y="153555"/>
                </a:moveTo>
                <a:lnTo>
                  <a:pt x="2424074" y="153555"/>
                </a:lnTo>
                <a:lnTo>
                  <a:pt x="2425306" y="153847"/>
                </a:lnTo>
                <a:lnTo>
                  <a:pt x="2425319" y="153555"/>
                </a:lnTo>
                <a:close/>
              </a:path>
              <a:path w="2459990" h="641350">
                <a:moveTo>
                  <a:pt x="2426297" y="355485"/>
                </a:moveTo>
                <a:lnTo>
                  <a:pt x="2423718" y="354952"/>
                </a:lnTo>
                <a:lnTo>
                  <a:pt x="2424760" y="355320"/>
                </a:lnTo>
                <a:lnTo>
                  <a:pt x="2425547" y="355434"/>
                </a:lnTo>
                <a:lnTo>
                  <a:pt x="2426258" y="355536"/>
                </a:lnTo>
                <a:close/>
              </a:path>
              <a:path w="2459990" h="641350">
                <a:moveTo>
                  <a:pt x="2426373" y="434467"/>
                </a:moveTo>
                <a:lnTo>
                  <a:pt x="2422766" y="431761"/>
                </a:lnTo>
                <a:lnTo>
                  <a:pt x="2422258" y="434581"/>
                </a:lnTo>
                <a:lnTo>
                  <a:pt x="2418143" y="438848"/>
                </a:lnTo>
                <a:lnTo>
                  <a:pt x="2418753" y="440664"/>
                </a:lnTo>
                <a:lnTo>
                  <a:pt x="2426373" y="434467"/>
                </a:lnTo>
                <a:close/>
              </a:path>
              <a:path w="2459990" h="641350">
                <a:moveTo>
                  <a:pt x="2426805" y="475996"/>
                </a:moveTo>
                <a:lnTo>
                  <a:pt x="2425027" y="471055"/>
                </a:lnTo>
                <a:lnTo>
                  <a:pt x="2422702" y="469785"/>
                </a:lnTo>
                <a:lnTo>
                  <a:pt x="2424277" y="474865"/>
                </a:lnTo>
                <a:lnTo>
                  <a:pt x="2424595" y="476872"/>
                </a:lnTo>
                <a:lnTo>
                  <a:pt x="2426805" y="475996"/>
                </a:lnTo>
                <a:close/>
              </a:path>
              <a:path w="2459990" h="641350">
                <a:moveTo>
                  <a:pt x="2426805" y="325526"/>
                </a:moveTo>
                <a:lnTo>
                  <a:pt x="2424658" y="330936"/>
                </a:lnTo>
                <a:lnTo>
                  <a:pt x="2425877" y="328587"/>
                </a:lnTo>
                <a:lnTo>
                  <a:pt x="2426462" y="326872"/>
                </a:lnTo>
                <a:lnTo>
                  <a:pt x="2426805" y="325526"/>
                </a:lnTo>
                <a:close/>
              </a:path>
              <a:path w="2459990" h="641350">
                <a:moveTo>
                  <a:pt x="2428316" y="287223"/>
                </a:moveTo>
                <a:lnTo>
                  <a:pt x="2427808" y="287375"/>
                </a:lnTo>
                <a:lnTo>
                  <a:pt x="2427262" y="287718"/>
                </a:lnTo>
                <a:lnTo>
                  <a:pt x="2426805" y="288378"/>
                </a:lnTo>
                <a:lnTo>
                  <a:pt x="2427186" y="288328"/>
                </a:lnTo>
                <a:lnTo>
                  <a:pt x="2427732" y="287832"/>
                </a:lnTo>
                <a:lnTo>
                  <a:pt x="2428316" y="287223"/>
                </a:lnTo>
                <a:close/>
              </a:path>
              <a:path w="2459990" h="641350">
                <a:moveTo>
                  <a:pt x="2430449" y="474865"/>
                </a:moveTo>
                <a:lnTo>
                  <a:pt x="2429662" y="474865"/>
                </a:lnTo>
                <a:lnTo>
                  <a:pt x="2426805" y="475996"/>
                </a:lnTo>
                <a:lnTo>
                  <a:pt x="2426855" y="476135"/>
                </a:lnTo>
                <a:lnTo>
                  <a:pt x="2430449" y="474865"/>
                </a:lnTo>
                <a:close/>
              </a:path>
              <a:path w="2459990" h="641350">
                <a:moveTo>
                  <a:pt x="2432888" y="485025"/>
                </a:moveTo>
                <a:lnTo>
                  <a:pt x="2428684" y="485025"/>
                </a:lnTo>
                <a:lnTo>
                  <a:pt x="2427655" y="482485"/>
                </a:lnTo>
                <a:lnTo>
                  <a:pt x="2424988" y="479412"/>
                </a:lnTo>
                <a:lnTo>
                  <a:pt x="2425865" y="485025"/>
                </a:lnTo>
                <a:lnTo>
                  <a:pt x="2431516" y="487565"/>
                </a:lnTo>
                <a:lnTo>
                  <a:pt x="2432888" y="485025"/>
                </a:lnTo>
                <a:close/>
              </a:path>
              <a:path w="2459990" h="641350">
                <a:moveTo>
                  <a:pt x="2433116" y="312102"/>
                </a:moveTo>
                <a:lnTo>
                  <a:pt x="2432850" y="311937"/>
                </a:lnTo>
                <a:lnTo>
                  <a:pt x="2432672" y="312305"/>
                </a:lnTo>
                <a:lnTo>
                  <a:pt x="2433116" y="312102"/>
                </a:lnTo>
                <a:close/>
              </a:path>
              <a:path w="2459990" h="641350">
                <a:moveTo>
                  <a:pt x="2433815" y="485025"/>
                </a:moveTo>
                <a:lnTo>
                  <a:pt x="2433561" y="483755"/>
                </a:lnTo>
                <a:lnTo>
                  <a:pt x="2432888" y="485025"/>
                </a:lnTo>
                <a:lnTo>
                  <a:pt x="2433815" y="485025"/>
                </a:lnTo>
                <a:close/>
              </a:path>
              <a:path w="2459990" h="641350">
                <a:moveTo>
                  <a:pt x="2434247" y="457085"/>
                </a:moveTo>
                <a:lnTo>
                  <a:pt x="2432494" y="457403"/>
                </a:lnTo>
                <a:lnTo>
                  <a:pt x="2432977" y="459727"/>
                </a:lnTo>
                <a:lnTo>
                  <a:pt x="2434247" y="457085"/>
                </a:lnTo>
                <a:close/>
              </a:path>
              <a:path w="2459990" h="641350">
                <a:moveTo>
                  <a:pt x="2435720" y="305955"/>
                </a:moveTo>
                <a:lnTo>
                  <a:pt x="2431084" y="305955"/>
                </a:lnTo>
                <a:lnTo>
                  <a:pt x="2431377" y="311035"/>
                </a:lnTo>
                <a:lnTo>
                  <a:pt x="2432850" y="311937"/>
                </a:lnTo>
                <a:lnTo>
                  <a:pt x="2435720" y="305955"/>
                </a:lnTo>
                <a:close/>
              </a:path>
              <a:path w="2459990" h="641350">
                <a:moveTo>
                  <a:pt x="2437841" y="474865"/>
                </a:moveTo>
                <a:lnTo>
                  <a:pt x="2436723" y="468515"/>
                </a:lnTo>
                <a:lnTo>
                  <a:pt x="2434120" y="463435"/>
                </a:lnTo>
                <a:lnTo>
                  <a:pt x="2433472" y="462165"/>
                </a:lnTo>
                <a:lnTo>
                  <a:pt x="2432977" y="459727"/>
                </a:lnTo>
                <a:lnTo>
                  <a:pt x="2431186" y="463435"/>
                </a:lnTo>
                <a:lnTo>
                  <a:pt x="2428900" y="462165"/>
                </a:lnTo>
                <a:lnTo>
                  <a:pt x="2425242" y="460895"/>
                </a:lnTo>
                <a:lnTo>
                  <a:pt x="2422956" y="458355"/>
                </a:lnTo>
                <a:lnTo>
                  <a:pt x="2424811" y="463435"/>
                </a:lnTo>
                <a:lnTo>
                  <a:pt x="2428633" y="468515"/>
                </a:lnTo>
                <a:lnTo>
                  <a:pt x="2430449" y="474865"/>
                </a:lnTo>
                <a:lnTo>
                  <a:pt x="2431732" y="474865"/>
                </a:lnTo>
                <a:lnTo>
                  <a:pt x="2433028" y="478675"/>
                </a:lnTo>
                <a:lnTo>
                  <a:pt x="2437841" y="474865"/>
                </a:lnTo>
                <a:close/>
              </a:path>
              <a:path w="2459990" h="641350">
                <a:moveTo>
                  <a:pt x="2440940" y="524192"/>
                </a:moveTo>
                <a:lnTo>
                  <a:pt x="2439466" y="520661"/>
                </a:lnTo>
                <a:lnTo>
                  <a:pt x="2438908" y="521576"/>
                </a:lnTo>
                <a:lnTo>
                  <a:pt x="2440940" y="524192"/>
                </a:lnTo>
                <a:close/>
              </a:path>
              <a:path w="2459990" h="641350">
                <a:moveTo>
                  <a:pt x="2443962" y="379615"/>
                </a:moveTo>
                <a:lnTo>
                  <a:pt x="2443480" y="375589"/>
                </a:lnTo>
                <a:lnTo>
                  <a:pt x="2443086" y="375805"/>
                </a:lnTo>
                <a:lnTo>
                  <a:pt x="2442934" y="377075"/>
                </a:lnTo>
                <a:lnTo>
                  <a:pt x="2442946" y="377304"/>
                </a:lnTo>
                <a:lnTo>
                  <a:pt x="2443962" y="379615"/>
                </a:lnTo>
                <a:close/>
              </a:path>
              <a:path w="2459990" h="641350">
                <a:moveTo>
                  <a:pt x="2444191" y="247535"/>
                </a:moveTo>
                <a:lnTo>
                  <a:pt x="2443010" y="244995"/>
                </a:lnTo>
                <a:lnTo>
                  <a:pt x="2441778" y="244995"/>
                </a:lnTo>
                <a:lnTo>
                  <a:pt x="2443797" y="247535"/>
                </a:lnTo>
                <a:lnTo>
                  <a:pt x="2444191" y="247535"/>
                </a:lnTo>
                <a:close/>
              </a:path>
              <a:path w="2459990" h="641350">
                <a:moveTo>
                  <a:pt x="2445016" y="244513"/>
                </a:moveTo>
                <a:lnTo>
                  <a:pt x="2444026" y="243484"/>
                </a:lnTo>
                <a:lnTo>
                  <a:pt x="2443835" y="244995"/>
                </a:lnTo>
                <a:lnTo>
                  <a:pt x="2445016" y="244513"/>
                </a:lnTo>
                <a:close/>
              </a:path>
              <a:path w="2459990" h="641350">
                <a:moveTo>
                  <a:pt x="2445220" y="441845"/>
                </a:moveTo>
                <a:lnTo>
                  <a:pt x="2444864" y="440575"/>
                </a:lnTo>
                <a:lnTo>
                  <a:pt x="2444699" y="440575"/>
                </a:lnTo>
                <a:lnTo>
                  <a:pt x="2445220" y="441845"/>
                </a:lnTo>
                <a:close/>
              </a:path>
              <a:path w="2459990" h="641350">
                <a:moveTo>
                  <a:pt x="2447099" y="396125"/>
                </a:moveTo>
                <a:lnTo>
                  <a:pt x="2446007" y="394855"/>
                </a:lnTo>
                <a:lnTo>
                  <a:pt x="2442730" y="391045"/>
                </a:lnTo>
                <a:lnTo>
                  <a:pt x="2444216" y="397052"/>
                </a:lnTo>
                <a:lnTo>
                  <a:pt x="2444534" y="394855"/>
                </a:lnTo>
                <a:lnTo>
                  <a:pt x="2447099" y="396125"/>
                </a:lnTo>
                <a:close/>
              </a:path>
              <a:path w="2459990" h="641350">
                <a:moveTo>
                  <a:pt x="2448814" y="435495"/>
                </a:moveTo>
                <a:lnTo>
                  <a:pt x="2447988" y="435737"/>
                </a:lnTo>
                <a:lnTo>
                  <a:pt x="2447544" y="438035"/>
                </a:lnTo>
                <a:lnTo>
                  <a:pt x="2448814" y="435495"/>
                </a:lnTo>
                <a:close/>
              </a:path>
              <a:path w="2459990" h="641350">
                <a:moveTo>
                  <a:pt x="2450668" y="242785"/>
                </a:moveTo>
                <a:lnTo>
                  <a:pt x="2449957" y="242785"/>
                </a:lnTo>
                <a:lnTo>
                  <a:pt x="2449284" y="242785"/>
                </a:lnTo>
                <a:lnTo>
                  <a:pt x="2445016" y="244513"/>
                </a:lnTo>
                <a:lnTo>
                  <a:pt x="2447925" y="247535"/>
                </a:lnTo>
                <a:lnTo>
                  <a:pt x="2449792" y="243192"/>
                </a:lnTo>
                <a:lnTo>
                  <a:pt x="2450477" y="243725"/>
                </a:lnTo>
                <a:lnTo>
                  <a:pt x="2450668" y="242785"/>
                </a:lnTo>
                <a:close/>
              </a:path>
              <a:path w="2459990" h="641350">
                <a:moveTo>
                  <a:pt x="2452293" y="191401"/>
                </a:moveTo>
                <a:lnTo>
                  <a:pt x="2450020" y="191033"/>
                </a:lnTo>
                <a:lnTo>
                  <a:pt x="2450592" y="193941"/>
                </a:lnTo>
                <a:lnTo>
                  <a:pt x="2450084" y="196380"/>
                </a:lnTo>
                <a:lnTo>
                  <a:pt x="2452293" y="191401"/>
                </a:lnTo>
                <a:close/>
              </a:path>
              <a:path w="2459990" h="641350">
                <a:moveTo>
                  <a:pt x="2455824" y="387832"/>
                </a:moveTo>
                <a:lnTo>
                  <a:pt x="2453843" y="387870"/>
                </a:lnTo>
                <a:lnTo>
                  <a:pt x="2450757" y="387807"/>
                </a:lnTo>
                <a:lnTo>
                  <a:pt x="2449563" y="382447"/>
                </a:lnTo>
                <a:lnTo>
                  <a:pt x="2447798" y="392366"/>
                </a:lnTo>
                <a:lnTo>
                  <a:pt x="2450096" y="390639"/>
                </a:lnTo>
                <a:lnTo>
                  <a:pt x="2453182" y="388378"/>
                </a:lnTo>
                <a:lnTo>
                  <a:pt x="2453690" y="392899"/>
                </a:lnTo>
                <a:lnTo>
                  <a:pt x="2455824" y="387832"/>
                </a:lnTo>
                <a:close/>
              </a:path>
              <a:path w="2459990" h="641350">
                <a:moveTo>
                  <a:pt x="2457564" y="125666"/>
                </a:moveTo>
                <a:lnTo>
                  <a:pt x="2454198" y="125945"/>
                </a:lnTo>
                <a:lnTo>
                  <a:pt x="2457500" y="125996"/>
                </a:lnTo>
                <a:lnTo>
                  <a:pt x="2457564" y="125666"/>
                </a:lnTo>
                <a:close/>
              </a:path>
              <a:path w="2459990" h="641350">
                <a:moveTo>
                  <a:pt x="2457640" y="351917"/>
                </a:moveTo>
                <a:lnTo>
                  <a:pt x="2455583" y="348526"/>
                </a:lnTo>
                <a:lnTo>
                  <a:pt x="2455062" y="347700"/>
                </a:lnTo>
                <a:lnTo>
                  <a:pt x="2453030" y="351675"/>
                </a:lnTo>
                <a:lnTo>
                  <a:pt x="2454071" y="357022"/>
                </a:lnTo>
                <a:lnTo>
                  <a:pt x="2456357" y="351637"/>
                </a:lnTo>
                <a:lnTo>
                  <a:pt x="2457640" y="351917"/>
                </a:lnTo>
                <a:close/>
              </a:path>
              <a:path w="2459990" h="641350">
                <a:moveTo>
                  <a:pt x="2458148" y="281597"/>
                </a:moveTo>
                <a:lnTo>
                  <a:pt x="2455316" y="278803"/>
                </a:lnTo>
                <a:lnTo>
                  <a:pt x="2455316" y="279247"/>
                </a:lnTo>
                <a:lnTo>
                  <a:pt x="2452928" y="278015"/>
                </a:lnTo>
                <a:lnTo>
                  <a:pt x="2451620" y="276745"/>
                </a:lnTo>
                <a:lnTo>
                  <a:pt x="2451049" y="274205"/>
                </a:lnTo>
                <a:lnTo>
                  <a:pt x="2450757" y="272935"/>
                </a:lnTo>
                <a:lnTo>
                  <a:pt x="2456535" y="274205"/>
                </a:lnTo>
                <a:lnTo>
                  <a:pt x="2456307" y="272935"/>
                </a:lnTo>
                <a:lnTo>
                  <a:pt x="2455418" y="267855"/>
                </a:lnTo>
                <a:lnTo>
                  <a:pt x="2453551" y="262775"/>
                </a:lnTo>
                <a:lnTo>
                  <a:pt x="2452459" y="255155"/>
                </a:lnTo>
                <a:lnTo>
                  <a:pt x="2453208" y="251345"/>
                </a:lnTo>
                <a:lnTo>
                  <a:pt x="2453716" y="248805"/>
                </a:lnTo>
                <a:lnTo>
                  <a:pt x="2449017" y="250075"/>
                </a:lnTo>
                <a:lnTo>
                  <a:pt x="2443708" y="251345"/>
                </a:lnTo>
                <a:lnTo>
                  <a:pt x="2438743" y="251345"/>
                </a:lnTo>
                <a:lnTo>
                  <a:pt x="2435098" y="246265"/>
                </a:lnTo>
                <a:lnTo>
                  <a:pt x="2438019" y="244995"/>
                </a:lnTo>
                <a:lnTo>
                  <a:pt x="2441778" y="244995"/>
                </a:lnTo>
                <a:lnTo>
                  <a:pt x="2443035" y="242455"/>
                </a:lnTo>
                <a:lnTo>
                  <a:pt x="2444026" y="243484"/>
                </a:lnTo>
                <a:lnTo>
                  <a:pt x="2444153" y="242455"/>
                </a:lnTo>
                <a:lnTo>
                  <a:pt x="2444305" y="241185"/>
                </a:lnTo>
                <a:lnTo>
                  <a:pt x="2448471" y="241185"/>
                </a:lnTo>
                <a:lnTo>
                  <a:pt x="2447290" y="238645"/>
                </a:lnTo>
                <a:lnTo>
                  <a:pt x="2450579" y="238645"/>
                </a:lnTo>
                <a:lnTo>
                  <a:pt x="2450985" y="239915"/>
                </a:lnTo>
                <a:lnTo>
                  <a:pt x="2448852" y="242455"/>
                </a:lnTo>
                <a:lnTo>
                  <a:pt x="2450109" y="242455"/>
                </a:lnTo>
                <a:lnTo>
                  <a:pt x="2450731" y="242455"/>
                </a:lnTo>
                <a:lnTo>
                  <a:pt x="2451239" y="239915"/>
                </a:lnTo>
                <a:lnTo>
                  <a:pt x="2451862" y="238645"/>
                </a:lnTo>
                <a:lnTo>
                  <a:pt x="2453729" y="234835"/>
                </a:lnTo>
                <a:lnTo>
                  <a:pt x="2455303" y="233565"/>
                </a:lnTo>
                <a:lnTo>
                  <a:pt x="2456891" y="232295"/>
                </a:lnTo>
                <a:lnTo>
                  <a:pt x="2454516" y="233565"/>
                </a:lnTo>
                <a:lnTo>
                  <a:pt x="2451277" y="232295"/>
                </a:lnTo>
                <a:lnTo>
                  <a:pt x="2450757" y="229755"/>
                </a:lnTo>
                <a:lnTo>
                  <a:pt x="2450490" y="222135"/>
                </a:lnTo>
                <a:lnTo>
                  <a:pt x="2455786" y="227215"/>
                </a:lnTo>
                <a:lnTo>
                  <a:pt x="2457945" y="223405"/>
                </a:lnTo>
                <a:lnTo>
                  <a:pt x="2456497" y="222135"/>
                </a:lnTo>
                <a:lnTo>
                  <a:pt x="2455062" y="220865"/>
                </a:lnTo>
                <a:lnTo>
                  <a:pt x="2458085" y="215785"/>
                </a:lnTo>
                <a:lnTo>
                  <a:pt x="2451862" y="215785"/>
                </a:lnTo>
                <a:lnTo>
                  <a:pt x="2451900" y="213245"/>
                </a:lnTo>
                <a:lnTo>
                  <a:pt x="2454808" y="213245"/>
                </a:lnTo>
                <a:lnTo>
                  <a:pt x="2456484" y="211975"/>
                </a:lnTo>
                <a:lnTo>
                  <a:pt x="2455138" y="208165"/>
                </a:lnTo>
                <a:lnTo>
                  <a:pt x="2454300" y="201815"/>
                </a:lnTo>
                <a:lnTo>
                  <a:pt x="2453246" y="199275"/>
                </a:lnTo>
                <a:lnTo>
                  <a:pt x="2452725" y="198005"/>
                </a:lnTo>
                <a:lnTo>
                  <a:pt x="2449512" y="198005"/>
                </a:lnTo>
                <a:lnTo>
                  <a:pt x="2449703" y="197789"/>
                </a:lnTo>
                <a:lnTo>
                  <a:pt x="2449957" y="197116"/>
                </a:lnTo>
                <a:lnTo>
                  <a:pt x="2450084" y="196380"/>
                </a:lnTo>
                <a:lnTo>
                  <a:pt x="2449372" y="198005"/>
                </a:lnTo>
                <a:lnTo>
                  <a:pt x="2449157" y="198005"/>
                </a:lnTo>
                <a:lnTo>
                  <a:pt x="2448928" y="198678"/>
                </a:lnTo>
                <a:lnTo>
                  <a:pt x="2448725" y="199275"/>
                </a:lnTo>
                <a:lnTo>
                  <a:pt x="2448636" y="198907"/>
                </a:lnTo>
                <a:lnTo>
                  <a:pt x="2448763" y="198843"/>
                </a:lnTo>
                <a:lnTo>
                  <a:pt x="2448623" y="198843"/>
                </a:lnTo>
                <a:lnTo>
                  <a:pt x="2448445" y="198005"/>
                </a:lnTo>
                <a:lnTo>
                  <a:pt x="2446655" y="189115"/>
                </a:lnTo>
                <a:lnTo>
                  <a:pt x="2446401" y="187845"/>
                </a:lnTo>
                <a:lnTo>
                  <a:pt x="2447658" y="177685"/>
                </a:lnTo>
                <a:lnTo>
                  <a:pt x="2449576" y="167525"/>
                </a:lnTo>
                <a:lnTo>
                  <a:pt x="2449512" y="158635"/>
                </a:lnTo>
                <a:lnTo>
                  <a:pt x="2451595" y="158635"/>
                </a:lnTo>
                <a:lnTo>
                  <a:pt x="2450922" y="156095"/>
                </a:lnTo>
                <a:lnTo>
                  <a:pt x="2449258" y="149745"/>
                </a:lnTo>
                <a:lnTo>
                  <a:pt x="2450261" y="140855"/>
                </a:lnTo>
                <a:lnTo>
                  <a:pt x="2448496" y="138315"/>
                </a:lnTo>
                <a:lnTo>
                  <a:pt x="2445829" y="134505"/>
                </a:lnTo>
                <a:lnTo>
                  <a:pt x="2445855" y="131965"/>
                </a:lnTo>
                <a:lnTo>
                  <a:pt x="2449665" y="128155"/>
                </a:lnTo>
                <a:lnTo>
                  <a:pt x="2452141" y="129425"/>
                </a:lnTo>
                <a:lnTo>
                  <a:pt x="2451900" y="128155"/>
                </a:lnTo>
                <a:lnTo>
                  <a:pt x="2450960" y="123075"/>
                </a:lnTo>
                <a:lnTo>
                  <a:pt x="2449296" y="121805"/>
                </a:lnTo>
                <a:lnTo>
                  <a:pt x="2449842" y="117995"/>
                </a:lnTo>
                <a:lnTo>
                  <a:pt x="2450211" y="115455"/>
                </a:lnTo>
                <a:lnTo>
                  <a:pt x="2449271" y="114185"/>
                </a:lnTo>
                <a:lnTo>
                  <a:pt x="2448204" y="112915"/>
                </a:lnTo>
                <a:lnTo>
                  <a:pt x="2446883" y="111645"/>
                </a:lnTo>
                <a:lnTo>
                  <a:pt x="2453919" y="113639"/>
                </a:lnTo>
                <a:lnTo>
                  <a:pt x="2454529" y="114185"/>
                </a:lnTo>
                <a:lnTo>
                  <a:pt x="2454389" y="115455"/>
                </a:lnTo>
                <a:lnTo>
                  <a:pt x="2454668" y="113855"/>
                </a:lnTo>
                <a:lnTo>
                  <a:pt x="2455837" y="114185"/>
                </a:lnTo>
                <a:lnTo>
                  <a:pt x="2454745" y="113385"/>
                </a:lnTo>
                <a:lnTo>
                  <a:pt x="2454833" y="112915"/>
                </a:lnTo>
                <a:lnTo>
                  <a:pt x="2451671" y="109105"/>
                </a:lnTo>
                <a:lnTo>
                  <a:pt x="2449576" y="106565"/>
                </a:lnTo>
                <a:lnTo>
                  <a:pt x="2448166" y="102755"/>
                </a:lnTo>
                <a:lnTo>
                  <a:pt x="2436177" y="100215"/>
                </a:lnTo>
                <a:lnTo>
                  <a:pt x="2441956" y="97675"/>
                </a:lnTo>
                <a:lnTo>
                  <a:pt x="2435593" y="91325"/>
                </a:lnTo>
                <a:lnTo>
                  <a:pt x="2431910" y="90055"/>
                </a:lnTo>
                <a:lnTo>
                  <a:pt x="2433764" y="96405"/>
                </a:lnTo>
                <a:lnTo>
                  <a:pt x="2430056" y="93865"/>
                </a:lnTo>
                <a:lnTo>
                  <a:pt x="2424950" y="88785"/>
                </a:lnTo>
                <a:lnTo>
                  <a:pt x="2430869" y="84975"/>
                </a:lnTo>
                <a:lnTo>
                  <a:pt x="2422995" y="76085"/>
                </a:lnTo>
                <a:lnTo>
                  <a:pt x="2412504" y="73545"/>
                </a:lnTo>
                <a:lnTo>
                  <a:pt x="2403233" y="69735"/>
                </a:lnTo>
                <a:lnTo>
                  <a:pt x="2399042" y="59575"/>
                </a:lnTo>
                <a:lnTo>
                  <a:pt x="2396985" y="62115"/>
                </a:lnTo>
                <a:lnTo>
                  <a:pt x="2398128" y="64655"/>
                </a:lnTo>
                <a:lnTo>
                  <a:pt x="2399258" y="67195"/>
                </a:lnTo>
                <a:lnTo>
                  <a:pt x="2397099" y="69735"/>
                </a:lnTo>
                <a:lnTo>
                  <a:pt x="2392007" y="64655"/>
                </a:lnTo>
                <a:lnTo>
                  <a:pt x="2392184" y="58305"/>
                </a:lnTo>
                <a:lnTo>
                  <a:pt x="2392324" y="53225"/>
                </a:lnTo>
                <a:lnTo>
                  <a:pt x="2392362" y="51955"/>
                </a:lnTo>
                <a:lnTo>
                  <a:pt x="2387663" y="48145"/>
                </a:lnTo>
                <a:lnTo>
                  <a:pt x="2386101" y="46875"/>
                </a:lnTo>
                <a:lnTo>
                  <a:pt x="2380945" y="46875"/>
                </a:lnTo>
                <a:lnTo>
                  <a:pt x="2375585" y="48145"/>
                </a:lnTo>
                <a:lnTo>
                  <a:pt x="2370455" y="44335"/>
                </a:lnTo>
                <a:lnTo>
                  <a:pt x="2369959" y="46875"/>
                </a:lnTo>
                <a:lnTo>
                  <a:pt x="2366759" y="53225"/>
                </a:lnTo>
                <a:lnTo>
                  <a:pt x="2361730" y="50685"/>
                </a:lnTo>
                <a:lnTo>
                  <a:pt x="2359202" y="49415"/>
                </a:lnTo>
                <a:lnTo>
                  <a:pt x="2357932" y="48145"/>
                </a:lnTo>
                <a:lnTo>
                  <a:pt x="2354097" y="44335"/>
                </a:lnTo>
                <a:lnTo>
                  <a:pt x="2357209" y="39255"/>
                </a:lnTo>
                <a:lnTo>
                  <a:pt x="2358771" y="36715"/>
                </a:lnTo>
                <a:lnTo>
                  <a:pt x="2363609" y="37985"/>
                </a:lnTo>
                <a:lnTo>
                  <a:pt x="2365095" y="37985"/>
                </a:lnTo>
                <a:lnTo>
                  <a:pt x="2365260" y="39255"/>
                </a:lnTo>
                <a:lnTo>
                  <a:pt x="2364676" y="40525"/>
                </a:lnTo>
                <a:lnTo>
                  <a:pt x="2367064" y="40525"/>
                </a:lnTo>
                <a:lnTo>
                  <a:pt x="2370150" y="41795"/>
                </a:lnTo>
                <a:lnTo>
                  <a:pt x="2369782" y="39255"/>
                </a:lnTo>
                <a:lnTo>
                  <a:pt x="2369591" y="37985"/>
                </a:lnTo>
                <a:lnTo>
                  <a:pt x="2367292" y="39255"/>
                </a:lnTo>
                <a:lnTo>
                  <a:pt x="2366467" y="36715"/>
                </a:lnTo>
                <a:lnTo>
                  <a:pt x="2366060" y="35445"/>
                </a:lnTo>
                <a:lnTo>
                  <a:pt x="2362860" y="32905"/>
                </a:lnTo>
                <a:lnTo>
                  <a:pt x="2358491" y="29425"/>
                </a:lnTo>
                <a:lnTo>
                  <a:pt x="2358936" y="30238"/>
                </a:lnTo>
                <a:lnTo>
                  <a:pt x="2359177" y="30657"/>
                </a:lnTo>
                <a:lnTo>
                  <a:pt x="2360447" y="32905"/>
                </a:lnTo>
                <a:lnTo>
                  <a:pt x="2359545" y="31635"/>
                </a:lnTo>
                <a:lnTo>
                  <a:pt x="2359177" y="30657"/>
                </a:lnTo>
                <a:lnTo>
                  <a:pt x="2358936" y="30238"/>
                </a:lnTo>
                <a:lnTo>
                  <a:pt x="2356332" y="27825"/>
                </a:lnTo>
                <a:lnTo>
                  <a:pt x="2354897" y="26555"/>
                </a:lnTo>
                <a:lnTo>
                  <a:pt x="2349157" y="21475"/>
                </a:lnTo>
                <a:lnTo>
                  <a:pt x="2347722" y="20205"/>
                </a:lnTo>
                <a:lnTo>
                  <a:pt x="2344763" y="17665"/>
                </a:lnTo>
                <a:lnTo>
                  <a:pt x="2335707" y="17665"/>
                </a:lnTo>
                <a:lnTo>
                  <a:pt x="2329992" y="16395"/>
                </a:lnTo>
                <a:lnTo>
                  <a:pt x="2332355" y="17665"/>
                </a:lnTo>
                <a:lnTo>
                  <a:pt x="2333942" y="21475"/>
                </a:lnTo>
                <a:lnTo>
                  <a:pt x="2331694" y="21475"/>
                </a:lnTo>
                <a:lnTo>
                  <a:pt x="2325992" y="20205"/>
                </a:lnTo>
                <a:lnTo>
                  <a:pt x="2321661" y="20205"/>
                </a:lnTo>
                <a:lnTo>
                  <a:pt x="2321001" y="21475"/>
                </a:lnTo>
                <a:lnTo>
                  <a:pt x="2319426" y="24015"/>
                </a:lnTo>
                <a:lnTo>
                  <a:pt x="2318931" y="25285"/>
                </a:lnTo>
                <a:lnTo>
                  <a:pt x="2314143" y="26555"/>
                </a:lnTo>
                <a:lnTo>
                  <a:pt x="2312111" y="22745"/>
                </a:lnTo>
                <a:lnTo>
                  <a:pt x="2312085" y="20205"/>
                </a:lnTo>
                <a:lnTo>
                  <a:pt x="2311222" y="18935"/>
                </a:lnTo>
                <a:lnTo>
                  <a:pt x="2306701" y="20205"/>
                </a:lnTo>
                <a:lnTo>
                  <a:pt x="2300935" y="17665"/>
                </a:lnTo>
                <a:lnTo>
                  <a:pt x="2302370" y="16395"/>
                </a:lnTo>
                <a:lnTo>
                  <a:pt x="2308110" y="11315"/>
                </a:lnTo>
                <a:lnTo>
                  <a:pt x="2299170" y="16395"/>
                </a:lnTo>
                <a:lnTo>
                  <a:pt x="2295004" y="11315"/>
                </a:lnTo>
                <a:lnTo>
                  <a:pt x="2291880" y="7505"/>
                </a:lnTo>
                <a:lnTo>
                  <a:pt x="2286914" y="6235"/>
                </a:lnTo>
                <a:lnTo>
                  <a:pt x="2284234" y="6235"/>
                </a:lnTo>
                <a:lnTo>
                  <a:pt x="2286685" y="11315"/>
                </a:lnTo>
                <a:lnTo>
                  <a:pt x="2284018" y="10045"/>
                </a:lnTo>
                <a:lnTo>
                  <a:pt x="2281732" y="10045"/>
                </a:lnTo>
                <a:lnTo>
                  <a:pt x="2281859" y="7505"/>
                </a:lnTo>
                <a:lnTo>
                  <a:pt x="2278951" y="11315"/>
                </a:lnTo>
                <a:lnTo>
                  <a:pt x="2283676" y="16395"/>
                </a:lnTo>
                <a:lnTo>
                  <a:pt x="2277973" y="20205"/>
                </a:lnTo>
                <a:lnTo>
                  <a:pt x="2274468" y="17665"/>
                </a:lnTo>
                <a:lnTo>
                  <a:pt x="2266886" y="22745"/>
                </a:lnTo>
                <a:lnTo>
                  <a:pt x="2265883" y="16395"/>
                </a:lnTo>
                <a:lnTo>
                  <a:pt x="2270633" y="16395"/>
                </a:lnTo>
                <a:lnTo>
                  <a:pt x="2270722" y="15125"/>
                </a:lnTo>
                <a:lnTo>
                  <a:pt x="2270772" y="12585"/>
                </a:lnTo>
                <a:lnTo>
                  <a:pt x="2270696" y="10045"/>
                </a:lnTo>
                <a:lnTo>
                  <a:pt x="2274532" y="8775"/>
                </a:lnTo>
                <a:lnTo>
                  <a:pt x="2270391" y="8775"/>
                </a:lnTo>
                <a:lnTo>
                  <a:pt x="2267712" y="7505"/>
                </a:lnTo>
                <a:lnTo>
                  <a:pt x="2267318" y="7505"/>
                </a:lnTo>
                <a:lnTo>
                  <a:pt x="2268131" y="6235"/>
                </a:lnTo>
                <a:lnTo>
                  <a:pt x="2268893" y="6235"/>
                </a:lnTo>
                <a:lnTo>
                  <a:pt x="2263406" y="4965"/>
                </a:lnTo>
                <a:lnTo>
                  <a:pt x="2260866" y="7505"/>
                </a:lnTo>
                <a:lnTo>
                  <a:pt x="2258212" y="11315"/>
                </a:lnTo>
                <a:lnTo>
                  <a:pt x="2252370" y="12585"/>
                </a:lnTo>
                <a:lnTo>
                  <a:pt x="2253945" y="8775"/>
                </a:lnTo>
                <a:lnTo>
                  <a:pt x="2252141" y="7607"/>
                </a:lnTo>
                <a:lnTo>
                  <a:pt x="2250109" y="12585"/>
                </a:lnTo>
                <a:lnTo>
                  <a:pt x="2245842" y="15125"/>
                </a:lnTo>
                <a:lnTo>
                  <a:pt x="2238730" y="12585"/>
                </a:lnTo>
                <a:lnTo>
                  <a:pt x="2237917" y="17665"/>
                </a:lnTo>
                <a:lnTo>
                  <a:pt x="2234158" y="17665"/>
                </a:lnTo>
                <a:lnTo>
                  <a:pt x="2238413" y="18935"/>
                </a:lnTo>
                <a:lnTo>
                  <a:pt x="2236800" y="22745"/>
                </a:lnTo>
                <a:lnTo>
                  <a:pt x="2233218" y="21475"/>
                </a:lnTo>
                <a:lnTo>
                  <a:pt x="2228151" y="22745"/>
                </a:lnTo>
                <a:lnTo>
                  <a:pt x="2227986" y="21475"/>
                </a:lnTo>
                <a:lnTo>
                  <a:pt x="2227884" y="20713"/>
                </a:lnTo>
                <a:lnTo>
                  <a:pt x="2226526" y="21475"/>
                </a:lnTo>
                <a:lnTo>
                  <a:pt x="2221674" y="18935"/>
                </a:lnTo>
                <a:lnTo>
                  <a:pt x="2216429" y="16395"/>
                </a:lnTo>
                <a:lnTo>
                  <a:pt x="2210727" y="16395"/>
                </a:lnTo>
                <a:lnTo>
                  <a:pt x="2208961" y="15125"/>
                </a:lnTo>
                <a:lnTo>
                  <a:pt x="2207209" y="13855"/>
                </a:lnTo>
                <a:lnTo>
                  <a:pt x="2209774" y="10045"/>
                </a:lnTo>
                <a:lnTo>
                  <a:pt x="2210625" y="8775"/>
                </a:lnTo>
                <a:lnTo>
                  <a:pt x="2207526" y="7505"/>
                </a:lnTo>
                <a:lnTo>
                  <a:pt x="2202180" y="8775"/>
                </a:lnTo>
                <a:lnTo>
                  <a:pt x="2198395" y="6235"/>
                </a:lnTo>
                <a:lnTo>
                  <a:pt x="2194534" y="4965"/>
                </a:lnTo>
                <a:lnTo>
                  <a:pt x="2188959" y="4965"/>
                </a:lnTo>
                <a:lnTo>
                  <a:pt x="2191105" y="10515"/>
                </a:lnTo>
                <a:lnTo>
                  <a:pt x="2185263" y="13855"/>
                </a:lnTo>
                <a:lnTo>
                  <a:pt x="2200478" y="11315"/>
                </a:lnTo>
                <a:lnTo>
                  <a:pt x="2190534" y="17665"/>
                </a:lnTo>
                <a:lnTo>
                  <a:pt x="2195080" y="18935"/>
                </a:lnTo>
                <a:lnTo>
                  <a:pt x="2200262" y="15125"/>
                </a:lnTo>
                <a:lnTo>
                  <a:pt x="2202942" y="16395"/>
                </a:lnTo>
                <a:lnTo>
                  <a:pt x="2199017" y="19532"/>
                </a:lnTo>
                <a:lnTo>
                  <a:pt x="2200719" y="22745"/>
                </a:lnTo>
                <a:lnTo>
                  <a:pt x="2196147" y="20205"/>
                </a:lnTo>
                <a:lnTo>
                  <a:pt x="2191359" y="21475"/>
                </a:lnTo>
                <a:lnTo>
                  <a:pt x="2186368" y="22745"/>
                </a:lnTo>
                <a:lnTo>
                  <a:pt x="2181199" y="21475"/>
                </a:lnTo>
                <a:lnTo>
                  <a:pt x="2181339" y="18935"/>
                </a:lnTo>
                <a:lnTo>
                  <a:pt x="2181898" y="8775"/>
                </a:lnTo>
                <a:lnTo>
                  <a:pt x="2174151" y="7505"/>
                </a:lnTo>
                <a:lnTo>
                  <a:pt x="2166429" y="10045"/>
                </a:lnTo>
                <a:lnTo>
                  <a:pt x="2158098" y="11315"/>
                </a:lnTo>
                <a:lnTo>
                  <a:pt x="2148484" y="11315"/>
                </a:lnTo>
                <a:lnTo>
                  <a:pt x="2152916" y="13855"/>
                </a:lnTo>
                <a:lnTo>
                  <a:pt x="2150846" y="18935"/>
                </a:lnTo>
                <a:lnTo>
                  <a:pt x="2147532" y="16395"/>
                </a:lnTo>
                <a:lnTo>
                  <a:pt x="2144217" y="13855"/>
                </a:lnTo>
                <a:lnTo>
                  <a:pt x="2139581" y="16395"/>
                </a:lnTo>
                <a:lnTo>
                  <a:pt x="2139734" y="15125"/>
                </a:lnTo>
                <a:lnTo>
                  <a:pt x="2140178" y="11315"/>
                </a:lnTo>
                <a:lnTo>
                  <a:pt x="2137384" y="10045"/>
                </a:lnTo>
                <a:lnTo>
                  <a:pt x="2135543" y="7505"/>
                </a:lnTo>
                <a:lnTo>
                  <a:pt x="2135670" y="10045"/>
                </a:lnTo>
                <a:lnTo>
                  <a:pt x="2125268" y="6235"/>
                </a:lnTo>
                <a:lnTo>
                  <a:pt x="2123681" y="15125"/>
                </a:lnTo>
                <a:lnTo>
                  <a:pt x="2117623" y="8775"/>
                </a:lnTo>
                <a:lnTo>
                  <a:pt x="2110600" y="10045"/>
                </a:lnTo>
                <a:lnTo>
                  <a:pt x="2105329" y="13855"/>
                </a:lnTo>
                <a:lnTo>
                  <a:pt x="2100148" y="17665"/>
                </a:lnTo>
                <a:lnTo>
                  <a:pt x="2093366" y="18935"/>
                </a:lnTo>
                <a:lnTo>
                  <a:pt x="2094509" y="17665"/>
                </a:lnTo>
                <a:lnTo>
                  <a:pt x="2096820" y="15125"/>
                </a:lnTo>
                <a:lnTo>
                  <a:pt x="2091969" y="11315"/>
                </a:lnTo>
                <a:lnTo>
                  <a:pt x="2095677" y="10045"/>
                </a:lnTo>
                <a:lnTo>
                  <a:pt x="2099398" y="8775"/>
                </a:lnTo>
                <a:lnTo>
                  <a:pt x="2095754" y="8775"/>
                </a:lnTo>
                <a:lnTo>
                  <a:pt x="2092515" y="7505"/>
                </a:lnTo>
                <a:lnTo>
                  <a:pt x="2092350" y="10045"/>
                </a:lnTo>
                <a:lnTo>
                  <a:pt x="2090318" y="7505"/>
                </a:lnTo>
                <a:lnTo>
                  <a:pt x="2082038" y="15125"/>
                </a:lnTo>
                <a:lnTo>
                  <a:pt x="2079104" y="11645"/>
                </a:lnTo>
                <a:lnTo>
                  <a:pt x="2079498" y="11214"/>
                </a:lnTo>
                <a:lnTo>
                  <a:pt x="2080323" y="10883"/>
                </a:lnTo>
                <a:lnTo>
                  <a:pt x="2080145" y="10502"/>
                </a:lnTo>
                <a:lnTo>
                  <a:pt x="2078329" y="11214"/>
                </a:lnTo>
                <a:lnTo>
                  <a:pt x="2078431" y="11544"/>
                </a:lnTo>
                <a:lnTo>
                  <a:pt x="2077237" y="12585"/>
                </a:lnTo>
                <a:lnTo>
                  <a:pt x="2076564" y="17665"/>
                </a:lnTo>
                <a:lnTo>
                  <a:pt x="2072500" y="16395"/>
                </a:lnTo>
                <a:lnTo>
                  <a:pt x="2066086" y="17665"/>
                </a:lnTo>
                <a:lnTo>
                  <a:pt x="2069477" y="22745"/>
                </a:lnTo>
                <a:lnTo>
                  <a:pt x="2061819" y="17665"/>
                </a:lnTo>
                <a:lnTo>
                  <a:pt x="2059901" y="16395"/>
                </a:lnTo>
                <a:lnTo>
                  <a:pt x="2048586" y="15125"/>
                </a:lnTo>
                <a:lnTo>
                  <a:pt x="2037537" y="15125"/>
                </a:lnTo>
                <a:lnTo>
                  <a:pt x="2033143" y="12585"/>
                </a:lnTo>
                <a:lnTo>
                  <a:pt x="2030158" y="10871"/>
                </a:lnTo>
                <a:lnTo>
                  <a:pt x="2030425" y="10833"/>
                </a:lnTo>
                <a:lnTo>
                  <a:pt x="2029536" y="10515"/>
                </a:lnTo>
                <a:lnTo>
                  <a:pt x="2028736" y="10045"/>
                </a:lnTo>
                <a:lnTo>
                  <a:pt x="2028405" y="10109"/>
                </a:lnTo>
                <a:lnTo>
                  <a:pt x="2027745" y="9855"/>
                </a:lnTo>
                <a:lnTo>
                  <a:pt x="2027923" y="10185"/>
                </a:lnTo>
                <a:lnTo>
                  <a:pt x="2020735" y="11315"/>
                </a:lnTo>
                <a:lnTo>
                  <a:pt x="2011108" y="12585"/>
                </a:lnTo>
                <a:lnTo>
                  <a:pt x="2003882" y="12585"/>
                </a:lnTo>
                <a:lnTo>
                  <a:pt x="2004402" y="11315"/>
                </a:lnTo>
                <a:lnTo>
                  <a:pt x="1999996" y="11315"/>
                </a:lnTo>
                <a:lnTo>
                  <a:pt x="1996986" y="15125"/>
                </a:lnTo>
                <a:lnTo>
                  <a:pt x="1993709" y="17665"/>
                </a:lnTo>
                <a:lnTo>
                  <a:pt x="1987613" y="17665"/>
                </a:lnTo>
                <a:lnTo>
                  <a:pt x="1982063" y="11315"/>
                </a:lnTo>
                <a:lnTo>
                  <a:pt x="1993747" y="15125"/>
                </a:lnTo>
                <a:lnTo>
                  <a:pt x="1990242" y="11315"/>
                </a:lnTo>
                <a:lnTo>
                  <a:pt x="1988210" y="7505"/>
                </a:lnTo>
                <a:lnTo>
                  <a:pt x="1987524" y="6235"/>
                </a:lnTo>
                <a:lnTo>
                  <a:pt x="1982050" y="6235"/>
                </a:lnTo>
                <a:lnTo>
                  <a:pt x="1975408" y="7505"/>
                </a:lnTo>
                <a:lnTo>
                  <a:pt x="1969173" y="4965"/>
                </a:lnTo>
                <a:lnTo>
                  <a:pt x="1971052" y="3695"/>
                </a:lnTo>
                <a:lnTo>
                  <a:pt x="1968233" y="2425"/>
                </a:lnTo>
                <a:lnTo>
                  <a:pt x="1964626" y="2425"/>
                </a:lnTo>
                <a:lnTo>
                  <a:pt x="1960549" y="4965"/>
                </a:lnTo>
                <a:lnTo>
                  <a:pt x="1958352" y="4965"/>
                </a:lnTo>
                <a:lnTo>
                  <a:pt x="1956701" y="6235"/>
                </a:lnTo>
                <a:lnTo>
                  <a:pt x="1953742" y="7505"/>
                </a:lnTo>
                <a:lnTo>
                  <a:pt x="1943671" y="7505"/>
                </a:lnTo>
                <a:lnTo>
                  <a:pt x="1944141" y="6235"/>
                </a:lnTo>
                <a:lnTo>
                  <a:pt x="1943379" y="4965"/>
                </a:lnTo>
                <a:lnTo>
                  <a:pt x="1940737" y="7505"/>
                </a:lnTo>
                <a:lnTo>
                  <a:pt x="1937575" y="8775"/>
                </a:lnTo>
                <a:lnTo>
                  <a:pt x="1934146" y="10045"/>
                </a:lnTo>
                <a:lnTo>
                  <a:pt x="1930463" y="16395"/>
                </a:lnTo>
                <a:lnTo>
                  <a:pt x="1926551" y="22745"/>
                </a:lnTo>
                <a:lnTo>
                  <a:pt x="1922983" y="29044"/>
                </a:lnTo>
                <a:lnTo>
                  <a:pt x="1922119" y="30238"/>
                </a:lnTo>
                <a:lnTo>
                  <a:pt x="1923059" y="30365"/>
                </a:lnTo>
                <a:lnTo>
                  <a:pt x="1918398" y="37985"/>
                </a:lnTo>
                <a:lnTo>
                  <a:pt x="1914436" y="37985"/>
                </a:lnTo>
                <a:lnTo>
                  <a:pt x="1908467" y="40525"/>
                </a:lnTo>
                <a:lnTo>
                  <a:pt x="1903768" y="36715"/>
                </a:lnTo>
                <a:lnTo>
                  <a:pt x="1908962" y="30365"/>
                </a:lnTo>
                <a:lnTo>
                  <a:pt x="1900821" y="27825"/>
                </a:lnTo>
                <a:lnTo>
                  <a:pt x="1902129" y="37985"/>
                </a:lnTo>
                <a:lnTo>
                  <a:pt x="1898345" y="40525"/>
                </a:lnTo>
                <a:lnTo>
                  <a:pt x="1896364" y="36715"/>
                </a:lnTo>
                <a:lnTo>
                  <a:pt x="1892757" y="43065"/>
                </a:lnTo>
                <a:lnTo>
                  <a:pt x="1891487" y="49415"/>
                </a:lnTo>
                <a:lnTo>
                  <a:pt x="1889874" y="54508"/>
                </a:lnTo>
                <a:lnTo>
                  <a:pt x="1885264" y="60845"/>
                </a:lnTo>
                <a:lnTo>
                  <a:pt x="1887956" y="62115"/>
                </a:lnTo>
                <a:lnTo>
                  <a:pt x="1887207" y="67195"/>
                </a:lnTo>
                <a:lnTo>
                  <a:pt x="1884565" y="67195"/>
                </a:lnTo>
                <a:lnTo>
                  <a:pt x="1881644" y="68465"/>
                </a:lnTo>
                <a:lnTo>
                  <a:pt x="1880057" y="72275"/>
                </a:lnTo>
                <a:lnTo>
                  <a:pt x="1872653" y="67195"/>
                </a:lnTo>
                <a:lnTo>
                  <a:pt x="1870964" y="72275"/>
                </a:lnTo>
                <a:lnTo>
                  <a:pt x="1868639" y="78625"/>
                </a:lnTo>
                <a:lnTo>
                  <a:pt x="1865769" y="86245"/>
                </a:lnTo>
                <a:lnTo>
                  <a:pt x="1862467" y="91325"/>
                </a:lnTo>
                <a:lnTo>
                  <a:pt x="1861947" y="87858"/>
                </a:lnTo>
                <a:lnTo>
                  <a:pt x="1859216" y="95135"/>
                </a:lnTo>
                <a:lnTo>
                  <a:pt x="1852752" y="101485"/>
                </a:lnTo>
                <a:lnTo>
                  <a:pt x="1849170" y="97675"/>
                </a:lnTo>
                <a:lnTo>
                  <a:pt x="1845729" y="97675"/>
                </a:lnTo>
                <a:lnTo>
                  <a:pt x="1842211" y="98945"/>
                </a:lnTo>
                <a:lnTo>
                  <a:pt x="1837385" y="102755"/>
                </a:lnTo>
                <a:lnTo>
                  <a:pt x="1832013" y="109105"/>
                </a:lnTo>
                <a:lnTo>
                  <a:pt x="1826221" y="112915"/>
                </a:lnTo>
                <a:lnTo>
                  <a:pt x="1825536" y="119265"/>
                </a:lnTo>
                <a:lnTo>
                  <a:pt x="1824037" y="124345"/>
                </a:lnTo>
                <a:lnTo>
                  <a:pt x="1820202" y="128155"/>
                </a:lnTo>
                <a:lnTo>
                  <a:pt x="1821751" y="135775"/>
                </a:lnTo>
                <a:lnTo>
                  <a:pt x="1822335" y="138315"/>
                </a:lnTo>
                <a:lnTo>
                  <a:pt x="1822513" y="147205"/>
                </a:lnTo>
                <a:lnTo>
                  <a:pt x="1822056" y="151015"/>
                </a:lnTo>
                <a:lnTo>
                  <a:pt x="1820481" y="161175"/>
                </a:lnTo>
                <a:lnTo>
                  <a:pt x="1819554" y="167525"/>
                </a:lnTo>
                <a:lnTo>
                  <a:pt x="1818957" y="173875"/>
                </a:lnTo>
                <a:lnTo>
                  <a:pt x="1818957" y="181495"/>
                </a:lnTo>
                <a:lnTo>
                  <a:pt x="1824507" y="178955"/>
                </a:lnTo>
                <a:lnTo>
                  <a:pt x="1825459" y="181495"/>
                </a:lnTo>
                <a:lnTo>
                  <a:pt x="1826488" y="184035"/>
                </a:lnTo>
                <a:lnTo>
                  <a:pt x="1832241" y="185305"/>
                </a:lnTo>
                <a:lnTo>
                  <a:pt x="1833092" y="190385"/>
                </a:lnTo>
                <a:lnTo>
                  <a:pt x="1832889" y="191655"/>
                </a:lnTo>
                <a:lnTo>
                  <a:pt x="1832051" y="191655"/>
                </a:lnTo>
                <a:lnTo>
                  <a:pt x="1831517" y="192633"/>
                </a:lnTo>
                <a:lnTo>
                  <a:pt x="1829638" y="193332"/>
                </a:lnTo>
                <a:lnTo>
                  <a:pt x="1822653" y="184226"/>
                </a:lnTo>
                <a:lnTo>
                  <a:pt x="1819262" y="191808"/>
                </a:lnTo>
                <a:lnTo>
                  <a:pt x="1822640" y="190627"/>
                </a:lnTo>
                <a:lnTo>
                  <a:pt x="1825396" y="193294"/>
                </a:lnTo>
                <a:lnTo>
                  <a:pt x="1828253" y="195376"/>
                </a:lnTo>
                <a:lnTo>
                  <a:pt x="1831352" y="192938"/>
                </a:lnTo>
                <a:lnTo>
                  <a:pt x="1824443" y="205625"/>
                </a:lnTo>
                <a:lnTo>
                  <a:pt x="1820710" y="208165"/>
                </a:lnTo>
                <a:lnTo>
                  <a:pt x="1821573" y="200545"/>
                </a:lnTo>
                <a:lnTo>
                  <a:pt x="1818678" y="201815"/>
                </a:lnTo>
                <a:lnTo>
                  <a:pt x="1817751" y="210705"/>
                </a:lnTo>
                <a:lnTo>
                  <a:pt x="1813242" y="205625"/>
                </a:lnTo>
                <a:lnTo>
                  <a:pt x="1809864" y="211975"/>
                </a:lnTo>
                <a:lnTo>
                  <a:pt x="1814474" y="210705"/>
                </a:lnTo>
                <a:lnTo>
                  <a:pt x="1816493" y="214515"/>
                </a:lnTo>
                <a:lnTo>
                  <a:pt x="1814766" y="220865"/>
                </a:lnTo>
                <a:lnTo>
                  <a:pt x="1820646" y="213245"/>
                </a:lnTo>
                <a:lnTo>
                  <a:pt x="1822005" y="220865"/>
                </a:lnTo>
                <a:lnTo>
                  <a:pt x="1815477" y="229755"/>
                </a:lnTo>
                <a:lnTo>
                  <a:pt x="1816798" y="237375"/>
                </a:lnTo>
                <a:lnTo>
                  <a:pt x="1812709" y="233565"/>
                </a:lnTo>
                <a:lnTo>
                  <a:pt x="1813915" y="239915"/>
                </a:lnTo>
                <a:lnTo>
                  <a:pt x="1814969" y="250075"/>
                </a:lnTo>
                <a:lnTo>
                  <a:pt x="1817509" y="258965"/>
                </a:lnTo>
                <a:lnTo>
                  <a:pt x="1823186" y="265315"/>
                </a:lnTo>
                <a:lnTo>
                  <a:pt x="1821713" y="266585"/>
                </a:lnTo>
                <a:lnTo>
                  <a:pt x="1818208" y="269125"/>
                </a:lnTo>
                <a:lnTo>
                  <a:pt x="1817243" y="265315"/>
                </a:lnTo>
                <a:lnTo>
                  <a:pt x="1818297" y="278015"/>
                </a:lnTo>
                <a:lnTo>
                  <a:pt x="1821548" y="291985"/>
                </a:lnTo>
                <a:lnTo>
                  <a:pt x="1823897" y="304685"/>
                </a:lnTo>
                <a:lnTo>
                  <a:pt x="1822221" y="314845"/>
                </a:lnTo>
                <a:lnTo>
                  <a:pt x="1819059" y="313575"/>
                </a:lnTo>
                <a:lnTo>
                  <a:pt x="1819986" y="317385"/>
                </a:lnTo>
                <a:lnTo>
                  <a:pt x="1825015" y="318655"/>
                </a:lnTo>
                <a:lnTo>
                  <a:pt x="1821865" y="322465"/>
                </a:lnTo>
                <a:lnTo>
                  <a:pt x="1820557" y="322465"/>
                </a:lnTo>
                <a:lnTo>
                  <a:pt x="1818728" y="321195"/>
                </a:lnTo>
                <a:lnTo>
                  <a:pt x="1818538" y="322465"/>
                </a:lnTo>
                <a:lnTo>
                  <a:pt x="1824113" y="331355"/>
                </a:lnTo>
                <a:lnTo>
                  <a:pt x="1822297" y="335165"/>
                </a:lnTo>
                <a:lnTo>
                  <a:pt x="1818741" y="331355"/>
                </a:lnTo>
                <a:lnTo>
                  <a:pt x="1818449" y="342785"/>
                </a:lnTo>
                <a:lnTo>
                  <a:pt x="1821916" y="351675"/>
                </a:lnTo>
                <a:lnTo>
                  <a:pt x="1826552" y="360565"/>
                </a:lnTo>
                <a:lnTo>
                  <a:pt x="1829790" y="369455"/>
                </a:lnTo>
                <a:lnTo>
                  <a:pt x="1820506" y="369455"/>
                </a:lnTo>
                <a:lnTo>
                  <a:pt x="1816112" y="388505"/>
                </a:lnTo>
                <a:lnTo>
                  <a:pt x="1814804" y="388505"/>
                </a:lnTo>
                <a:lnTo>
                  <a:pt x="1815655" y="401205"/>
                </a:lnTo>
                <a:lnTo>
                  <a:pt x="1818830" y="413905"/>
                </a:lnTo>
                <a:lnTo>
                  <a:pt x="1822907" y="425335"/>
                </a:lnTo>
                <a:lnTo>
                  <a:pt x="1826450" y="438035"/>
                </a:lnTo>
                <a:lnTo>
                  <a:pt x="1821522" y="448195"/>
                </a:lnTo>
                <a:lnTo>
                  <a:pt x="1820024" y="462165"/>
                </a:lnTo>
                <a:lnTo>
                  <a:pt x="1819351" y="477405"/>
                </a:lnTo>
                <a:lnTo>
                  <a:pt x="1816938" y="491375"/>
                </a:lnTo>
                <a:lnTo>
                  <a:pt x="1818614" y="488835"/>
                </a:lnTo>
                <a:lnTo>
                  <a:pt x="1824164" y="491375"/>
                </a:lnTo>
                <a:lnTo>
                  <a:pt x="1825117" y="495185"/>
                </a:lnTo>
                <a:lnTo>
                  <a:pt x="1823275" y="498995"/>
                </a:lnTo>
                <a:lnTo>
                  <a:pt x="1831619" y="505345"/>
                </a:lnTo>
                <a:lnTo>
                  <a:pt x="1823123" y="506615"/>
                </a:lnTo>
                <a:lnTo>
                  <a:pt x="1823275" y="504075"/>
                </a:lnTo>
                <a:lnTo>
                  <a:pt x="1819313" y="507885"/>
                </a:lnTo>
                <a:lnTo>
                  <a:pt x="1817446" y="515505"/>
                </a:lnTo>
                <a:lnTo>
                  <a:pt x="1816950" y="523125"/>
                </a:lnTo>
                <a:lnTo>
                  <a:pt x="1817077" y="530745"/>
                </a:lnTo>
                <a:lnTo>
                  <a:pt x="1821294" y="534555"/>
                </a:lnTo>
                <a:lnTo>
                  <a:pt x="1832813" y="530745"/>
                </a:lnTo>
                <a:lnTo>
                  <a:pt x="1833283" y="534555"/>
                </a:lnTo>
                <a:lnTo>
                  <a:pt x="1834743" y="537095"/>
                </a:lnTo>
                <a:lnTo>
                  <a:pt x="1836839" y="540905"/>
                </a:lnTo>
                <a:lnTo>
                  <a:pt x="1840077" y="545985"/>
                </a:lnTo>
                <a:lnTo>
                  <a:pt x="1840788" y="547255"/>
                </a:lnTo>
                <a:lnTo>
                  <a:pt x="1841563" y="547255"/>
                </a:lnTo>
                <a:lnTo>
                  <a:pt x="1845741" y="552335"/>
                </a:lnTo>
                <a:lnTo>
                  <a:pt x="1850097" y="556145"/>
                </a:lnTo>
                <a:lnTo>
                  <a:pt x="1854327" y="558685"/>
                </a:lnTo>
                <a:lnTo>
                  <a:pt x="1860423" y="563765"/>
                </a:lnTo>
                <a:lnTo>
                  <a:pt x="1865452" y="567575"/>
                </a:lnTo>
                <a:lnTo>
                  <a:pt x="1868563" y="572655"/>
                </a:lnTo>
                <a:lnTo>
                  <a:pt x="1868906" y="577735"/>
                </a:lnTo>
                <a:lnTo>
                  <a:pt x="1873796" y="579005"/>
                </a:lnTo>
                <a:lnTo>
                  <a:pt x="1877402" y="582815"/>
                </a:lnTo>
                <a:lnTo>
                  <a:pt x="1882254" y="584085"/>
                </a:lnTo>
                <a:lnTo>
                  <a:pt x="1877898" y="587895"/>
                </a:lnTo>
                <a:lnTo>
                  <a:pt x="1882698" y="594245"/>
                </a:lnTo>
                <a:lnTo>
                  <a:pt x="1887207" y="599325"/>
                </a:lnTo>
                <a:lnTo>
                  <a:pt x="1892465" y="604405"/>
                </a:lnTo>
                <a:lnTo>
                  <a:pt x="1899500" y="610755"/>
                </a:lnTo>
                <a:lnTo>
                  <a:pt x="1894459" y="610755"/>
                </a:lnTo>
                <a:lnTo>
                  <a:pt x="1899831" y="613295"/>
                </a:lnTo>
                <a:lnTo>
                  <a:pt x="1906765" y="612025"/>
                </a:lnTo>
                <a:lnTo>
                  <a:pt x="1913737" y="609485"/>
                </a:lnTo>
                <a:lnTo>
                  <a:pt x="1919198" y="610755"/>
                </a:lnTo>
                <a:lnTo>
                  <a:pt x="1917306" y="615835"/>
                </a:lnTo>
                <a:lnTo>
                  <a:pt x="1915629" y="619645"/>
                </a:lnTo>
                <a:lnTo>
                  <a:pt x="1920316" y="624725"/>
                </a:lnTo>
                <a:lnTo>
                  <a:pt x="1924646" y="629805"/>
                </a:lnTo>
                <a:lnTo>
                  <a:pt x="1929155" y="634885"/>
                </a:lnTo>
                <a:lnTo>
                  <a:pt x="1937042" y="636155"/>
                </a:lnTo>
                <a:lnTo>
                  <a:pt x="1946795" y="637425"/>
                </a:lnTo>
                <a:lnTo>
                  <a:pt x="1959254" y="637425"/>
                </a:lnTo>
                <a:lnTo>
                  <a:pt x="1964207" y="636155"/>
                </a:lnTo>
                <a:lnTo>
                  <a:pt x="1969122" y="633615"/>
                </a:lnTo>
                <a:lnTo>
                  <a:pt x="1968512" y="637425"/>
                </a:lnTo>
                <a:lnTo>
                  <a:pt x="1966277" y="637425"/>
                </a:lnTo>
                <a:lnTo>
                  <a:pt x="1972932" y="638695"/>
                </a:lnTo>
                <a:lnTo>
                  <a:pt x="1981034" y="638695"/>
                </a:lnTo>
                <a:lnTo>
                  <a:pt x="1987461" y="637425"/>
                </a:lnTo>
                <a:lnTo>
                  <a:pt x="1988439" y="633615"/>
                </a:lnTo>
                <a:lnTo>
                  <a:pt x="1989086" y="631075"/>
                </a:lnTo>
                <a:lnTo>
                  <a:pt x="1991525" y="634885"/>
                </a:lnTo>
                <a:lnTo>
                  <a:pt x="1997240" y="633615"/>
                </a:lnTo>
                <a:lnTo>
                  <a:pt x="2004326" y="631075"/>
                </a:lnTo>
                <a:lnTo>
                  <a:pt x="2010841" y="628535"/>
                </a:lnTo>
                <a:lnTo>
                  <a:pt x="2009711" y="633615"/>
                </a:lnTo>
                <a:lnTo>
                  <a:pt x="2013889" y="628535"/>
                </a:lnTo>
                <a:lnTo>
                  <a:pt x="2015985" y="625995"/>
                </a:lnTo>
                <a:lnTo>
                  <a:pt x="2016175" y="624725"/>
                </a:lnTo>
                <a:lnTo>
                  <a:pt x="2024976" y="622185"/>
                </a:lnTo>
                <a:lnTo>
                  <a:pt x="2027059" y="623455"/>
                </a:lnTo>
                <a:lnTo>
                  <a:pt x="2026843" y="627011"/>
                </a:lnTo>
                <a:lnTo>
                  <a:pt x="2031009" y="628535"/>
                </a:lnTo>
                <a:lnTo>
                  <a:pt x="2029879" y="622185"/>
                </a:lnTo>
                <a:lnTo>
                  <a:pt x="2029434" y="619645"/>
                </a:lnTo>
                <a:lnTo>
                  <a:pt x="2037892" y="623455"/>
                </a:lnTo>
                <a:lnTo>
                  <a:pt x="2034768" y="627265"/>
                </a:lnTo>
                <a:lnTo>
                  <a:pt x="2041931" y="627265"/>
                </a:lnTo>
                <a:lnTo>
                  <a:pt x="2041347" y="624725"/>
                </a:lnTo>
                <a:lnTo>
                  <a:pt x="2045271" y="620915"/>
                </a:lnTo>
                <a:lnTo>
                  <a:pt x="2047519" y="619645"/>
                </a:lnTo>
                <a:lnTo>
                  <a:pt x="2049767" y="618375"/>
                </a:lnTo>
                <a:lnTo>
                  <a:pt x="2058860" y="622185"/>
                </a:lnTo>
                <a:lnTo>
                  <a:pt x="2059952" y="627265"/>
                </a:lnTo>
                <a:lnTo>
                  <a:pt x="2060892" y="624725"/>
                </a:lnTo>
                <a:lnTo>
                  <a:pt x="2064791" y="619645"/>
                </a:lnTo>
                <a:lnTo>
                  <a:pt x="2069020" y="620915"/>
                </a:lnTo>
                <a:lnTo>
                  <a:pt x="2069604" y="623455"/>
                </a:lnTo>
                <a:lnTo>
                  <a:pt x="2067306" y="624725"/>
                </a:lnTo>
                <a:lnTo>
                  <a:pt x="2075268" y="625995"/>
                </a:lnTo>
                <a:lnTo>
                  <a:pt x="2081720" y="623455"/>
                </a:lnTo>
                <a:lnTo>
                  <a:pt x="2087473" y="622185"/>
                </a:lnTo>
                <a:lnTo>
                  <a:pt x="2093341" y="624725"/>
                </a:lnTo>
                <a:lnTo>
                  <a:pt x="2093531" y="625983"/>
                </a:lnTo>
                <a:lnTo>
                  <a:pt x="2094077" y="627265"/>
                </a:lnTo>
                <a:lnTo>
                  <a:pt x="2078291" y="627265"/>
                </a:lnTo>
                <a:lnTo>
                  <a:pt x="2078329" y="632345"/>
                </a:lnTo>
                <a:lnTo>
                  <a:pt x="2086013" y="633615"/>
                </a:lnTo>
                <a:lnTo>
                  <a:pt x="2079942" y="641235"/>
                </a:lnTo>
                <a:lnTo>
                  <a:pt x="2085251" y="637425"/>
                </a:lnTo>
                <a:lnTo>
                  <a:pt x="2091512" y="632345"/>
                </a:lnTo>
                <a:lnTo>
                  <a:pt x="2098014" y="629805"/>
                </a:lnTo>
                <a:lnTo>
                  <a:pt x="2104097" y="629805"/>
                </a:lnTo>
                <a:lnTo>
                  <a:pt x="2104809" y="631075"/>
                </a:lnTo>
                <a:lnTo>
                  <a:pt x="2105088" y="632345"/>
                </a:lnTo>
                <a:lnTo>
                  <a:pt x="2104313" y="632345"/>
                </a:lnTo>
                <a:lnTo>
                  <a:pt x="2106053" y="633615"/>
                </a:lnTo>
                <a:lnTo>
                  <a:pt x="2107590" y="632345"/>
                </a:lnTo>
                <a:lnTo>
                  <a:pt x="2111438" y="632345"/>
                </a:lnTo>
                <a:lnTo>
                  <a:pt x="2112949" y="633615"/>
                </a:lnTo>
                <a:lnTo>
                  <a:pt x="2115248" y="633615"/>
                </a:lnTo>
                <a:lnTo>
                  <a:pt x="2116163" y="637425"/>
                </a:lnTo>
                <a:lnTo>
                  <a:pt x="2124075" y="636155"/>
                </a:lnTo>
                <a:lnTo>
                  <a:pt x="2127910" y="636155"/>
                </a:lnTo>
                <a:lnTo>
                  <a:pt x="2127567" y="629805"/>
                </a:lnTo>
                <a:lnTo>
                  <a:pt x="2132584" y="631075"/>
                </a:lnTo>
                <a:lnTo>
                  <a:pt x="2131403" y="629805"/>
                </a:lnTo>
                <a:lnTo>
                  <a:pt x="2128139" y="626300"/>
                </a:lnTo>
                <a:lnTo>
                  <a:pt x="2127123" y="627265"/>
                </a:lnTo>
                <a:lnTo>
                  <a:pt x="2125129" y="627265"/>
                </a:lnTo>
                <a:lnTo>
                  <a:pt x="2125637" y="627189"/>
                </a:lnTo>
                <a:lnTo>
                  <a:pt x="2125116" y="626668"/>
                </a:lnTo>
                <a:lnTo>
                  <a:pt x="2124608" y="626224"/>
                </a:lnTo>
                <a:lnTo>
                  <a:pt x="2124113" y="625868"/>
                </a:lnTo>
                <a:lnTo>
                  <a:pt x="2123427" y="627265"/>
                </a:lnTo>
                <a:lnTo>
                  <a:pt x="2120798" y="627265"/>
                </a:lnTo>
                <a:lnTo>
                  <a:pt x="2120798" y="632345"/>
                </a:lnTo>
                <a:lnTo>
                  <a:pt x="2120519" y="633615"/>
                </a:lnTo>
                <a:lnTo>
                  <a:pt x="2120049" y="634885"/>
                </a:lnTo>
                <a:lnTo>
                  <a:pt x="2117496" y="636155"/>
                </a:lnTo>
                <a:lnTo>
                  <a:pt x="2116645" y="634885"/>
                </a:lnTo>
                <a:lnTo>
                  <a:pt x="2116290" y="633615"/>
                </a:lnTo>
                <a:lnTo>
                  <a:pt x="2117496" y="633615"/>
                </a:lnTo>
                <a:lnTo>
                  <a:pt x="2118893" y="632345"/>
                </a:lnTo>
                <a:lnTo>
                  <a:pt x="2120798" y="632345"/>
                </a:lnTo>
                <a:lnTo>
                  <a:pt x="2120798" y="627265"/>
                </a:lnTo>
                <a:lnTo>
                  <a:pt x="2113699" y="627265"/>
                </a:lnTo>
                <a:lnTo>
                  <a:pt x="2116696" y="624725"/>
                </a:lnTo>
                <a:lnTo>
                  <a:pt x="2119846" y="622185"/>
                </a:lnTo>
                <a:lnTo>
                  <a:pt x="2124113" y="624725"/>
                </a:lnTo>
                <a:lnTo>
                  <a:pt x="2125395" y="622185"/>
                </a:lnTo>
                <a:lnTo>
                  <a:pt x="2126043" y="620915"/>
                </a:lnTo>
                <a:lnTo>
                  <a:pt x="2126767" y="619645"/>
                </a:lnTo>
                <a:lnTo>
                  <a:pt x="2127478" y="618375"/>
                </a:lnTo>
                <a:lnTo>
                  <a:pt x="2128189" y="617105"/>
                </a:lnTo>
                <a:lnTo>
                  <a:pt x="2129396" y="615835"/>
                </a:lnTo>
                <a:lnTo>
                  <a:pt x="2134679" y="623455"/>
                </a:lnTo>
                <a:lnTo>
                  <a:pt x="2144814" y="628535"/>
                </a:lnTo>
                <a:lnTo>
                  <a:pt x="2146249" y="633615"/>
                </a:lnTo>
                <a:lnTo>
                  <a:pt x="2155596" y="631075"/>
                </a:lnTo>
                <a:lnTo>
                  <a:pt x="2165312" y="629805"/>
                </a:lnTo>
                <a:lnTo>
                  <a:pt x="2174214" y="625995"/>
                </a:lnTo>
                <a:lnTo>
                  <a:pt x="2181098" y="619645"/>
                </a:lnTo>
                <a:lnTo>
                  <a:pt x="2184412" y="618375"/>
                </a:lnTo>
                <a:lnTo>
                  <a:pt x="2184933" y="623455"/>
                </a:lnTo>
                <a:lnTo>
                  <a:pt x="2186190" y="624725"/>
                </a:lnTo>
                <a:lnTo>
                  <a:pt x="2187600" y="624725"/>
                </a:lnTo>
                <a:lnTo>
                  <a:pt x="2200922" y="624725"/>
                </a:lnTo>
                <a:lnTo>
                  <a:pt x="2202218" y="618375"/>
                </a:lnTo>
                <a:lnTo>
                  <a:pt x="2205202" y="620915"/>
                </a:lnTo>
                <a:lnTo>
                  <a:pt x="2204466" y="623455"/>
                </a:lnTo>
                <a:lnTo>
                  <a:pt x="2204313" y="624725"/>
                </a:lnTo>
                <a:lnTo>
                  <a:pt x="2209063" y="624725"/>
                </a:lnTo>
                <a:lnTo>
                  <a:pt x="2207514" y="625995"/>
                </a:lnTo>
                <a:lnTo>
                  <a:pt x="2223236" y="628535"/>
                </a:lnTo>
                <a:lnTo>
                  <a:pt x="2237562" y="623455"/>
                </a:lnTo>
                <a:lnTo>
                  <a:pt x="2252345" y="618375"/>
                </a:lnTo>
                <a:lnTo>
                  <a:pt x="2269464" y="622185"/>
                </a:lnTo>
                <a:lnTo>
                  <a:pt x="2267724" y="620915"/>
                </a:lnTo>
                <a:lnTo>
                  <a:pt x="2266848" y="620915"/>
                </a:lnTo>
                <a:lnTo>
                  <a:pt x="2266480" y="619645"/>
                </a:lnTo>
                <a:lnTo>
                  <a:pt x="2284082" y="622185"/>
                </a:lnTo>
                <a:lnTo>
                  <a:pt x="2292972" y="620915"/>
                </a:lnTo>
                <a:lnTo>
                  <a:pt x="2301900" y="620915"/>
                </a:lnTo>
                <a:lnTo>
                  <a:pt x="2310777" y="619645"/>
                </a:lnTo>
                <a:lnTo>
                  <a:pt x="2341829" y="619645"/>
                </a:lnTo>
                <a:lnTo>
                  <a:pt x="2343264" y="618375"/>
                </a:lnTo>
                <a:lnTo>
                  <a:pt x="2344712" y="617105"/>
                </a:lnTo>
                <a:lnTo>
                  <a:pt x="2347684" y="615835"/>
                </a:lnTo>
                <a:lnTo>
                  <a:pt x="2354148" y="612025"/>
                </a:lnTo>
                <a:lnTo>
                  <a:pt x="2357539" y="609485"/>
                </a:lnTo>
                <a:lnTo>
                  <a:pt x="2359939" y="609485"/>
                </a:lnTo>
                <a:lnTo>
                  <a:pt x="2367445" y="605675"/>
                </a:lnTo>
                <a:lnTo>
                  <a:pt x="2366784" y="604405"/>
                </a:lnTo>
                <a:lnTo>
                  <a:pt x="2364803" y="600595"/>
                </a:lnTo>
                <a:lnTo>
                  <a:pt x="2365972" y="595515"/>
                </a:lnTo>
                <a:lnTo>
                  <a:pt x="2371496" y="599325"/>
                </a:lnTo>
                <a:lnTo>
                  <a:pt x="2371966" y="595515"/>
                </a:lnTo>
                <a:lnTo>
                  <a:pt x="2372118" y="594245"/>
                </a:lnTo>
                <a:lnTo>
                  <a:pt x="2372906" y="587895"/>
                </a:lnTo>
                <a:lnTo>
                  <a:pt x="2375446" y="585355"/>
                </a:lnTo>
                <a:lnTo>
                  <a:pt x="2377986" y="582815"/>
                </a:lnTo>
                <a:lnTo>
                  <a:pt x="2379256" y="581545"/>
                </a:lnTo>
                <a:lnTo>
                  <a:pt x="2388362" y="580275"/>
                </a:lnTo>
                <a:lnTo>
                  <a:pt x="2397315" y="576465"/>
                </a:lnTo>
                <a:lnTo>
                  <a:pt x="2403208" y="567575"/>
                </a:lnTo>
                <a:lnTo>
                  <a:pt x="2398915" y="566305"/>
                </a:lnTo>
                <a:lnTo>
                  <a:pt x="2403500" y="563765"/>
                </a:lnTo>
                <a:lnTo>
                  <a:pt x="2404237" y="562495"/>
                </a:lnTo>
                <a:lnTo>
                  <a:pt x="2404961" y="561225"/>
                </a:lnTo>
                <a:lnTo>
                  <a:pt x="2410066" y="552335"/>
                </a:lnTo>
                <a:lnTo>
                  <a:pt x="2412657" y="557415"/>
                </a:lnTo>
                <a:lnTo>
                  <a:pt x="2412555" y="556145"/>
                </a:lnTo>
                <a:lnTo>
                  <a:pt x="2411018" y="552335"/>
                </a:lnTo>
                <a:lnTo>
                  <a:pt x="2414092" y="553605"/>
                </a:lnTo>
                <a:lnTo>
                  <a:pt x="2416416" y="554875"/>
                </a:lnTo>
                <a:lnTo>
                  <a:pt x="2417661" y="552335"/>
                </a:lnTo>
                <a:lnTo>
                  <a:pt x="2418892" y="549795"/>
                </a:lnTo>
                <a:lnTo>
                  <a:pt x="2422601" y="542175"/>
                </a:lnTo>
                <a:lnTo>
                  <a:pt x="2427884" y="542175"/>
                </a:lnTo>
                <a:lnTo>
                  <a:pt x="2431326" y="544715"/>
                </a:lnTo>
                <a:lnTo>
                  <a:pt x="2435199" y="547255"/>
                </a:lnTo>
                <a:lnTo>
                  <a:pt x="2441829" y="543445"/>
                </a:lnTo>
                <a:lnTo>
                  <a:pt x="2442946" y="542175"/>
                </a:lnTo>
                <a:lnTo>
                  <a:pt x="2445156" y="539635"/>
                </a:lnTo>
                <a:lnTo>
                  <a:pt x="2445740" y="535825"/>
                </a:lnTo>
                <a:lnTo>
                  <a:pt x="2446134" y="533285"/>
                </a:lnTo>
                <a:lnTo>
                  <a:pt x="2446731" y="529475"/>
                </a:lnTo>
                <a:lnTo>
                  <a:pt x="2446921" y="528205"/>
                </a:lnTo>
                <a:lnTo>
                  <a:pt x="2447315" y="525665"/>
                </a:lnTo>
                <a:lnTo>
                  <a:pt x="2444267" y="525665"/>
                </a:lnTo>
                <a:lnTo>
                  <a:pt x="2442476" y="526935"/>
                </a:lnTo>
                <a:lnTo>
                  <a:pt x="2438590" y="528205"/>
                </a:lnTo>
                <a:lnTo>
                  <a:pt x="2437422" y="526935"/>
                </a:lnTo>
                <a:lnTo>
                  <a:pt x="2436253" y="525665"/>
                </a:lnTo>
                <a:lnTo>
                  <a:pt x="2438933" y="520585"/>
                </a:lnTo>
                <a:lnTo>
                  <a:pt x="2437269" y="518045"/>
                </a:lnTo>
                <a:lnTo>
                  <a:pt x="2436444" y="516775"/>
                </a:lnTo>
                <a:lnTo>
                  <a:pt x="2434780" y="514235"/>
                </a:lnTo>
                <a:lnTo>
                  <a:pt x="2432494" y="511683"/>
                </a:lnTo>
                <a:lnTo>
                  <a:pt x="2437231" y="508203"/>
                </a:lnTo>
                <a:lnTo>
                  <a:pt x="2437473" y="503097"/>
                </a:lnTo>
                <a:lnTo>
                  <a:pt x="2433028" y="497776"/>
                </a:lnTo>
                <a:lnTo>
                  <a:pt x="2434590" y="496646"/>
                </a:lnTo>
                <a:lnTo>
                  <a:pt x="2436393" y="497763"/>
                </a:lnTo>
                <a:lnTo>
                  <a:pt x="2437688" y="498017"/>
                </a:lnTo>
                <a:lnTo>
                  <a:pt x="2434323" y="494385"/>
                </a:lnTo>
                <a:lnTo>
                  <a:pt x="2428405" y="490169"/>
                </a:lnTo>
                <a:lnTo>
                  <a:pt x="2421979" y="492480"/>
                </a:lnTo>
                <a:lnTo>
                  <a:pt x="2428671" y="496112"/>
                </a:lnTo>
                <a:lnTo>
                  <a:pt x="2425865" y="496963"/>
                </a:lnTo>
                <a:lnTo>
                  <a:pt x="2433828" y="500875"/>
                </a:lnTo>
                <a:lnTo>
                  <a:pt x="2434628" y="503961"/>
                </a:lnTo>
                <a:lnTo>
                  <a:pt x="2431567" y="506260"/>
                </a:lnTo>
                <a:lnTo>
                  <a:pt x="2429002" y="505714"/>
                </a:lnTo>
                <a:lnTo>
                  <a:pt x="2430780" y="506818"/>
                </a:lnTo>
                <a:lnTo>
                  <a:pt x="2429230" y="508520"/>
                </a:lnTo>
                <a:lnTo>
                  <a:pt x="2424201" y="505345"/>
                </a:lnTo>
                <a:lnTo>
                  <a:pt x="2415476" y="506615"/>
                </a:lnTo>
                <a:lnTo>
                  <a:pt x="2412911" y="516775"/>
                </a:lnTo>
                <a:lnTo>
                  <a:pt x="2407640" y="514235"/>
                </a:lnTo>
                <a:lnTo>
                  <a:pt x="2412949" y="509155"/>
                </a:lnTo>
                <a:lnTo>
                  <a:pt x="2406853" y="509155"/>
                </a:lnTo>
                <a:lnTo>
                  <a:pt x="2407501" y="514235"/>
                </a:lnTo>
                <a:lnTo>
                  <a:pt x="2407081" y="518045"/>
                </a:lnTo>
                <a:lnTo>
                  <a:pt x="2404872" y="516775"/>
                </a:lnTo>
                <a:lnTo>
                  <a:pt x="2402789" y="515505"/>
                </a:lnTo>
                <a:lnTo>
                  <a:pt x="2400858" y="516775"/>
                </a:lnTo>
                <a:lnTo>
                  <a:pt x="2400693" y="527037"/>
                </a:lnTo>
                <a:lnTo>
                  <a:pt x="2401354" y="526935"/>
                </a:lnTo>
                <a:lnTo>
                  <a:pt x="2400731" y="528205"/>
                </a:lnTo>
                <a:lnTo>
                  <a:pt x="2400643" y="529475"/>
                </a:lnTo>
                <a:lnTo>
                  <a:pt x="2400262" y="529183"/>
                </a:lnTo>
                <a:lnTo>
                  <a:pt x="2398268" y="533285"/>
                </a:lnTo>
                <a:lnTo>
                  <a:pt x="2392184" y="533285"/>
                </a:lnTo>
                <a:lnTo>
                  <a:pt x="2390686" y="529475"/>
                </a:lnTo>
                <a:lnTo>
                  <a:pt x="2389543" y="535825"/>
                </a:lnTo>
                <a:lnTo>
                  <a:pt x="2387346" y="533285"/>
                </a:lnTo>
                <a:lnTo>
                  <a:pt x="2387104" y="532193"/>
                </a:lnTo>
                <a:lnTo>
                  <a:pt x="2386520" y="534555"/>
                </a:lnTo>
                <a:lnTo>
                  <a:pt x="2379980" y="538365"/>
                </a:lnTo>
                <a:lnTo>
                  <a:pt x="2381745" y="543445"/>
                </a:lnTo>
                <a:lnTo>
                  <a:pt x="2377173" y="544715"/>
                </a:lnTo>
                <a:lnTo>
                  <a:pt x="2373388" y="547255"/>
                </a:lnTo>
                <a:lnTo>
                  <a:pt x="2369807" y="549795"/>
                </a:lnTo>
                <a:lnTo>
                  <a:pt x="2365832" y="547255"/>
                </a:lnTo>
                <a:lnTo>
                  <a:pt x="2366264" y="549795"/>
                </a:lnTo>
                <a:lnTo>
                  <a:pt x="2364905" y="557415"/>
                </a:lnTo>
                <a:lnTo>
                  <a:pt x="2362149" y="561225"/>
                </a:lnTo>
                <a:lnTo>
                  <a:pt x="2359431" y="556145"/>
                </a:lnTo>
                <a:lnTo>
                  <a:pt x="2354808" y="559955"/>
                </a:lnTo>
                <a:lnTo>
                  <a:pt x="2349322" y="562495"/>
                </a:lnTo>
                <a:lnTo>
                  <a:pt x="2344039" y="559955"/>
                </a:lnTo>
                <a:lnTo>
                  <a:pt x="2345309" y="566305"/>
                </a:lnTo>
                <a:lnTo>
                  <a:pt x="2342388" y="570115"/>
                </a:lnTo>
                <a:lnTo>
                  <a:pt x="2338692" y="573925"/>
                </a:lnTo>
                <a:lnTo>
                  <a:pt x="2335136" y="577735"/>
                </a:lnTo>
                <a:lnTo>
                  <a:pt x="2329675" y="582815"/>
                </a:lnTo>
                <a:lnTo>
                  <a:pt x="2329065" y="582815"/>
                </a:lnTo>
                <a:lnTo>
                  <a:pt x="2327427" y="580275"/>
                </a:lnTo>
                <a:lnTo>
                  <a:pt x="2326348" y="579005"/>
                </a:lnTo>
                <a:lnTo>
                  <a:pt x="2326195" y="579005"/>
                </a:lnTo>
                <a:lnTo>
                  <a:pt x="2329192" y="587895"/>
                </a:lnTo>
                <a:lnTo>
                  <a:pt x="2327186" y="589165"/>
                </a:lnTo>
                <a:lnTo>
                  <a:pt x="2323287" y="594245"/>
                </a:lnTo>
                <a:lnTo>
                  <a:pt x="2322182" y="591705"/>
                </a:lnTo>
                <a:lnTo>
                  <a:pt x="2321090" y="589165"/>
                </a:lnTo>
                <a:lnTo>
                  <a:pt x="2322461" y="585355"/>
                </a:lnTo>
                <a:lnTo>
                  <a:pt x="2323160" y="584085"/>
                </a:lnTo>
                <a:lnTo>
                  <a:pt x="2313368" y="584085"/>
                </a:lnTo>
                <a:lnTo>
                  <a:pt x="2315946" y="589165"/>
                </a:lnTo>
                <a:lnTo>
                  <a:pt x="2314676" y="587895"/>
                </a:lnTo>
                <a:lnTo>
                  <a:pt x="2313394" y="586625"/>
                </a:lnTo>
                <a:lnTo>
                  <a:pt x="2310854" y="584085"/>
                </a:lnTo>
                <a:lnTo>
                  <a:pt x="2311565" y="586625"/>
                </a:lnTo>
                <a:lnTo>
                  <a:pt x="2308923" y="580275"/>
                </a:lnTo>
                <a:lnTo>
                  <a:pt x="2307767" y="585355"/>
                </a:lnTo>
                <a:lnTo>
                  <a:pt x="2303068" y="585355"/>
                </a:lnTo>
                <a:lnTo>
                  <a:pt x="2300033" y="587895"/>
                </a:lnTo>
                <a:lnTo>
                  <a:pt x="2292680" y="582815"/>
                </a:lnTo>
                <a:lnTo>
                  <a:pt x="2294483" y="581545"/>
                </a:lnTo>
                <a:lnTo>
                  <a:pt x="2298103" y="579005"/>
                </a:lnTo>
                <a:lnTo>
                  <a:pt x="2290064" y="581545"/>
                </a:lnTo>
                <a:lnTo>
                  <a:pt x="2288133" y="580275"/>
                </a:lnTo>
                <a:lnTo>
                  <a:pt x="2289594" y="582815"/>
                </a:lnTo>
                <a:lnTo>
                  <a:pt x="2287879" y="586625"/>
                </a:lnTo>
                <a:lnTo>
                  <a:pt x="2278113" y="589165"/>
                </a:lnTo>
                <a:lnTo>
                  <a:pt x="2279853" y="586625"/>
                </a:lnTo>
                <a:lnTo>
                  <a:pt x="2283320" y="581545"/>
                </a:lnTo>
                <a:lnTo>
                  <a:pt x="2279967" y="577735"/>
                </a:lnTo>
                <a:lnTo>
                  <a:pt x="2273871" y="579005"/>
                </a:lnTo>
                <a:lnTo>
                  <a:pt x="2269223" y="586625"/>
                </a:lnTo>
                <a:lnTo>
                  <a:pt x="2264664" y="586625"/>
                </a:lnTo>
                <a:lnTo>
                  <a:pt x="2264321" y="585355"/>
                </a:lnTo>
                <a:lnTo>
                  <a:pt x="2263444" y="584085"/>
                </a:lnTo>
                <a:lnTo>
                  <a:pt x="2264460" y="582815"/>
                </a:lnTo>
                <a:lnTo>
                  <a:pt x="2258631" y="585355"/>
                </a:lnTo>
                <a:lnTo>
                  <a:pt x="2244204" y="587895"/>
                </a:lnTo>
                <a:lnTo>
                  <a:pt x="2237790" y="591705"/>
                </a:lnTo>
                <a:lnTo>
                  <a:pt x="2237206" y="590435"/>
                </a:lnTo>
                <a:lnTo>
                  <a:pt x="2237917" y="592658"/>
                </a:lnTo>
                <a:lnTo>
                  <a:pt x="2238044" y="593242"/>
                </a:lnTo>
                <a:lnTo>
                  <a:pt x="2238171" y="595515"/>
                </a:lnTo>
                <a:lnTo>
                  <a:pt x="2238121" y="598055"/>
                </a:lnTo>
                <a:lnTo>
                  <a:pt x="2237994" y="599325"/>
                </a:lnTo>
                <a:lnTo>
                  <a:pt x="2234323" y="600595"/>
                </a:lnTo>
                <a:lnTo>
                  <a:pt x="2231199" y="604405"/>
                </a:lnTo>
                <a:lnTo>
                  <a:pt x="2229789" y="599325"/>
                </a:lnTo>
                <a:lnTo>
                  <a:pt x="2232050" y="599325"/>
                </a:lnTo>
                <a:lnTo>
                  <a:pt x="2232228" y="598055"/>
                </a:lnTo>
                <a:lnTo>
                  <a:pt x="2233282" y="596785"/>
                </a:lnTo>
                <a:lnTo>
                  <a:pt x="2229434" y="598055"/>
                </a:lnTo>
                <a:lnTo>
                  <a:pt x="2226780" y="593242"/>
                </a:lnTo>
                <a:lnTo>
                  <a:pt x="2218423" y="599325"/>
                </a:lnTo>
                <a:lnTo>
                  <a:pt x="2215540" y="598055"/>
                </a:lnTo>
                <a:lnTo>
                  <a:pt x="2212657" y="596785"/>
                </a:lnTo>
                <a:lnTo>
                  <a:pt x="2214105" y="592975"/>
                </a:lnTo>
                <a:lnTo>
                  <a:pt x="2217940" y="591705"/>
                </a:lnTo>
                <a:lnTo>
                  <a:pt x="2220569" y="591705"/>
                </a:lnTo>
                <a:lnTo>
                  <a:pt x="2218385" y="587895"/>
                </a:lnTo>
                <a:lnTo>
                  <a:pt x="2227313" y="590435"/>
                </a:lnTo>
                <a:lnTo>
                  <a:pt x="2225865" y="587895"/>
                </a:lnTo>
                <a:lnTo>
                  <a:pt x="2225154" y="586625"/>
                </a:lnTo>
                <a:lnTo>
                  <a:pt x="2226640" y="585355"/>
                </a:lnTo>
                <a:lnTo>
                  <a:pt x="2228240" y="585355"/>
                </a:lnTo>
                <a:lnTo>
                  <a:pt x="2226399" y="579005"/>
                </a:lnTo>
                <a:lnTo>
                  <a:pt x="2219223" y="579005"/>
                </a:lnTo>
                <a:lnTo>
                  <a:pt x="2208758" y="581545"/>
                </a:lnTo>
                <a:lnTo>
                  <a:pt x="2201595" y="581545"/>
                </a:lnTo>
                <a:lnTo>
                  <a:pt x="2198992" y="585355"/>
                </a:lnTo>
                <a:lnTo>
                  <a:pt x="2202523" y="586625"/>
                </a:lnTo>
                <a:lnTo>
                  <a:pt x="2199894" y="591705"/>
                </a:lnTo>
                <a:lnTo>
                  <a:pt x="2190648" y="591705"/>
                </a:lnTo>
                <a:lnTo>
                  <a:pt x="2185568" y="586625"/>
                </a:lnTo>
                <a:lnTo>
                  <a:pt x="2181314" y="581545"/>
                </a:lnTo>
                <a:lnTo>
                  <a:pt x="2174544" y="582815"/>
                </a:lnTo>
                <a:lnTo>
                  <a:pt x="2171408" y="587895"/>
                </a:lnTo>
                <a:lnTo>
                  <a:pt x="2170226" y="596785"/>
                </a:lnTo>
                <a:lnTo>
                  <a:pt x="2163686" y="592975"/>
                </a:lnTo>
                <a:lnTo>
                  <a:pt x="2161502" y="591705"/>
                </a:lnTo>
                <a:lnTo>
                  <a:pt x="2164435" y="584085"/>
                </a:lnTo>
                <a:lnTo>
                  <a:pt x="2158454" y="585355"/>
                </a:lnTo>
                <a:lnTo>
                  <a:pt x="2155469" y="589165"/>
                </a:lnTo>
                <a:lnTo>
                  <a:pt x="2152383" y="591705"/>
                </a:lnTo>
                <a:lnTo>
                  <a:pt x="2147659" y="590753"/>
                </a:lnTo>
                <a:lnTo>
                  <a:pt x="2147849" y="591705"/>
                </a:lnTo>
                <a:lnTo>
                  <a:pt x="2141931" y="591705"/>
                </a:lnTo>
                <a:lnTo>
                  <a:pt x="2140661" y="584085"/>
                </a:lnTo>
                <a:lnTo>
                  <a:pt x="2131403" y="585355"/>
                </a:lnTo>
                <a:lnTo>
                  <a:pt x="2111921" y="590435"/>
                </a:lnTo>
                <a:lnTo>
                  <a:pt x="2101926" y="591705"/>
                </a:lnTo>
                <a:lnTo>
                  <a:pt x="2102650" y="589165"/>
                </a:lnTo>
                <a:lnTo>
                  <a:pt x="2104936" y="587895"/>
                </a:lnTo>
                <a:lnTo>
                  <a:pt x="2101786" y="585355"/>
                </a:lnTo>
                <a:lnTo>
                  <a:pt x="2093315" y="586193"/>
                </a:lnTo>
                <a:lnTo>
                  <a:pt x="2093315" y="596785"/>
                </a:lnTo>
                <a:lnTo>
                  <a:pt x="2092718" y="598055"/>
                </a:lnTo>
                <a:lnTo>
                  <a:pt x="2091093" y="598055"/>
                </a:lnTo>
                <a:lnTo>
                  <a:pt x="2091982" y="596785"/>
                </a:lnTo>
                <a:lnTo>
                  <a:pt x="2088172" y="595515"/>
                </a:lnTo>
                <a:lnTo>
                  <a:pt x="2085771" y="594245"/>
                </a:lnTo>
                <a:lnTo>
                  <a:pt x="2092744" y="594245"/>
                </a:lnTo>
                <a:lnTo>
                  <a:pt x="2093315" y="596785"/>
                </a:lnTo>
                <a:lnTo>
                  <a:pt x="2093315" y="586193"/>
                </a:lnTo>
                <a:lnTo>
                  <a:pt x="2088794" y="586625"/>
                </a:lnTo>
                <a:lnTo>
                  <a:pt x="2075408" y="585355"/>
                </a:lnTo>
                <a:lnTo>
                  <a:pt x="2049449" y="580275"/>
                </a:lnTo>
                <a:lnTo>
                  <a:pt x="2043264" y="586625"/>
                </a:lnTo>
                <a:lnTo>
                  <a:pt x="2041817" y="586625"/>
                </a:lnTo>
                <a:lnTo>
                  <a:pt x="2038781" y="589165"/>
                </a:lnTo>
                <a:lnTo>
                  <a:pt x="2035175" y="589165"/>
                </a:lnTo>
                <a:lnTo>
                  <a:pt x="2033993" y="585355"/>
                </a:lnTo>
                <a:lnTo>
                  <a:pt x="2036267" y="584085"/>
                </a:lnTo>
                <a:lnTo>
                  <a:pt x="2026399" y="587895"/>
                </a:lnTo>
                <a:lnTo>
                  <a:pt x="2014677" y="590435"/>
                </a:lnTo>
                <a:lnTo>
                  <a:pt x="2002840" y="591705"/>
                </a:lnTo>
                <a:lnTo>
                  <a:pt x="1992591" y="587895"/>
                </a:lnTo>
                <a:lnTo>
                  <a:pt x="1994877" y="586625"/>
                </a:lnTo>
                <a:lnTo>
                  <a:pt x="1989264" y="587895"/>
                </a:lnTo>
                <a:lnTo>
                  <a:pt x="1985213" y="591705"/>
                </a:lnTo>
                <a:lnTo>
                  <a:pt x="1981301" y="594245"/>
                </a:lnTo>
                <a:lnTo>
                  <a:pt x="1976031" y="594245"/>
                </a:lnTo>
                <a:lnTo>
                  <a:pt x="1977669" y="592975"/>
                </a:lnTo>
                <a:lnTo>
                  <a:pt x="1971255" y="591705"/>
                </a:lnTo>
                <a:lnTo>
                  <a:pt x="1946783" y="591705"/>
                </a:lnTo>
                <a:lnTo>
                  <a:pt x="1945792" y="590435"/>
                </a:lnTo>
                <a:lnTo>
                  <a:pt x="1944992" y="589165"/>
                </a:lnTo>
                <a:lnTo>
                  <a:pt x="1944611" y="586625"/>
                </a:lnTo>
                <a:lnTo>
                  <a:pt x="1944357" y="586625"/>
                </a:lnTo>
                <a:lnTo>
                  <a:pt x="1944446" y="585355"/>
                </a:lnTo>
                <a:lnTo>
                  <a:pt x="1944268" y="585355"/>
                </a:lnTo>
                <a:lnTo>
                  <a:pt x="1943658" y="582815"/>
                </a:lnTo>
                <a:lnTo>
                  <a:pt x="1943150" y="581545"/>
                </a:lnTo>
                <a:lnTo>
                  <a:pt x="1942757" y="580275"/>
                </a:lnTo>
                <a:lnTo>
                  <a:pt x="1937346" y="579005"/>
                </a:lnTo>
                <a:lnTo>
                  <a:pt x="1932800" y="573925"/>
                </a:lnTo>
                <a:lnTo>
                  <a:pt x="1929612" y="571385"/>
                </a:lnTo>
                <a:lnTo>
                  <a:pt x="1928012" y="570115"/>
                </a:lnTo>
                <a:lnTo>
                  <a:pt x="1921852" y="571385"/>
                </a:lnTo>
                <a:lnTo>
                  <a:pt x="1920138" y="563765"/>
                </a:lnTo>
                <a:lnTo>
                  <a:pt x="1919414" y="558685"/>
                </a:lnTo>
                <a:lnTo>
                  <a:pt x="1917801" y="553605"/>
                </a:lnTo>
                <a:lnTo>
                  <a:pt x="1913420" y="545985"/>
                </a:lnTo>
                <a:lnTo>
                  <a:pt x="1910778" y="542175"/>
                </a:lnTo>
                <a:lnTo>
                  <a:pt x="1903437" y="547255"/>
                </a:lnTo>
                <a:lnTo>
                  <a:pt x="1898751" y="543445"/>
                </a:lnTo>
                <a:lnTo>
                  <a:pt x="1903222" y="539635"/>
                </a:lnTo>
                <a:lnTo>
                  <a:pt x="1893316" y="539635"/>
                </a:lnTo>
                <a:lnTo>
                  <a:pt x="1894878" y="534555"/>
                </a:lnTo>
                <a:lnTo>
                  <a:pt x="1896046" y="530745"/>
                </a:lnTo>
                <a:lnTo>
                  <a:pt x="1891334" y="528205"/>
                </a:lnTo>
                <a:lnTo>
                  <a:pt x="1892477" y="530745"/>
                </a:lnTo>
                <a:lnTo>
                  <a:pt x="1892287" y="533285"/>
                </a:lnTo>
                <a:lnTo>
                  <a:pt x="1890763" y="534555"/>
                </a:lnTo>
                <a:lnTo>
                  <a:pt x="1883168" y="530745"/>
                </a:lnTo>
                <a:lnTo>
                  <a:pt x="1880463" y="518045"/>
                </a:lnTo>
                <a:lnTo>
                  <a:pt x="1882660" y="515505"/>
                </a:lnTo>
                <a:lnTo>
                  <a:pt x="1874189" y="511695"/>
                </a:lnTo>
                <a:lnTo>
                  <a:pt x="1871726" y="510425"/>
                </a:lnTo>
                <a:lnTo>
                  <a:pt x="1869706" y="510425"/>
                </a:lnTo>
                <a:lnTo>
                  <a:pt x="1872132" y="509155"/>
                </a:lnTo>
                <a:lnTo>
                  <a:pt x="1872881" y="509155"/>
                </a:lnTo>
                <a:lnTo>
                  <a:pt x="1874481" y="507885"/>
                </a:lnTo>
                <a:lnTo>
                  <a:pt x="1876183" y="506615"/>
                </a:lnTo>
                <a:lnTo>
                  <a:pt x="1874354" y="506615"/>
                </a:lnTo>
                <a:lnTo>
                  <a:pt x="1873084" y="507885"/>
                </a:lnTo>
                <a:lnTo>
                  <a:pt x="1870456" y="507885"/>
                </a:lnTo>
                <a:lnTo>
                  <a:pt x="1869084" y="509155"/>
                </a:lnTo>
                <a:lnTo>
                  <a:pt x="1871687" y="506615"/>
                </a:lnTo>
                <a:lnTo>
                  <a:pt x="1872843" y="505485"/>
                </a:lnTo>
                <a:lnTo>
                  <a:pt x="1871306" y="496455"/>
                </a:lnTo>
                <a:lnTo>
                  <a:pt x="1875790" y="497725"/>
                </a:lnTo>
                <a:lnTo>
                  <a:pt x="1875802" y="496455"/>
                </a:lnTo>
                <a:lnTo>
                  <a:pt x="1875853" y="488835"/>
                </a:lnTo>
                <a:lnTo>
                  <a:pt x="1875866" y="487565"/>
                </a:lnTo>
                <a:lnTo>
                  <a:pt x="1875015" y="476135"/>
                </a:lnTo>
                <a:lnTo>
                  <a:pt x="1873961" y="464705"/>
                </a:lnTo>
                <a:lnTo>
                  <a:pt x="1873732" y="459625"/>
                </a:lnTo>
                <a:lnTo>
                  <a:pt x="1873440" y="453275"/>
                </a:lnTo>
                <a:lnTo>
                  <a:pt x="1871383" y="459625"/>
                </a:lnTo>
                <a:lnTo>
                  <a:pt x="1863610" y="458355"/>
                </a:lnTo>
                <a:lnTo>
                  <a:pt x="1862836" y="453275"/>
                </a:lnTo>
                <a:lnTo>
                  <a:pt x="1864258" y="453009"/>
                </a:lnTo>
                <a:lnTo>
                  <a:pt x="1861908" y="450735"/>
                </a:lnTo>
                <a:lnTo>
                  <a:pt x="1862658" y="444385"/>
                </a:lnTo>
                <a:lnTo>
                  <a:pt x="1869681" y="446925"/>
                </a:lnTo>
                <a:lnTo>
                  <a:pt x="1871941" y="449465"/>
                </a:lnTo>
                <a:lnTo>
                  <a:pt x="1869998" y="444385"/>
                </a:lnTo>
                <a:lnTo>
                  <a:pt x="1869516" y="443115"/>
                </a:lnTo>
                <a:lnTo>
                  <a:pt x="1871548" y="443115"/>
                </a:lnTo>
                <a:lnTo>
                  <a:pt x="1872640" y="444385"/>
                </a:lnTo>
                <a:lnTo>
                  <a:pt x="1875256" y="444385"/>
                </a:lnTo>
                <a:lnTo>
                  <a:pt x="1874824" y="443115"/>
                </a:lnTo>
                <a:lnTo>
                  <a:pt x="1874405" y="441845"/>
                </a:lnTo>
                <a:lnTo>
                  <a:pt x="1876132" y="436765"/>
                </a:lnTo>
                <a:lnTo>
                  <a:pt x="1877275" y="431685"/>
                </a:lnTo>
                <a:lnTo>
                  <a:pt x="1874647" y="427875"/>
                </a:lnTo>
                <a:lnTo>
                  <a:pt x="1876679" y="427875"/>
                </a:lnTo>
                <a:lnTo>
                  <a:pt x="1876272" y="417715"/>
                </a:lnTo>
                <a:lnTo>
                  <a:pt x="1875383" y="410095"/>
                </a:lnTo>
                <a:lnTo>
                  <a:pt x="1874431" y="402475"/>
                </a:lnTo>
                <a:lnTo>
                  <a:pt x="1873808" y="393585"/>
                </a:lnTo>
                <a:lnTo>
                  <a:pt x="1867877" y="393585"/>
                </a:lnTo>
                <a:lnTo>
                  <a:pt x="1869160" y="388505"/>
                </a:lnTo>
                <a:lnTo>
                  <a:pt x="1864347" y="384695"/>
                </a:lnTo>
                <a:lnTo>
                  <a:pt x="1866112" y="377075"/>
                </a:lnTo>
                <a:lnTo>
                  <a:pt x="1868170" y="370725"/>
                </a:lnTo>
                <a:lnTo>
                  <a:pt x="1869770" y="361835"/>
                </a:lnTo>
                <a:lnTo>
                  <a:pt x="1870189" y="354215"/>
                </a:lnTo>
                <a:lnTo>
                  <a:pt x="1869198" y="351675"/>
                </a:lnTo>
                <a:lnTo>
                  <a:pt x="1867192" y="346595"/>
                </a:lnTo>
                <a:lnTo>
                  <a:pt x="1866976" y="347154"/>
                </a:lnTo>
                <a:lnTo>
                  <a:pt x="1866658" y="340779"/>
                </a:lnTo>
                <a:lnTo>
                  <a:pt x="1866658" y="347954"/>
                </a:lnTo>
                <a:lnTo>
                  <a:pt x="1865160" y="351675"/>
                </a:lnTo>
                <a:lnTo>
                  <a:pt x="1861616" y="349135"/>
                </a:lnTo>
                <a:lnTo>
                  <a:pt x="1866658" y="347954"/>
                </a:lnTo>
                <a:lnTo>
                  <a:pt x="1866658" y="340779"/>
                </a:lnTo>
                <a:lnTo>
                  <a:pt x="1866442" y="336435"/>
                </a:lnTo>
                <a:lnTo>
                  <a:pt x="1870354" y="342785"/>
                </a:lnTo>
                <a:lnTo>
                  <a:pt x="1869884" y="336435"/>
                </a:lnTo>
                <a:lnTo>
                  <a:pt x="1869782" y="335165"/>
                </a:lnTo>
                <a:lnTo>
                  <a:pt x="1869694" y="333895"/>
                </a:lnTo>
                <a:lnTo>
                  <a:pt x="1868843" y="327545"/>
                </a:lnTo>
                <a:lnTo>
                  <a:pt x="1867827" y="322465"/>
                </a:lnTo>
                <a:lnTo>
                  <a:pt x="1867319" y="319925"/>
                </a:lnTo>
                <a:lnTo>
                  <a:pt x="1865998" y="314845"/>
                </a:lnTo>
                <a:lnTo>
                  <a:pt x="1865668" y="313575"/>
                </a:lnTo>
                <a:lnTo>
                  <a:pt x="1864664" y="309765"/>
                </a:lnTo>
                <a:lnTo>
                  <a:pt x="1862467" y="311035"/>
                </a:lnTo>
                <a:lnTo>
                  <a:pt x="1861515" y="313575"/>
                </a:lnTo>
                <a:lnTo>
                  <a:pt x="1859673" y="312305"/>
                </a:lnTo>
                <a:lnTo>
                  <a:pt x="1858772" y="308495"/>
                </a:lnTo>
                <a:lnTo>
                  <a:pt x="1861896" y="304685"/>
                </a:lnTo>
                <a:lnTo>
                  <a:pt x="1864487" y="305955"/>
                </a:lnTo>
                <a:lnTo>
                  <a:pt x="1865058" y="305955"/>
                </a:lnTo>
                <a:lnTo>
                  <a:pt x="1864944" y="304685"/>
                </a:lnTo>
                <a:lnTo>
                  <a:pt x="1863826" y="291985"/>
                </a:lnTo>
                <a:lnTo>
                  <a:pt x="1868284" y="275475"/>
                </a:lnTo>
                <a:lnTo>
                  <a:pt x="1869897" y="269125"/>
                </a:lnTo>
                <a:lnTo>
                  <a:pt x="1872145" y="260235"/>
                </a:lnTo>
                <a:lnTo>
                  <a:pt x="1869147" y="247535"/>
                </a:lnTo>
                <a:lnTo>
                  <a:pt x="1869719" y="248805"/>
                </a:lnTo>
                <a:lnTo>
                  <a:pt x="1869224" y="247535"/>
                </a:lnTo>
                <a:lnTo>
                  <a:pt x="1865261" y="237375"/>
                </a:lnTo>
                <a:lnTo>
                  <a:pt x="1863763" y="233565"/>
                </a:lnTo>
                <a:lnTo>
                  <a:pt x="1864652" y="225945"/>
                </a:lnTo>
                <a:lnTo>
                  <a:pt x="1867852" y="237375"/>
                </a:lnTo>
                <a:lnTo>
                  <a:pt x="1871167" y="232295"/>
                </a:lnTo>
                <a:lnTo>
                  <a:pt x="1869071" y="225945"/>
                </a:lnTo>
                <a:lnTo>
                  <a:pt x="1867395" y="220865"/>
                </a:lnTo>
                <a:lnTo>
                  <a:pt x="1867509" y="213245"/>
                </a:lnTo>
                <a:lnTo>
                  <a:pt x="1867522" y="211975"/>
                </a:lnTo>
                <a:lnTo>
                  <a:pt x="1867649" y="209435"/>
                </a:lnTo>
                <a:lnTo>
                  <a:pt x="1867750" y="208165"/>
                </a:lnTo>
                <a:lnTo>
                  <a:pt x="1868258" y="201815"/>
                </a:lnTo>
                <a:lnTo>
                  <a:pt x="1866201" y="191655"/>
                </a:lnTo>
                <a:lnTo>
                  <a:pt x="1872830" y="181495"/>
                </a:lnTo>
                <a:lnTo>
                  <a:pt x="1872805" y="178955"/>
                </a:lnTo>
                <a:lnTo>
                  <a:pt x="1872716" y="167525"/>
                </a:lnTo>
                <a:lnTo>
                  <a:pt x="1871522" y="152285"/>
                </a:lnTo>
                <a:lnTo>
                  <a:pt x="1874558" y="140855"/>
                </a:lnTo>
                <a:lnTo>
                  <a:pt x="1874901" y="139585"/>
                </a:lnTo>
                <a:lnTo>
                  <a:pt x="1871141" y="140855"/>
                </a:lnTo>
                <a:lnTo>
                  <a:pt x="1867446" y="137045"/>
                </a:lnTo>
                <a:lnTo>
                  <a:pt x="1869389" y="136613"/>
                </a:lnTo>
                <a:lnTo>
                  <a:pt x="1868716" y="135775"/>
                </a:lnTo>
                <a:lnTo>
                  <a:pt x="1867992" y="131965"/>
                </a:lnTo>
                <a:lnTo>
                  <a:pt x="1867636" y="131965"/>
                </a:lnTo>
                <a:lnTo>
                  <a:pt x="1867547" y="130695"/>
                </a:lnTo>
                <a:lnTo>
                  <a:pt x="1869490" y="128155"/>
                </a:lnTo>
                <a:lnTo>
                  <a:pt x="1868741" y="129425"/>
                </a:lnTo>
                <a:lnTo>
                  <a:pt x="1870113" y="128155"/>
                </a:lnTo>
                <a:lnTo>
                  <a:pt x="1875574" y="123075"/>
                </a:lnTo>
                <a:lnTo>
                  <a:pt x="1880870" y="119265"/>
                </a:lnTo>
                <a:lnTo>
                  <a:pt x="1886419" y="114185"/>
                </a:lnTo>
                <a:lnTo>
                  <a:pt x="1892020" y="110375"/>
                </a:lnTo>
                <a:lnTo>
                  <a:pt x="1903869" y="101485"/>
                </a:lnTo>
                <a:lnTo>
                  <a:pt x="1908949" y="97675"/>
                </a:lnTo>
                <a:lnTo>
                  <a:pt x="1917280" y="92595"/>
                </a:lnTo>
                <a:lnTo>
                  <a:pt x="1918627" y="91325"/>
                </a:lnTo>
                <a:lnTo>
                  <a:pt x="1925358" y="84975"/>
                </a:lnTo>
                <a:lnTo>
                  <a:pt x="1927974" y="79895"/>
                </a:lnTo>
                <a:lnTo>
                  <a:pt x="1926247" y="73545"/>
                </a:lnTo>
                <a:lnTo>
                  <a:pt x="1926196" y="72275"/>
                </a:lnTo>
                <a:lnTo>
                  <a:pt x="1925993" y="67195"/>
                </a:lnTo>
                <a:lnTo>
                  <a:pt x="1933028" y="63385"/>
                </a:lnTo>
                <a:lnTo>
                  <a:pt x="1935022" y="71005"/>
                </a:lnTo>
                <a:lnTo>
                  <a:pt x="1937766" y="64655"/>
                </a:lnTo>
                <a:lnTo>
                  <a:pt x="1938667" y="63385"/>
                </a:lnTo>
                <a:lnTo>
                  <a:pt x="1941360" y="59575"/>
                </a:lnTo>
                <a:lnTo>
                  <a:pt x="1945373" y="54508"/>
                </a:lnTo>
                <a:lnTo>
                  <a:pt x="1948522" y="51955"/>
                </a:lnTo>
                <a:lnTo>
                  <a:pt x="1949996" y="49415"/>
                </a:lnTo>
                <a:lnTo>
                  <a:pt x="1951926" y="50685"/>
                </a:lnTo>
                <a:lnTo>
                  <a:pt x="1961692" y="49415"/>
                </a:lnTo>
                <a:lnTo>
                  <a:pt x="1967496" y="49415"/>
                </a:lnTo>
                <a:lnTo>
                  <a:pt x="1973237" y="48145"/>
                </a:lnTo>
                <a:lnTo>
                  <a:pt x="1971789" y="49415"/>
                </a:lnTo>
                <a:lnTo>
                  <a:pt x="1971675" y="51955"/>
                </a:lnTo>
                <a:lnTo>
                  <a:pt x="1969401" y="51955"/>
                </a:lnTo>
                <a:lnTo>
                  <a:pt x="1974126" y="57035"/>
                </a:lnTo>
                <a:lnTo>
                  <a:pt x="1987588" y="51955"/>
                </a:lnTo>
                <a:lnTo>
                  <a:pt x="1987829" y="48145"/>
                </a:lnTo>
                <a:lnTo>
                  <a:pt x="1991448" y="49415"/>
                </a:lnTo>
                <a:lnTo>
                  <a:pt x="1988540" y="51955"/>
                </a:lnTo>
                <a:lnTo>
                  <a:pt x="1990686" y="54495"/>
                </a:lnTo>
                <a:lnTo>
                  <a:pt x="1995512" y="57035"/>
                </a:lnTo>
                <a:lnTo>
                  <a:pt x="2003336" y="48145"/>
                </a:lnTo>
                <a:lnTo>
                  <a:pt x="2005774" y="53225"/>
                </a:lnTo>
                <a:lnTo>
                  <a:pt x="2006727" y="53225"/>
                </a:lnTo>
                <a:lnTo>
                  <a:pt x="2016658" y="53225"/>
                </a:lnTo>
                <a:lnTo>
                  <a:pt x="2015515" y="50685"/>
                </a:lnTo>
                <a:lnTo>
                  <a:pt x="2021903" y="51955"/>
                </a:lnTo>
                <a:lnTo>
                  <a:pt x="2028037" y="50685"/>
                </a:lnTo>
                <a:lnTo>
                  <a:pt x="2033828" y="50685"/>
                </a:lnTo>
                <a:lnTo>
                  <a:pt x="2039200" y="51955"/>
                </a:lnTo>
                <a:lnTo>
                  <a:pt x="2041385" y="50685"/>
                </a:lnTo>
                <a:lnTo>
                  <a:pt x="2043569" y="49415"/>
                </a:lnTo>
                <a:lnTo>
                  <a:pt x="2048649" y="50685"/>
                </a:lnTo>
                <a:lnTo>
                  <a:pt x="2053170" y="50685"/>
                </a:lnTo>
                <a:lnTo>
                  <a:pt x="2054059" y="49415"/>
                </a:lnTo>
                <a:lnTo>
                  <a:pt x="2054961" y="48145"/>
                </a:lnTo>
                <a:lnTo>
                  <a:pt x="2055850" y="46875"/>
                </a:lnTo>
                <a:lnTo>
                  <a:pt x="2057882" y="51955"/>
                </a:lnTo>
                <a:lnTo>
                  <a:pt x="2063724" y="54495"/>
                </a:lnTo>
                <a:lnTo>
                  <a:pt x="2070811" y="53225"/>
                </a:lnTo>
                <a:lnTo>
                  <a:pt x="2076602" y="50685"/>
                </a:lnTo>
                <a:lnTo>
                  <a:pt x="2074633" y="53225"/>
                </a:lnTo>
                <a:lnTo>
                  <a:pt x="2081301" y="54495"/>
                </a:lnTo>
                <a:lnTo>
                  <a:pt x="2078977" y="58305"/>
                </a:lnTo>
                <a:lnTo>
                  <a:pt x="2085301" y="58305"/>
                </a:lnTo>
                <a:lnTo>
                  <a:pt x="2091156" y="57035"/>
                </a:lnTo>
                <a:lnTo>
                  <a:pt x="2090229" y="51955"/>
                </a:lnTo>
                <a:lnTo>
                  <a:pt x="2098763" y="55765"/>
                </a:lnTo>
                <a:lnTo>
                  <a:pt x="2107044" y="53225"/>
                </a:lnTo>
                <a:lnTo>
                  <a:pt x="2114359" y="51955"/>
                </a:lnTo>
                <a:lnTo>
                  <a:pt x="2119960" y="58305"/>
                </a:lnTo>
                <a:lnTo>
                  <a:pt x="2133866" y="54508"/>
                </a:lnTo>
                <a:lnTo>
                  <a:pt x="2147392" y="53225"/>
                </a:lnTo>
                <a:lnTo>
                  <a:pt x="2153945" y="51955"/>
                </a:lnTo>
                <a:lnTo>
                  <a:pt x="2160511" y="50685"/>
                </a:lnTo>
                <a:lnTo>
                  <a:pt x="2173338" y="49415"/>
                </a:lnTo>
                <a:lnTo>
                  <a:pt x="2170011" y="53225"/>
                </a:lnTo>
                <a:lnTo>
                  <a:pt x="2163673" y="54495"/>
                </a:lnTo>
                <a:lnTo>
                  <a:pt x="2157577" y="54495"/>
                </a:lnTo>
                <a:lnTo>
                  <a:pt x="2154999" y="59575"/>
                </a:lnTo>
                <a:lnTo>
                  <a:pt x="2166074" y="55765"/>
                </a:lnTo>
                <a:lnTo>
                  <a:pt x="2185593" y="50685"/>
                </a:lnTo>
                <a:lnTo>
                  <a:pt x="2196465" y="50685"/>
                </a:lnTo>
                <a:lnTo>
                  <a:pt x="2200541" y="53225"/>
                </a:lnTo>
                <a:lnTo>
                  <a:pt x="2193975" y="55765"/>
                </a:lnTo>
                <a:lnTo>
                  <a:pt x="2192528" y="57035"/>
                </a:lnTo>
                <a:lnTo>
                  <a:pt x="2204389" y="55765"/>
                </a:lnTo>
                <a:lnTo>
                  <a:pt x="2226945" y="55765"/>
                </a:lnTo>
                <a:lnTo>
                  <a:pt x="2237765" y="54508"/>
                </a:lnTo>
                <a:lnTo>
                  <a:pt x="2236203" y="55765"/>
                </a:lnTo>
                <a:lnTo>
                  <a:pt x="2234730" y="57035"/>
                </a:lnTo>
                <a:lnTo>
                  <a:pt x="2237549" y="57035"/>
                </a:lnTo>
                <a:lnTo>
                  <a:pt x="2241207" y="58305"/>
                </a:lnTo>
                <a:lnTo>
                  <a:pt x="2241042" y="54495"/>
                </a:lnTo>
                <a:lnTo>
                  <a:pt x="2238260" y="54495"/>
                </a:lnTo>
                <a:lnTo>
                  <a:pt x="2238298" y="50685"/>
                </a:lnTo>
                <a:lnTo>
                  <a:pt x="2239365" y="49415"/>
                </a:lnTo>
                <a:lnTo>
                  <a:pt x="2241499" y="46875"/>
                </a:lnTo>
                <a:lnTo>
                  <a:pt x="2242566" y="45605"/>
                </a:lnTo>
                <a:lnTo>
                  <a:pt x="2247735" y="41795"/>
                </a:lnTo>
                <a:lnTo>
                  <a:pt x="2249132" y="40525"/>
                </a:lnTo>
                <a:lnTo>
                  <a:pt x="2250516" y="39255"/>
                </a:lnTo>
                <a:lnTo>
                  <a:pt x="2250363" y="45605"/>
                </a:lnTo>
                <a:lnTo>
                  <a:pt x="2254504" y="46875"/>
                </a:lnTo>
                <a:lnTo>
                  <a:pt x="2258098" y="50685"/>
                </a:lnTo>
                <a:lnTo>
                  <a:pt x="2256294" y="58305"/>
                </a:lnTo>
                <a:lnTo>
                  <a:pt x="2258174" y="57035"/>
                </a:lnTo>
                <a:lnTo>
                  <a:pt x="2260562" y="55765"/>
                </a:lnTo>
                <a:lnTo>
                  <a:pt x="2260244" y="51955"/>
                </a:lnTo>
                <a:lnTo>
                  <a:pt x="2262949" y="53225"/>
                </a:lnTo>
                <a:lnTo>
                  <a:pt x="2263762" y="55765"/>
                </a:lnTo>
                <a:lnTo>
                  <a:pt x="2260866" y="58305"/>
                </a:lnTo>
                <a:lnTo>
                  <a:pt x="2270976" y="55765"/>
                </a:lnTo>
                <a:lnTo>
                  <a:pt x="2267585" y="51955"/>
                </a:lnTo>
                <a:lnTo>
                  <a:pt x="2276691" y="51955"/>
                </a:lnTo>
                <a:lnTo>
                  <a:pt x="2276576" y="54495"/>
                </a:lnTo>
                <a:lnTo>
                  <a:pt x="2274722" y="54495"/>
                </a:lnTo>
                <a:lnTo>
                  <a:pt x="2273681" y="57035"/>
                </a:lnTo>
                <a:lnTo>
                  <a:pt x="2280043" y="51955"/>
                </a:lnTo>
                <a:lnTo>
                  <a:pt x="2283231" y="49415"/>
                </a:lnTo>
                <a:lnTo>
                  <a:pt x="2290851" y="51955"/>
                </a:lnTo>
                <a:lnTo>
                  <a:pt x="2290330" y="53225"/>
                </a:lnTo>
                <a:lnTo>
                  <a:pt x="2290978" y="54203"/>
                </a:lnTo>
                <a:lnTo>
                  <a:pt x="2298255" y="53225"/>
                </a:lnTo>
                <a:lnTo>
                  <a:pt x="2307094" y="49415"/>
                </a:lnTo>
                <a:lnTo>
                  <a:pt x="2316111" y="48145"/>
                </a:lnTo>
                <a:lnTo>
                  <a:pt x="2326030" y="49415"/>
                </a:lnTo>
                <a:lnTo>
                  <a:pt x="2325014" y="53225"/>
                </a:lnTo>
                <a:lnTo>
                  <a:pt x="2326119" y="54495"/>
                </a:lnTo>
                <a:lnTo>
                  <a:pt x="2327541" y="55765"/>
                </a:lnTo>
                <a:lnTo>
                  <a:pt x="2327491" y="59575"/>
                </a:lnTo>
                <a:lnTo>
                  <a:pt x="2329865" y="58305"/>
                </a:lnTo>
                <a:lnTo>
                  <a:pt x="2330983" y="58305"/>
                </a:lnTo>
                <a:lnTo>
                  <a:pt x="2331161" y="57035"/>
                </a:lnTo>
                <a:lnTo>
                  <a:pt x="2331262" y="53225"/>
                </a:lnTo>
                <a:lnTo>
                  <a:pt x="2331555" y="53225"/>
                </a:lnTo>
                <a:lnTo>
                  <a:pt x="2332926" y="54495"/>
                </a:lnTo>
                <a:lnTo>
                  <a:pt x="2338781" y="54495"/>
                </a:lnTo>
                <a:lnTo>
                  <a:pt x="2342299" y="57035"/>
                </a:lnTo>
                <a:lnTo>
                  <a:pt x="2343505" y="59575"/>
                </a:lnTo>
                <a:lnTo>
                  <a:pt x="2337511" y="58305"/>
                </a:lnTo>
                <a:lnTo>
                  <a:pt x="2348446" y="65925"/>
                </a:lnTo>
                <a:lnTo>
                  <a:pt x="2345283" y="59575"/>
                </a:lnTo>
                <a:lnTo>
                  <a:pt x="2344648" y="58305"/>
                </a:lnTo>
                <a:lnTo>
                  <a:pt x="2352573" y="59575"/>
                </a:lnTo>
                <a:lnTo>
                  <a:pt x="2352243" y="58305"/>
                </a:lnTo>
                <a:lnTo>
                  <a:pt x="2350935" y="53225"/>
                </a:lnTo>
                <a:lnTo>
                  <a:pt x="2350287" y="50685"/>
                </a:lnTo>
                <a:lnTo>
                  <a:pt x="2356015" y="58305"/>
                </a:lnTo>
                <a:lnTo>
                  <a:pt x="2354059" y="57035"/>
                </a:lnTo>
                <a:lnTo>
                  <a:pt x="2361298" y="62115"/>
                </a:lnTo>
                <a:lnTo>
                  <a:pt x="2361171" y="68465"/>
                </a:lnTo>
                <a:lnTo>
                  <a:pt x="2369718" y="68465"/>
                </a:lnTo>
                <a:lnTo>
                  <a:pt x="2372436" y="73545"/>
                </a:lnTo>
                <a:lnTo>
                  <a:pt x="2371902" y="76085"/>
                </a:lnTo>
                <a:lnTo>
                  <a:pt x="2366187" y="78625"/>
                </a:lnTo>
                <a:lnTo>
                  <a:pt x="2365819" y="81165"/>
                </a:lnTo>
                <a:lnTo>
                  <a:pt x="2370899" y="81165"/>
                </a:lnTo>
                <a:lnTo>
                  <a:pt x="2376106" y="83705"/>
                </a:lnTo>
                <a:lnTo>
                  <a:pt x="2381491" y="86245"/>
                </a:lnTo>
                <a:lnTo>
                  <a:pt x="2387117" y="86245"/>
                </a:lnTo>
                <a:lnTo>
                  <a:pt x="2384996" y="87515"/>
                </a:lnTo>
                <a:lnTo>
                  <a:pt x="2382355" y="90055"/>
                </a:lnTo>
                <a:lnTo>
                  <a:pt x="2382202" y="91325"/>
                </a:lnTo>
                <a:lnTo>
                  <a:pt x="2387714" y="88785"/>
                </a:lnTo>
                <a:lnTo>
                  <a:pt x="2389111" y="92595"/>
                </a:lnTo>
                <a:lnTo>
                  <a:pt x="2388971" y="92595"/>
                </a:lnTo>
                <a:lnTo>
                  <a:pt x="2386507" y="95135"/>
                </a:lnTo>
                <a:lnTo>
                  <a:pt x="2390089" y="96405"/>
                </a:lnTo>
                <a:lnTo>
                  <a:pt x="2391765" y="93865"/>
                </a:lnTo>
                <a:lnTo>
                  <a:pt x="2393315" y="92595"/>
                </a:lnTo>
                <a:lnTo>
                  <a:pt x="2396515" y="96405"/>
                </a:lnTo>
                <a:lnTo>
                  <a:pt x="2393442" y="96405"/>
                </a:lnTo>
                <a:lnTo>
                  <a:pt x="2399703" y="101485"/>
                </a:lnTo>
                <a:lnTo>
                  <a:pt x="2406675" y="106565"/>
                </a:lnTo>
                <a:lnTo>
                  <a:pt x="2413470" y="110375"/>
                </a:lnTo>
                <a:lnTo>
                  <a:pt x="2419185" y="115455"/>
                </a:lnTo>
                <a:lnTo>
                  <a:pt x="2416797" y="117995"/>
                </a:lnTo>
                <a:lnTo>
                  <a:pt x="2413901" y="117995"/>
                </a:lnTo>
                <a:lnTo>
                  <a:pt x="2411209" y="116725"/>
                </a:lnTo>
                <a:lnTo>
                  <a:pt x="2409444" y="119265"/>
                </a:lnTo>
                <a:lnTo>
                  <a:pt x="2417788" y="124345"/>
                </a:lnTo>
                <a:lnTo>
                  <a:pt x="2421204" y="124345"/>
                </a:lnTo>
                <a:lnTo>
                  <a:pt x="2427757" y="126885"/>
                </a:lnTo>
                <a:lnTo>
                  <a:pt x="2429421" y="130695"/>
                </a:lnTo>
                <a:lnTo>
                  <a:pt x="2430602" y="133235"/>
                </a:lnTo>
                <a:lnTo>
                  <a:pt x="2429713" y="140855"/>
                </a:lnTo>
                <a:lnTo>
                  <a:pt x="2430615" y="138315"/>
                </a:lnTo>
                <a:lnTo>
                  <a:pt x="2434539" y="140855"/>
                </a:lnTo>
                <a:lnTo>
                  <a:pt x="2432672" y="144665"/>
                </a:lnTo>
                <a:lnTo>
                  <a:pt x="2429687" y="151015"/>
                </a:lnTo>
                <a:lnTo>
                  <a:pt x="2430272" y="156095"/>
                </a:lnTo>
                <a:lnTo>
                  <a:pt x="2429446" y="154825"/>
                </a:lnTo>
                <a:lnTo>
                  <a:pt x="2425306" y="153847"/>
                </a:lnTo>
                <a:lnTo>
                  <a:pt x="2425001" y="161175"/>
                </a:lnTo>
                <a:lnTo>
                  <a:pt x="2426373" y="170065"/>
                </a:lnTo>
                <a:lnTo>
                  <a:pt x="2428735" y="178955"/>
                </a:lnTo>
                <a:lnTo>
                  <a:pt x="2431402" y="189115"/>
                </a:lnTo>
                <a:lnTo>
                  <a:pt x="2428532" y="187845"/>
                </a:lnTo>
                <a:lnTo>
                  <a:pt x="2425941" y="194195"/>
                </a:lnTo>
                <a:lnTo>
                  <a:pt x="2426982" y="203085"/>
                </a:lnTo>
                <a:lnTo>
                  <a:pt x="2425636" y="209435"/>
                </a:lnTo>
                <a:lnTo>
                  <a:pt x="2428481" y="211975"/>
                </a:lnTo>
                <a:lnTo>
                  <a:pt x="2428011" y="214515"/>
                </a:lnTo>
                <a:lnTo>
                  <a:pt x="2432189" y="213245"/>
                </a:lnTo>
                <a:lnTo>
                  <a:pt x="2426385" y="227215"/>
                </a:lnTo>
                <a:lnTo>
                  <a:pt x="2428595" y="241185"/>
                </a:lnTo>
                <a:lnTo>
                  <a:pt x="2431338" y="253885"/>
                </a:lnTo>
                <a:lnTo>
                  <a:pt x="2427059" y="267855"/>
                </a:lnTo>
                <a:lnTo>
                  <a:pt x="2427033" y="265315"/>
                </a:lnTo>
                <a:lnTo>
                  <a:pt x="2424569" y="262775"/>
                </a:lnTo>
                <a:lnTo>
                  <a:pt x="2424544" y="264045"/>
                </a:lnTo>
                <a:lnTo>
                  <a:pt x="2427122" y="279285"/>
                </a:lnTo>
                <a:lnTo>
                  <a:pt x="2432012" y="278015"/>
                </a:lnTo>
                <a:lnTo>
                  <a:pt x="2430094" y="276745"/>
                </a:lnTo>
                <a:lnTo>
                  <a:pt x="2433891" y="274205"/>
                </a:lnTo>
                <a:lnTo>
                  <a:pt x="2436774" y="275475"/>
                </a:lnTo>
                <a:lnTo>
                  <a:pt x="2438997" y="280555"/>
                </a:lnTo>
                <a:lnTo>
                  <a:pt x="2438958" y="283095"/>
                </a:lnTo>
                <a:lnTo>
                  <a:pt x="2435783" y="276745"/>
                </a:lnTo>
                <a:lnTo>
                  <a:pt x="2431148" y="283095"/>
                </a:lnTo>
                <a:lnTo>
                  <a:pt x="2428417" y="286905"/>
                </a:lnTo>
                <a:lnTo>
                  <a:pt x="2429903" y="285635"/>
                </a:lnTo>
                <a:lnTo>
                  <a:pt x="2431554" y="286905"/>
                </a:lnTo>
                <a:lnTo>
                  <a:pt x="2433078" y="286905"/>
                </a:lnTo>
                <a:lnTo>
                  <a:pt x="2430843" y="290715"/>
                </a:lnTo>
                <a:lnTo>
                  <a:pt x="2433967" y="291985"/>
                </a:lnTo>
                <a:lnTo>
                  <a:pt x="2437625" y="293255"/>
                </a:lnTo>
                <a:lnTo>
                  <a:pt x="2436965" y="298335"/>
                </a:lnTo>
                <a:lnTo>
                  <a:pt x="2434412" y="298335"/>
                </a:lnTo>
                <a:lnTo>
                  <a:pt x="2435707" y="302145"/>
                </a:lnTo>
                <a:lnTo>
                  <a:pt x="2439073" y="305955"/>
                </a:lnTo>
                <a:lnTo>
                  <a:pt x="2438311" y="309765"/>
                </a:lnTo>
                <a:lnTo>
                  <a:pt x="2433116" y="312102"/>
                </a:lnTo>
                <a:lnTo>
                  <a:pt x="2441689" y="317385"/>
                </a:lnTo>
                <a:lnTo>
                  <a:pt x="2436050" y="322465"/>
                </a:lnTo>
                <a:lnTo>
                  <a:pt x="2434501" y="319925"/>
                </a:lnTo>
                <a:lnTo>
                  <a:pt x="2434488" y="316115"/>
                </a:lnTo>
                <a:lnTo>
                  <a:pt x="2432939" y="313575"/>
                </a:lnTo>
                <a:lnTo>
                  <a:pt x="2426297" y="319925"/>
                </a:lnTo>
                <a:lnTo>
                  <a:pt x="2427960" y="319925"/>
                </a:lnTo>
                <a:lnTo>
                  <a:pt x="2426906" y="325005"/>
                </a:lnTo>
                <a:lnTo>
                  <a:pt x="2427046" y="325005"/>
                </a:lnTo>
                <a:lnTo>
                  <a:pt x="2423998" y="335165"/>
                </a:lnTo>
                <a:lnTo>
                  <a:pt x="2425814" y="331355"/>
                </a:lnTo>
                <a:lnTo>
                  <a:pt x="2432545" y="337705"/>
                </a:lnTo>
                <a:lnTo>
                  <a:pt x="2433790" y="344055"/>
                </a:lnTo>
                <a:lnTo>
                  <a:pt x="2434094" y="350405"/>
                </a:lnTo>
                <a:lnTo>
                  <a:pt x="2437981" y="356755"/>
                </a:lnTo>
                <a:lnTo>
                  <a:pt x="2433231" y="352945"/>
                </a:lnTo>
                <a:lnTo>
                  <a:pt x="2431148" y="352945"/>
                </a:lnTo>
                <a:lnTo>
                  <a:pt x="2429573" y="354215"/>
                </a:lnTo>
                <a:lnTo>
                  <a:pt x="2426347" y="355485"/>
                </a:lnTo>
                <a:lnTo>
                  <a:pt x="2424544" y="358025"/>
                </a:lnTo>
                <a:lnTo>
                  <a:pt x="2422550" y="361835"/>
                </a:lnTo>
                <a:lnTo>
                  <a:pt x="2420759" y="360565"/>
                </a:lnTo>
                <a:lnTo>
                  <a:pt x="2422398" y="363105"/>
                </a:lnTo>
                <a:lnTo>
                  <a:pt x="2421559" y="366915"/>
                </a:lnTo>
                <a:lnTo>
                  <a:pt x="2421178" y="370725"/>
                </a:lnTo>
                <a:lnTo>
                  <a:pt x="2424150" y="374535"/>
                </a:lnTo>
                <a:lnTo>
                  <a:pt x="2422093" y="375805"/>
                </a:lnTo>
                <a:lnTo>
                  <a:pt x="2422804" y="377304"/>
                </a:lnTo>
                <a:lnTo>
                  <a:pt x="2424925" y="378345"/>
                </a:lnTo>
                <a:lnTo>
                  <a:pt x="2426665" y="385965"/>
                </a:lnTo>
                <a:lnTo>
                  <a:pt x="2424417" y="394855"/>
                </a:lnTo>
                <a:lnTo>
                  <a:pt x="2422652" y="403745"/>
                </a:lnTo>
                <a:lnTo>
                  <a:pt x="2425852" y="413905"/>
                </a:lnTo>
                <a:lnTo>
                  <a:pt x="2429243" y="421525"/>
                </a:lnTo>
                <a:lnTo>
                  <a:pt x="2436965" y="431685"/>
                </a:lnTo>
                <a:lnTo>
                  <a:pt x="2440063" y="439305"/>
                </a:lnTo>
                <a:lnTo>
                  <a:pt x="2436761" y="443115"/>
                </a:lnTo>
                <a:lnTo>
                  <a:pt x="2432596" y="436765"/>
                </a:lnTo>
                <a:lnTo>
                  <a:pt x="2429548" y="441845"/>
                </a:lnTo>
                <a:lnTo>
                  <a:pt x="2430081" y="446925"/>
                </a:lnTo>
                <a:lnTo>
                  <a:pt x="2432405" y="452005"/>
                </a:lnTo>
                <a:lnTo>
                  <a:pt x="2430615" y="450735"/>
                </a:lnTo>
                <a:lnTo>
                  <a:pt x="2429078" y="452005"/>
                </a:lnTo>
                <a:lnTo>
                  <a:pt x="2426766" y="454545"/>
                </a:lnTo>
                <a:lnTo>
                  <a:pt x="2427287" y="458355"/>
                </a:lnTo>
                <a:lnTo>
                  <a:pt x="2432494" y="457403"/>
                </a:lnTo>
                <a:lnTo>
                  <a:pt x="2431910" y="454545"/>
                </a:lnTo>
                <a:lnTo>
                  <a:pt x="2440660" y="458355"/>
                </a:lnTo>
                <a:lnTo>
                  <a:pt x="2437053" y="454545"/>
                </a:lnTo>
                <a:lnTo>
                  <a:pt x="2434640" y="452005"/>
                </a:lnTo>
                <a:lnTo>
                  <a:pt x="2433434" y="450735"/>
                </a:lnTo>
                <a:lnTo>
                  <a:pt x="2435733" y="448195"/>
                </a:lnTo>
                <a:lnTo>
                  <a:pt x="2440622" y="446925"/>
                </a:lnTo>
                <a:lnTo>
                  <a:pt x="2441918" y="450735"/>
                </a:lnTo>
                <a:lnTo>
                  <a:pt x="2445181" y="446925"/>
                </a:lnTo>
                <a:lnTo>
                  <a:pt x="2446274" y="445655"/>
                </a:lnTo>
                <a:lnTo>
                  <a:pt x="2438831" y="445655"/>
                </a:lnTo>
                <a:lnTo>
                  <a:pt x="2442070" y="443115"/>
                </a:lnTo>
                <a:lnTo>
                  <a:pt x="2443683" y="441845"/>
                </a:lnTo>
                <a:lnTo>
                  <a:pt x="2444445" y="440575"/>
                </a:lnTo>
                <a:lnTo>
                  <a:pt x="2444699" y="440575"/>
                </a:lnTo>
                <a:lnTo>
                  <a:pt x="2442629" y="435495"/>
                </a:lnTo>
                <a:lnTo>
                  <a:pt x="2444470" y="436765"/>
                </a:lnTo>
                <a:lnTo>
                  <a:pt x="2447988" y="435737"/>
                </a:lnTo>
                <a:lnTo>
                  <a:pt x="2448039" y="435495"/>
                </a:lnTo>
                <a:lnTo>
                  <a:pt x="2448788" y="431685"/>
                </a:lnTo>
                <a:lnTo>
                  <a:pt x="2447036" y="426605"/>
                </a:lnTo>
                <a:lnTo>
                  <a:pt x="2445588" y="421525"/>
                </a:lnTo>
                <a:lnTo>
                  <a:pt x="2447696" y="418985"/>
                </a:lnTo>
                <a:lnTo>
                  <a:pt x="2448242" y="420255"/>
                </a:lnTo>
                <a:lnTo>
                  <a:pt x="2447772" y="418985"/>
                </a:lnTo>
                <a:lnTo>
                  <a:pt x="2445893" y="413905"/>
                </a:lnTo>
                <a:lnTo>
                  <a:pt x="2442997" y="412635"/>
                </a:lnTo>
                <a:lnTo>
                  <a:pt x="2439238" y="412635"/>
                </a:lnTo>
                <a:lnTo>
                  <a:pt x="2434310" y="407555"/>
                </a:lnTo>
                <a:lnTo>
                  <a:pt x="2450211" y="401205"/>
                </a:lnTo>
                <a:lnTo>
                  <a:pt x="2443784" y="399935"/>
                </a:lnTo>
                <a:lnTo>
                  <a:pt x="2444178" y="397281"/>
                </a:lnTo>
                <a:lnTo>
                  <a:pt x="2440165" y="393585"/>
                </a:lnTo>
                <a:lnTo>
                  <a:pt x="2442387" y="388505"/>
                </a:lnTo>
                <a:lnTo>
                  <a:pt x="2442324" y="382155"/>
                </a:lnTo>
                <a:lnTo>
                  <a:pt x="2442781" y="378345"/>
                </a:lnTo>
                <a:lnTo>
                  <a:pt x="2442845" y="377075"/>
                </a:lnTo>
                <a:lnTo>
                  <a:pt x="2440597" y="371995"/>
                </a:lnTo>
                <a:lnTo>
                  <a:pt x="2442972" y="371322"/>
                </a:lnTo>
                <a:lnTo>
                  <a:pt x="2443480" y="375589"/>
                </a:lnTo>
                <a:lnTo>
                  <a:pt x="2447772" y="373265"/>
                </a:lnTo>
                <a:lnTo>
                  <a:pt x="2443657" y="371119"/>
                </a:lnTo>
                <a:lnTo>
                  <a:pt x="2445042" y="370725"/>
                </a:lnTo>
                <a:lnTo>
                  <a:pt x="2444445" y="366915"/>
                </a:lnTo>
                <a:lnTo>
                  <a:pt x="2442743" y="363105"/>
                </a:lnTo>
                <a:lnTo>
                  <a:pt x="2443010" y="361835"/>
                </a:lnTo>
                <a:lnTo>
                  <a:pt x="2443848" y="358025"/>
                </a:lnTo>
                <a:lnTo>
                  <a:pt x="2449525" y="359295"/>
                </a:lnTo>
                <a:lnTo>
                  <a:pt x="2446490" y="365645"/>
                </a:lnTo>
                <a:lnTo>
                  <a:pt x="2451595" y="359295"/>
                </a:lnTo>
                <a:lnTo>
                  <a:pt x="2450350" y="358025"/>
                </a:lnTo>
                <a:lnTo>
                  <a:pt x="2449106" y="356755"/>
                </a:lnTo>
                <a:lnTo>
                  <a:pt x="2447861" y="355485"/>
                </a:lnTo>
                <a:lnTo>
                  <a:pt x="2448864" y="351675"/>
                </a:lnTo>
                <a:lnTo>
                  <a:pt x="2451316" y="346595"/>
                </a:lnTo>
                <a:lnTo>
                  <a:pt x="2451811" y="342544"/>
                </a:lnTo>
                <a:lnTo>
                  <a:pt x="2451874" y="342684"/>
                </a:lnTo>
                <a:lnTo>
                  <a:pt x="2453005" y="342709"/>
                </a:lnTo>
                <a:lnTo>
                  <a:pt x="2454351" y="342519"/>
                </a:lnTo>
                <a:lnTo>
                  <a:pt x="2456078" y="342049"/>
                </a:lnTo>
                <a:lnTo>
                  <a:pt x="2456345" y="340626"/>
                </a:lnTo>
                <a:lnTo>
                  <a:pt x="2450427" y="340093"/>
                </a:lnTo>
                <a:lnTo>
                  <a:pt x="2447836" y="339534"/>
                </a:lnTo>
                <a:lnTo>
                  <a:pt x="2450261" y="340360"/>
                </a:lnTo>
                <a:lnTo>
                  <a:pt x="2451417" y="341426"/>
                </a:lnTo>
                <a:lnTo>
                  <a:pt x="2444305" y="341515"/>
                </a:lnTo>
                <a:lnTo>
                  <a:pt x="2448318" y="331355"/>
                </a:lnTo>
                <a:lnTo>
                  <a:pt x="2448814" y="330085"/>
                </a:lnTo>
                <a:lnTo>
                  <a:pt x="2446667" y="322465"/>
                </a:lnTo>
                <a:lnTo>
                  <a:pt x="2446312" y="321195"/>
                </a:lnTo>
                <a:lnTo>
                  <a:pt x="2448115" y="318655"/>
                </a:lnTo>
                <a:lnTo>
                  <a:pt x="2449766" y="312305"/>
                </a:lnTo>
                <a:lnTo>
                  <a:pt x="2451481" y="304685"/>
                </a:lnTo>
                <a:lnTo>
                  <a:pt x="2453424" y="297065"/>
                </a:lnTo>
                <a:lnTo>
                  <a:pt x="2454694" y="297065"/>
                </a:lnTo>
                <a:lnTo>
                  <a:pt x="2446972" y="295795"/>
                </a:lnTo>
                <a:lnTo>
                  <a:pt x="2448471" y="286905"/>
                </a:lnTo>
                <a:lnTo>
                  <a:pt x="2448153" y="285635"/>
                </a:lnTo>
                <a:lnTo>
                  <a:pt x="2447531" y="283095"/>
                </a:lnTo>
                <a:lnTo>
                  <a:pt x="2446896" y="280555"/>
                </a:lnTo>
                <a:lnTo>
                  <a:pt x="2451531" y="280555"/>
                </a:lnTo>
                <a:lnTo>
                  <a:pt x="2453348" y="281825"/>
                </a:lnTo>
                <a:lnTo>
                  <a:pt x="2455418" y="285635"/>
                </a:lnTo>
                <a:lnTo>
                  <a:pt x="2455405" y="280555"/>
                </a:lnTo>
                <a:lnTo>
                  <a:pt x="2455405" y="280365"/>
                </a:lnTo>
                <a:lnTo>
                  <a:pt x="2456116" y="280771"/>
                </a:lnTo>
                <a:lnTo>
                  <a:pt x="2457069" y="281190"/>
                </a:lnTo>
                <a:lnTo>
                  <a:pt x="2458148" y="281597"/>
                </a:lnTo>
                <a:close/>
              </a:path>
              <a:path w="2459990" h="641350">
                <a:moveTo>
                  <a:pt x="2458936" y="232968"/>
                </a:moveTo>
                <a:lnTo>
                  <a:pt x="2458199" y="232968"/>
                </a:lnTo>
                <a:lnTo>
                  <a:pt x="2457500" y="233197"/>
                </a:lnTo>
                <a:lnTo>
                  <a:pt x="2456827" y="233540"/>
                </a:lnTo>
                <a:lnTo>
                  <a:pt x="2457704" y="233438"/>
                </a:lnTo>
                <a:lnTo>
                  <a:pt x="2458478" y="233222"/>
                </a:lnTo>
                <a:lnTo>
                  <a:pt x="2458936" y="232968"/>
                </a:lnTo>
                <a:close/>
              </a:path>
              <a:path w="2459990" h="641350">
                <a:moveTo>
                  <a:pt x="2459583" y="125501"/>
                </a:moveTo>
                <a:lnTo>
                  <a:pt x="2458847" y="119341"/>
                </a:lnTo>
                <a:lnTo>
                  <a:pt x="2457564" y="125666"/>
                </a:lnTo>
                <a:lnTo>
                  <a:pt x="2459583" y="125501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3039662" y="5287822"/>
            <a:ext cx="640080" cy="651510"/>
          </a:xfrm>
          <a:custGeom>
            <a:avLst/>
            <a:gdLst/>
            <a:ahLst/>
            <a:cxnLst/>
            <a:rect l="l" t="t" r="r" b="b"/>
            <a:pathLst>
              <a:path w="640080" h="651510">
                <a:moveTo>
                  <a:pt x="29756" y="557174"/>
                </a:moveTo>
                <a:lnTo>
                  <a:pt x="27952" y="554913"/>
                </a:lnTo>
                <a:lnTo>
                  <a:pt x="24079" y="554228"/>
                </a:lnTo>
                <a:lnTo>
                  <a:pt x="29756" y="557174"/>
                </a:lnTo>
                <a:close/>
              </a:path>
              <a:path w="640080" h="651510">
                <a:moveTo>
                  <a:pt x="47472" y="95008"/>
                </a:moveTo>
                <a:lnTo>
                  <a:pt x="47459" y="92278"/>
                </a:lnTo>
                <a:lnTo>
                  <a:pt x="47231" y="92710"/>
                </a:lnTo>
                <a:lnTo>
                  <a:pt x="47472" y="95008"/>
                </a:lnTo>
                <a:close/>
              </a:path>
              <a:path w="640080" h="651510">
                <a:moveTo>
                  <a:pt x="51384" y="468630"/>
                </a:moveTo>
                <a:lnTo>
                  <a:pt x="50495" y="464197"/>
                </a:lnTo>
                <a:lnTo>
                  <a:pt x="48171" y="464629"/>
                </a:lnTo>
                <a:lnTo>
                  <a:pt x="51384" y="468630"/>
                </a:lnTo>
                <a:close/>
              </a:path>
              <a:path w="640080" h="651510">
                <a:moveTo>
                  <a:pt x="54013" y="77470"/>
                </a:moveTo>
                <a:lnTo>
                  <a:pt x="50634" y="80010"/>
                </a:lnTo>
                <a:lnTo>
                  <a:pt x="43091" y="87630"/>
                </a:lnTo>
                <a:lnTo>
                  <a:pt x="44157" y="92710"/>
                </a:lnTo>
                <a:lnTo>
                  <a:pt x="44958" y="91440"/>
                </a:lnTo>
                <a:lnTo>
                  <a:pt x="45250" y="87630"/>
                </a:lnTo>
                <a:lnTo>
                  <a:pt x="47459" y="87630"/>
                </a:lnTo>
                <a:lnTo>
                  <a:pt x="47459" y="92278"/>
                </a:lnTo>
                <a:lnTo>
                  <a:pt x="50038" y="87630"/>
                </a:lnTo>
                <a:lnTo>
                  <a:pt x="52133" y="83820"/>
                </a:lnTo>
                <a:lnTo>
                  <a:pt x="54013" y="77470"/>
                </a:lnTo>
                <a:close/>
              </a:path>
              <a:path w="640080" h="651510">
                <a:moveTo>
                  <a:pt x="54051" y="463550"/>
                </a:moveTo>
                <a:lnTo>
                  <a:pt x="49847" y="461010"/>
                </a:lnTo>
                <a:lnTo>
                  <a:pt x="50495" y="464197"/>
                </a:lnTo>
                <a:lnTo>
                  <a:pt x="54051" y="463550"/>
                </a:lnTo>
                <a:close/>
              </a:path>
              <a:path w="640080" h="651510">
                <a:moveTo>
                  <a:pt x="61785" y="514350"/>
                </a:moveTo>
                <a:lnTo>
                  <a:pt x="59270" y="513207"/>
                </a:lnTo>
                <a:lnTo>
                  <a:pt x="58877" y="514350"/>
                </a:lnTo>
                <a:lnTo>
                  <a:pt x="61785" y="514350"/>
                </a:lnTo>
                <a:close/>
              </a:path>
              <a:path w="640080" h="651510">
                <a:moveTo>
                  <a:pt x="62687" y="148590"/>
                </a:moveTo>
                <a:lnTo>
                  <a:pt x="61506" y="148590"/>
                </a:lnTo>
                <a:lnTo>
                  <a:pt x="62509" y="149860"/>
                </a:lnTo>
                <a:lnTo>
                  <a:pt x="62687" y="148590"/>
                </a:lnTo>
                <a:close/>
              </a:path>
              <a:path w="640080" h="651510">
                <a:moveTo>
                  <a:pt x="65951" y="144780"/>
                </a:moveTo>
                <a:lnTo>
                  <a:pt x="63042" y="146050"/>
                </a:lnTo>
                <a:lnTo>
                  <a:pt x="62687" y="148590"/>
                </a:lnTo>
                <a:lnTo>
                  <a:pt x="65049" y="148590"/>
                </a:lnTo>
                <a:lnTo>
                  <a:pt x="65951" y="144780"/>
                </a:lnTo>
                <a:close/>
              </a:path>
              <a:path w="640080" h="651510">
                <a:moveTo>
                  <a:pt x="70751" y="67678"/>
                </a:moveTo>
                <a:lnTo>
                  <a:pt x="67208" y="66446"/>
                </a:lnTo>
                <a:lnTo>
                  <a:pt x="62433" y="67983"/>
                </a:lnTo>
                <a:lnTo>
                  <a:pt x="62598" y="72275"/>
                </a:lnTo>
                <a:lnTo>
                  <a:pt x="65570" y="70129"/>
                </a:lnTo>
                <a:lnTo>
                  <a:pt x="69989" y="69557"/>
                </a:lnTo>
                <a:lnTo>
                  <a:pt x="70751" y="67678"/>
                </a:lnTo>
                <a:close/>
              </a:path>
              <a:path w="640080" h="651510">
                <a:moveTo>
                  <a:pt x="82765" y="536994"/>
                </a:moveTo>
                <a:lnTo>
                  <a:pt x="82308" y="536371"/>
                </a:lnTo>
                <a:lnTo>
                  <a:pt x="81686" y="536016"/>
                </a:lnTo>
                <a:lnTo>
                  <a:pt x="80848" y="536130"/>
                </a:lnTo>
                <a:lnTo>
                  <a:pt x="82765" y="536994"/>
                </a:lnTo>
                <a:close/>
              </a:path>
              <a:path w="640080" h="651510">
                <a:moveTo>
                  <a:pt x="96647" y="547674"/>
                </a:moveTo>
                <a:lnTo>
                  <a:pt x="95758" y="546544"/>
                </a:lnTo>
                <a:lnTo>
                  <a:pt x="94716" y="547636"/>
                </a:lnTo>
                <a:lnTo>
                  <a:pt x="96647" y="547674"/>
                </a:lnTo>
                <a:close/>
              </a:path>
              <a:path w="640080" h="651510">
                <a:moveTo>
                  <a:pt x="109474" y="39370"/>
                </a:moveTo>
                <a:lnTo>
                  <a:pt x="106972" y="38100"/>
                </a:lnTo>
                <a:lnTo>
                  <a:pt x="104482" y="36830"/>
                </a:lnTo>
                <a:lnTo>
                  <a:pt x="101993" y="39370"/>
                </a:lnTo>
                <a:lnTo>
                  <a:pt x="107467" y="40855"/>
                </a:lnTo>
                <a:lnTo>
                  <a:pt x="106781" y="38100"/>
                </a:lnTo>
                <a:lnTo>
                  <a:pt x="109474" y="39370"/>
                </a:lnTo>
                <a:close/>
              </a:path>
              <a:path w="640080" h="651510">
                <a:moveTo>
                  <a:pt x="110261" y="41617"/>
                </a:moveTo>
                <a:lnTo>
                  <a:pt x="107467" y="40855"/>
                </a:lnTo>
                <a:lnTo>
                  <a:pt x="108356" y="44450"/>
                </a:lnTo>
                <a:lnTo>
                  <a:pt x="110261" y="41617"/>
                </a:lnTo>
                <a:close/>
              </a:path>
              <a:path w="640080" h="651510">
                <a:moveTo>
                  <a:pt x="194424" y="59690"/>
                </a:moveTo>
                <a:lnTo>
                  <a:pt x="194106" y="59042"/>
                </a:lnTo>
                <a:lnTo>
                  <a:pt x="191681" y="60960"/>
                </a:lnTo>
                <a:lnTo>
                  <a:pt x="192582" y="60960"/>
                </a:lnTo>
                <a:lnTo>
                  <a:pt x="194424" y="59690"/>
                </a:lnTo>
                <a:close/>
              </a:path>
              <a:path w="640080" h="651510">
                <a:moveTo>
                  <a:pt x="228752" y="7556"/>
                </a:moveTo>
                <a:lnTo>
                  <a:pt x="224142" y="9575"/>
                </a:lnTo>
                <a:lnTo>
                  <a:pt x="225399" y="16205"/>
                </a:lnTo>
                <a:lnTo>
                  <a:pt x="228180" y="15024"/>
                </a:lnTo>
                <a:lnTo>
                  <a:pt x="228752" y="7556"/>
                </a:lnTo>
                <a:close/>
              </a:path>
              <a:path w="640080" h="651510">
                <a:moveTo>
                  <a:pt x="232397" y="61493"/>
                </a:moveTo>
                <a:lnTo>
                  <a:pt x="230847" y="59397"/>
                </a:lnTo>
                <a:lnTo>
                  <a:pt x="229209" y="58191"/>
                </a:lnTo>
                <a:lnTo>
                  <a:pt x="227533" y="57391"/>
                </a:lnTo>
                <a:lnTo>
                  <a:pt x="227177" y="57861"/>
                </a:lnTo>
                <a:lnTo>
                  <a:pt x="226783" y="58229"/>
                </a:lnTo>
                <a:lnTo>
                  <a:pt x="226542" y="58928"/>
                </a:lnTo>
                <a:lnTo>
                  <a:pt x="232397" y="61493"/>
                </a:lnTo>
                <a:close/>
              </a:path>
              <a:path w="640080" h="651510">
                <a:moveTo>
                  <a:pt x="234391" y="591820"/>
                </a:moveTo>
                <a:lnTo>
                  <a:pt x="228066" y="590550"/>
                </a:lnTo>
                <a:lnTo>
                  <a:pt x="234010" y="596900"/>
                </a:lnTo>
                <a:lnTo>
                  <a:pt x="232803" y="593090"/>
                </a:lnTo>
                <a:lnTo>
                  <a:pt x="234391" y="591820"/>
                </a:lnTo>
                <a:close/>
              </a:path>
              <a:path w="640080" h="651510">
                <a:moveTo>
                  <a:pt x="259461" y="17780"/>
                </a:moveTo>
                <a:lnTo>
                  <a:pt x="258991" y="19050"/>
                </a:lnTo>
                <a:lnTo>
                  <a:pt x="259448" y="20320"/>
                </a:lnTo>
                <a:lnTo>
                  <a:pt x="259461" y="17780"/>
                </a:lnTo>
                <a:close/>
              </a:path>
              <a:path w="640080" h="651510">
                <a:moveTo>
                  <a:pt x="266585" y="61468"/>
                </a:moveTo>
                <a:lnTo>
                  <a:pt x="257962" y="60604"/>
                </a:lnTo>
                <a:lnTo>
                  <a:pt x="260375" y="61175"/>
                </a:lnTo>
                <a:lnTo>
                  <a:pt x="263499" y="61468"/>
                </a:lnTo>
                <a:lnTo>
                  <a:pt x="266585" y="61468"/>
                </a:lnTo>
                <a:close/>
              </a:path>
              <a:path w="640080" h="651510">
                <a:moveTo>
                  <a:pt x="267538" y="61455"/>
                </a:moveTo>
                <a:lnTo>
                  <a:pt x="266585" y="61468"/>
                </a:lnTo>
                <a:lnTo>
                  <a:pt x="267525" y="61556"/>
                </a:lnTo>
                <a:close/>
              </a:path>
              <a:path w="640080" h="651510">
                <a:moveTo>
                  <a:pt x="268719" y="14732"/>
                </a:moveTo>
                <a:lnTo>
                  <a:pt x="267195" y="13792"/>
                </a:lnTo>
                <a:lnTo>
                  <a:pt x="267322" y="14173"/>
                </a:lnTo>
                <a:lnTo>
                  <a:pt x="268719" y="14732"/>
                </a:lnTo>
                <a:close/>
              </a:path>
              <a:path w="640080" h="651510">
                <a:moveTo>
                  <a:pt x="269913" y="637540"/>
                </a:moveTo>
                <a:lnTo>
                  <a:pt x="269189" y="637540"/>
                </a:lnTo>
                <a:lnTo>
                  <a:pt x="269913" y="637654"/>
                </a:lnTo>
                <a:close/>
              </a:path>
              <a:path w="640080" h="651510">
                <a:moveTo>
                  <a:pt x="322211" y="8902"/>
                </a:moveTo>
                <a:lnTo>
                  <a:pt x="322160" y="8293"/>
                </a:lnTo>
                <a:lnTo>
                  <a:pt x="321843" y="7543"/>
                </a:lnTo>
                <a:lnTo>
                  <a:pt x="320827" y="6311"/>
                </a:lnTo>
                <a:lnTo>
                  <a:pt x="321106" y="7366"/>
                </a:lnTo>
                <a:lnTo>
                  <a:pt x="321652" y="8153"/>
                </a:lnTo>
                <a:lnTo>
                  <a:pt x="322211" y="8902"/>
                </a:lnTo>
                <a:close/>
              </a:path>
              <a:path w="640080" h="651510">
                <a:moveTo>
                  <a:pt x="339839" y="602284"/>
                </a:moveTo>
                <a:lnTo>
                  <a:pt x="339407" y="599973"/>
                </a:lnTo>
                <a:lnTo>
                  <a:pt x="338289" y="601980"/>
                </a:lnTo>
                <a:lnTo>
                  <a:pt x="339839" y="602284"/>
                </a:lnTo>
                <a:close/>
              </a:path>
              <a:path w="640080" h="651510">
                <a:moveTo>
                  <a:pt x="347243" y="599440"/>
                </a:moveTo>
                <a:lnTo>
                  <a:pt x="345541" y="598170"/>
                </a:lnTo>
                <a:lnTo>
                  <a:pt x="337896" y="591820"/>
                </a:lnTo>
                <a:lnTo>
                  <a:pt x="339407" y="599973"/>
                </a:lnTo>
                <a:lnTo>
                  <a:pt x="340436" y="598170"/>
                </a:lnTo>
                <a:lnTo>
                  <a:pt x="347243" y="599440"/>
                </a:lnTo>
                <a:close/>
              </a:path>
              <a:path w="640080" h="651510">
                <a:moveTo>
                  <a:pt x="376008" y="638810"/>
                </a:moveTo>
                <a:lnTo>
                  <a:pt x="373735" y="637540"/>
                </a:lnTo>
                <a:lnTo>
                  <a:pt x="372668" y="640080"/>
                </a:lnTo>
                <a:lnTo>
                  <a:pt x="376008" y="638810"/>
                </a:lnTo>
                <a:close/>
              </a:path>
              <a:path w="640080" h="651510">
                <a:moveTo>
                  <a:pt x="386029" y="18224"/>
                </a:moveTo>
                <a:lnTo>
                  <a:pt x="385775" y="17780"/>
                </a:lnTo>
                <a:lnTo>
                  <a:pt x="385292" y="19050"/>
                </a:lnTo>
                <a:lnTo>
                  <a:pt x="386029" y="18224"/>
                </a:lnTo>
                <a:close/>
              </a:path>
              <a:path w="640080" h="651510">
                <a:moveTo>
                  <a:pt x="416636" y="16929"/>
                </a:moveTo>
                <a:lnTo>
                  <a:pt x="414934" y="16510"/>
                </a:lnTo>
                <a:lnTo>
                  <a:pt x="415036" y="17386"/>
                </a:lnTo>
                <a:lnTo>
                  <a:pt x="416636" y="16929"/>
                </a:lnTo>
                <a:close/>
              </a:path>
              <a:path w="640080" h="651510">
                <a:moveTo>
                  <a:pt x="419938" y="17780"/>
                </a:moveTo>
                <a:lnTo>
                  <a:pt x="418134" y="16510"/>
                </a:lnTo>
                <a:lnTo>
                  <a:pt x="416636" y="16929"/>
                </a:lnTo>
                <a:lnTo>
                  <a:pt x="419938" y="17780"/>
                </a:lnTo>
                <a:close/>
              </a:path>
              <a:path w="640080" h="651510">
                <a:moveTo>
                  <a:pt x="419963" y="605574"/>
                </a:moveTo>
                <a:lnTo>
                  <a:pt x="418147" y="604520"/>
                </a:lnTo>
                <a:lnTo>
                  <a:pt x="418871" y="606132"/>
                </a:lnTo>
                <a:lnTo>
                  <a:pt x="419354" y="605790"/>
                </a:lnTo>
                <a:lnTo>
                  <a:pt x="419963" y="605574"/>
                </a:lnTo>
                <a:close/>
              </a:path>
              <a:path w="640080" h="651510">
                <a:moveTo>
                  <a:pt x="421182" y="14630"/>
                </a:moveTo>
                <a:lnTo>
                  <a:pt x="418706" y="13843"/>
                </a:lnTo>
                <a:lnTo>
                  <a:pt x="419696" y="14376"/>
                </a:lnTo>
                <a:lnTo>
                  <a:pt x="420497" y="14554"/>
                </a:lnTo>
                <a:lnTo>
                  <a:pt x="421182" y="14630"/>
                </a:lnTo>
                <a:close/>
              </a:path>
              <a:path w="640080" h="651510">
                <a:moveTo>
                  <a:pt x="423265" y="54254"/>
                </a:moveTo>
                <a:lnTo>
                  <a:pt x="422859" y="54279"/>
                </a:lnTo>
                <a:lnTo>
                  <a:pt x="422478" y="54381"/>
                </a:lnTo>
                <a:lnTo>
                  <a:pt x="419455" y="55676"/>
                </a:lnTo>
                <a:lnTo>
                  <a:pt x="421271" y="55206"/>
                </a:lnTo>
                <a:lnTo>
                  <a:pt x="423265" y="54254"/>
                </a:lnTo>
                <a:close/>
              </a:path>
              <a:path w="640080" h="651510">
                <a:moveTo>
                  <a:pt x="426885" y="603250"/>
                </a:moveTo>
                <a:lnTo>
                  <a:pt x="419963" y="605574"/>
                </a:lnTo>
                <a:lnTo>
                  <a:pt x="426821" y="609600"/>
                </a:lnTo>
                <a:lnTo>
                  <a:pt x="426885" y="603250"/>
                </a:lnTo>
                <a:close/>
              </a:path>
              <a:path w="640080" h="651510">
                <a:moveTo>
                  <a:pt x="429450" y="603250"/>
                </a:moveTo>
                <a:lnTo>
                  <a:pt x="429056" y="601980"/>
                </a:lnTo>
                <a:lnTo>
                  <a:pt x="429196" y="603250"/>
                </a:lnTo>
                <a:lnTo>
                  <a:pt x="429450" y="603250"/>
                </a:lnTo>
                <a:close/>
              </a:path>
              <a:path w="640080" h="651510">
                <a:moveTo>
                  <a:pt x="436333" y="597547"/>
                </a:moveTo>
                <a:lnTo>
                  <a:pt x="426694" y="597814"/>
                </a:lnTo>
                <a:lnTo>
                  <a:pt x="427863" y="599490"/>
                </a:lnTo>
                <a:lnTo>
                  <a:pt x="428574" y="601332"/>
                </a:lnTo>
                <a:lnTo>
                  <a:pt x="429120" y="603161"/>
                </a:lnTo>
                <a:lnTo>
                  <a:pt x="428358" y="598957"/>
                </a:lnTo>
                <a:lnTo>
                  <a:pt x="436333" y="597547"/>
                </a:lnTo>
                <a:close/>
              </a:path>
              <a:path w="640080" h="651510">
                <a:moveTo>
                  <a:pt x="439318" y="2540"/>
                </a:moveTo>
                <a:lnTo>
                  <a:pt x="436600" y="2540"/>
                </a:lnTo>
                <a:lnTo>
                  <a:pt x="438797" y="3911"/>
                </a:lnTo>
                <a:lnTo>
                  <a:pt x="439318" y="2540"/>
                </a:lnTo>
                <a:close/>
              </a:path>
              <a:path w="640080" h="651510">
                <a:moveTo>
                  <a:pt x="457314" y="2032"/>
                </a:moveTo>
                <a:lnTo>
                  <a:pt x="456450" y="2146"/>
                </a:lnTo>
                <a:lnTo>
                  <a:pt x="455523" y="2603"/>
                </a:lnTo>
                <a:lnTo>
                  <a:pt x="455790" y="2717"/>
                </a:lnTo>
                <a:lnTo>
                  <a:pt x="457314" y="2032"/>
                </a:lnTo>
                <a:close/>
              </a:path>
              <a:path w="640080" h="651510">
                <a:moveTo>
                  <a:pt x="461187" y="3810"/>
                </a:moveTo>
                <a:lnTo>
                  <a:pt x="457428" y="5080"/>
                </a:lnTo>
                <a:lnTo>
                  <a:pt x="459320" y="5080"/>
                </a:lnTo>
                <a:lnTo>
                  <a:pt x="461187" y="3810"/>
                </a:lnTo>
                <a:close/>
              </a:path>
              <a:path w="640080" h="651510">
                <a:moveTo>
                  <a:pt x="479475" y="49530"/>
                </a:moveTo>
                <a:lnTo>
                  <a:pt x="479272" y="48958"/>
                </a:lnTo>
                <a:lnTo>
                  <a:pt x="477177" y="49530"/>
                </a:lnTo>
                <a:lnTo>
                  <a:pt x="479475" y="49530"/>
                </a:lnTo>
                <a:close/>
              </a:path>
              <a:path w="640080" h="651510">
                <a:moveTo>
                  <a:pt x="480517" y="594194"/>
                </a:moveTo>
                <a:lnTo>
                  <a:pt x="479666" y="592658"/>
                </a:lnTo>
                <a:lnTo>
                  <a:pt x="478866" y="593090"/>
                </a:lnTo>
                <a:lnTo>
                  <a:pt x="480517" y="594194"/>
                </a:lnTo>
                <a:close/>
              </a:path>
              <a:path w="640080" h="651510">
                <a:moveTo>
                  <a:pt x="486067" y="589280"/>
                </a:moveTo>
                <a:lnTo>
                  <a:pt x="477774" y="589280"/>
                </a:lnTo>
                <a:lnTo>
                  <a:pt x="479666" y="592658"/>
                </a:lnTo>
                <a:lnTo>
                  <a:pt x="486067" y="589280"/>
                </a:lnTo>
                <a:close/>
              </a:path>
              <a:path w="640080" h="651510">
                <a:moveTo>
                  <a:pt x="514908" y="595630"/>
                </a:moveTo>
                <a:lnTo>
                  <a:pt x="514350" y="591820"/>
                </a:lnTo>
                <a:lnTo>
                  <a:pt x="514248" y="595630"/>
                </a:lnTo>
                <a:lnTo>
                  <a:pt x="514883" y="596265"/>
                </a:lnTo>
                <a:lnTo>
                  <a:pt x="514908" y="595630"/>
                </a:lnTo>
                <a:close/>
              </a:path>
              <a:path w="640080" h="651510">
                <a:moveTo>
                  <a:pt x="515518" y="596900"/>
                </a:moveTo>
                <a:lnTo>
                  <a:pt x="514883" y="596265"/>
                </a:lnTo>
                <a:lnTo>
                  <a:pt x="514870" y="597154"/>
                </a:lnTo>
                <a:lnTo>
                  <a:pt x="515518" y="596900"/>
                </a:lnTo>
                <a:close/>
              </a:path>
              <a:path w="640080" h="651510">
                <a:moveTo>
                  <a:pt x="517372" y="53213"/>
                </a:moveTo>
                <a:lnTo>
                  <a:pt x="517207" y="53340"/>
                </a:lnTo>
                <a:lnTo>
                  <a:pt x="517359" y="53340"/>
                </a:lnTo>
                <a:lnTo>
                  <a:pt x="517372" y="53213"/>
                </a:lnTo>
                <a:close/>
              </a:path>
              <a:path w="640080" h="651510">
                <a:moveTo>
                  <a:pt x="520903" y="596900"/>
                </a:moveTo>
                <a:lnTo>
                  <a:pt x="520420" y="596900"/>
                </a:lnTo>
                <a:lnTo>
                  <a:pt x="520585" y="597166"/>
                </a:lnTo>
                <a:lnTo>
                  <a:pt x="520903" y="596900"/>
                </a:lnTo>
                <a:close/>
              </a:path>
              <a:path w="640080" h="651510">
                <a:moveTo>
                  <a:pt x="541934" y="59461"/>
                </a:moveTo>
                <a:lnTo>
                  <a:pt x="540766" y="57734"/>
                </a:lnTo>
                <a:lnTo>
                  <a:pt x="539496" y="55626"/>
                </a:lnTo>
                <a:lnTo>
                  <a:pt x="537387" y="54825"/>
                </a:lnTo>
                <a:lnTo>
                  <a:pt x="538340" y="57416"/>
                </a:lnTo>
                <a:lnTo>
                  <a:pt x="539978" y="58699"/>
                </a:lnTo>
                <a:lnTo>
                  <a:pt x="541934" y="59461"/>
                </a:lnTo>
                <a:close/>
              </a:path>
              <a:path w="640080" h="651510">
                <a:moveTo>
                  <a:pt x="547103" y="60617"/>
                </a:moveTo>
                <a:lnTo>
                  <a:pt x="545287" y="60350"/>
                </a:lnTo>
                <a:lnTo>
                  <a:pt x="543509" y="60071"/>
                </a:lnTo>
                <a:lnTo>
                  <a:pt x="541934" y="59461"/>
                </a:lnTo>
                <a:lnTo>
                  <a:pt x="543394" y="61518"/>
                </a:lnTo>
                <a:lnTo>
                  <a:pt x="544677" y="62953"/>
                </a:lnTo>
                <a:lnTo>
                  <a:pt x="547103" y="60617"/>
                </a:lnTo>
                <a:close/>
              </a:path>
              <a:path w="640080" h="651510">
                <a:moveTo>
                  <a:pt x="547941" y="559727"/>
                </a:moveTo>
                <a:lnTo>
                  <a:pt x="547712" y="559066"/>
                </a:lnTo>
                <a:lnTo>
                  <a:pt x="547458" y="558711"/>
                </a:lnTo>
                <a:lnTo>
                  <a:pt x="547128" y="559066"/>
                </a:lnTo>
                <a:lnTo>
                  <a:pt x="547662" y="559498"/>
                </a:lnTo>
                <a:lnTo>
                  <a:pt x="547941" y="559727"/>
                </a:lnTo>
                <a:close/>
              </a:path>
              <a:path w="640080" h="651510">
                <a:moveTo>
                  <a:pt x="566737" y="538480"/>
                </a:moveTo>
                <a:lnTo>
                  <a:pt x="566369" y="539750"/>
                </a:lnTo>
                <a:lnTo>
                  <a:pt x="566572" y="540600"/>
                </a:lnTo>
                <a:lnTo>
                  <a:pt x="566737" y="538480"/>
                </a:lnTo>
                <a:close/>
              </a:path>
              <a:path w="640080" h="651510">
                <a:moveTo>
                  <a:pt x="577507" y="534047"/>
                </a:moveTo>
                <a:lnTo>
                  <a:pt x="575640" y="533400"/>
                </a:lnTo>
                <a:lnTo>
                  <a:pt x="575792" y="527050"/>
                </a:lnTo>
                <a:lnTo>
                  <a:pt x="570522" y="530860"/>
                </a:lnTo>
                <a:lnTo>
                  <a:pt x="571360" y="535940"/>
                </a:lnTo>
                <a:lnTo>
                  <a:pt x="577507" y="534047"/>
                </a:lnTo>
                <a:close/>
              </a:path>
              <a:path w="640080" h="651510">
                <a:moveTo>
                  <a:pt x="579234" y="534657"/>
                </a:moveTo>
                <a:lnTo>
                  <a:pt x="579183" y="534047"/>
                </a:lnTo>
                <a:lnTo>
                  <a:pt x="579107" y="533552"/>
                </a:lnTo>
                <a:lnTo>
                  <a:pt x="577507" y="534047"/>
                </a:lnTo>
                <a:lnTo>
                  <a:pt x="579234" y="534657"/>
                </a:lnTo>
                <a:close/>
              </a:path>
              <a:path w="640080" h="651510">
                <a:moveTo>
                  <a:pt x="587984" y="62509"/>
                </a:moveTo>
                <a:lnTo>
                  <a:pt x="585597" y="55880"/>
                </a:lnTo>
                <a:lnTo>
                  <a:pt x="579170" y="55880"/>
                </a:lnTo>
                <a:lnTo>
                  <a:pt x="587984" y="62509"/>
                </a:lnTo>
                <a:close/>
              </a:path>
              <a:path w="640080" h="651510">
                <a:moveTo>
                  <a:pt x="589292" y="63500"/>
                </a:moveTo>
                <a:lnTo>
                  <a:pt x="587984" y="62509"/>
                </a:lnTo>
                <a:lnTo>
                  <a:pt x="588454" y="63817"/>
                </a:lnTo>
                <a:lnTo>
                  <a:pt x="589292" y="63500"/>
                </a:lnTo>
                <a:close/>
              </a:path>
              <a:path w="640080" h="651510">
                <a:moveTo>
                  <a:pt x="591756" y="109982"/>
                </a:moveTo>
                <a:lnTo>
                  <a:pt x="586435" y="106972"/>
                </a:lnTo>
                <a:lnTo>
                  <a:pt x="586930" y="112153"/>
                </a:lnTo>
                <a:lnTo>
                  <a:pt x="591756" y="109982"/>
                </a:lnTo>
                <a:close/>
              </a:path>
              <a:path w="640080" h="651510">
                <a:moveTo>
                  <a:pt x="596493" y="441909"/>
                </a:moveTo>
                <a:lnTo>
                  <a:pt x="596061" y="440563"/>
                </a:lnTo>
                <a:lnTo>
                  <a:pt x="595287" y="441172"/>
                </a:lnTo>
                <a:lnTo>
                  <a:pt x="596493" y="441909"/>
                </a:lnTo>
                <a:close/>
              </a:path>
              <a:path w="640080" h="651510">
                <a:moveTo>
                  <a:pt x="597293" y="62687"/>
                </a:moveTo>
                <a:lnTo>
                  <a:pt x="591019" y="59258"/>
                </a:lnTo>
                <a:lnTo>
                  <a:pt x="595464" y="61963"/>
                </a:lnTo>
                <a:lnTo>
                  <a:pt x="597293" y="62687"/>
                </a:lnTo>
                <a:close/>
              </a:path>
              <a:path w="640080" h="651510">
                <a:moveTo>
                  <a:pt x="597954" y="484124"/>
                </a:moveTo>
                <a:lnTo>
                  <a:pt x="597268" y="482523"/>
                </a:lnTo>
                <a:lnTo>
                  <a:pt x="597001" y="483933"/>
                </a:lnTo>
                <a:lnTo>
                  <a:pt x="597395" y="483920"/>
                </a:lnTo>
                <a:lnTo>
                  <a:pt x="597700" y="483997"/>
                </a:lnTo>
                <a:lnTo>
                  <a:pt x="597954" y="484124"/>
                </a:lnTo>
                <a:close/>
              </a:path>
              <a:path w="640080" h="651510">
                <a:moveTo>
                  <a:pt x="598449" y="443077"/>
                </a:moveTo>
                <a:lnTo>
                  <a:pt x="596493" y="441909"/>
                </a:lnTo>
                <a:lnTo>
                  <a:pt x="596747" y="442683"/>
                </a:lnTo>
                <a:lnTo>
                  <a:pt x="598449" y="443077"/>
                </a:lnTo>
                <a:close/>
              </a:path>
              <a:path w="640080" h="651510">
                <a:moveTo>
                  <a:pt x="598627" y="484987"/>
                </a:moveTo>
                <a:lnTo>
                  <a:pt x="598589" y="484352"/>
                </a:lnTo>
                <a:lnTo>
                  <a:pt x="597954" y="484136"/>
                </a:lnTo>
                <a:lnTo>
                  <a:pt x="598614" y="485711"/>
                </a:lnTo>
                <a:lnTo>
                  <a:pt x="598627" y="484987"/>
                </a:lnTo>
                <a:close/>
              </a:path>
              <a:path w="640080" h="651510">
                <a:moveTo>
                  <a:pt x="599020" y="454634"/>
                </a:moveTo>
                <a:lnTo>
                  <a:pt x="598970" y="453771"/>
                </a:lnTo>
                <a:lnTo>
                  <a:pt x="598932" y="452907"/>
                </a:lnTo>
                <a:lnTo>
                  <a:pt x="598995" y="452043"/>
                </a:lnTo>
                <a:lnTo>
                  <a:pt x="598779" y="453212"/>
                </a:lnTo>
                <a:lnTo>
                  <a:pt x="598792" y="454012"/>
                </a:lnTo>
                <a:lnTo>
                  <a:pt x="599020" y="454634"/>
                </a:lnTo>
                <a:close/>
              </a:path>
              <a:path w="640080" h="651510">
                <a:moveTo>
                  <a:pt x="599554" y="379209"/>
                </a:moveTo>
                <a:lnTo>
                  <a:pt x="596519" y="378460"/>
                </a:lnTo>
                <a:lnTo>
                  <a:pt x="598030" y="384810"/>
                </a:lnTo>
                <a:lnTo>
                  <a:pt x="599554" y="379209"/>
                </a:lnTo>
                <a:close/>
              </a:path>
              <a:path w="640080" h="651510">
                <a:moveTo>
                  <a:pt x="600075" y="489051"/>
                </a:moveTo>
                <a:lnTo>
                  <a:pt x="598614" y="485711"/>
                </a:lnTo>
                <a:lnTo>
                  <a:pt x="598589" y="486867"/>
                </a:lnTo>
                <a:lnTo>
                  <a:pt x="598398" y="488276"/>
                </a:lnTo>
                <a:lnTo>
                  <a:pt x="600075" y="489051"/>
                </a:lnTo>
                <a:close/>
              </a:path>
              <a:path w="640080" h="651510">
                <a:moveTo>
                  <a:pt x="600595" y="443560"/>
                </a:moveTo>
                <a:lnTo>
                  <a:pt x="598462" y="443077"/>
                </a:lnTo>
                <a:lnTo>
                  <a:pt x="598893" y="443318"/>
                </a:lnTo>
                <a:lnTo>
                  <a:pt x="599592" y="443496"/>
                </a:lnTo>
                <a:lnTo>
                  <a:pt x="600595" y="443560"/>
                </a:lnTo>
                <a:close/>
              </a:path>
              <a:path w="640080" h="651510">
                <a:moveTo>
                  <a:pt x="601548" y="456285"/>
                </a:moveTo>
                <a:lnTo>
                  <a:pt x="600062" y="455942"/>
                </a:lnTo>
                <a:lnTo>
                  <a:pt x="599325" y="455460"/>
                </a:lnTo>
                <a:lnTo>
                  <a:pt x="599020" y="454634"/>
                </a:lnTo>
                <a:lnTo>
                  <a:pt x="599313" y="456438"/>
                </a:lnTo>
                <a:lnTo>
                  <a:pt x="600189" y="456615"/>
                </a:lnTo>
                <a:lnTo>
                  <a:pt x="601014" y="456653"/>
                </a:lnTo>
                <a:lnTo>
                  <a:pt x="601548" y="456285"/>
                </a:lnTo>
                <a:close/>
              </a:path>
              <a:path w="640080" h="651510">
                <a:moveTo>
                  <a:pt x="601649" y="379730"/>
                </a:moveTo>
                <a:lnTo>
                  <a:pt x="600760" y="377190"/>
                </a:lnTo>
                <a:lnTo>
                  <a:pt x="600113" y="377190"/>
                </a:lnTo>
                <a:lnTo>
                  <a:pt x="599554" y="379209"/>
                </a:lnTo>
                <a:lnTo>
                  <a:pt x="601649" y="379730"/>
                </a:lnTo>
                <a:close/>
              </a:path>
              <a:path w="640080" h="651510">
                <a:moveTo>
                  <a:pt x="601738" y="479501"/>
                </a:moveTo>
                <a:lnTo>
                  <a:pt x="601370" y="476986"/>
                </a:lnTo>
                <a:lnTo>
                  <a:pt x="600024" y="477520"/>
                </a:lnTo>
                <a:lnTo>
                  <a:pt x="601738" y="479501"/>
                </a:lnTo>
                <a:close/>
              </a:path>
              <a:path w="640080" h="651510">
                <a:moveTo>
                  <a:pt x="603592" y="476110"/>
                </a:moveTo>
                <a:lnTo>
                  <a:pt x="601865" y="471170"/>
                </a:lnTo>
                <a:lnTo>
                  <a:pt x="599554" y="468630"/>
                </a:lnTo>
                <a:lnTo>
                  <a:pt x="601078" y="474980"/>
                </a:lnTo>
                <a:lnTo>
                  <a:pt x="601370" y="476986"/>
                </a:lnTo>
                <a:lnTo>
                  <a:pt x="603592" y="476110"/>
                </a:lnTo>
                <a:close/>
              </a:path>
              <a:path w="640080" h="651510">
                <a:moveTo>
                  <a:pt x="603745" y="434416"/>
                </a:moveTo>
                <a:lnTo>
                  <a:pt x="600151" y="431685"/>
                </a:lnTo>
                <a:lnTo>
                  <a:pt x="599617" y="434505"/>
                </a:lnTo>
                <a:lnTo>
                  <a:pt x="595452" y="438708"/>
                </a:lnTo>
                <a:lnTo>
                  <a:pt x="596061" y="440563"/>
                </a:lnTo>
                <a:lnTo>
                  <a:pt x="603745" y="434416"/>
                </a:lnTo>
                <a:close/>
              </a:path>
              <a:path w="640080" h="651510">
                <a:moveTo>
                  <a:pt x="607174" y="287083"/>
                </a:moveTo>
                <a:lnTo>
                  <a:pt x="606653" y="287235"/>
                </a:lnTo>
                <a:lnTo>
                  <a:pt x="606107" y="287566"/>
                </a:lnTo>
                <a:lnTo>
                  <a:pt x="605637" y="288226"/>
                </a:lnTo>
                <a:lnTo>
                  <a:pt x="606031" y="288175"/>
                </a:lnTo>
                <a:lnTo>
                  <a:pt x="606577" y="287680"/>
                </a:lnTo>
                <a:lnTo>
                  <a:pt x="607174" y="287083"/>
                </a:lnTo>
                <a:close/>
              </a:path>
              <a:path w="640080" h="651510">
                <a:moveTo>
                  <a:pt x="607237" y="474980"/>
                </a:moveTo>
                <a:lnTo>
                  <a:pt x="606463" y="474980"/>
                </a:lnTo>
                <a:lnTo>
                  <a:pt x="603592" y="476110"/>
                </a:lnTo>
                <a:lnTo>
                  <a:pt x="603643" y="476250"/>
                </a:lnTo>
                <a:lnTo>
                  <a:pt x="607237" y="474980"/>
                </a:lnTo>
                <a:close/>
              </a:path>
              <a:path w="640080" h="651510">
                <a:moveTo>
                  <a:pt x="609358" y="484847"/>
                </a:moveTo>
                <a:lnTo>
                  <a:pt x="605396" y="483870"/>
                </a:lnTo>
                <a:lnTo>
                  <a:pt x="604393" y="482600"/>
                </a:lnTo>
                <a:lnTo>
                  <a:pt x="601738" y="479501"/>
                </a:lnTo>
                <a:lnTo>
                  <a:pt x="602551" y="485140"/>
                </a:lnTo>
                <a:lnTo>
                  <a:pt x="608190" y="487680"/>
                </a:lnTo>
                <a:lnTo>
                  <a:pt x="609358" y="484847"/>
                </a:lnTo>
                <a:close/>
              </a:path>
              <a:path w="640080" h="651510">
                <a:moveTo>
                  <a:pt x="610527" y="485140"/>
                </a:moveTo>
                <a:lnTo>
                  <a:pt x="610285" y="482600"/>
                </a:lnTo>
                <a:lnTo>
                  <a:pt x="609358" y="484847"/>
                </a:lnTo>
                <a:lnTo>
                  <a:pt x="610527" y="485140"/>
                </a:lnTo>
                <a:close/>
              </a:path>
              <a:path w="640080" h="651510">
                <a:moveTo>
                  <a:pt x="611212" y="457200"/>
                </a:moveTo>
                <a:lnTo>
                  <a:pt x="609574" y="457492"/>
                </a:lnTo>
                <a:lnTo>
                  <a:pt x="609981" y="459193"/>
                </a:lnTo>
                <a:lnTo>
                  <a:pt x="611212" y="457200"/>
                </a:lnTo>
                <a:close/>
              </a:path>
              <a:path w="640080" h="651510">
                <a:moveTo>
                  <a:pt x="614641" y="474980"/>
                </a:moveTo>
                <a:lnTo>
                  <a:pt x="613575" y="468630"/>
                </a:lnTo>
                <a:lnTo>
                  <a:pt x="610933" y="462280"/>
                </a:lnTo>
                <a:lnTo>
                  <a:pt x="610400" y="461010"/>
                </a:lnTo>
                <a:lnTo>
                  <a:pt x="609981" y="459193"/>
                </a:lnTo>
                <a:lnTo>
                  <a:pt x="608088" y="462280"/>
                </a:lnTo>
                <a:lnTo>
                  <a:pt x="605815" y="462280"/>
                </a:lnTo>
                <a:lnTo>
                  <a:pt x="602170" y="461010"/>
                </a:lnTo>
                <a:lnTo>
                  <a:pt x="599909" y="458470"/>
                </a:lnTo>
                <a:lnTo>
                  <a:pt x="601713" y="463550"/>
                </a:lnTo>
                <a:lnTo>
                  <a:pt x="605472" y="468630"/>
                </a:lnTo>
                <a:lnTo>
                  <a:pt x="607237" y="474980"/>
                </a:lnTo>
                <a:lnTo>
                  <a:pt x="608545" y="474980"/>
                </a:lnTo>
                <a:lnTo>
                  <a:pt x="609790" y="478790"/>
                </a:lnTo>
                <a:lnTo>
                  <a:pt x="614641" y="474980"/>
                </a:lnTo>
                <a:close/>
              </a:path>
              <a:path w="640080" h="651510">
                <a:moveTo>
                  <a:pt x="614667" y="83820"/>
                </a:moveTo>
                <a:lnTo>
                  <a:pt x="607695" y="74930"/>
                </a:lnTo>
                <a:lnTo>
                  <a:pt x="597611" y="69850"/>
                </a:lnTo>
                <a:lnTo>
                  <a:pt x="590994" y="66040"/>
                </a:lnTo>
                <a:lnTo>
                  <a:pt x="588797" y="64770"/>
                </a:lnTo>
                <a:lnTo>
                  <a:pt x="588454" y="63817"/>
                </a:lnTo>
                <a:lnTo>
                  <a:pt x="582612" y="66040"/>
                </a:lnTo>
                <a:lnTo>
                  <a:pt x="578091" y="59690"/>
                </a:lnTo>
                <a:lnTo>
                  <a:pt x="579412" y="49530"/>
                </a:lnTo>
                <a:lnTo>
                  <a:pt x="579755" y="46990"/>
                </a:lnTo>
                <a:lnTo>
                  <a:pt x="578319" y="45720"/>
                </a:lnTo>
                <a:lnTo>
                  <a:pt x="574052" y="41910"/>
                </a:lnTo>
                <a:lnTo>
                  <a:pt x="568896" y="40640"/>
                </a:lnTo>
                <a:lnTo>
                  <a:pt x="563524" y="40640"/>
                </a:lnTo>
                <a:lnTo>
                  <a:pt x="558761" y="36830"/>
                </a:lnTo>
                <a:lnTo>
                  <a:pt x="557961" y="39370"/>
                </a:lnTo>
                <a:lnTo>
                  <a:pt x="554177" y="45720"/>
                </a:lnTo>
                <a:lnTo>
                  <a:pt x="546963" y="41910"/>
                </a:lnTo>
                <a:lnTo>
                  <a:pt x="546100" y="40640"/>
                </a:lnTo>
                <a:lnTo>
                  <a:pt x="542645" y="35560"/>
                </a:lnTo>
                <a:lnTo>
                  <a:pt x="547268" y="26670"/>
                </a:lnTo>
                <a:lnTo>
                  <a:pt x="552627" y="29210"/>
                </a:lnTo>
                <a:lnTo>
                  <a:pt x="554024" y="30480"/>
                </a:lnTo>
                <a:lnTo>
                  <a:pt x="554062" y="31750"/>
                </a:lnTo>
                <a:lnTo>
                  <a:pt x="553427" y="33020"/>
                </a:lnTo>
                <a:lnTo>
                  <a:pt x="555739" y="33020"/>
                </a:lnTo>
                <a:lnTo>
                  <a:pt x="558698" y="34290"/>
                </a:lnTo>
                <a:lnTo>
                  <a:pt x="558596" y="31750"/>
                </a:lnTo>
                <a:lnTo>
                  <a:pt x="558546" y="30480"/>
                </a:lnTo>
                <a:lnTo>
                  <a:pt x="556120" y="31750"/>
                </a:lnTo>
                <a:lnTo>
                  <a:pt x="555421" y="29210"/>
                </a:lnTo>
                <a:lnTo>
                  <a:pt x="554456" y="27940"/>
                </a:lnTo>
                <a:lnTo>
                  <a:pt x="553427" y="26670"/>
                </a:lnTo>
                <a:lnTo>
                  <a:pt x="552399" y="25400"/>
                </a:lnTo>
                <a:lnTo>
                  <a:pt x="551370" y="24130"/>
                </a:lnTo>
                <a:lnTo>
                  <a:pt x="550545" y="22860"/>
                </a:lnTo>
                <a:lnTo>
                  <a:pt x="548894" y="20320"/>
                </a:lnTo>
                <a:lnTo>
                  <a:pt x="547154" y="16510"/>
                </a:lnTo>
                <a:lnTo>
                  <a:pt x="549732" y="16510"/>
                </a:lnTo>
                <a:lnTo>
                  <a:pt x="541820" y="12700"/>
                </a:lnTo>
                <a:lnTo>
                  <a:pt x="544360" y="16891"/>
                </a:lnTo>
                <a:lnTo>
                  <a:pt x="541680" y="13970"/>
                </a:lnTo>
                <a:lnTo>
                  <a:pt x="539407" y="11430"/>
                </a:lnTo>
                <a:lnTo>
                  <a:pt x="538276" y="10160"/>
                </a:lnTo>
                <a:lnTo>
                  <a:pt x="531266" y="10160"/>
                </a:lnTo>
                <a:lnTo>
                  <a:pt x="524598" y="11430"/>
                </a:lnTo>
                <a:lnTo>
                  <a:pt x="515835" y="10160"/>
                </a:lnTo>
                <a:lnTo>
                  <a:pt x="518083" y="11430"/>
                </a:lnTo>
                <a:lnTo>
                  <a:pt x="520141" y="13970"/>
                </a:lnTo>
                <a:lnTo>
                  <a:pt x="510209" y="13970"/>
                </a:lnTo>
                <a:lnTo>
                  <a:pt x="507606" y="15240"/>
                </a:lnTo>
                <a:lnTo>
                  <a:pt x="506031" y="17780"/>
                </a:lnTo>
                <a:lnTo>
                  <a:pt x="501484" y="20320"/>
                </a:lnTo>
                <a:lnTo>
                  <a:pt x="500049" y="17780"/>
                </a:lnTo>
                <a:lnTo>
                  <a:pt x="499338" y="16510"/>
                </a:lnTo>
                <a:lnTo>
                  <a:pt x="499275" y="15240"/>
                </a:lnTo>
                <a:lnTo>
                  <a:pt x="499211" y="13970"/>
                </a:lnTo>
                <a:lnTo>
                  <a:pt x="498284" y="12700"/>
                </a:lnTo>
                <a:lnTo>
                  <a:pt x="493801" y="13970"/>
                </a:lnTo>
                <a:lnTo>
                  <a:pt x="487934" y="11430"/>
                </a:lnTo>
                <a:lnTo>
                  <a:pt x="489318" y="10160"/>
                </a:lnTo>
                <a:lnTo>
                  <a:pt x="494893" y="5080"/>
                </a:lnTo>
                <a:lnTo>
                  <a:pt x="486130" y="10160"/>
                </a:lnTo>
                <a:lnTo>
                  <a:pt x="481037" y="5080"/>
                </a:lnTo>
                <a:lnTo>
                  <a:pt x="478497" y="2540"/>
                </a:lnTo>
                <a:lnTo>
                  <a:pt x="473506" y="1270"/>
                </a:lnTo>
                <a:lnTo>
                  <a:pt x="478116" y="0"/>
                </a:lnTo>
                <a:lnTo>
                  <a:pt x="470789" y="0"/>
                </a:lnTo>
                <a:lnTo>
                  <a:pt x="473430" y="5080"/>
                </a:lnTo>
                <a:lnTo>
                  <a:pt x="468439" y="5080"/>
                </a:lnTo>
                <a:lnTo>
                  <a:pt x="468477" y="2540"/>
                </a:lnTo>
                <a:lnTo>
                  <a:pt x="465683" y="6350"/>
                </a:lnTo>
                <a:lnTo>
                  <a:pt x="470636" y="11430"/>
                </a:lnTo>
                <a:lnTo>
                  <a:pt x="465086" y="15240"/>
                </a:lnTo>
                <a:lnTo>
                  <a:pt x="461479" y="12700"/>
                </a:lnTo>
                <a:lnTo>
                  <a:pt x="454088" y="17780"/>
                </a:lnTo>
                <a:lnTo>
                  <a:pt x="452831" y="11430"/>
                </a:lnTo>
                <a:lnTo>
                  <a:pt x="457581" y="11430"/>
                </a:lnTo>
                <a:lnTo>
                  <a:pt x="457669" y="8890"/>
                </a:lnTo>
                <a:lnTo>
                  <a:pt x="457428" y="5080"/>
                </a:lnTo>
                <a:lnTo>
                  <a:pt x="457060" y="5080"/>
                </a:lnTo>
                <a:lnTo>
                  <a:pt x="454355" y="3810"/>
                </a:lnTo>
                <a:lnTo>
                  <a:pt x="453936" y="2540"/>
                </a:lnTo>
                <a:lnTo>
                  <a:pt x="454723" y="2540"/>
                </a:lnTo>
                <a:lnTo>
                  <a:pt x="455472" y="1270"/>
                </a:lnTo>
                <a:lnTo>
                  <a:pt x="449922" y="0"/>
                </a:lnTo>
                <a:lnTo>
                  <a:pt x="447484" y="3810"/>
                </a:lnTo>
                <a:lnTo>
                  <a:pt x="444982" y="7620"/>
                </a:lnTo>
                <a:lnTo>
                  <a:pt x="439216" y="8890"/>
                </a:lnTo>
                <a:lnTo>
                  <a:pt x="440651" y="5080"/>
                </a:lnTo>
                <a:lnTo>
                  <a:pt x="438797" y="3911"/>
                </a:lnTo>
                <a:lnTo>
                  <a:pt x="436943" y="8890"/>
                </a:lnTo>
                <a:lnTo>
                  <a:pt x="432777" y="11430"/>
                </a:lnTo>
                <a:lnTo>
                  <a:pt x="425564" y="8890"/>
                </a:lnTo>
                <a:lnTo>
                  <a:pt x="424942" y="13970"/>
                </a:lnTo>
                <a:lnTo>
                  <a:pt x="421144" y="13970"/>
                </a:lnTo>
                <a:lnTo>
                  <a:pt x="425462" y="15240"/>
                </a:lnTo>
                <a:lnTo>
                  <a:pt x="424014" y="19050"/>
                </a:lnTo>
                <a:lnTo>
                  <a:pt x="420395" y="19050"/>
                </a:lnTo>
                <a:lnTo>
                  <a:pt x="415366" y="20320"/>
                </a:lnTo>
                <a:lnTo>
                  <a:pt x="415074" y="17780"/>
                </a:lnTo>
                <a:lnTo>
                  <a:pt x="415036" y="17386"/>
                </a:lnTo>
                <a:lnTo>
                  <a:pt x="413689" y="17780"/>
                </a:lnTo>
                <a:lnTo>
                  <a:pt x="408749" y="16510"/>
                </a:lnTo>
                <a:lnTo>
                  <a:pt x="403390" y="13970"/>
                </a:lnTo>
                <a:lnTo>
                  <a:pt x="397700" y="13970"/>
                </a:lnTo>
                <a:lnTo>
                  <a:pt x="394081" y="11430"/>
                </a:lnTo>
                <a:lnTo>
                  <a:pt x="397344" y="7620"/>
                </a:lnTo>
                <a:lnTo>
                  <a:pt x="395757" y="6350"/>
                </a:lnTo>
                <a:lnTo>
                  <a:pt x="394157" y="5080"/>
                </a:lnTo>
                <a:lnTo>
                  <a:pt x="388848" y="6350"/>
                </a:lnTo>
                <a:lnTo>
                  <a:pt x="381063" y="3810"/>
                </a:lnTo>
                <a:lnTo>
                  <a:pt x="375500" y="3810"/>
                </a:lnTo>
                <a:lnTo>
                  <a:pt x="377812" y="8242"/>
                </a:lnTo>
                <a:lnTo>
                  <a:pt x="372148" y="12700"/>
                </a:lnTo>
                <a:lnTo>
                  <a:pt x="387248" y="8890"/>
                </a:lnTo>
                <a:lnTo>
                  <a:pt x="377571" y="16510"/>
                </a:lnTo>
                <a:lnTo>
                  <a:pt x="382117" y="16510"/>
                </a:lnTo>
                <a:lnTo>
                  <a:pt x="387184" y="13970"/>
                </a:lnTo>
                <a:lnTo>
                  <a:pt x="389902" y="13970"/>
                </a:lnTo>
                <a:lnTo>
                  <a:pt x="386029" y="18224"/>
                </a:lnTo>
                <a:lnTo>
                  <a:pt x="387946" y="21590"/>
                </a:lnTo>
                <a:lnTo>
                  <a:pt x="383273" y="19050"/>
                </a:lnTo>
                <a:lnTo>
                  <a:pt x="373595" y="21590"/>
                </a:lnTo>
                <a:lnTo>
                  <a:pt x="368376" y="20320"/>
                </a:lnTo>
                <a:lnTo>
                  <a:pt x="368401" y="19050"/>
                </a:lnTo>
                <a:lnTo>
                  <a:pt x="368579" y="8890"/>
                </a:lnTo>
                <a:lnTo>
                  <a:pt x="360768" y="6350"/>
                </a:lnTo>
                <a:lnTo>
                  <a:pt x="353123" y="8890"/>
                </a:lnTo>
                <a:lnTo>
                  <a:pt x="344868" y="11430"/>
                </a:lnTo>
                <a:lnTo>
                  <a:pt x="335241" y="11430"/>
                </a:lnTo>
                <a:lnTo>
                  <a:pt x="339763" y="13970"/>
                </a:lnTo>
                <a:lnTo>
                  <a:pt x="337896" y="19050"/>
                </a:lnTo>
                <a:lnTo>
                  <a:pt x="334492" y="16510"/>
                </a:lnTo>
                <a:lnTo>
                  <a:pt x="331089" y="13970"/>
                </a:lnTo>
                <a:lnTo>
                  <a:pt x="326517" y="16510"/>
                </a:lnTo>
                <a:lnTo>
                  <a:pt x="326948" y="12700"/>
                </a:lnTo>
                <a:lnTo>
                  <a:pt x="325526" y="11430"/>
                </a:lnTo>
                <a:lnTo>
                  <a:pt x="324104" y="10160"/>
                </a:lnTo>
                <a:lnTo>
                  <a:pt x="322148" y="7620"/>
                </a:lnTo>
                <a:lnTo>
                  <a:pt x="322389" y="11430"/>
                </a:lnTo>
                <a:lnTo>
                  <a:pt x="311835" y="7620"/>
                </a:lnTo>
                <a:lnTo>
                  <a:pt x="310578" y="16510"/>
                </a:lnTo>
                <a:lnTo>
                  <a:pt x="304292" y="10160"/>
                </a:lnTo>
                <a:lnTo>
                  <a:pt x="297294" y="11430"/>
                </a:lnTo>
                <a:lnTo>
                  <a:pt x="292176" y="15240"/>
                </a:lnTo>
                <a:lnTo>
                  <a:pt x="287147" y="20320"/>
                </a:lnTo>
                <a:lnTo>
                  <a:pt x="280403" y="21590"/>
                </a:lnTo>
                <a:lnTo>
                  <a:pt x="282867" y="17780"/>
                </a:lnTo>
                <a:lnTo>
                  <a:pt x="283692" y="16510"/>
                </a:lnTo>
                <a:lnTo>
                  <a:pt x="278714" y="13970"/>
                </a:lnTo>
                <a:lnTo>
                  <a:pt x="281152" y="12700"/>
                </a:lnTo>
                <a:lnTo>
                  <a:pt x="286029" y="10160"/>
                </a:lnTo>
                <a:lnTo>
                  <a:pt x="279095" y="10160"/>
                </a:lnTo>
                <a:lnTo>
                  <a:pt x="279044" y="12700"/>
                </a:lnTo>
                <a:lnTo>
                  <a:pt x="276910" y="10160"/>
                </a:lnTo>
                <a:lnTo>
                  <a:pt x="268935" y="17780"/>
                </a:lnTo>
                <a:lnTo>
                  <a:pt x="266026" y="14503"/>
                </a:lnTo>
                <a:lnTo>
                  <a:pt x="266306" y="14173"/>
                </a:lnTo>
                <a:lnTo>
                  <a:pt x="267119" y="13817"/>
                </a:lnTo>
                <a:lnTo>
                  <a:pt x="266915" y="13462"/>
                </a:lnTo>
                <a:lnTo>
                  <a:pt x="265607" y="14033"/>
                </a:lnTo>
                <a:lnTo>
                  <a:pt x="265061" y="14262"/>
                </a:lnTo>
                <a:lnTo>
                  <a:pt x="265226" y="14541"/>
                </a:lnTo>
                <a:lnTo>
                  <a:pt x="264033" y="16510"/>
                </a:lnTo>
                <a:lnTo>
                  <a:pt x="263537" y="20320"/>
                </a:lnTo>
                <a:lnTo>
                  <a:pt x="259448" y="20320"/>
                </a:lnTo>
                <a:lnTo>
                  <a:pt x="253047" y="20320"/>
                </a:lnTo>
                <a:lnTo>
                  <a:pt x="256641" y="25400"/>
                </a:lnTo>
                <a:lnTo>
                  <a:pt x="254190" y="24130"/>
                </a:lnTo>
                <a:lnTo>
                  <a:pt x="246837" y="20320"/>
                </a:lnTo>
                <a:lnTo>
                  <a:pt x="224421" y="20320"/>
                </a:lnTo>
                <a:lnTo>
                  <a:pt x="219925" y="17780"/>
                </a:lnTo>
                <a:lnTo>
                  <a:pt x="216484" y="15836"/>
                </a:lnTo>
                <a:lnTo>
                  <a:pt x="217220" y="15697"/>
                </a:lnTo>
                <a:lnTo>
                  <a:pt x="214503" y="14820"/>
                </a:lnTo>
                <a:lnTo>
                  <a:pt x="214795" y="15278"/>
                </a:lnTo>
                <a:lnTo>
                  <a:pt x="207479" y="16510"/>
                </a:lnTo>
                <a:lnTo>
                  <a:pt x="197891" y="17780"/>
                </a:lnTo>
                <a:lnTo>
                  <a:pt x="190665" y="17780"/>
                </a:lnTo>
                <a:lnTo>
                  <a:pt x="191109" y="16510"/>
                </a:lnTo>
                <a:lnTo>
                  <a:pt x="186702" y="16510"/>
                </a:lnTo>
                <a:lnTo>
                  <a:pt x="183832" y="20320"/>
                </a:lnTo>
                <a:lnTo>
                  <a:pt x="180695" y="24130"/>
                </a:lnTo>
                <a:lnTo>
                  <a:pt x="174586" y="24130"/>
                </a:lnTo>
                <a:lnTo>
                  <a:pt x="168783" y="17780"/>
                </a:lnTo>
                <a:lnTo>
                  <a:pt x="180606" y="20320"/>
                </a:lnTo>
                <a:lnTo>
                  <a:pt x="176987" y="17780"/>
                </a:lnTo>
                <a:lnTo>
                  <a:pt x="176263" y="16510"/>
                </a:lnTo>
                <a:lnTo>
                  <a:pt x="174790" y="13970"/>
                </a:lnTo>
                <a:lnTo>
                  <a:pt x="174066" y="12700"/>
                </a:lnTo>
                <a:lnTo>
                  <a:pt x="168592" y="12700"/>
                </a:lnTo>
                <a:lnTo>
                  <a:pt x="161988" y="13970"/>
                </a:lnTo>
                <a:lnTo>
                  <a:pt x="155651" y="12700"/>
                </a:lnTo>
                <a:lnTo>
                  <a:pt x="157505" y="11430"/>
                </a:lnTo>
                <a:lnTo>
                  <a:pt x="154597" y="8890"/>
                </a:lnTo>
                <a:lnTo>
                  <a:pt x="151028" y="10160"/>
                </a:lnTo>
                <a:lnTo>
                  <a:pt x="147015" y="11430"/>
                </a:lnTo>
                <a:lnTo>
                  <a:pt x="142608" y="13970"/>
                </a:lnTo>
                <a:lnTo>
                  <a:pt x="135051" y="16510"/>
                </a:lnTo>
                <a:lnTo>
                  <a:pt x="128511" y="15240"/>
                </a:lnTo>
                <a:lnTo>
                  <a:pt x="128790" y="13970"/>
                </a:lnTo>
                <a:lnTo>
                  <a:pt x="127254" y="13970"/>
                </a:lnTo>
                <a:lnTo>
                  <a:pt x="126542" y="15240"/>
                </a:lnTo>
                <a:lnTo>
                  <a:pt x="125514" y="15240"/>
                </a:lnTo>
                <a:lnTo>
                  <a:pt x="123063" y="21590"/>
                </a:lnTo>
                <a:lnTo>
                  <a:pt x="119735" y="26670"/>
                </a:lnTo>
                <a:lnTo>
                  <a:pt x="116332" y="31750"/>
                </a:lnTo>
                <a:lnTo>
                  <a:pt x="113487" y="36830"/>
                </a:lnTo>
                <a:lnTo>
                  <a:pt x="110261" y="41617"/>
                </a:lnTo>
                <a:lnTo>
                  <a:pt x="111315" y="41910"/>
                </a:lnTo>
                <a:lnTo>
                  <a:pt x="106362" y="48260"/>
                </a:lnTo>
                <a:lnTo>
                  <a:pt x="102412" y="48260"/>
                </a:lnTo>
                <a:lnTo>
                  <a:pt x="96329" y="50800"/>
                </a:lnTo>
                <a:lnTo>
                  <a:pt x="91795" y="46990"/>
                </a:lnTo>
                <a:lnTo>
                  <a:pt x="97243" y="41910"/>
                </a:lnTo>
                <a:lnTo>
                  <a:pt x="89230" y="38100"/>
                </a:lnTo>
                <a:lnTo>
                  <a:pt x="90093" y="48260"/>
                </a:lnTo>
                <a:lnTo>
                  <a:pt x="86220" y="50800"/>
                </a:lnTo>
                <a:lnTo>
                  <a:pt x="84366" y="46990"/>
                </a:lnTo>
                <a:lnTo>
                  <a:pt x="80479" y="53340"/>
                </a:lnTo>
                <a:lnTo>
                  <a:pt x="78943" y="59690"/>
                </a:lnTo>
                <a:lnTo>
                  <a:pt x="77089" y="64770"/>
                </a:lnTo>
                <a:lnTo>
                  <a:pt x="72186" y="71120"/>
                </a:lnTo>
                <a:lnTo>
                  <a:pt x="74853" y="71120"/>
                </a:lnTo>
                <a:lnTo>
                  <a:pt x="73888" y="76200"/>
                </a:lnTo>
                <a:lnTo>
                  <a:pt x="71208" y="77470"/>
                </a:lnTo>
                <a:lnTo>
                  <a:pt x="68262" y="77470"/>
                </a:lnTo>
                <a:lnTo>
                  <a:pt x="66497" y="81280"/>
                </a:lnTo>
                <a:lnTo>
                  <a:pt x="59296" y="76200"/>
                </a:lnTo>
                <a:lnTo>
                  <a:pt x="57378" y="81280"/>
                </a:lnTo>
                <a:lnTo>
                  <a:pt x="54762" y="87630"/>
                </a:lnTo>
                <a:lnTo>
                  <a:pt x="51587" y="93980"/>
                </a:lnTo>
                <a:lnTo>
                  <a:pt x="48018" y="100330"/>
                </a:lnTo>
                <a:lnTo>
                  <a:pt x="47472" y="95008"/>
                </a:lnTo>
                <a:lnTo>
                  <a:pt x="47472" y="96520"/>
                </a:lnTo>
                <a:lnTo>
                  <a:pt x="45427" y="102870"/>
                </a:lnTo>
                <a:lnTo>
                  <a:pt x="37096" y="110490"/>
                </a:lnTo>
                <a:lnTo>
                  <a:pt x="32397" y="105410"/>
                </a:lnTo>
                <a:lnTo>
                  <a:pt x="26733" y="107950"/>
                </a:lnTo>
                <a:lnTo>
                  <a:pt x="20002" y="113030"/>
                </a:lnTo>
                <a:lnTo>
                  <a:pt x="19405" y="118110"/>
                </a:lnTo>
                <a:lnTo>
                  <a:pt x="19304" y="125730"/>
                </a:lnTo>
                <a:lnTo>
                  <a:pt x="18415" y="130810"/>
                </a:lnTo>
                <a:lnTo>
                  <a:pt x="17526" y="137160"/>
                </a:lnTo>
                <a:lnTo>
                  <a:pt x="15925" y="138430"/>
                </a:lnTo>
                <a:lnTo>
                  <a:pt x="12268" y="140970"/>
                </a:lnTo>
                <a:lnTo>
                  <a:pt x="14185" y="153670"/>
                </a:lnTo>
                <a:lnTo>
                  <a:pt x="12928" y="165100"/>
                </a:lnTo>
                <a:lnTo>
                  <a:pt x="10718" y="177800"/>
                </a:lnTo>
                <a:lnTo>
                  <a:pt x="9893" y="190500"/>
                </a:lnTo>
                <a:lnTo>
                  <a:pt x="15392" y="190500"/>
                </a:lnTo>
                <a:lnTo>
                  <a:pt x="63576" y="190500"/>
                </a:lnTo>
                <a:lnTo>
                  <a:pt x="63754" y="179070"/>
                </a:lnTo>
                <a:lnTo>
                  <a:pt x="62915" y="165100"/>
                </a:lnTo>
                <a:lnTo>
                  <a:pt x="66598" y="152400"/>
                </a:lnTo>
                <a:lnTo>
                  <a:pt x="62826" y="152400"/>
                </a:lnTo>
                <a:lnTo>
                  <a:pt x="59220" y="148590"/>
                </a:lnTo>
                <a:lnTo>
                  <a:pt x="61506" y="148590"/>
                </a:lnTo>
                <a:lnTo>
                  <a:pt x="60515" y="147320"/>
                </a:lnTo>
                <a:lnTo>
                  <a:pt x="59956" y="143510"/>
                </a:lnTo>
                <a:lnTo>
                  <a:pt x="59715" y="137160"/>
                </a:lnTo>
                <a:lnTo>
                  <a:pt x="59639" y="132080"/>
                </a:lnTo>
                <a:lnTo>
                  <a:pt x="59905" y="130810"/>
                </a:lnTo>
                <a:lnTo>
                  <a:pt x="61506" y="130810"/>
                </a:lnTo>
                <a:lnTo>
                  <a:pt x="62318" y="129540"/>
                </a:lnTo>
                <a:lnTo>
                  <a:pt x="63373" y="129540"/>
                </a:lnTo>
                <a:lnTo>
                  <a:pt x="66497" y="127000"/>
                </a:lnTo>
                <a:lnTo>
                  <a:pt x="90805" y="110490"/>
                </a:lnTo>
                <a:lnTo>
                  <a:pt x="96443" y="106680"/>
                </a:lnTo>
                <a:lnTo>
                  <a:pt x="103835" y="101600"/>
                </a:lnTo>
                <a:lnTo>
                  <a:pt x="105625" y="100330"/>
                </a:lnTo>
                <a:lnTo>
                  <a:pt x="111023" y="96520"/>
                </a:lnTo>
                <a:lnTo>
                  <a:pt x="113931" y="90170"/>
                </a:lnTo>
                <a:lnTo>
                  <a:pt x="112496" y="83820"/>
                </a:lnTo>
                <a:lnTo>
                  <a:pt x="112496" y="81280"/>
                </a:lnTo>
                <a:lnTo>
                  <a:pt x="112496" y="78740"/>
                </a:lnTo>
                <a:lnTo>
                  <a:pt x="119722" y="74930"/>
                </a:lnTo>
                <a:lnTo>
                  <a:pt x="121373" y="82550"/>
                </a:lnTo>
                <a:lnTo>
                  <a:pt x="124828" y="76200"/>
                </a:lnTo>
                <a:lnTo>
                  <a:pt x="142278" y="58420"/>
                </a:lnTo>
                <a:lnTo>
                  <a:pt x="143192" y="58420"/>
                </a:lnTo>
                <a:lnTo>
                  <a:pt x="146621" y="57150"/>
                </a:lnTo>
                <a:lnTo>
                  <a:pt x="151561" y="57150"/>
                </a:lnTo>
                <a:lnTo>
                  <a:pt x="161251" y="54610"/>
                </a:lnTo>
                <a:lnTo>
                  <a:pt x="159854" y="55880"/>
                </a:lnTo>
                <a:lnTo>
                  <a:pt x="159816" y="58420"/>
                </a:lnTo>
                <a:lnTo>
                  <a:pt x="157543" y="58420"/>
                </a:lnTo>
                <a:lnTo>
                  <a:pt x="162483" y="63500"/>
                </a:lnTo>
                <a:lnTo>
                  <a:pt x="175780" y="58420"/>
                </a:lnTo>
                <a:lnTo>
                  <a:pt x="175856" y="54610"/>
                </a:lnTo>
                <a:lnTo>
                  <a:pt x="179489" y="54610"/>
                </a:lnTo>
                <a:lnTo>
                  <a:pt x="176695" y="58420"/>
                </a:lnTo>
                <a:lnTo>
                  <a:pt x="178943" y="60960"/>
                </a:lnTo>
                <a:lnTo>
                  <a:pt x="183883" y="63500"/>
                </a:lnTo>
                <a:lnTo>
                  <a:pt x="190423" y="54610"/>
                </a:lnTo>
                <a:lnTo>
                  <a:pt x="191350" y="53340"/>
                </a:lnTo>
                <a:lnTo>
                  <a:pt x="194106" y="59042"/>
                </a:lnTo>
                <a:lnTo>
                  <a:pt x="194906" y="58420"/>
                </a:lnTo>
                <a:lnTo>
                  <a:pt x="206705" y="60960"/>
                </a:lnTo>
                <a:lnTo>
                  <a:pt x="205155" y="58420"/>
                </a:lnTo>
                <a:lnTo>
                  <a:pt x="203606" y="55880"/>
                </a:lnTo>
                <a:lnTo>
                  <a:pt x="210032" y="57150"/>
                </a:lnTo>
                <a:lnTo>
                  <a:pt x="216154" y="55880"/>
                </a:lnTo>
                <a:lnTo>
                  <a:pt x="221932" y="55880"/>
                </a:lnTo>
                <a:lnTo>
                  <a:pt x="227368" y="57150"/>
                </a:lnTo>
                <a:lnTo>
                  <a:pt x="229501" y="55880"/>
                </a:lnTo>
                <a:lnTo>
                  <a:pt x="231648" y="54610"/>
                </a:lnTo>
                <a:lnTo>
                  <a:pt x="241261" y="54610"/>
                </a:lnTo>
                <a:lnTo>
                  <a:pt x="242112" y="53340"/>
                </a:lnTo>
                <a:lnTo>
                  <a:pt x="243801" y="50800"/>
                </a:lnTo>
                <a:lnTo>
                  <a:pt x="246024" y="55880"/>
                </a:lnTo>
                <a:lnTo>
                  <a:pt x="251942" y="57150"/>
                </a:lnTo>
                <a:lnTo>
                  <a:pt x="259016" y="55880"/>
                </a:lnTo>
                <a:lnTo>
                  <a:pt x="264706" y="53340"/>
                </a:lnTo>
                <a:lnTo>
                  <a:pt x="262864" y="57150"/>
                </a:lnTo>
                <a:lnTo>
                  <a:pt x="269532" y="57150"/>
                </a:lnTo>
                <a:lnTo>
                  <a:pt x="267373" y="60960"/>
                </a:lnTo>
                <a:lnTo>
                  <a:pt x="273697" y="60960"/>
                </a:lnTo>
                <a:lnTo>
                  <a:pt x="279488" y="58420"/>
                </a:lnTo>
                <a:lnTo>
                  <a:pt x="278384" y="53340"/>
                </a:lnTo>
                <a:lnTo>
                  <a:pt x="287058" y="57150"/>
                </a:lnTo>
                <a:lnTo>
                  <a:pt x="295275" y="55880"/>
                </a:lnTo>
                <a:lnTo>
                  <a:pt x="302539" y="53340"/>
                </a:lnTo>
                <a:lnTo>
                  <a:pt x="308356" y="59690"/>
                </a:lnTo>
                <a:lnTo>
                  <a:pt x="331127" y="53340"/>
                </a:lnTo>
                <a:lnTo>
                  <a:pt x="335584" y="52070"/>
                </a:lnTo>
                <a:lnTo>
                  <a:pt x="348627" y="50800"/>
                </a:lnTo>
                <a:lnTo>
                  <a:pt x="361403" y="48260"/>
                </a:lnTo>
                <a:lnTo>
                  <a:pt x="358241" y="52070"/>
                </a:lnTo>
                <a:lnTo>
                  <a:pt x="345871" y="54610"/>
                </a:lnTo>
                <a:lnTo>
                  <a:pt x="343458" y="59690"/>
                </a:lnTo>
                <a:lnTo>
                  <a:pt x="354418" y="55880"/>
                </a:lnTo>
                <a:lnTo>
                  <a:pt x="364083" y="52070"/>
                </a:lnTo>
                <a:lnTo>
                  <a:pt x="373735" y="49530"/>
                </a:lnTo>
                <a:lnTo>
                  <a:pt x="384619" y="49530"/>
                </a:lnTo>
                <a:lnTo>
                  <a:pt x="388734" y="50800"/>
                </a:lnTo>
                <a:lnTo>
                  <a:pt x="382282" y="53340"/>
                </a:lnTo>
                <a:lnTo>
                  <a:pt x="380898" y="54610"/>
                </a:lnTo>
                <a:lnTo>
                  <a:pt x="392709" y="53340"/>
                </a:lnTo>
                <a:lnTo>
                  <a:pt x="415277" y="53340"/>
                </a:lnTo>
                <a:lnTo>
                  <a:pt x="426110" y="50800"/>
                </a:lnTo>
                <a:lnTo>
                  <a:pt x="426072" y="52070"/>
                </a:lnTo>
                <a:lnTo>
                  <a:pt x="424535" y="52070"/>
                </a:lnTo>
                <a:lnTo>
                  <a:pt x="423087" y="53340"/>
                </a:lnTo>
                <a:lnTo>
                  <a:pt x="425894" y="53340"/>
                </a:lnTo>
                <a:lnTo>
                  <a:pt x="429615" y="54610"/>
                </a:lnTo>
                <a:lnTo>
                  <a:pt x="429298" y="50800"/>
                </a:lnTo>
                <a:lnTo>
                  <a:pt x="426554" y="52070"/>
                </a:lnTo>
                <a:lnTo>
                  <a:pt x="426516" y="50800"/>
                </a:lnTo>
                <a:lnTo>
                  <a:pt x="426478" y="49530"/>
                </a:lnTo>
                <a:lnTo>
                  <a:pt x="426402" y="46990"/>
                </a:lnTo>
                <a:lnTo>
                  <a:pt x="430504" y="41910"/>
                </a:lnTo>
                <a:lnTo>
                  <a:pt x="435533" y="38100"/>
                </a:lnTo>
                <a:lnTo>
                  <a:pt x="438188" y="35560"/>
                </a:lnTo>
                <a:lnTo>
                  <a:pt x="438277" y="40640"/>
                </a:lnTo>
                <a:lnTo>
                  <a:pt x="442506" y="43180"/>
                </a:lnTo>
                <a:lnTo>
                  <a:pt x="446227" y="45720"/>
                </a:lnTo>
                <a:lnTo>
                  <a:pt x="444728" y="54610"/>
                </a:lnTo>
                <a:lnTo>
                  <a:pt x="446570" y="53340"/>
                </a:lnTo>
                <a:lnTo>
                  <a:pt x="448881" y="50800"/>
                </a:lnTo>
                <a:lnTo>
                  <a:pt x="448462" y="48260"/>
                </a:lnTo>
                <a:lnTo>
                  <a:pt x="451218" y="49530"/>
                </a:lnTo>
                <a:lnTo>
                  <a:pt x="452081" y="50800"/>
                </a:lnTo>
                <a:lnTo>
                  <a:pt x="449300" y="54610"/>
                </a:lnTo>
                <a:lnTo>
                  <a:pt x="459359" y="52070"/>
                </a:lnTo>
                <a:lnTo>
                  <a:pt x="456679" y="48260"/>
                </a:lnTo>
                <a:lnTo>
                  <a:pt x="455790" y="46990"/>
                </a:lnTo>
                <a:lnTo>
                  <a:pt x="464896" y="46990"/>
                </a:lnTo>
                <a:lnTo>
                  <a:pt x="464870" y="49530"/>
                </a:lnTo>
                <a:lnTo>
                  <a:pt x="463029" y="49530"/>
                </a:lnTo>
                <a:lnTo>
                  <a:pt x="462089" y="52070"/>
                </a:lnTo>
                <a:lnTo>
                  <a:pt x="468249" y="46990"/>
                </a:lnTo>
                <a:lnTo>
                  <a:pt x="471335" y="44450"/>
                </a:lnTo>
                <a:lnTo>
                  <a:pt x="479031" y="45720"/>
                </a:lnTo>
                <a:lnTo>
                  <a:pt x="478574" y="46990"/>
                </a:lnTo>
                <a:lnTo>
                  <a:pt x="479272" y="48958"/>
                </a:lnTo>
                <a:lnTo>
                  <a:pt x="486498" y="46990"/>
                </a:lnTo>
                <a:lnTo>
                  <a:pt x="495223" y="44450"/>
                </a:lnTo>
                <a:lnTo>
                  <a:pt x="504177" y="41910"/>
                </a:lnTo>
                <a:lnTo>
                  <a:pt x="514223" y="41910"/>
                </a:lnTo>
                <a:lnTo>
                  <a:pt x="512089" y="46990"/>
                </a:lnTo>
                <a:lnTo>
                  <a:pt x="513334" y="46990"/>
                </a:lnTo>
                <a:lnTo>
                  <a:pt x="515188" y="48260"/>
                </a:lnTo>
                <a:lnTo>
                  <a:pt x="516928" y="48260"/>
                </a:lnTo>
                <a:lnTo>
                  <a:pt x="517537" y="49530"/>
                </a:lnTo>
                <a:lnTo>
                  <a:pt x="517372" y="53213"/>
                </a:lnTo>
                <a:lnTo>
                  <a:pt x="520700" y="50800"/>
                </a:lnTo>
                <a:lnTo>
                  <a:pt x="520865" y="50800"/>
                </a:lnTo>
                <a:lnTo>
                  <a:pt x="520509" y="46990"/>
                </a:lnTo>
                <a:lnTo>
                  <a:pt x="522528" y="46990"/>
                </a:lnTo>
                <a:lnTo>
                  <a:pt x="523722" y="45720"/>
                </a:lnTo>
                <a:lnTo>
                  <a:pt x="529767" y="45720"/>
                </a:lnTo>
                <a:lnTo>
                  <a:pt x="530453" y="49530"/>
                </a:lnTo>
                <a:lnTo>
                  <a:pt x="526440" y="49530"/>
                </a:lnTo>
                <a:lnTo>
                  <a:pt x="527507" y="50800"/>
                </a:lnTo>
                <a:lnTo>
                  <a:pt x="529475" y="52070"/>
                </a:lnTo>
                <a:lnTo>
                  <a:pt x="534555" y="55880"/>
                </a:lnTo>
                <a:lnTo>
                  <a:pt x="531520" y="48260"/>
                </a:lnTo>
                <a:lnTo>
                  <a:pt x="539229" y="50800"/>
                </a:lnTo>
                <a:lnTo>
                  <a:pt x="538911" y="48260"/>
                </a:lnTo>
                <a:lnTo>
                  <a:pt x="538594" y="45720"/>
                </a:lnTo>
                <a:lnTo>
                  <a:pt x="538124" y="41910"/>
                </a:lnTo>
                <a:lnTo>
                  <a:pt x="537959" y="40640"/>
                </a:lnTo>
                <a:lnTo>
                  <a:pt x="542899" y="49530"/>
                </a:lnTo>
                <a:lnTo>
                  <a:pt x="541007" y="48260"/>
                </a:lnTo>
                <a:lnTo>
                  <a:pt x="547700" y="54610"/>
                </a:lnTo>
                <a:lnTo>
                  <a:pt x="547065" y="59042"/>
                </a:lnTo>
                <a:lnTo>
                  <a:pt x="546950" y="59690"/>
                </a:lnTo>
                <a:lnTo>
                  <a:pt x="551129" y="60960"/>
                </a:lnTo>
                <a:lnTo>
                  <a:pt x="555447" y="60960"/>
                </a:lnTo>
                <a:lnTo>
                  <a:pt x="557682" y="66040"/>
                </a:lnTo>
                <a:lnTo>
                  <a:pt x="556856" y="68580"/>
                </a:lnTo>
                <a:lnTo>
                  <a:pt x="550837" y="71120"/>
                </a:lnTo>
                <a:lnTo>
                  <a:pt x="550265" y="73660"/>
                </a:lnTo>
                <a:lnTo>
                  <a:pt x="555307" y="73660"/>
                </a:lnTo>
                <a:lnTo>
                  <a:pt x="560209" y="77470"/>
                </a:lnTo>
                <a:lnTo>
                  <a:pt x="565277" y="80010"/>
                </a:lnTo>
                <a:lnTo>
                  <a:pt x="570865" y="81280"/>
                </a:lnTo>
                <a:lnTo>
                  <a:pt x="568706" y="81280"/>
                </a:lnTo>
                <a:lnTo>
                  <a:pt x="565759" y="83820"/>
                </a:lnTo>
                <a:lnTo>
                  <a:pt x="571233" y="83820"/>
                </a:lnTo>
                <a:lnTo>
                  <a:pt x="614667" y="83820"/>
                </a:lnTo>
                <a:close/>
              </a:path>
              <a:path w="640080" h="651510">
                <a:moveTo>
                  <a:pt x="618223" y="523925"/>
                </a:moveTo>
                <a:lnTo>
                  <a:pt x="616191" y="520661"/>
                </a:lnTo>
                <a:lnTo>
                  <a:pt x="615784" y="521652"/>
                </a:lnTo>
                <a:lnTo>
                  <a:pt x="618223" y="523925"/>
                </a:lnTo>
                <a:close/>
              </a:path>
              <a:path w="640080" h="651510">
                <a:moveTo>
                  <a:pt x="621703" y="379730"/>
                </a:moveTo>
                <a:lnTo>
                  <a:pt x="621258" y="375691"/>
                </a:lnTo>
                <a:lnTo>
                  <a:pt x="620839" y="375920"/>
                </a:lnTo>
                <a:lnTo>
                  <a:pt x="620636" y="377240"/>
                </a:lnTo>
                <a:lnTo>
                  <a:pt x="621703" y="379730"/>
                </a:lnTo>
                <a:close/>
              </a:path>
              <a:path w="640080" h="651510">
                <a:moveTo>
                  <a:pt x="622312" y="441960"/>
                </a:moveTo>
                <a:lnTo>
                  <a:pt x="621969" y="440690"/>
                </a:lnTo>
                <a:lnTo>
                  <a:pt x="621817" y="440690"/>
                </a:lnTo>
                <a:lnTo>
                  <a:pt x="622312" y="441960"/>
                </a:lnTo>
                <a:close/>
              </a:path>
              <a:path w="640080" h="651510">
                <a:moveTo>
                  <a:pt x="622592" y="246189"/>
                </a:moveTo>
                <a:lnTo>
                  <a:pt x="622096" y="245110"/>
                </a:lnTo>
                <a:lnTo>
                  <a:pt x="620864" y="245110"/>
                </a:lnTo>
                <a:lnTo>
                  <a:pt x="622592" y="246189"/>
                </a:lnTo>
                <a:close/>
              </a:path>
              <a:path w="640080" h="651510">
                <a:moveTo>
                  <a:pt x="623252" y="247650"/>
                </a:moveTo>
                <a:lnTo>
                  <a:pt x="622871" y="246380"/>
                </a:lnTo>
                <a:lnTo>
                  <a:pt x="622592" y="246189"/>
                </a:lnTo>
                <a:lnTo>
                  <a:pt x="623252" y="247650"/>
                </a:lnTo>
                <a:close/>
              </a:path>
              <a:path w="640080" h="651510">
                <a:moveTo>
                  <a:pt x="624103" y="244627"/>
                </a:moveTo>
                <a:lnTo>
                  <a:pt x="623125" y="243586"/>
                </a:lnTo>
                <a:lnTo>
                  <a:pt x="622922" y="245110"/>
                </a:lnTo>
                <a:lnTo>
                  <a:pt x="624103" y="244627"/>
                </a:lnTo>
                <a:close/>
              </a:path>
              <a:path w="640080" h="651510">
                <a:moveTo>
                  <a:pt x="624865" y="533552"/>
                </a:moveTo>
                <a:lnTo>
                  <a:pt x="579577" y="533552"/>
                </a:lnTo>
                <a:lnTo>
                  <a:pt x="579259" y="534581"/>
                </a:lnTo>
                <a:lnTo>
                  <a:pt x="577646" y="539750"/>
                </a:lnTo>
                <a:lnTo>
                  <a:pt x="571550" y="539750"/>
                </a:lnTo>
                <a:lnTo>
                  <a:pt x="569506" y="537210"/>
                </a:lnTo>
                <a:lnTo>
                  <a:pt x="569366" y="543560"/>
                </a:lnTo>
                <a:lnTo>
                  <a:pt x="566966" y="542290"/>
                </a:lnTo>
                <a:lnTo>
                  <a:pt x="566572" y="540600"/>
                </a:lnTo>
                <a:lnTo>
                  <a:pt x="566331" y="543560"/>
                </a:lnTo>
                <a:lnTo>
                  <a:pt x="560438" y="547370"/>
                </a:lnTo>
                <a:lnTo>
                  <a:pt x="563054" y="552450"/>
                </a:lnTo>
                <a:lnTo>
                  <a:pt x="556031" y="552450"/>
                </a:lnTo>
                <a:lnTo>
                  <a:pt x="554850" y="565150"/>
                </a:lnTo>
                <a:lnTo>
                  <a:pt x="547928" y="558800"/>
                </a:lnTo>
                <a:lnTo>
                  <a:pt x="548792" y="561340"/>
                </a:lnTo>
                <a:lnTo>
                  <a:pt x="548716" y="570230"/>
                </a:lnTo>
                <a:lnTo>
                  <a:pt x="546493" y="572770"/>
                </a:lnTo>
                <a:lnTo>
                  <a:pt x="543115" y="568960"/>
                </a:lnTo>
                <a:lnTo>
                  <a:pt x="539000" y="572770"/>
                </a:lnTo>
                <a:lnTo>
                  <a:pt x="534111" y="576580"/>
                </a:lnTo>
                <a:lnTo>
                  <a:pt x="528485" y="575310"/>
                </a:lnTo>
                <a:lnTo>
                  <a:pt x="530644" y="580390"/>
                </a:lnTo>
                <a:lnTo>
                  <a:pt x="528408" y="585470"/>
                </a:lnTo>
                <a:lnTo>
                  <a:pt x="525424" y="589280"/>
                </a:lnTo>
                <a:lnTo>
                  <a:pt x="524243" y="591820"/>
                </a:lnTo>
                <a:lnTo>
                  <a:pt x="521563" y="594360"/>
                </a:lnTo>
                <a:lnTo>
                  <a:pt x="521512" y="595630"/>
                </a:lnTo>
                <a:lnTo>
                  <a:pt x="521411" y="596265"/>
                </a:lnTo>
                <a:lnTo>
                  <a:pt x="521284" y="598170"/>
                </a:lnTo>
                <a:lnTo>
                  <a:pt x="521563" y="599440"/>
                </a:lnTo>
                <a:lnTo>
                  <a:pt x="521220" y="598170"/>
                </a:lnTo>
                <a:lnTo>
                  <a:pt x="520585" y="597166"/>
                </a:lnTo>
                <a:lnTo>
                  <a:pt x="519455" y="598170"/>
                </a:lnTo>
                <a:lnTo>
                  <a:pt x="517804" y="595630"/>
                </a:lnTo>
                <a:lnTo>
                  <a:pt x="516636" y="594360"/>
                </a:lnTo>
                <a:lnTo>
                  <a:pt x="516216" y="594360"/>
                </a:lnTo>
                <a:lnTo>
                  <a:pt x="520052" y="601980"/>
                </a:lnTo>
                <a:lnTo>
                  <a:pt x="517461" y="604520"/>
                </a:lnTo>
                <a:lnTo>
                  <a:pt x="514934" y="609600"/>
                </a:lnTo>
                <a:lnTo>
                  <a:pt x="512813" y="604520"/>
                </a:lnTo>
                <a:lnTo>
                  <a:pt x="513816" y="603250"/>
                </a:lnTo>
                <a:lnTo>
                  <a:pt x="514845" y="598170"/>
                </a:lnTo>
                <a:lnTo>
                  <a:pt x="514870" y="597154"/>
                </a:lnTo>
                <a:lnTo>
                  <a:pt x="512419" y="598170"/>
                </a:lnTo>
                <a:lnTo>
                  <a:pt x="507352" y="600710"/>
                </a:lnTo>
                <a:lnTo>
                  <a:pt x="508444" y="604520"/>
                </a:lnTo>
                <a:lnTo>
                  <a:pt x="507187" y="603250"/>
                </a:lnTo>
                <a:lnTo>
                  <a:pt x="505929" y="601980"/>
                </a:lnTo>
                <a:lnTo>
                  <a:pt x="503428" y="599440"/>
                </a:lnTo>
                <a:lnTo>
                  <a:pt x="504088" y="601980"/>
                </a:lnTo>
                <a:lnTo>
                  <a:pt x="501561" y="594360"/>
                </a:lnTo>
                <a:lnTo>
                  <a:pt x="500329" y="599440"/>
                </a:lnTo>
                <a:lnTo>
                  <a:pt x="498271" y="600710"/>
                </a:lnTo>
                <a:lnTo>
                  <a:pt x="495604" y="600710"/>
                </a:lnTo>
                <a:lnTo>
                  <a:pt x="492531" y="603250"/>
                </a:lnTo>
                <a:lnTo>
                  <a:pt x="485241" y="596900"/>
                </a:lnTo>
                <a:lnTo>
                  <a:pt x="487083" y="595630"/>
                </a:lnTo>
                <a:lnTo>
                  <a:pt x="490753" y="593090"/>
                </a:lnTo>
                <a:lnTo>
                  <a:pt x="482650" y="595630"/>
                </a:lnTo>
                <a:lnTo>
                  <a:pt x="480517" y="594194"/>
                </a:lnTo>
                <a:lnTo>
                  <a:pt x="482028" y="596900"/>
                </a:lnTo>
                <a:lnTo>
                  <a:pt x="480237" y="600710"/>
                </a:lnTo>
                <a:lnTo>
                  <a:pt x="470408" y="603250"/>
                </a:lnTo>
                <a:lnTo>
                  <a:pt x="472186" y="600710"/>
                </a:lnTo>
                <a:lnTo>
                  <a:pt x="475767" y="595630"/>
                </a:lnTo>
                <a:lnTo>
                  <a:pt x="472478" y="591820"/>
                </a:lnTo>
                <a:lnTo>
                  <a:pt x="466331" y="593090"/>
                </a:lnTo>
                <a:lnTo>
                  <a:pt x="461556" y="600710"/>
                </a:lnTo>
                <a:lnTo>
                  <a:pt x="456996" y="599440"/>
                </a:lnTo>
                <a:lnTo>
                  <a:pt x="456666" y="598170"/>
                </a:lnTo>
                <a:lnTo>
                  <a:pt x="455790" y="598170"/>
                </a:lnTo>
                <a:lnTo>
                  <a:pt x="456857" y="596900"/>
                </a:lnTo>
                <a:lnTo>
                  <a:pt x="450977" y="599440"/>
                </a:lnTo>
                <a:lnTo>
                  <a:pt x="443839" y="599440"/>
                </a:lnTo>
                <a:lnTo>
                  <a:pt x="436511" y="600710"/>
                </a:lnTo>
                <a:lnTo>
                  <a:pt x="430009" y="604520"/>
                </a:lnTo>
                <a:lnTo>
                  <a:pt x="429475" y="603250"/>
                </a:lnTo>
                <a:lnTo>
                  <a:pt x="430161" y="605574"/>
                </a:lnTo>
                <a:lnTo>
                  <a:pt x="430263" y="607060"/>
                </a:lnTo>
                <a:lnTo>
                  <a:pt x="430225" y="612140"/>
                </a:lnTo>
                <a:lnTo>
                  <a:pt x="430085" y="613410"/>
                </a:lnTo>
                <a:lnTo>
                  <a:pt x="426415" y="613410"/>
                </a:lnTo>
                <a:lnTo>
                  <a:pt x="423189" y="618490"/>
                </a:lnTo>
                <a:lnTo>
                  <a:pt x="422859" y="617220"/>
                </a:lnTo>
                <a:lnTo>
                  <a:pt x="421881" y="613410"/>
                </a:lnTo>
                <a:lnTo>
                  <a:pt x="424129" y="613410"/>
                </a:lnTo>
                <a:lnTo>
                  <a:pt x="424230" y="612140"/>
                </a:lnTo>
                <a:lnTo>
                  <a:pt x="424332" y="610870"/>
                </a:lnTo>
                <a:lnTo>
                  <a:pt x="425411" y="609600"/>
                </a:lnTo>
                <a:lnTo>
                  <a:pt x="421525" y="612140"/>
                </a:lnTo>
                <a:lnTo>
                  <a:pt x="418871" y="606132"/>
                </a:lnTo>
                <a:lnTo>
                  <a:pt x="410514" y="612140"/>
                </a:lnTo>
                <a:lnTo>
                  <a:pt x="404774" y="609600"/>
                </a:lnTo>
                <a:lnTo>
                  <a:pt x="405282" y="608330"/>
                </a:lnTo>
                <a:lnTo>
                  <a:pt x="406298" y="605790"/>
                </a:lnTo>
                <a:lnTo>
                  <a:pt x="410159" y="604520"/>
                </a:lnTo>
                <a:lnTo>
                  <a:pt x="412800" y="604520"/>
                </a:lnTo>
                <a:lnTo>
                  <a:pt x="410667" y="600710"/>
                </a:lnTo>
                <a:lnTo>
                  <a:pt x="419544" y="603250"/>
                </a:lnTo>
                <a:lnTo>
                  <a:pt x="418172" y="600710"/>
                </a:lnTo>
                <a:lnTo>
                  <a:pt x="417487" y="599440"/>
                </a:lnTo>
                <a:lnTo>
                  <a:pt x="418985" y="598170"/>
                </a:lnTo>
                <a:lnTo>
                  <a:pt x="420598" y="598170"/>
                </a:lnTo>
                <a:lnTo>
                  <a:pt x="418846" y="593090"/>
                </a:lnTo>
                <a:lnTo>
                  <a:pt x="411670" y="591820"/>
                </a:lnTo>
                <a:lnTo>
                  <a:pt x="401167" y="594360"/>
                </a:lnTo>
                <a:lnTo>
                  <a:pt x="394004" y="594360"/>
                </a:lnTo>
                <a:lnTo>
                  <a:pt x="391312" y="598170"/>
                </a:lnTo>
                <a:lnTo>
                  <a:pt x="394804" y="599440"/>
                </a:lnTo>
                <a:lnTo>
                  <a:pt x="392112" y="603250"/>
                </a:lnTo>
                <a:lnTo>
                  <a:pt x="382854" y="604520"/>
                </a:lnTo>
                <a:lnTo>
                  <a:pt x="377850" y="598170"/>
                </a:lnTo>
                <a:lnTo>
                  <a:pt x="373684" y="593090"/>
                </a:lnTo>
                <a:lnTo>
                  <a:pt x="366890" y="594360"/>
                </a:lnTo>
                <a:lnTo>
                  <a:pt x="363664" y="599440"/>
                </a:lnTo>
                <a:lnTo>
                  <a:pt x="362331" y="608330"/>
                </a:lnTo>
                <a:lnTo>
                  <a:pt x="355841" y="604520"/>
                </a:lnTo>
                <a:lnTo>
                  <a:pt x="353682" y="603250"/>
                </a:lnTo>
                <a:lnTo>
                  <a:pt x="356755" y="595630"/>
                </a:lnTo>
                <a:lnTo>
                  <a:pt x="350735" y="596900"/>
                </a:lnTo>
                <a:lnTo>
                  <a:pt x="347700" y="600710"/>
                </a:lnTo>
                <a:lnTo>
                  <a:pt x="344576" y="603250"/>
                </a:lnTo>
                <a:lnTo>
                  <a:pt x="339839" y="602284"/>
                </a:lnTo>
                <a:lnTo>
                  <a:pt x="340017" y="603250"/>
                </a:lnTo>
                <a:lnTo>
                  <a:pt x="334098" y="601980"/>
                </a:lnTo>
                <a:lnTo>
                  <a:pt x="332955" y="595630"/>
                </a:lnTo>
                <a:lnTo>
                  <a:pt x="323659" y="596900"/>
                </a:lnTo>
                <a:lnTo>
                  <a:pt x="304101" y="600710"/>
                </a:lnTo>
                <a:lnTo>
                  <a:pt x="294055" y="601980"/>
                </a:lnTo>
                <a:lnTo>
                  <a:pt x="294817" y="600710"/>
                </a:lnTo>
                <a:lnTo>
                  <a:pt x="295986" y="599440"/>
                </a:lnTo>
                <a:lnTo>
                  <a:pt x="297141" y="598170"/>
                </a:lnTo>
                <a:lnTo>
                  <a:pt x="294030" y="595630"/>
                </a:lnTo>
                <a:lnTo>
                  <a:pt x="285534" y="596468"/>
                </a:lnTo>
                <a:lnTo>
                  <a:pt x="285534" y="607060"/>
                </a:lnTo>
                <a:lnTo>
                  <a:pt x="284899" y="609600"/>
                </a:lnTo>
                <a:lnTo>
                  <a:pt x="283273" y="609600"/>
                </a:lnTo>
                <a:lnTo>
                  <a:pt x="284162" y="607060"/>
                </a:lnTo>
                <a:lnTo>
                  <a:pt x="280390" y="607060"/>
                </a:lnTo>
                <a:lnTo>
                  <a:pt x="277990" y="604520"/>
                </a:lnTo>
                <a:lnTo>
                  <a:pt x="284988" y="604520"/>
                </a:lnTo>
                <a:lnTo>
                  <a:pt x="285534" y="607060"/>
                </a:lnTo>
                <a:lnTo>
                  <a:pt x="285534" y="596468"/>
                </a:lnTo>
                <a:lnTo>
                  <a:pt x="281000" y="596900"/>
                </a:lnTo>
                <a:lnTo>
                  <a:pt x="267627" y="595630"/>
                </a:lnTo>
                <a:lnTo>
                  <a:pt x="241744" y="590550"/>
                </a:lnTo>
                <a:lnTo>
                  <a:pt x="235445" y="596900"/>
                </a:lnTo>
                <a:lnTo>
                  <a:pt x="234010" y="596900"/>
                </a:lnTo>
                <a:lnTo>
                  <a:pt x="230924" y="598170"/>
                </a:lnTo>
                <a:lnTo>
                  <a:pt x="227291" y="599440"/>
                </a:lnTo>
                <a:lnTo>
                  <a:pt x="226199" y="595630"/>
                </a:lnTo>
                <a:lnTo>
                  <a:pt x="228511" y="593090"/>
                </a:lnTo>
                <a:lnTo>
                  <a:pt x="218567" y="596900"/>
                </a:lnTo>
                <a:lnTo>
                  <a:pt x="206794" y="599440"/>
                </a:lnTo>
                <a:lnTo>
                  <a:pt x="194932" y="600710"/>
                </a:lnTo>
                <a:lnTo>
                  <a:pt x="184734" y="596900"/>
                </a:lnTo>
                <a:lnTo>
                  <a:pt x="187045" y="595630"/>
                </a:lnTo>
                <a:lnTo>
                  <a:pt x="181406" y="596900"/>
                </a:lnTo>
                <a:lnTo>
                  <a:pt x="177292" y="600710"/>
                </a:lnTo>
                <a:lnTo>
                  <a:pt x="173304" y="603250"/>
                </a:lnTo>
                <a:lnTo>
                  <a:pt x="168059" y="601980"/>
                </a:lnTo>
                <a:lnTo>
                  <a:pt x="169710" y="600710"/>
                </a:lnTo>
                <a:lnTo>
                  <a:pt x="140665" y="600710"/>
                </a:lnTo>
                <a:lnTo>
                  <a:pt x="136867" y="596900"/>
                </a:lnTo>
                <a:lnTo>
                  <a:pt x="137337" y="595630"/>
                </a:lnTo>
                <a:lnTo>
                  <a:pt x="134493" y="588010"/>
                </a:lnTo>
                <a:lnTo>
                  <a:pt x="129070" y="586740"/>
                </a:lnTo>
                <a:lnTo>
                  <a:pt x="124498" y="581660"/>
                </a:lnTo>
                <a:lnTo>
                  <a:pt x="121285" y="579120"/>
                </a:lnTo>
                <a:lnTo>
                  <a:pt x="119672" y="577850"/>
                </a:lnTo>
                <a:lnTo>
                  <a:pt x="113525" y="579120"/>
                </a:lnTo>
                <a:lnTo>
                  <a:pt x="111747" y="571500"/>
                </a:lnTo>
                <a:lnTo>
                  <a:pt x="110985" y="566420"/>
                </a:lnTo>
                <a:lnTo>
                  <a:pt x="109334" y="561340"/>
                </a:lnTo>
                <a:lnTo>
                  <a:pt x="104889" y="553720"/>
                </a:lnTo>
                <a:lnTo>
                  <a:pt x="102222" y="549910"/>
                </a:lnTo>
                <a:lnTo>
                  <a:pt x="94907" y="553720"/>
                </a:lnTo>
                <a:lnTo>
                  <a:pt x="90195" y="551180"/>
                </a:lnTo>
                <a:lnTo>
                  <a:pt x="94627" y="547370"/>
                </a:lnTo>
                <a:lnTo>
                  <a:pt x="84721" y="546100"/>
                </a:lnTo>
                <a:lnTo>
                  <a:pt x="87376" y="538480"/>
                </a:lnTo>
                <a:lnTo>
                  <a:pt x="82638" y="535940"/>
                </a:lnTo>
                <a:lnTo>
                  <a:pt x="83794" y="537210"/>
                </a:lnTo>
                <a:lnTo>
                  <a:pt x="83629" y="541020"/>
                </a:lnTo>
                <a:lnTo>
                  <a:pt x="82118" y="542290"/>
                </a:lnTo>
                <a:lnTo>
                  <a:pt x="74498" y="538480"/>
                </a:lnTo>
                <a:lnTo>
                  <a:pt x="71691" y="525780"/>
                </a:lnTo>
                <a:lnTo>
                  <a:pt x="73863" y="523240"/>
                </a:lnTo>
                <a:lnTo>
                  <a:pt x="56857" y="514350"/>
                </a:lnTo>
                <a:lnTo>
                  <a:pt x="58966" y="513080"/>
                </a:lnTo>
                <a:lnTo>
                  <a:pt x="59270" y="513207"/>
                </a:lnTo>
                <a:lnTo>
                  <a:pt x="59309" y="513080"/>
                </a:lnTo>
                <a:lnTo>
                  <a:pt x="59740" y="511810"/>
                </a:lnTo>
                <a:lnTo>
                  <a:pt x="61239" y="510540"/>
                </a:lnTo>
                <a:lnTo>
                  <a:pt x="61760" y="509270"/>
                </a:lnTo>
                <a:lnTo>
                  <a:pt x="61366" y="508000"/>
                </a:lnTo>
                <a:lnTo>
                  <a:pt x="58991" y="508000"/>
                </a:lnTo>
                <a:lnTo>
                  <a:pt x="58064" y="509270"/>
                </a:lnTo>
                <a:lnTo>
                  <a:pt x="56007" y="510540"/>
                </a:lnTo>
                <a:lnTo>
                  <a:pt x="54914" y="511810"/>
                </a:lnTo>
                <a:lnTo>
                  <a:pt x="56007" y="509270"/>
                </a:lnTo>
                <a:lnTo>
                  <a:pt x="56210" y="508000"/>
                </a:lnTo>
                <a:lnTo>
                  <a:pt x="55626" y="508000"/>
                </a:lnTo>
                <a:lnTo>
                  <a:pt x="55753" y="506730"/>
                </a:lnTo>
                <a:lnTo>
                  <a:pt x="55359" y="506730"/>
                </a:lnTo>
                <a:lnTo>
                  <a:pt x="54635" y="505460"/>
                </a:lnTo>
                <a:lnTo>
                  <a:pt x="59283" y="505460"/>
                </a:lnTo>
                <a:lnTo>
                  <a:pt x="59347" y="504190"/>
                </a:lnTo>
                <a:lnTo>
                  <a:pt x="59372" y="500380"/>
                </a:lnTo>
                <a:lnTo>
                  <a:pt x="59372" y="499110"/>
                </a:lnTo>
                <a:lnTo>
                  <a:pt x="58775" y="488950"/>
                </a:lnTo>
                <a:lnTo>
                  <a:pt x="58242" y="481330"/>
                </a:lnTo>
                <a:lnTo>
                  <a:pt x="57670" y="474980"/>
                </a:lnTo>
                <a:lnTo>
                  <a:pt x="57619" y="471170"/>
                </a:lnTo>
                <a:lnTo>
                  <a:pt x="57734" y="466090"/>
                </a:lnTo>
                <a:lnTo>
                  <a:pt x="55549" y="471170"/>
                </a:lnTo>
                <a:lnTo>
                  <a:pt x="47815" y="469900"/>
                </a:lnTo>
                <a:lnTo>
                  <a:pt x="47155" y="464820"/>
                </a:lnTo>
                <a:lnTo>
                  <a:pt x="48171" y="464629"/>
                </a:lnTo>
                <a:lnTo>
                  <a:pt x="46278" y="462280"/>
                </a:lnTo>
                <a:lnTo>
                  <a:pt x="47180" y="457200"/>
                </a:lnTo>
                <a:lnTo>
                  <a:pt x="54152" y="458470"/>
                </a:lnTo>
                <a:lnTo>
                  <a:pt x="56337" y="462280"/>
                </a:lnTo>
                <a:lnTo>
                  <a:pt x="54825" y="457200"/>
                </a:lnTo>
                <a:lnTo>
                  <a:pt x="54076" y="454660"/>
                </a:lnTo>
                <a:lnTo>
                  <a:pt x="56121" y="454660"/>
                </a:lnTo>
                <a:lnTo>
                  <a:pt x="57175" y="455930"/>
                </a:lnTo>
                <a:lnTo>
                  <a:pt x="59778" y="457200"/>
                </a:lnTo>
                <a:lnTo>
                  <a:pt x="59258" y="454660"/>
                </a:lnTo>
                <a:lnTo>
                  <a:pt x="59004" y="453390"/>
                </a:lnTo>
                <a:lnTo>
                  <a:pt x="60833" y="449580"/>
                </a:lnTo>
                <a:lnTo>
                  <a:pt x="62077" y="444500"/>
                </a:lnTo>
                <a:lnTo>
                  <a:pt x="59550" y="440690"/>
                </a:lnTo>
                <a:lnTo>
                  <a:pt x="61595" y="440690"/>
                </a:lnTo>
                <a:lnTo>
                  <a:pt x="61417" y="430530"/>
                </a:lnTo>
                <a:lnTo>
                  <a:pt x="60731" y="421640"/>
                </a:lnTo>
                <a:lnTo>
                  <a:pt x="59956" y="414020"/>
                </a:lnTo>
                <a:lnTo>
                  <a:pt x="59524" y="405130"/>
                </a:lnTo>
                <a:lnTo>
                  <a:pt x="53606" y="405130"/>
                </a:lnTo>
                <a:lnTo>
                  <a:pt x="55003" y="400050"/>
                </a:lnTo>
                <a:lnTo>
                  <a:pt x="50292" y="396240"/>
                </a:lnTo>
                <a:lnTo>
                  <a:pt x="52222" y="389890"/>
                </a:lnTo>
                <a:lnTo>
                  <a:pt x="54457" y="382270"/>
                </a:lnTo>
                <a:lnTo>
                  <a:pt x="56248" y="374650"/>
                </a:lnTo>
                <a:lnTo>
                  <a:pt x="56845" y="365760"/>
                </a:lnTo>
                <a:lnTo>
                  <a:pt x="56375" y="364490"/>
                </a:lnTo>
                <a:lnTo>
                  <a:pt x="54038" y="358140"/>
                </a:lnTo>
                <a:lnTo>
                  <a:pt x="53797" y="358851"/>
                </a:lnTo>
                <a:lnTo>
                  <a:pt x="53581" y="351764"/>
                </a:lnTo>
                <a:lnTo>
                  <a:pt x="53581" y="359460"/>
                </a:lnTo>
                <a:lnTo>
                  <a:pt x="51866" y="364490"/>
                </a:lnTo>
                <a:lnTo>
                  <a:pt x="48412" y="360680"/>
                </a:lnTo>
                <a:lnTo>
                  <a:pt x="53581" y="359460"/>
                </a:lnTo>
                <a:lnTo>
                  <a:pt x="53581" y="351764"/>
                </a:lnTo>
                <a:lnTo>
                  <a:pt x="53505" y="349250"/>
                </a:lnTo>
                <a:lnTo>
                  <a:pt x="57277" y="354330"/>
                </a:lnTo>
                <a:lnTo>
                  <a:pt x="56972" y="349250"/>
                </a:lnTo>
                <a:lnTo>
                  <a:pt x="56819" y="346710"/>
                </a:lnTo>
                <a:lnTo>
                  <a:pt x="56121" y="339090"/>
                </a:lnTo>
                <a:lnTo>
                  <a:pt x="55232" y="334010"/>
                </a:lnTo>
                <a:lnTo>
                  <a:pt x="54787" y="331470"/>
                </a:lnTo>
                <a:lnTo>
                  <a:pt x="53594" y="326390"/>
                </a:lnTo>
                <a:lnTo>
                  <a:pt x="53289" y="325120"/>
                </a:lnTo>
                <a:lnTo>
                  <a:pt x="52387" y="321310"/>
                </a:lnTo>
                <a:lnTo>
                  <a:pt x="50152" y="322580"/>
                </a:lnTo>
                <a:lnTo>
                  <a:pt x="49161" y="325120"/>
                </a:lnTo>
                <a:lnTo>
                  <a:pt x="47332" y="323850"/>
                </a:lnTo>
                <a:lnTo>
                  <a:pt x="46494" y="320040"/>
                </a:lnTo>
                <a:lnTo>
                  <a:pt x="49707" y="316230"/>
                </a:lnTo>
                <a:lnTo>
                  <a:pt x="52298" y="317500"/>
                </a:lnTo>
                <a:lnTo>
                  <a:pt x="52844" y="317500"/>
                </a:lnTo>
                <a:lnTo>
                  <a:pt x="52755" y="316230"/>
                </a:lnTo>
                <a:lnTo>
                  <a:pt x="51955" y="303530"/>
                </a:lnTo>
                <a:lnTo>
                  <a:pt x="56781" y="287020"/>
                </a:lnTo>
                <a:lnTo>
                  <a:pt x="59093" y="279400"/>
                </a:lnTo>
                <a:lnTo>
                  <a:pt x="61010" y="273050"/>
                </a:lnTo>
                <a:lnTo>
                  <a:pt x="58318" y="260350"/>
                </a:lnTo>
                <a:lnTo>
                  <a:pt x="58864" y="260350"/>
                </a:lnTo>
                <a:lnTo>
                  <a:pt x="54660" y="248920"/>
                </a:lnTo>
                <a:lnTo>
                  <a:pt x="53263" y="245110"/>
                </a:lnTo>
                <a:lnTo>
                  <a:pt x="54305" y="237490"/>
                </a:lnTo>
                <a:lnTo>
                  <a:pt x="57238" y="248920"/>
                </a:lnTo>
                <a:lnTo>
                  <a:pt x="60680" y="243840"/>
                </a:lnTo>
                <a:lnTo>
                  <a:pt x="58737" y="237490"/>
                </a:lnTo>
                <a:lnTo>
                  <a:pt x="57175" y="232410"/>
                </a:lnTo>
                <a:lnTo>
                  <a:pt x="57556" y="223520"/>
                </a:lnTo>
                <a:lnTo>
                  <a:pt x="57670" y="222250"/>
                </a:lnTo>
                <a:lnTo>
                  <a:pt x="58026" y="218440"/>
                </a:lnTo>
                <a:lnTo>
                  <a:pt x="58496" y="213360"/>
                </a:lnTo>
                <a:lnTo>
                  <a:pt x="56654" y="204470"/>
                </a:lnTo>
                <a:lnTo>
                  <a:pt x="63538" y="193040"/>
                </a:lnTo>
                <a:lnTo>
                  <a:pt x="63550" y="191770"/>
                </a:lnTo>
                <a:lnTo>
                  <a:pt x="16294" y="191770"/>
                </a:lnTo>
                <a:lnTo>
                  <a:pt x="17259" y="195580"/>
                </a:lnTo>
                <a:lnTo>
                  <a:pt x="22974" y="196850"/>
                </a:lnTo>
                <a:lnTo>
                  <a:pt x="23736" y="200660"/>
                </a:lnTo>
                <a:lnTo>
                  <a:pt x="23495" y="201930"/>
                </a:lnTo>
                <a:lnTo>
                  <a:pt x="22644" y="203200"/>
                </a:lnTo>
                <a:lnTo>
                  <a:pt x="22313" y="203720"/>
                </a:lnTo>
                <a:lnTo>
                  <a:pt x="20320" y="204419"/>
                </a:lnTo>
                <a:lnTo>
                  <a:pt x="13550" y="195135"/>
                </a:lnTo>
                <a:lnTo>
                  <a:pt x="9982" y="202641"/>
                </a:lnTo>
                <a:lnTo>
                  <a:pt x="13385" y="201549"/>
                </a:lnTo>
                <a:lnTo>
                  <a:pt x="16065" y="204279"/>
                </a:lnTo>
                <a:lnTo>
                  <a:pt x="18872" y="206438"/>
                </a:lnTo>
                <a:lnTo>
                  <a:pt x="22161" y="203974"/>
                </a:lnTo>
                <a:lnTo>
                  <a:pt x="14732" y="215900"/>
                </a:lnTo>
                <a:lnTo>
                  <a:pt x="10922" y="218440"/>
                </a:lnTo>
                <a:lnTo>
                  <a:pt x="11963" y="212090"/>
                </a:lnTo>
                <a:lnTo>
                  <a:pt x="9067" y="212090"/>
                </a:lnTo>
                <a:lnTo>
                  <a:pt x="7924" y="222250"/>
                </a:lnTo>
                <a:lnTo>
                  <a:pt x="7035" y="220980"/>
                </a:lnTo>
                <a:lnTo>
                  <a:pt x="3530" y="215900"/>
                </a:lnTo>
                <a:lnTo>
                  <a:pt x="0" y="222250"/>
                </a:lnTo>
                <a:lnTo>
                  <a:pt x="4635" y="220980"/>
                </a:lnTo>
                <a:lnTo>
                  <a:pt x="6553" y="226060"/>
                </a:lnTo>
                <a:lnTo>
                  <a:pt x="4699" y="231140"/>
                </a:lnTo>
                <a:lnTo>
                  <a:pt x="10769" y="223520"/>
                </a:lnTo>
                <a:lnTo>
                  <a:pt x="11950" y="231140"/>
                </a:lnTo>
                <a:lnTo>
                  <a:pt x="5181" y="241300"/>
                </a:lnTo>
                <a:lnTo>
                  <a:pt x="6324" y="248920"/>
                </a:lnTo>
                <a:lnTo>
                  <a:pt x="2349" y="243840"/>
                </a:lnTo>
                <a:lnTo>
                  <a:pt x="3390" y="251460"/>
                </a:lnTo>
                <a:lnTo>
                  <a:pt x="4216" y="260350"/>
                </a:lnTo>
                <a:lnTo>
                  <a:pt x="6540" y="269240"/>
                </a:lnTo>
                <a:lnTo>
                  <a:pt x="12052" y="276860"/>
                </a:lnTo>
                <a:lnTo>
                  <a:pt x="10553" y="278130"/>
                </a:lnTo>
                <a:lnTo>
                  <a:pt x="6997" y="279400"/>
                </a:lnTo>
                <a:lnTo>
                  <a:pt x="6121" y="276860"/>
                </a:lnTo>
                <a:lnTo>
                  <a:pt x="6870" y="289560"/>
                </a:lnTo>
                <a:lnTo>
                  <a:pt x="9804" y="302260"/>
                </a:lnTo>
                <a:lnTo>
                  <a:pt x="11849" y="314960"/>
                </a:lnTo>
                <a:lnTo>
                  <a:pt x="9918" y="326390"/>
                </a:lnTo>
                <a:lnTo>
                  <a:pt x="6794" y="325120"/>
                </a:lnTo>
                <a:lnTo>
                  <a:pt x="7658" y="327660"/>
                </a:lnTo>
                <a:lnTo>
                  <a:pt x="12623" y="330200"/>
                </a:lnTo>
                <a:lnTo>
                  <a:pt x="9385" y="334010"/>
                </a:lnTo>
                <a:lnTo>
                  <a:pt x="8089" y="334010"/>
                </a:lnTo>
                <a:lnTo>
                  <a:pt x="6261" y="332740"/>
                </a:lnTo>
                <a:lnTo>
                  <a:pt x="6057" y="334010"/>
                </a:lnTo>
                <a:lnTo>
                  <a:pt x="7112" y="335280"/>
                </a:lnTo>
                <a:lnTo>
                  <a:pt x="11442" y="341630"/>
                </a:lnTo>
                <a:lnTo>
                  <a:pt x="9525" y="346710"/>
                </a:lnTo>
                <a:lnTo>
                  <a:pt x="6045" y="342900"/>
                </a:lnTo>
                <a:lnTo>
                  <a:pt x="5499" y="353060"/>
                </a:lnTo>
                <a:lnTo>
                  <a:pt x="8737" y="363220"/>
                </a:lnTo>
                <a:lnTo>
                  <a:pt x="13157" y="372110"/>
                </a:lnTo>
                <a:lnTo>
                  <a:pt x="16179" y="381000"/>
                </a:lnTo>
                <a:lnTo>
                  <a:pt x="6908" y="381000"/>
                </a:lnTo>
                <a:lnTo>
                  <a:pt x="2070" y="400050"/>
                </a:lnTo>
                <a:lnTo>
                  <a:pt x="762" y="400050"/>
                </a:lnTo>
                <a:lnTo>
                  <a:pt x="1308" y="412750"/>
                </a:lnTo>
                <a:lnTo>
                  <a:pt x="4203" y="424180"/>
                </a:lnTo>
                <a:lnTo>
                  <a:pt x="7607" y="435610"/>
                </a:lnTo>
                <a:lnTo>
                  <a:pt x="11239" y="448310"/>
                </a:lnTo>
                <a:lnTo>
                  <a:pt x="6070" y="459740"/>
                </a:lnTo>
                <a:lnTo>
                  <a:pt x="4241" y="473710"/>
                </a:lnTo>
                <a:lnTo>
                  <a:pt x="3225" y="487680"/>
                </a:lnTo>
                <a:lnTo>
                  <a:pt x="469" y="502920"/>
                </a:lnTo>
                <a:lnTo>
                  <a:pt x="2197" y="500380"/>
                </a:lnTo>
                <a:lnTo>
                  <a:pt x="7708" y="501650"/>
                </a:lnTo>
                <a:lnTo>
                  <a:pt x="8547" y="508000"/>
                </a:lnTo>
                <a:lnTo>
                  <a:pt x="8559" y="513207"/>
                </a:lnTo>
                <a:lnTo>
                  <a:pt x="9804" y="518160"/>
                </a:lnTo>
                <a:lnTo>
                  <a:pt x="9855" y="523240"/>
                </a:lnTo>
                <a:lnTo>
                  <a:pt x="6159" y="525780"/>
                </a:lnTo>
                <a:lnTo>
                  <a:pt x="6362" y="523240"/>
                </a:lnTo>
                <a:lnTo>
                  <a:pt x="4216" y="524510"/>
                </a:lnTo>
                <a:lnTo>
                  <a:pt x="2743" y="527050"/>
                </a:lnTo>
                <a:lnTo>
                  <a:pt x="1727" y="529590"/>
                </a:lnTo>
                <a:lnTo>
                  <a:pt x="4559" y="534670"/>
                </a:lnTo>
                <a:lnTo>
                  <a:pt x="9067" y="539750"/>
                </a:lnTo>
                <a:lnTo>
                  <a:pt x="19367" y="549910"/>
                </a:lnTo>
                <a:lnTo>
                  <a:pt x="27927" y="542290"/>
                </a:lnTo>
                <a:lnTo>
                  <a:pt x="33934" y="557530"/>
                </a:lnTo>
                <a:lnTo>
                  <a:pt x="45948" y="566420"/>
                </a:lnTo>
                <a:lnTo>
                  <a:pt x="57137" y="575310"/>
                </a:lnTo>
                <a:lnTo>
                  <a:pt x="60680" y="586740"/>
                </a:lnTo>
                <a:lnTo>
                  <a:pt x="65557" y="586740"/>
                </a:lnTo>
                <a:lnTo>
                  <a:pt x="69189" y="590550"/>
                </a:lnTo>
                <a:lnTo>
                  <a:pt x="74053" y="591820"/>
                </a:lnTo>
                <a:lnTo>
                  <a:pt x="69748" y="595630"/>
                </a:lnTo>
                <a:lnTo>
                  <a:pt x="74587" y="601980"/>
                </a:lnTo>
                <a:lnTo>
                  <a:pt x="79133" y="607060"/>
                </a:lnTo>
                <a:lnTo>
                  <a:pt x="84429" y="612140"/>
                </a:lnTo>
                <a:lnTo>
                  <a:pt x="91516" y="618490"/>
                </a:lnTo>
                <a:lnTo>
                  <a:pt x="86487" y="618490"/>
                </a:lnTo>
                <a:lnTo>
                  <a:pt x="91871" y="621030"/>
                </a:lnTo>
                <a:lnTo>
                  <a:pt x="98806" y="619760"/>
                </a:lnTo>
                <a:lnTo>
                  <a:pt x="105752" y="617220"/>
                </a:lnTo>
                <a:lnTo>
                  <a:pt x="111175" y="618490"/>
                </a:lnTo>
                <a:lnTo>
                  <a:pt x="110985" y="618490"/>
                </a:lnTo>
                <a:lnTo>
                  <a:pt x="106743" y="626110"/>
                </a:lnTo>
                <a:lnTo>
                  <a:pt x="138899" y="645160"/>
                </a:lnTo>
                <a:lnTo>
                  <a:pt x="155727" y="645160"/>
                </a:lnTo>
                <a:lnTo>
                  <a:pt x="160540" y="641350"/>
                </a:lnTo>
                <a:lnTo>
                  <a:pt x="160299" y="642620"/>
                </a:lnTo>
                <a:lnTo>
                  <a:pt x="159854" y="645160"/>
                </a:lnTo>
                <a:lnTo>
                  <a:pt x="157607" y="646430"/>
                </a:lnTo>
                <a:lnTo>
                  <a:pt x="164261" y="646430"/>
                </a:lnTo>
                <a:lnTo>
                  <a:pt x="172364" y="647700"/>
                </a:lnTo>
                <a:lnTo>
                  <a:pt x="178828" y="646430"/>
                </a:lnTo>
                <a:lnTo>
                  <a:pt x="180213" y="641350"/>
                </a:lnTo>
                <a:lnTo>
                  <a:pt x="180555" y="640080"/>
                </a:lnTo>
                <a:lnTo>
                  <a:pt x="182930" y="643890"/>
                </a:lnTo>
                <a:lnTo>
                  <a:pt x="188671" y="642620"/>
                </a:lnTo>
                <a:lnTo>
                  <a:pt x="195795" y="640080"/>
                </a:lnTo>
                <a:lnTo>
                  <a:pt x="202374" y="637540"/>
                </a:lnTo>
                <a:lnTo>
                  <a:pt x="201142" y="643890"/>
                </a:lnTo>
                <a:lnTo>
                  <a:pt x="206476" y="637540"/>
                </a:lnTo>
                <a:lnTo>
                  <a:pt x="207556" y="636270"/>
                </a:lnTo>
                <a:lnTo>
                  <a:pt x="207772" y="633730"/>
                </a:lnTo>
                <a:lnTo>
                  <a:pt x="216623" y="632460"/>
                </a:lnTo>
                <a:lnTo>
                  <a:pt x="218694" y="632460"/>
                </a:lnTo>
                <a:lnTo>
                  <a:pt x="218389" y="636270"/>
                </a:lnTo>
                <a:lnTo>
                  <a:pt x="215633" y="635000"/>
                </a:lnTo>
                <a:lnTo>
                  <a:pt x="222567" y="638810"/>
                </a:lnTo>
                <a:lnTo>
                  <a:pt x="222148" y="636270"/>
                </a:lnTo>
                <a:lnTo>
                  <a:pt x="221538" y="632460"/>
                </a:lnTo>
                <a:lnTo>
                  <a:pt x="221132" y="629920"/>
                </a:lnTo>
                <a:lnTo>
                  <a:pt x="229527" y="632460"/>
                </a:lnTo>
                <a:lnTo>
                  <a:pt x="226339" y="636270"/>
                </a:lnTo>
                <a:lnTo>
                  <a:pt x="233502" y="637540"/>
                </a:lnTo>
                <a:lnTo>
                  <a:pt x="232956" y="635000"/>
                </a:lnTo>
                <a:lnTo>
                  <a:pt x="236956" y="631190"/>
                </a:lnTo>
                <a:lnTo>
                  <a:pt x="239217" y="629920"/>
                </a:lnTo>
                <a:lnTo>
                  <a:pt x="241490" y="628650"/>
                </a:lnTo>
                <a:lnTo>
                  <a:pt x="250532" y="632460"/>
                </a:lnTo>
                <a:lnTo>
                  <a:pt x="251523" y="637540"/>
                </a:lnTo>
                <a:lnTo>
                  <a:pt x="252539" y="635000"/>
                </a:lnTo>
                <a:lnTo>
                  <a:pt x="256514" y="629920"/>
                </a:lnTo>
                <a:lnTo>
                  <a:pt x="260718" y="632460"/>
                </a:lnTo>
                <a:lnTo>
                  <a:pt x="261264" y="633730"/>
                </a:lnTo>
                <a:lnTo>
                  <a:pt x="258940" y="636270"/>
                </a:lnTo>
                <a:lnTo>
                  <a:pt x="266903" y="636270"/>
                </a:lnTo>
                <a:lnTo>
                  <a:pt x="273392" y="635000"/>
                </a:lnTo>
                <a:lnTo>
                  <a:pt x="279171" y="633730"/>
                </a:lnTo>
                <a:lnTo>
                  <a:pt x="285013" y="635000"/>
                </a:lnTo>
                <a:lnTo>
                  <a:pt x="285165" y="637540"/>
                </a:lnTo>
                <a:lnTo>
                  <a:pt x="285699" y="637540"/>
                </a:lnTo>
                <a:lnTo>
                  <a:pt x="286372" y="638810"/>
                </a:lnTo>
                <a:lnTo>
                  <a:pt x="276847" y="638810"/>
                </a:lnTo>
                <a:lnTo>
                  <a:pt x="269913" y="637654"/>
                </a:lnTo>
                <a:lnTo>
                  <a:pt x="269836" y="642620"/>
                </a:lnTo>
                <a:lnTo>
                  <a:pt x="277533" y="643890"/>
                </a:lnTo>
                <a:lnTo>
                  <a:pt x="271322" y="651510"/>
                </a:lnTo>
                <a:lnTo>
                  <a:pt x="276694" y="647700"/>
                </a:lnTo>
                <a:lnTo>
                  <a:pt x="283032" y="643890"/>
                </a:lnTo>
                <a:lnTo>
                  <a:pt x="289585" y="641350"/>
                </a:lnTo>
                <a:lnTo>
                  <a:pt x="295668" y="641350"/>
                </a:lnTo>
                <a:lnTo>
                  <a:pt x="296367" y="642620"/>
                </a:lnTo>
                <a:lnTo>
                  <a:pt x="296633" y="642620"/>
                </a:lnTo>
                <a:lnTo>
                  <a:pt x="295859" y="643890"/>
                </a:lnTo>
                <a:lnTo>
                  <a:pt x="299135" y="643890"/>
                </a:lnTo>
                <a:lnTo>
                  <a:pt x="300596" y="642620"/>
                </a:lnTo>
                <a:lnTo>
                  <a:pt x="302983" y="643890"/>
                </a:lnTo>
                <a:lnTo>
                  <a:pt x="304482" y="643890"/>
                </a:lnTo>
                <a:lnTo>
                  <a:pt x="306781" y="645160"/>
                </a:lnTo>
                <a:lnTo>
                  <a:pt x="307619" y="648970"/>
                </a:lnTo>
                <a:lnTo>
                  <a:pt x="315582" y="647700"/>
                </a:lnTo>
                <a:lnTo>
                  <a:pt x="319405" y="647700"/>
                </a:lnTo>
                <a:lnTo>
                  <a:pt x="319354" y="646430"/>
                </a:lnTo>
                <a:lnTo>
                  <a:pt x="319163" y="641350"/>
                </a:lnTo>
                <a:lnTo>
                  <a:pt x="324167" y="642620"/>
                </a:lnTo>
                <a:lnTo>
                  <a:pt x="323011" y="641350"/>
                </a:lnTo>
                <a:lnTo>
                  <a:pt x="320687" y="638810"/>
                </a:lnTo>
                <a:lnTo>
                  <a:pt x="319532" y="637540"/>
                </a:lnTo>
                <a:lnTo>
                  <a:pt x="318795" y="637540"/>
                </a:lnTo>
                <a:lnTo>
                  <a:pt x="317093" y="638390"/>
                </a:lnTo>
                <a:lnTo>
                  <a:pt x="316814" y="638098"/>
                </a:lnTo>
                <a:lnTo>
                  <a:pt x="316318" y="637641"/>
                </a:lnTo>
                <a:lnTo>
                  <a:pt x="315823" y="637286"/>
                </a:lnTo>
                <a:lnTo>
                  <a:pt x="315048" y="638810"/>
                </a:lnTo>
                <a:lnTo>
                  <a:pt x="312635" y="638810"/>
                </a:lnTo>
                <a:lnTo>
                  <a:pt x="312635" y="642620"/>
                </a:lnTo>
                <a:lnTo>
                  <a:pt x="312381" y="643890"/>
                </a:lnTo>
                <a:lnTo>
                  <a:pt x="312089" y="645160"/>
                </a:lnTo>
                <a:lnTo>
                  <a:pt x="311581" y="646430"/>
                </a:lnTo>
                <a:lnTo>
                  <a:pt x="309016" y="646430"/>
                </a:lnTo>
                <a:lnTo>
                  <a:pt x="308178" y="645160"/>
                </a:lnTo>
                <a:lnTo>
                  <a:pt x="307848" y="645160"/>
                </a:lnTo>
                <a:lnTo>
                  <a:pt x="309054" y="643890"/>
                </a:lnTo>
                <a:lnTo>
                  <a:pt x="312318" y="643890"/>
                </a:lnTo>
                <a:lnTo>
                  <a:pt x="312635" y="642620"/>
                </a:lnTo>
                <a:lnTo>
                  <a:pt x="312635" y="638810"/>
                </a:lnTo>
                <a:lnTo>
                  <a:pt x="305333" y="638810"/>
                </a:lnTo>
                <a:lnTo>
                  <a:pt x="308406" y="636270"/>
                </a:lnTo>
                <a:lnTo>
                  <a:pt x="311607" y="633730"/>
                </a:lnTo>
                <a:lnTo>
                  <a:pt x="315798" y="636270"/>
                </a:lnTo>
                <a:lnTo>
                  <a:pt x="317144" y="633730"/>
                </a:lnTo>
                <a:lnTo>
                  <a:pt x="317817" y="632460"/>
                </a:lnTo>
                <a:lnTo>
                  <a:pt x="319278" y="629920"/>
                </a:lnTo>
                <a:lnTo>
                  <a:pt x="320014" y="628650"/>
                </a:lnTo>
                <a:lnTo>
                  <a:pt x="321271" y="627380"/>
                </a:lnTo>
                <a:lnTo>
                  <a:pt x="326415" y="635000"/>
                </a:lnTo>
                <a:lnTo>
                  <a:pt x="336486" y="640080"/>
                </a:lnTo>
                <a:lnTo>
                  <a:pt x="337832" y="645160"/>
                </a:lnTo>
                <a:lnTo>
                  <a:pt x="347205" y="643890"/>
                </a:lnTo>
                <a:lnTo>
                  <a:pt x="356971" y="641350"/>
                </a:lnTo>
                <a:lnTo>
                  <a:pt x="365937" y="638810"/>
                </a:lnTo>
                <a:lnTo>
                  <a:pt x="372935" y="632460"/>
                </a:lnTo>
                <a:lnTo>
                  <a:pt x="376288" y="631190"/>
                </a:lnTo>
                <a:lnTo>
                  <a:pt x="376720" y="635000"/>
                </a:lnTo>
                <a:lnTo>
                  <a:pt x="377952" y="637540"/>
                </a:lnTo>
                <a:lnTo>
                  <a:pt x="376008" y="638810"/>
                </a:lnTo>
                <a:lnTo>
                  <a:pt x="379349" y="637540"/>
                </a:lnTo>
                <a:lnTo>
                  <a:pt x="392404" y="638810"/>
                </a:lnTo>
                <a:lnTo>
                  <a:pt x="392684" y="637540"/>
                </a:lnTo>
                <a:lnTo>
                  <a:pt x="394081" y="631190"/>
                </a:lnTo>
                <a:lnTo>
                  <a:pt x="397040" y="633730"/>
                </a:lnTo>
                <a:lnTo>
                  <a:pt x="396252" y="636270"/>
                </a:lnTo>
                <a:lnTo>
                  <a:pt x="396074" y="637540"/>
                </a:lnTo>
                <a:lnTo>
                  <a:pt x="400824" y="637540"/>
                </a:lnTo>
                <a:lnTo>
                  <a:pt x="399237" y="638810"/>
                </a:lnTo>
                <a:lnTo>
                  <a:pt x="414934" y="641350"/>
                </a:lnTo>
                <a:lnTo>
                  <a:pt x="429361" y="636270"/>
                </a:lnTo>
                <a:lnTo>
                  <a:pt x="444246" y="631190"/>
                </a:lnTo>
                <a:lnTo>
                  <a:pt x="461302" y="636270"/>
                </a:lnTo>
                <a:lnTo>
                  <a:pt x="459574" y="635000"/>
                </a:lnTo>
                <a:lnTo>
                  <a:pt x="458711" y="635000"/>
                </a:lnTo>
                <a:lnTo>
                  <a:pt x="458368" y="633730"/>
                </a:lnTo>
                <a:lnTo>
                  <a:pt x="476084" y="636270"/>
                </a:lnTo>
                <a:lnTo>
                  <a:pt x="485063" y="636270"/>
                </a:lnTo>
                <a:lnTo>
                  <a:pt x="494080" y="635000"/>
                </a:lnTo>
                <a:lnTo>
                  <a:pt x="512114" y="633730"/>
                </a:lnTo>
                <a:lnTo>
                  <a:pt x="527545" y="633730"/>
                </a:lnTo>
                <a:lnTo>
                  <a:pt x="535597" y="635000"/>
                </a:lnTo>
                <a:lnTo>
                  <a:pt x="536803" y="633730"/>
                </a:lnTo>
                <a:lnTo>
                  <a:pt x="539203" y="631190"/>
                </a:lnTo>
                <a:lnTo>
                  <a:pt x="540410" y="629920"/>
                </a:lnTo>
                <a:lnTo>
                  <a:pt x="543877" y="627380"/>
                </a:lnTo>
                <a:lnTo>
                  <a:pt x="545604" y="626110"/>
                </a:lnTo>
                <a:lnTo>
                  <a:pt x="551929" y="621030"/>
                </a:lnTo>
                <a:lnTo>
                  <a:pt x="559142" y="615950"/>
                </a:lnTo>
                <a:lnTo>
                  <a:pt x="555561" y="612140"/>
                </a:lnTo>
                <a:lnTo>
                  <a:pt x="555663" y="609600"/>
                </a:lnTo>
                <a:lnTo>
                  <a:pt x="555815" y="605790"/>
                </a:lnTo>
                <a:lnTo>
                  <a:pt x="561848" y="608330"/>
                </a:lnTo>
                <a:lnTo>
                  <a:pt x="561746" y="605790"/>
                </a:lnTo>
                <a:lnTo>
                  <a:pt x="561492" y="599440"/>
                </a:lnTo>
                <a:lnTo>
                  <a:pt x="561454" y="598170"/>
                </a:lnTo>
                <a:lnTo>
                  <a:pt x="566801" y="590550"/>
                </a:lnTo>
                <a:lnTo>
                  <a:pt x="575462" y="588010"/>
                </a:lnTo>
                <a:lnTo>
                  <a:pt x="583793" y="582930"/>
                </a:lnTo>
                <a:lnTo>
                  <a:pt x="586536" y="576580"/>
                </a:lnTo>
                <a:lnTo>
                  <a:pt x="588175" y="572770"/>
                </a:lnTo>
                <a:lnTo>
                  <a:pt x="583628" y="572770"/>
                </a:lnTo>
                <a:lnTo>
                  <a:pt x="587679" y="568960"/>
                </a:lnTo>
                <a:lnTo>
                  <a:pt x="589280" y="565150"/>
                </a:lnTo>
                <a:lnTo>
                  <a:pt x="592493" y="557530"/>
                </a:lnTo>
                <a:lnTo>
                  <a:pt x="595744" y="561340"/>
                </a:lnTo>
                <a:lnTo>
                  <a:pt x="595490" y="560070"/>
                </a:lnTo>
                <a:lnTo>
                  <a:pt x="593407" y="557530"/>
                </a:lnTo>
                <a:lnTo>
                  <a:pt x="596480" y="556260"/>
                </a:lnTo>
                <a:lnTo>
                  <a:pt x="599160" y="558800"/>
                </a:lnTo>
                <a:lnTo>
                  <a:pt x="599884" y="556260"/>
                </a:lnTo>
                <a:lnTo>
                  <a:pt x="603110" y="544830"/>
                </a:lnTo>
                <a:lnTo>
                  <a:pt x="608241" y="543560"/>
                </a:lnTo>
                <a:lnTo>
                  <a:pt x="612127" y="546100"/>
                </a:lnTo>
                <a:lnTo>
                  <a:pt x="616305" y="547370"/>
                </a:lnTo>
                <a:lnTo>
                  <a:pt x="622350" y="543560"/>
                </a:lnTo>
                <a:lnTo>
                  <a:pt x="624243" y="539750"/>
                </a:lnTo>
                <a:lnTo>
                  <a:pt x="624865" y="538480"/>
                </a:lnTo>
                <a:lnTo>
                  <a:pt x="624865" y="534670"/>
                </a:lnTo>
                <a:lnTo>
                  <a:pt x="624865" y="533552"/>
                </a:lnTo>
                <a:close/>
              </a:path>
              <a:path w="640080" h="651510">
                <a:moveTo>
                  <a:pt x="624865" y="528320"/>
                </a:moveTo>
                <a:lnTo>
                  <a:pt x="624852" y="524510"/>
                </a:lnTo>
                <a:lnTo>
                  <a:pt x="621817" y="524510"/>
                </a:lnTo>
                <a:lnTo>
                  <a:pt x="620255" y="527050"/>
                </a:lnTo>
                <a:lnTo>
                  <a:pt x="616572" y="528320"/>
                </a:lnTo>
                <a:lnTo>
                  <a:pt x="613867" y="525780"/>
                </a:lnTo>
                <a:lnTo>
                  <a:pt x="614819" y="523240"/>
                </a:lnTo>
                <a:lnTo>
                  <a:pt x="615759" y="520700"/>
                </a:lnTo>
                <a:lnTo>
                  <a:pt x="610666" y="515620"/>
                </a:lnTo>
                <a:lnTo>
                  <a:pt x="605307" y="510540"/>
                </a:lnTo>
                <a:lnTo>
                  <a:pt x="598779" y="508000"/>
                </a:lnTo>
                <a:lnTo>
                  <a:pt x="590181" y="510540"/>
                </a:lnTo>
                <a:lnTo>
                  <a:pt x="589318" y="520700"/>
                </a:lnTo>
                <a:lnTo>
                  <a:pt x="583857" y="519430"/>
                </a:lnTo>
                <a:lnTo>
                  <a:pt x="588276" y="514350"/>
                </a:lnTo>
                <a:lnTo>
                  <a:pt x="582168" y="514350"/>
                </a:lnTo>
                <a:lnTo>
                  <a:pt x="583565" y="519430"/>
                </a:lnTo>
                <a:lnTo>
                  <a:pt x="583806" y="523240"/>
                </a:lnTo>
                <a:lnTo>
                  <a:pt x="581393" y="521970"/>
                </a:lnTo>
                <a:lnTo>
                  <a:pt x="577418" y="521970"/>
                </a:lnTo>
                <a:lnTo>
                  <a:pt x="579081" y="533400"/>
                </a:lnTo>
                <a:lnTo>
                  <a:pt x="579628" y="533400"/>
                </a:lnTo>
                <a:lnTo>
                  <a:pt x="624865" y="533400"/>
                </a:lnTo>
                <a:lnTo>
                  <a:pt x="624865" y="528320"/>
                </a:lnTo>
                <a:close/>
              </a:path>
              <a:path w="640080" h="651510">
                <a:moveTo>
                  <a:pt x="625995" y="435610"/>
                </a:moveTo>
                <a:lnTo>
                  <a:pt x="625157" y="435851"/>
                </a:lnTo>
                <a:lnTo>
                  <a:pt x="624687" y="438150"/>
                </a:lnTo>
                <a:lnTo>
                  <a:pt x="625995" y="435610"/>
                </a:lnTo>
                <a:close/>
              </a:path>
              <a:path w="640080" h="651510">
                <a:moveTo>
                  <a:pt x="629729" y="242900"/>
                </a:moveTo>
                <a:lnTo>
                  <a:pt x="629056" y="242900"/>
                </a:lnTo>
                <a:lnTo>
                  <a:pt x="628396" y="242900"/>
                </a:lnTo>
                <a:lnTo>
                  <a:pt x="624103" y="244627"/>
                </a:lnTo>
                <a:lnTo>
                  <a:pt x="626986" y="247650"/>
                </a:lnTo>
                <a:lnTo>
                  <a:pt x="628891" y="243293"/>
                </a:lnTo>
                <a:lnTo>
                  <a:pt x="629577" y="243840"/>
                </a:lnTo>
                <a:lnTo>
                  <a:pt x="629729" y="242900"/>
                </a:lnTo>
                <a:close/>
              </a:path>
              <a:path w="640080" h="651510">
                <a:moveTo>
                  <a:pt x="633666" y="388035"/>
                </a:moveTo>
                <a:lnTo>
                  <a:pt x="631685" y="388061"/>
                </a:lnTo>
                <a:lnTo>
                  <a:pt x="628599" y="387972"/>
                </a:lnTo>
                <a:lnTo>
                  <a:pt x="627456" y="382600"/>
                </a:lnTo>
                <a:lnTo>
                  <a:pt x="625589" y="392506"/>
                </a:lnTo>
                <a:lnTo>
                  <a:pt x="627900" y="390804"/>
                </a:lnTo>
                <a:lnTo>
                  <a:pt x="631012" y="388569"/>
                </a:lnTo>
                <a:lnTo>
                  <a:pt x="631494" y="393090"/>
                </a:lnTo>
                <a:lnTo>
                  <a:pt x="633666" y="388035"/>
                </a:lnTo>
                <a:close/>
              </a:path>
              <a:path w="640080" h="651510">
                <a:moveTo>
                  <a:pt x="635838" y="352120"/>
                </a:moveTo>
                <a:lnTo>
                  <a:pt x="633806" y="348703"/>
                </a:lnTo>
                <a:lnTo>
                  <a:pt x="633298" y="347878"/>
                </a:lnTo>
                <a:lnTo>
                  <a:pt x="631228" y="351828"/>
                </a:lnTo>
                <a:lnTo>
                  <a:pt x="632218" y="357174"/>
                </a:lnTo>
                <a:lnTo>
                  <a:pt x="634555" y="351815"/>
                </a:lnTo>
                <a:lnTo>
                  <a:pt x="635838" y="352120"/>
                </a:lnTo>
                <a:close/>
              </a:path>
              <a:path w="640080" h="651510">
                <a:moveTo>
                  <a:pt x="637057" y="281762"/>
                </a:moveTo>
                <a:lnTo>
                  <a:pt x="634250" y="278930"/>
                </a:lnTo>
                <a:lnTo>
                  <a:pt x="634238" y="280454"/>
                </a:lnTo>
                <a:lnTo>
                  <a:pt x="635012" y="280911"/>
                </a:lnTo>
                <a:lnTo>
                  <a:pt x="635977" y="281343"/>
                </a:lnTo>
                <a:lnTo>
                  <a:pt x="637057" y="281762"/>
                </a:lnTo>
                <a:close/>
              </a:path>
              <a:path w="640080" h="651510">
                <a:moveTo>
                  <a:pt x="637476" y="215900"/>
                </a:moveTo>
                <a:lnTo>
                  <a:pt x="631253" y="215900"/>
                </a:lnTo>
                <a:lnTo>
                  <a:pt x="631317" y="213360"/>
                </a:lnTo>
                <a:lnTo>
                  <a:pt x="634238" y="213360"/>
                </a:lnTo>
                <a:lnTo>
                  <a:pt x="635927" y="212090"/>
                </a:lnTo>
                <a:lnTo>
                  <a:pt x="634619" y="207010"/>
                </a:lnTo>
                <a:lnTo>
                  <a:pt x="633844" y="201930"/>
                </a:lnTo>
                <a:lnTo>
                  <a:pt x="632815" y="199390"/>
                </a:lnTo>
                <a:lnTo>
                  <a:pt x="632307" y="198120"/>
                </a:lnTo>
                <a:lnTo>
                  <a:pt x="628738" y="198120"/>
                </a:lnTo>
                <a:lnTo>
                  <a:pt x="628497" y="198780"/>
                </a:lnTo>
                <a:lnTo>
                  <a:pt x="628294" y="199390"/>
                </a:lnTo>
                <a:lnTo>
                  <a:pt x="628205" y="198970"/>
                </a:lnTo>
                <a:lnTo>
                  <a:pt x="628484" y="198843"/>
                </a:lnTo>
                <a:lnTo>
                  <a:pt x="628205" y="198945"/>
                </a:lnTo>
                <a:lnTo>
                  <a:pt x="626325" y="189230"/>
                </a:lnTo>
                <a:lnTo>
                  <a:pt x="626084" y="187960"/>
                </a:lnTo>
                <a:lnTo>
                  <a:pt x="627443" y="177800"/>
                </a:lnTo>
                <a:lnTo>
                  <a:pt x="629475" y="167640"/>
                </a:lnTo>
                <a:lnTo>
                  <a:pt x="629500" y="157480"/>
                </a:lnTo>
                <a:lnTo>
                  <a:pt x="631583" y="157480"/>
                </a:lnTo>
                <a:lnTo>
                  <a:pt x="631215" y="156210"/>
                </a:lnTo>
                <a:lnTo>
                  <a:pt x="629323" y="149860"/>
                </a:lnTo>
                <a:lnTo>
                  <a:pt x="630440" y="140970"/>
                </a:lnTo>
                <a:lnTo>
                  <a:pt x="627811" y="137160"/>
                </a:lnTo>
                <a:lnTo>
                  <a:pt x="626059" y="134620"/>
                </a:lnTo>
                <a:lnTo>
                  <a:pt x="626110" y="132080"/>
                </a:lnTo>
                <a:lnTo>
                  <a:pt x="629970" y="128270"/>
                </a:lnTo>
                <a:lnTo>
                  <a:pt x="632421" y="129540"/>
                </a:lnTo>
                <a:lnTo>
                  <a:pt x="632206" y="128270"/>
                </a:lnTo>
                <a:lnTo>
                  <a:pt x="631342" y="123190"/>
                </a:lnTo>
                <a:lnTo>
                  <a:pt x="629742" y="121920"/>
                </a:lnTo>
                <a:lnTo>
                  <a:pt x="630567" y="116840"/>
                </a:lnTo>
                <a:lnTo>
                  <a:pt x="629589" y="115570"/>
                </a:lnTo>
                <a:lnTo>
                  <a:pt x="628586" y="113030"/>
                </a:lnTo>
                <a:lnTo>
                  <a:pt x="627354" y="110490"/>
                </a:lnTo>
                <a:lnTo>
                  <a:pt x="631367" y="111760"/>
                </a:lnTo>
                <a:lnTo>
                  <a:pt x="632510" y="111760"/>
                </a:lnTo>
                <a:lnTo>
                  <a:pt x="634923" y="114300"/>
                </a:lnTo>
                <a:lnTo>
                  <a:pt x="634822" y="115570"/>
                </a:lnTo>
                <a:lnTo>
                  <a:pt x="635139" y="114300"/>
                </a:lnTo>
                <a:lnTo>
                  <a:pt x="632358" y="110490"/>
                </a:lnTo>
                <a:lnTo>
                  <a:pt x="630504" y="107950"/>
                </a:lnTo>
                <a:lnTo>
                  <a:pt x="628815" y="101600"/>
                </a:lnTo>
                <a:lnTo>
                  <a:pt x="618350" y="99060"/>
                </a:lnTo>
                <a:lnTo>
                  <a:pt x="624103" y="97790"/>
                </a:lnTo>
                <a:lnTo>
                  <a:pt x="622376" y="95250"/>
                </a:lnTo>
                <a:lnTo>
                  <a:pt x="618909" y="90170"/>
                </a:lnTo>
                <a:lnTo>
                  <a:pt x="615175" y="88900"/>
                </a:lnTo>
                <a:lnTo>
                  <a:pt x="616356" y="95250"/>
                </a:lnTo>
                <a:lnTo>
                  <a:pt x="612876" y="92710"/>
                </a:lnTo>
                <a:lnTo>
                  <a:pt x="610641" y="90170"/>
                </a:lnTo>
                <a:lnTo>
                  <a:pt x="608342" y="87630"/>
                </a:lnTo>
                <a:lnTo>
                  <a:pt x="612559" y="85090"/>
                </a:lnTo>
                <a:lnTo>
                  <a:pt x="571754" y="85090"/>
                </a:lnTo>
                <a:lnTo>
                  <a:pt x="572287" y="86360"/>
                </a:lnTo>
                <a:lnTo>
                  <a:pt x="572046" y="87630"/>
                </a:lnTo>
                <a:lnTo>
                  <a:pt x="569366" y="90170"/>
                </a:lnTo>
                <a:lnTo>
                  <a:pt x="572770" y="91440"/>
                </a:lnTo>
                <a:lnTo>
                  <a:pt x="574700" y="88900"/>
                </a:lnTo>
                <a:lnTo>
                  <a:pt x="576440" y="87630"/>
                </a:lnTo>
                <a:lnTo>
                  <a:pt x="579247" y="91440"/>
                </a:lnTo>
                <a:lnTo>
                  <a:pt x="576173" y="91440"/>
                </a:lnTo>
                <a:lnTo>
                  <a:pt x="581825" y="97790"/>
                </a:lnTo>
                <a:lnTo>
                  <a:pt x="588314" y="102870"/>
                </a:lnTo>
                <a:lnTo>
                  <a:pt x="594639" y="107950"/>
                </a:lnTo>
                <a:lnTo>
                  <a:pt x="599757" y="113030"/>
                </a:lnTo>
                <a:lnTo>
                  <a:pt x="597077" y="115570"/>
                </a:lnTo>
                <a:lnTo>
                  <a:pt x="594309" y="114300"/>
                </a:lnTo>
                <a:lnTo>
                  <a:pt x="591743" y="113030"/>
                </a:lnTo>
                <a:lnTo>
                  <a:pt x="589737" y="115570"/>
                </a:lnTo>
                <a:lnTo>
                  <a:pt x="592759" y="118110"/>
                </a:lnTo>
                <a:lnTo>
                  <a:pt x="597242" y="120650"/>
                </a:lnTo>
                <a:lnTo>
                  <a:pt x="599935" y="121920"/>
                </a:lnTo>
                <a:lnTo>
                  <a:pt x="602335" y="123190"/>
                </a:lnTo>
                <a:lnTo>
                  <a:pt x="605180" y="124460"/>
                </a:lnTo>
                <a:lnTo>
                  <a:pt x="608114" y="125730"/>
                </a:lnTo>
                <a:lnTo>
                  <a:pt x="609688" y="129540"/>
                </a:lnTo>
                <a:lnTo>
                  <a:pt x="610743" y="133350"/>
                </a:lnTo>
                <a:lnTo>
                  <a:pt x="609815" y="139700"/>
                </a:lnTo>
                <a:lnTo>
                  <a:pt x="610730" y="137160"/>
                </a:lnTo>
                <a:lnTo>
                  <a:pt x="614629" y="139700"/>
                </a:lnTo>
                <a:lnTo>
                  <a:pt x="612711" y="144780"/>
                </a:lnTo>
                <a:lnTo>
                  <a:pt x="609676" y="149860"/>
                </a:lnTo>
                <a:lnTo>
                  <a:pt x="610196" y="156210"/>
                </a:lnTo>
                <a:lnTo>
                  <a:pt x="609409" y="153670"/>
                </a:lnTo>
                <a:lnTo>
                  <a:pt x="605269" y="153670"/>
                </a:lnTo>
                <a:lnTo>
                  <a:pt x="604888" y="161290"/>
                </a:lnTo>
                <a:lnTo>
                  <a:pt x="606171" y="170180"/>
                </a:lnTo>
                <a:lnTo>
                  <a:pt x="608444" y="179070"/>
                </a:lnTo>
                <a:lnTo>
                  <a:pt x="610997" y="189230"/>
                </a:lnTo>
                <a:lnTo>
                  <a:pt x="608152" y="187960"/>
                </a:lnTo>
                <a:lnTo>
                  <a:pt x="605497" y="193040"/>
                </a:lnTo>
                <a:lnTo>
                  <a:pt x="606437" y="203200"/>
                </a:lnTo>
                <a:lnTo>
                  <a:pt x="605040" y="209550"/>
                </a:lnTo>
                <a:lnTo>
                  <a:pt x="607885" y="210820"/>
                </a:lnTo>
                <a:lnTo>
                  <a:pt x="607352" y="214630"/>
                </a:lnTo>
                <a:lnTo>
                  <a:pt x="611568" y="212090"/>
                </a:lnTo>
                <a:lnTo>
                  <a:pt x="605612" y="227330"/>
                </a:lnTo>
                <a:lnTo>
                  <a:pt x="607695" y="241300"/>
                </a:lnTo>
                <a:lnTo>
                  <a:pt x="610298" y="254000"/>
                </a:lnTo>
                <a:lnTo>
                  <a:pt x="605891" y="266700"/>
                </a:lnTo>
                <a:lnTo>
                  <a:pt x="605891" y="265430"/>
                </a:lnTo>
                <a:lnTo>
                  <a:pt x="603453" y="261620"/>
                </a:lnTo>
                <a:lnTo>
                  <a:pt x="603415" y="264160"/>
                </a:lnTo>
                <a:lnTo>
                  <a:pt x="605840" y="278130"/>
                </a:lnTo>
                <a:lnTo>
                  <a:pt x="610730" y="278130"/>
                </a:lnTo>
                <a:lnTo>
                  <a:pt x="608825" y="276860"/>
                </a:lnTo>
                <a:lnTo>
                  <a:pt x="612660" y="274320"/>
                </a:lnTo>
                <a:lnTo>
                  <a:pt x="615518" y="275590"/>
                </a:lnTo>
                <a:lnTo>
                  <a:pt x="617689" y="279400"/>
                </a:lnTo>
                <a:lnTo>
                  <a:pt x="617639" y="283210"/>
                </a:lnTo>
                <a:lnTo>
                  <a:pt x="614527" y="276860"/>
                </a:lnTo>
                <a:lnTo>
                  <a:pt x="609815" y="283210"/>
                </a:lnTo>
                <a:lnTo>
                  <a:pt x="607060" y="285750"/>
                </a:lnTo>
                <a:lnTo>
                  <a:pt x="608571" y="285750"/>
                </a:lnTo>
                <a:lnTo>
                  <a:pt x="610184" y="287020"/>
                </a:lnTo>
                <a:lnTo>
                  <a:pt x="611720" y="287020"/>
                </a:lnTo>
                <a:lnTo>
                  <a:pt x="609447" y="290830"/>
                </a:lnTo>
                <a:lnTo>
                  <a:pt x="612559" y="292100"/>
                </a:lnTo>
                <a:lnTo>
                  <a:pt x="616204" y="293370"/>
                </a:lnTo>
                <a:lnTo>
                  <a:pt x="615492" y="298450"/>
                </a:lnTo>
                <a:lnTo>
                  <a:pt x="612952" y="298450"/>
                </a:lnTo>
                <a:lnTo>
                  <a:pt x="614210" y="302260"/>
                </a:lnTo>
                <a:lnTo>
                  <a:pt x="617524" y="306070"/>
                </a:lnTo>
                <a:lnTo>
                  <a:pt x="616737" y="309880"/>
                </a:lnTo>
                <a:lnTo>
                  <a:pt x="611073" y="311150"/>
                </a:lnTo>
                <a:lnTo>
                  <a:pt x="614172" y="306070"/>
                </a:lnTo>
                <a:lnTo>
                  <a:pt x="609536" y="304800"/>
                </a:lnTo>
                <a:lnTo>
                  <a:pt x="609777" y="311150"/>
                </a:lnTo>
                <a:lnTo>
                  <a:pt x="620026" y="317500"/>
                </a:lnTo>
                <a:lnTo>
                  <a:pt x="614337" y="322580"/>
                </a:lnTo>
                <a:lnTo>
                  <a:pt x="612813" y="320040"/>
                </a:lnTo>
                <a:lnTo>
                  <a:pt x="612851" y="316230"/>
                </a:lnTo>
                <a:lnTo>
                  <a:pt x="611314" y="313690"/>
                </a:lnTo>
                <a:lnTo>
                  <a:pt x="604621" y="320040"/>
                </a:lnTo>
                <a:lnTo>
                  <a:pt x="606298" y="320040"/>
                </a:lnTo>
                <a:lnTo>
                  <a:pt x="605180" y="325120"/>
                </a:lnTo>
                <a:lnTo>
                  <a:pt x="605332" y="323850"/>
                </a:lnTo>
                <a:lnTo>
                  <a:pt x="603491" y="329768"/>
                </a:lnTo>
                <a:lnTo>
                  <a:pt x="603084" y="330784"/>
                </a:lnTo>
                <a:lnTo>
                  <a:pt x="603313" y="330339"/>
                </a:lnTo>
                <a:lnTo>
                  <a:pt x="602183" y="334010"/>
                </a:lnTo>
                <a:lnTo>
                  <a:pt x="604012" y="331470"/>
                </a:lnTo>
                <a:lnTo>
                  <a:pt x="610692" y="337820"/>
                </a:lnTo>
                <a:lnTo>
                  <a:pt x="611886" y="342900"/>
                </a:lnTo>
                <a:lnTo>
                  <a:pt x="612127" y="350520"/>
                </a:lnTo>
                <a:lnTo>
                  <a:pt x="615937" y="356870"/>
                </a:lnTo>
                <a:lnTo>
                  <a:pt x="611238" y="353060"/>
                </a:lnTo>
                <a:lnTo>
                  <a:pt x="609155" y="353060"/>
                </a:lnTo>
                <a:lnTo>
                  <a:pt x="607568" y="354330"/>
                </a:lnTo>
                <a:lnTo>
                  <a:pt x="604329" y="354330"/>
                </a:lnTo>
                <a:lnTo>
                  <a:pt x="603681" y="355219"/>
                </a:lnTo>
                <a:lnTo>
                  <a:pt x="601891" y="354825"/>
                </a:lnTo>
                <a:lnTo>
                  <a:pt x="602932" y="355206"/>
                </a:lnTo>
                <a:lnTo>
                  <a:pt x="603618" y="355320"/>
                </a:lnTo>
                <a:lnTo>
                  <a:pt x="602513" y="356870"/>
                </a:lnTo>
                <a:lnTo>
                  <a:pt x="600468" y="360680"/>
                </a:lnTo>
                <a:lnTo>
                  <a:pt x="598690" y="359410"/>
                </a:lnTo>
                <a:lnTo>
                  <a:pt x="600278" y="363220"/>
                </a:lnTo>
                <a:lnTo>
                  <a:pt x="599414" y="367030"/>
                </a:lnTo>
                <a:lnTo>
                  <a:pt x="598995" y="369570"/>
                </a:lnTo>
                <a:lnTo>
                  <a:pt x="601929" y="374650"/>
                </a:lnTo>
                <a:lnTo>
                  <a:pt x="599884" y="374650"/>
                </a:lnTo>
                <a:lnTo>
                  <a:pt x="600760" y="377190"/>
                </a:lnTo>
                <a:lnTo>
                  <a:pt x="602678" y="377190"/>
                </a:lnTo>
                <a:lnTo>
                  <a:pt x="604342" y="386080"/>
                </a:lnTo>
                <a:lnTo>
                  <a:pt x="602005" y="393700"/>
                </a:lnTo>
                <a:lnTo>
                  <a:pt x="600151" y="403860"/>
                </a:lnTo>
                <a:lnTo>
                  <a:pt x="603250" y="414020"/>
                </a:lnTo>
                <a:lnTo>
                  <a:pt x="606564" y="421640"/>
                </a:lnTo>
                <a:lnTo>
                  <a:pt x="614172" y="431800"/>
                </a:lnTo>
                <a:lnTo>
                  <a:pt x="617207" y="439420"/>
                </a:lnTo>
                <a:lnTo>
                  <a:pt x="613867" y="443230"/>
                </a:lnTo>
                <a:lnTo>
                  <a:pt x="609777" y="435610"/>
                </a:lnTo>
                <a:lnTo>
                  <a:pt x="606666" y="441960"/>
                </a:lnTo>
                <a:lnTo>
                  <a:pt x="607148" y="447040"/>
                </a:lnTo>
                <a:lnTo>
                  <a:pt x="609422" y="452120"/>
                </a:lnTo>
                <a:lnTo>
                  <a:pt x="607631" y="450850"/>
                </a:lnTo>
                <a:lnTo>
                  <a:pt x="606107" y="452120"/>
                </a:lnTo>
                <a:lnTo>
                  <a:pt x="603770" y="453390"/>
                </a:lnTo>
                <a:lnTo>
                  <a:pt x="604240" y="458470"/>
                </a:lnTo>
                <a:lnTo>
                  <a:pt x="609574" y="457492"/>
                </a:lnTo>
                <a:lnTo>
                  <a:pt x="608914" y="454660"/>
                </a:lnTo>
                <a:lnTo>
                  <a:pt x="617626" y="458470"/>
                </a:lnTo>
                <a:lnTo>
                  <a:pt x="614553" y="454660"/>
                </a:lnTo>
                <a:lnTo>
                  <a:pt x="612508" y="452120"/>
                </a:lnTo>
                <a:lnTo>
                  <a:pt x="610463" y="449580"/>
                </a:lnTo>
                <a:lnTo>
                  <a:pt x="612787" y="448310"/>
                </a:lnTo>
                <a:lnTo>
                  <a:pt x="617689" y="447040"/>
                </a:lnTo>
                <a:lnTo>
                  <a:pt x="618934" y="450850"/>
                </a:lnTo>
                <a:lnTo>
                  <a:pt x="622249" y="447040"/>
                </a:lnTo>
                <a:lnTo>
                  <a:pt x="623354" y="445770"/>
                </a:lnTo>
                <a:lnTo>
                  <a:pt x="615899" y="445770"/>
                </a:lnTo>
                <a:lnTo>
                  <a:pt x="619163" y="443230"/>
                </a:lnTo>
                <a:lnTo>
                  <a:pt x="620801" y="441960"/>
                </a:lnTo>
                <a:lnTo>
                  <a:pt x="621563" y="440690"/>
                </a:lnTo>
                <a:lnTo>
                  <a:pt x="621817" y="440690"/>
                </a:lnTo>
                <a:lnTo>
                  <a:pt x="619785" y="435610"/>
                </a:lnTo>
                <a:lnTo>
                  <a:pt x="621626" y="436880"/>
                </a:lnTo>
                <a:lnTo>
                  <a:pt x="625157" y="435851"/>
                </a:lnTo>
                <a:lnTo>
                  <a:pt x="625208" y="435610"/>
                </a:lnTo>
                <a:lnTo>
                  <a:pt x="625995" y="431800"/>
                </a:lnTo>
                <a:lnTo>
                  <a:pt x="624306" y="426720"/>
                </a:lnTo>
                <a:lnTo>
                  <a:pt x="622896" y="421640"/>
                </a:lnTo>
                <a:lnTo>
                  <a:pt x="625043" y="419100"/>
                </a:lnTo>
                <a:lnTo>
                  <a:pt x="625576" y="419100"/>
                </a:lnTo>
                <a:lnTo>
                  <a:pt x="623290" y="414020"/>
                </a:lnTo>
                <a:lnTo>
                  <a:pt x="620407" y="412750"/>
                </a:lnTo>
                <a:lnTo>
                  <a:pt x="616648" y="411480"/>
                </a:lnTo>
                <a:lnTo>
                  <a:pt x="611759" y="407670"/>
                </a:lnTo>
                <a:lnTo>
                  <a:pt x="627735" y="401320"/>
                </a:lnTo>
                <a:lnTo>
                  <a:pt x="621322" y="400050"/>
                </a:lnTo>
                <a:lnTo>
                  <a:pt x="621893" y="396240"/>
                </a:lnTo>
                <a:lnTo>
                  <a:pt x="622096" y="394970"/>
                </a:lnTo>
                <a:lnTo>
                  <a:pt x="624662" y="396240"/>
                </a:lnTo>
                <a:lnTo>
                  <a:pt x="623582" y="394970"/>
                </a:lnTo>
                <a:lnTo>
                  <a:pt x="620331" y="391160"/>
                </a:lnTo>
                <a:lnTo>
                  <a:pt x="621855" y="396240"/>
                </a:lnTo>
                <a:lnTo>
                  <a:pt x="617740" y="393700"/>
                </a:lnTo>
                <a:lnTo>
                  <a:pt x="620039" y="387350"/>
                </a:lnTo>
                <a:lnTo>
                  <a:pt x="620039" y="381000"/>
                </a:lnTo>
                <a:lnTo>
                  <a:pt x="620636" y="377240"/>
                </a:lnTo>
                <a:lnTo>
                  <a:pt x="618413" y="372110"/>
                </a:lnTo>
                <a:lnTo>
                  <a:pt x="620788" y="371424"/>
                </a:lnTo>
                <a:lnTo>
                  <a:pt x="621258" y="375691"/>
                </a:lnTo>
                <a:lnTo>
                  <a:pt x="625563" y="373380"/>
                </a:lnTo>
                <a:lnTo>
                  <a:pt x="621474" y="371233"/>
                </a:lnTo>
                <a:lnTo>
                  <a:pt x="622871" y="370840"/>
                </a:lnTo>
                <a:lnTo>
                  <a:pt x="622312" y="367030"/>
                </a:lnTo>
                <a:lnTo>
                  <a:pt x="620649" y="361950"/>
                </a:lnTo>
                <a:lnTo>
                  <a:pt x="621030" y="360680"/>
                </a:lnTo>
                <a:lnTo>
                  <a:pt x="621804" y="358140"/>
                </a:lnTo>
                <a:lnTo>
                  <a:pt x="627468" y="359410"/>
                </a:lnTo>
                <a:lnTo>
                  <a:pt x="624357" y="365760"/>
                </a:lnTo>
                <a:lnTo>
                  <a:pt x="629526" y="359410"/>
                </a:lnTo>
                <a:lnTo>
                  <a:pt x="628294" y="358140"/>
                </a:lnTo>
                <a:lnTo>
                  <a:pt x="627062" y="356870"/>
                </a:lnTo>
                <a:lnTo>
                  <a:pt x="625817" y="355600"/>
                </a:lnTo>
                <a:lnTo>
                  <a:pt x="626859" y="351790"/>
                </a:lnTo>
                <a:lnTo>
                  <a:pt x="629373" y="346710"/>
                </a:lnTo>
                <a:lnTo>
                  <a:pt x="629970" y="342265"/>
                </a:lnTo>
                <a:lnTo>
                  <a:pt x="630161" y="342798"/>
                </a:lnTo>
                <a:lnTo>
                  <a:pt x="631278" y="342861"/>
                </a:lnTo>
                <a:lnTo>
                  <a:pt x="632637" y="342684"/>
                </a:lnTo>
                <a:lnTo>
                  <a:pt x="634365" y="342226"/>
                </a:lnTo>
                <a:lnTo>
                  <a:pt x="634644" y="340791"/>
                </a:lnTo>
                <a:lnTo>
                  <a:pt x="628726" y="340207"/>
                </a:lnTo>
                <a:lnTo>
                  <a:pt x="626148" y="339623"/>
                </a:lnTo>
                <a:lnTo>
                  <a:pt x="628586" y="340461"/>
                </a:lnTo>
                <a:lnTo>
                  <a:pt x="629729" y="341541"/>
                </a:lnTo>
                <a:lnTo>
                  <a:pt x="622414" y="341630"/>
                </a:lnTo>
                <a:lnTo>
                  <a:pt x="626529" y="331470"/>
                </a:lnTo>
                <a:lnTo>
                  <a:pt x="627037" y="330200"/>
                </a:lnTo>
                <a:lnTo>
                  <a:pt x="625652" y="325120"/>
                </a:lnTo>
                <a:lnTo>
                  <a:pt x="624967" y="322580"/>
                </a:lnTo>
                <a:lnTo>
                  <a:pt x="624624" y="321310"/>
                </a:lnTo>
                <a:lnTo>
                  <a:pt x="626440" y="318770"/>
                </a:lnTo>
                <a:lnTo>
                  <a:pt x="628180" y="312420"/>
                </a:lnTo>
                <a:lnTo>
                  <a:pt x="628472" y="311150"/>
                </a:lnTo>
                <a:lnTo>
                  <a:pt x="629970" y="304800"/>
                </a:lnTo>
                <a:lnTo>
                  <a:pt x="631977" y="297180"/>
                </a:lnTo>
                <a:lnTo>
                  <a:pt x="633247" y="297180"/>
                </a:lnTo>
                <a:lnTo>
                  <a:pt x="625538" y="295910"/>
                </a:lnTo>
                <a:lnTo>
                  <a:pt x="627126" y="287020"/>
                </a:lnTo>
                <a:lnTo>
                  <a:pt x="626224" y="283210"/>
                </a:lnTo>
                <a:lnTo>
                  <a:pt x="625614" y="280670"/>
                </a:lnTo>
                <a:lnTo>
                  <a:pt x="630250" y="280670"/>
                </a:lnTo>
                <a:lnTo>
                  <a:pt x="632053" y="281940"/>
                </a:lnTo>
                <a:lnTo>
                  <a:pt x="634072" y="285750"/>
                </a:lnTo>
                <a:lnTo>
                  <a:pt x="634111" y="280670"/>
                </a:lnTo>
                <a:lnTo>
                  <a:pt x="634123" y="279400"/>
                </a:lnTo>
                <a:lnTo>
                  <a:pt x="631672" y="278130"/>
                </a:lnTo>
                <a:lnTo>
                  <a:pt x="630389" y="276860"/>
                </a:lnTo>
                <a:lnTo>
                  <a:pt x="629843" y="274320"/>
                </a:lnTo>
                <a:lnTo>
                  <a:pt x="629564" y="273050"/>
                </a:lnTo>
                <a:lnTo>
                  <a:pt x="635330" y="274320"/>
                </a:lnTo>
                <a:lnTo>
                  <a:pt x="635114" y="273050"/>
                </a:lnTo>
                <a:lnTo>
                  <a:pt x="634276" y="267970"/>
                </a:lnTo>
                <a:lnTo>
                  <a:pt x="633907" y="266700"/>
                </a:lnTo>
                <a:lnTo>
                  <a:pt x="632460" y="261620"/>
                </a:lnTo>
                <a:lnTo>
                  <a:pt x="631431" y="255270"/>
                </a:lnTo>
                <a:lnTo>
                  <a:pt x="632231" y="251460"/>
                </a:lnTo>
                <a:lnTo>
                  <a:pt x="632764" y="248920"/>
                </a:lnTo>
                <a:lnTo>
                  <a:pt x="628065" y="248920"/>
                </a:lnTo>
                <a:lnTo>
                  <a:pt x="622744" y="251460"/>
                </a:lnTo>
                <a:lnTo>
                  <a:pt x="617778" y="250190"/>
                </a:lnTo>
                <a:lnTo>
                  <a:pt x="614184" y="245110"/>
                </a:lnTo>
                <a:lnTo>
                  <a:pt x="620864" y="245110"/>
                </a:lnTo>
                <a:lnTo>
                  <a:pt x="622147" y="242570"/>
                </a:lnTo>
                <a:lnTo>
                  <a:pt x="623125" y="243586"/>
                </a:lnTo>
                <a:lnTo>
                  <a:pt x="623265" y="242570"/>
                </a:lnTo>
                <a:lnTo>
                  <a:pt x="623430" y="241300"/>
                </a:lnTo>
                <a:lnTo>
                  <a:pt x="627595" y="241300"/>
                </a:lnTo>
                <a:lnTo>
                  <a:pt x="626440" y="238760"/>
                </a:lnTo>
                <a:lnTo>
                  <a:pt x="629742" y="238760"/>
                </a:lnTo>
                <a:lnTo>
                  <a:pt x="630123" y="240030"/>
                </a:lnTo>
                <a:lnTo>
                  <a:pt x="627976" y="242570"/>
                </a:lnTo>
                <a:lnTo>
                  <a:pt x="629208" y="242570"/>
                </a:lnTo>
                <a:lnTo>
                  <a:pt x="629780" y="242570"/>
                </a:lnTo>
                <a:lnTo>
                  <a:pt x="630389" y="238760"/>
                </a:lnTo>
                <a:lnTo>
                  <a:pt x="632929" y="234950"/>
                </a:lnTo>
                <a:lnTo>
                  <a:pt x="634517" y="233680"/>
                </a:lnTo>
                <a:lnTo>
                  <a:pt x="636104" y="232410"/>
                </a:lnTo>
                <a:lnTo>
                  <a:pt x="633742" y="233680"/>
                </a:lnTo>
                <a:lnTo>
                  <a:pt x="630516" y="232410"/>
                </a:lnTo>
                <a:lnTo>
                  <a:pt x="630021" y="229870"/>
                </a:lnTo>
                <a:lnTo>
                  <a:pt x="629818" y="222250"/>
                </a:lnTo>
                <a:lnTo>
                  <a:pt x="635063" y="227330"/>
                </a:lnTo>
                <a:lnTo>
                  <a:pt x="637273" y="222250"/>
                </a:lnTo>
                <a:lnTo>
                  <a:pt x="634403" y="220980"/>
                </a:lnTo>
                <a:lnTo>
                  <a:pt x="637476" y="215900"/>
                </a:lnTo>
                <a:close/>
              </a:path>
              <a:path w="640080" h="651510">
                <a:moveTo>
                  <a:pt x="638035" y="126441"/>
                </a:moveTo>
                <a:lnTo>
                  <a:pt x="634657" y="126530"/>
                </a:lnTo>
                <a:lnTo>
                  <a:pt x="637959" y="126771"/>
                </a:lnTo>
                <a:lnTo>
                  <a:pt x="638035" y="126441"/>
                </a:lnTo>
                <a:close/>
              </a:path>
              <a:path w="640080" h="651510">
                <a:moveTo>
                  <a:pt x="638327" y="233095"/>
                </a:moveTo>
                <a:lnTo>
                  <a:pt x="637603" y="233083"/>
                </a:lnTo>
                <a:lnTo>
                  <a:pt x="636892" y="233311"/>
                </a:lnTo>
                <a:lnTo>
                  <a:pt x="636219" y="233641"/>
                </a:lnTo>
                <a:lnTo>
                  <a:pt x="637095" y="233553"/>
                </a:lnTo>
                <a:lnTo>
                  <a:pt x="637882" y="233337"/>
                </a:lnTo>
                <a:lnTo>
                  <a:pt x="638327" y="233095"/>
                </a:lnTo>
                <a:close/>
              </a:path>
              <a:path w="640080" h="651510">
                <a:moveTo>
                  <a:pt x="640041" y="126390"/>
                </a:moveTo>
                <a:lnTo>
                  <a:pt x="639368" y="120192"/>
                </a:lnTo>
                <a:lnTo>
                  <a:pt x="638035" y="126441"/>
                </a:lnTo>
                <a:lnTo>
                  <a:pt x="640041" y="126390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0668546" y="3679240"/>
            <a:ext cx="1609725" cy="1778000"/>
          </a:xfrm>
          <a:custGeom>
            <a:avLst/>
            <a:gdLst/>
            <a:ahLst/>
            <a:cxnLst/>
            <a:rect l="l" t="t" r="r" b="b"/>
            <a:pathLst>
              <a:path w="1609725" h="1778000">
                <a:moveTo>
                  <a:pt x="34836" y="60579"/>
                </a:moveTo>
                <a:lnTo>
                  <a:pt x="24638" y="23342"/>
                </a:lnTo>
                <a:lnTo>
                  <a:pt x="4584" y="4457"/>
                </a:lnTo>
                <a:lnTo>
                  <a:pt x="0" y="0"/>
                </a:lnTo>
                <a:lnTo>
                  <a:pt x="18059" y="40132"/>
                </a:lnTo>
                <a:lnTo>
                  <a:pt x="34836" y="60579"/>
                </a:lnTo>
                <a:close/>
              </a:path>
              <a:path w="1609725" h="1778000">
                <a:moveTo>
                  <a:pt x="253822" y="91630"/>
                </a:moveTo>
                <a:lnTo>
                  <a:pt x="249999" y="78117"/>
                </a:lnTo>
                <a:lnTo>
                  <a:pt x="250825" y="83375"/>
                </a:lnTo>
                <a:lnTo>
                  <a:pt x="253822" y="91630"/>
                </a:lnTo>
                <a:close/>
              </a:path>
              <a:path w="1609725" h="1778000">
                <a:moveTo>
                  <a:pt x="255714" y="64897"/>
                </a:moveTo>
                <a:lnTo>
                  <a:pt x="245097" y="60858"/>
                </a:lnTo>
                <a:lnTo>
                  <a:pt x="249999" y="78117"/>
                </a:lnTo>
                <a:lnTo>
                  <a:pt x="249796" y="76873"/>
                </a:lnTo>
                <a:lnTo>
                  <a:pt x="249339" y="71526"/>
                </a:lnTo>
                <a:lnTo>
                  <a:pt x="248031" y="66738"/>
                </a:lnTo>
                <a:lnTo>
                  <a:pt x="255714" y="64897"/>
                </a:lnTo>
                <a:close/>
              </a:path>
              <a:path w="1609725" h="1778000">
                <a:moveTo>
                  <a:pt x="275907" y="60071"/>
                </a:moveTo>
                <a:lnTo>
                  <a:pt x="255714" y="64897"/>
                </a:lnTo>
                <a:lnTo>
                  <a:pt x="275615" y="72491"/>
                </a:lnTo>
                <a:lnTo>
                  <a:pt x="275907" y="60071"/>
                </a:lnTo>
                <a:close/>
              </a:path>
              <a:path w="1609725" h="1778000">
                <a:moveTo>
                  <a:pt x="357784" y="54038"/>
                </a:moveTo>
                <a:lnTo>
                  <a:pt x="356057" y="37490"/>
                </a:lnTo>
                <a:lnTo>
                  <a:pt x="348183" y="28054"/>
                </a:lnTo>
                <a:lnTo>
                  <a:pt x="351104" y="53492"/>
                </a:lnTo>
                <a:lnTo>
                  <a:pt x="342442" y="56629"/>
                </a:lnTo>
                <a:lnTo>
                  <a:pt x="328637" y="51777"/>
                </a:lnTo>
                <a:lnTo>
                  <a:pt x="316115" y="53263"/>
                </a:lnTo>
                <a:lnTo>
                  <a:pt x="324256" y="75628"/>
                </a:lnTo>
                <a:lnTo>
                  <a:pt x="318262" y="86207"/>
                </a:lnTo>
                <a:lnTo>
                  <a:pt x="314007" y="95669"/>
                </a:lnTo>
                <a:lnTo>
                  <a:pt x="327367" y="114744"/>
                </a:lnTo>
                <a:lnTo>
                  <a:pt x="324065" y="101815"/>
                </a:lnTo>
                <a:lnTo>
                  <a:pt x="325501" y="78486"/>
                </a:lnTo>
                <a:lnTo>
                  <a:pt x="322135" y="65747"/>
                </a:lnTo>
                <a:lnTo>
                  <a:pt x="352933" y="89319"/>
                </a:lnTo>
                <a:lnTo>
                  <a:pt x="355904" y="72898"/>
                </a:lnTo>
                <a:lnTo>
                  <a:pt x="357784" y="54038"/>
                </a:lnTo>
                <a:close/>
              </a:path>
              <a:path w="1609725" h="1778000">
                <a:moveTo>
                  <a:pt x="445935" y="159727"/>
                </a:moveTo>
                <a:lnTo>
                  <a:pt x="444690" y="144310"/>
                </a:lnTo>
                <a:lnTo>
                  <a:pt x="436537" y="138137"/>
                </a:lnTo>
                <a:lnTo>
                  <a:pt x="427634" y="133032"/>
                </a:lnTo>
                <a:lnTo>
                  <a:pt x="424154" y="120840"/>
                </a:lnTo>
                <a:lnTo>
                  <a:pt x="424167" y="149275"/>
                </a:lnTo>
                <a:lnTo>
                  <a:pt x="426796" y="158203"/>
                </a:lnTo>
                <a:lnTo>
                  <a:pt x="433552" y="158178"/>
                </a:lnTo>
                <a:lnTo>
                  <a:pt x="445935" y="159727"/>
                </a:lnTo>
                <a:close/>
              </a:path>
              <a:path w="1609725" h="1778000">
                <a:moveTo>
                  <a:pt x="771753" y="352628"/>
                </a:moveTo>
                <a:lnTo>
                  <a:pt x="754087" y="324040"/>
                </a:lnTo>
                <a:lnTo>
                  <a:pt x="754392" y="349097"/>
                </a:lnTo>
                <a:lnTo>
                  <a:pt x="771753" y="352628"/>
                </a:lnTo>
                <a:close/>
              </a:path>
              <a:path w="1609725" h="1778000">
                <a:moveTo>
                  <a:pt x="1201039" y="597992"/>
                </a:moveTo>
                <a:lnTo>
                  <a:pt x="1199743" y="588416"/>
                </a:lnTo>
                <a:lnTo>
                  <a:pt x="1196746" y="580415"/>
                </a:lnTo>
                <a:lnTo>
                  <a:pt x="1192301" y="575957"/>
                </a:lnTo>
                <a:lnTo>
                  <a:pt x="1186942" y="576986"/>
                </a:lnTo>
                <a:lnTo>
                  <a:pt x="1181176" y="585419"/>
                </a:lnTo>
                <a:lnTo>
                  <a:pt x="1179537" y="594677"/>
                </a:lnTo>
                <a:lnTo>
                  <a:pt x="1186243" y="593382"/>
                </a:lnTo>
                <a:lnTo>
                  <a:pt x="1192034" y="594690"/>
                </a:lnTo>
                <a:lnTo>
                  <a:pt x="1195793" y="596341"/>
                </a:lnTo>
                <a:lnTo>
                  <a:pt x="1197851" y="600151"/>
                </a:lnTo>
                <a:lnTo>
                  <a:pt x="1196911" y="607275"/>
                </a:lnTo>
                <a:lnTo>
                  <a:pt x="1191666" y="618883"/>
                </a:lnTo>
                <a:lnTo>
                  <a:pt x="1196606" y="614895"/>
                </a:lnTo>
                <a:lnTo>
                  <a:pt x="1199857" y="607377"/>
                </a:lnTo>
                <a:lnTo>
                  <a:pt x="1201039" y="597992"/>
                </a:lnTo>
                <a:close/>
              </a:path>
              <a:path w="1609725" h="1778000">
                <a:moveTo>
                  <a:pt x="1282153" y="897293"/>
                </a:moveTo>
                <a:lnTo>
                  <a:pt x="1281722" y="897255"/>
                </a:lnTo>
                <a:lnTo>
                  <a:pt x="1280693" y="897559"/>
                </a:lnTo>
                <a:lnTo>
                  <a:pt x="1280541" y="897801"/>
                </a:lnTo>
                <a:lnTo>
                  <a:pt x="1282153" y="897293"/>
                </a:lnTo>
                <a:close/>
              </a:path>
              <a:path w="1609725" h="1778000">
                <a:moveTo>
                  <a:pt x="1295031" y="893292"/>
                </a:moveTo>
                <a:lnTo>
                  <a:pt x="1283919" y="891514"/>
                </a:lnTo>
                <a:lnTo>
                  <a:pt x="1269809" y="890079"/>
                </a:lnTo>
                <a:lnTo>
                  <a:pt x="1254302" y="890168"/>
                </a:lnTo>
                <a:lnTo>
                  <a:pt x="1239037" y="892962"/>
                </a:lnTo>
                <a:lnTo>
                  <a:pt x="1281722" y="897255"/>
                </a:lnTo>
                <a:lnTo>
                  <a:pt x="1295031" y="893292"/>
                </a:lnTo>
                <a:close/>
              </a:path>
              <a:path w="1609725" h="1778000">
                <a:moveTo>
                  <a:pt x="1296517" y="928331"/>
                </a:moveTo>
                <a:lnTo>
                  <a:pt x="1280528" y="916863"/>
                </a:lnTo>
                <a:lnTo>
                  <a:pt x="1275549" y="906005"/>
                </a:lnTo>
                <a:lnTo>
                  <a:pt x="1280541" y="897801"/>
                </a:lnTo>
                <a:lnTo>
                  <a:pt x="1246835" y="908291"/>
                </a:lnTo>
                <a:lnTo>
                  <a:pt x="1230452" y="913638"/>
                </a:lnTo>
                <a:lnTo>
                  <a:pt x="1252169" y="920686"/>
                </a:lnTo>
                <a:lnTo>
                  <a:pt x="1261960" y="930554"/>
                </a:lnTo>
                <a:lnTo>
                  <a:pt x="1272514" y="935634"/>
                </a:lnTo>
                <a:lnTo>
                  <a:pt x="1296517" y="928331"/>
                </a:lnTo>
                <a:close/>
              </a:path>
              <a:path w="1609725" h="1778000">
                <a:moveTo>
                  <a:pt x="1432458" y="769950"/>
                </a:moveTo>
                <a:lnTo>
                  <a:pt x="1407071" y="779081"/>
                </a:lnTo>
                <a:lnTo>
                  <a:pt x="1381760" y="787704"/>
                </a:lnTo>
                <a:lnTo>
                  <a:pt x="1430947" y="790257"/>
                </a:lnTo>
                <a:lnTo>
                  <a:pt x="1432458" y="769950"/>
                </a:lnTo>
                <a:close/>
              </a:path>
              <a:path w="1609725" h="1778000">
                <a:moveTo>
                  <a:pt x="1445679" y="1548688"/>
                </a:moveTo>
                <a:lnTo>
                  <a:pt x="1441818" y="1549107"/>
                </a:lnTo>
                <a:lnTo>
                  <a:pt x="1426883" y="1552181"/>
                </a:lnTo>
                <a:lnTo>
                  <a:pt x="1410042" y="1557007"/>
                </a:lnTo>
                <a:lnTo>
                  <a:pt x="1408366" y="1550809"/>
                </a:lnTo>
                <a:lnTo>
                  <a:pt x="1408430" y="1561109"/>
                </a:lnTo>
                <a:lnTo>
                  <a:pt x="1412989" y="1564106"/>
                </a:lnTo>
                <a:lnTo>
                  <a:pt x="1420672" y="1561998"/>
                </a:lnTo>
                <a:lnTo>
                  <a:pt x="1430007" y="1557007"/>
                </a:lnTo>
                <a:lnTo>
                  <a:pt x="1440472" y="1551076"/>
                </a:lnTo>
                <a:lnTo>
                  <a:pt x="1445679" y="1548688"/>
                </a:lnTo>
                <a:close/>
              </a:path>
              <a:path w="1609725" h="1778000">
                <a:moveTo>
                  <a:pt x="1466443" y="1547825"/>
                </a:moveTo>
                <a:lnTo>
                  <a:pt x="1466126" y="1547672"/>
                </a:lnTo>
                <a:lnTo>
                  <a:pt x="1459738" y="1544675"/>
                </a:lnTo>
                <a:lnTo>
                  <a:pt x="1450721" y="1546377"/>
                </a:lnTo>
                <a:lnTo>
                  <a:pt x="1445679" y="1548688"/>
                </a:lnTo>
                <a:lnTo>
                  <a:pt x="1454962" y="1547672"/>
                </a:lnTo>
                <a:lnTo>
                  <a:pt x="1466443" y="1547825"/>
                </a:lnTo>
                <a:close/>
              </a:path>
              <a:path w="1609725" h="1778000">
                <a:moveTo>
                  <a:pt x="1577657" y="964946"/>
                </a:moveTo>
                <a:lnTo>
                  <a:pt x="1547495" y="956487"/>
                </a:lnTo>
                <a:lnTo>
                  <a:pt x="1557362" y="976820"/>
                </a:lnTo>
                <a:lnTo>
                  <a:pt x="1577657" y="964946"/>
                </a:lnTo>
                <a:close/>
              </a:path>
              <a:path w="1609725" h="1778000">
                <a:moveTo>
                  <a:pt x="1579994" y="848766"/>
                </a:moveTo>
                <a:lnTo>
                  <a:pt x="1537538" y="839444"/>
                </a:lnTo>
                <a:lnTo>
                  <a:pt x="1534566" y="865022"/>
                </a:lnTo>
                <a:lnTo>
                  <a:pt x="1579994" y="848766"/>
                </a:lnTo>
                <a:close/>
              </a:path>
              <a:path w="1609725" h="1778000">
                <a:moveTo>
                  <a:pt x="1584325" y="1747964"/>
                </a:moveTo>
                <a:lnTo>
                  <a:pt x="1575574" y="1740979"/>
                </a:lnTo>
                <a:lnTo>
                  <a:pt x="1555115" y="1749526"/>
                </a:lnTo>
                <a:lnTo>
                  <a:pt x="1583486" y="1752866"/>
                </a:lnTo>
                <a:lnTo>
                  <a:pt x="1567688" y="1764436"/>
                </a:lnTo>
                <a:lnTo>
                  <a:pt x="1564627" y="1771065"/>
                </a:lnTo>
                <a:lnTo>
                  <a:pt x="1568361" y="1774863"/>
                </a:lnTo>
                <a:lnTo>
                  <a:pt x="1572945" y="1777923"/>
                </a:lnTo>
                <a:lnTo>
                  <a:pt x="1582928" y="1762823"/>
                </a:lnTo>
                <a:lnTo>
                  <a:pt x="1584325" y="1747964"/>
                </a:lnTo>
                <a:close/>
              </a:path>
              <a:path w="1609725" h="1778000">
                <a:moveTo>
                  <a:pt x="1609305" y="434848"/>
                </a:moveTo>
                <a:lnTo>
                  <a:pt x="1603933" y="388493"/>
                </a:lnTo>
                <a:lnTo>
                  <a:pt x="1599844" y="366534"/>
                </a:lnTo>
                <a:lnTo>
                  <a:pt x="1597837" y="379209"/>
                </a:lnTo>
                <a:lnTo>
                  <a:pt x="1595259" y="391363"/>
                </a:lnTo>
                <a:lnTo>
                  <a:pt x="1592732" y="403567"/>
                </a:lnTo>
                <a:lnTo>
                  <a:pt x="1589659" y="415213"/>
                </a:lnTo>
                <a:lnTo>
                  <a:pt x="1599895" y="424649"/>
                </a:lnTo>
                <a:lnTo>
                  <a:pt x="1609305" y="434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bg object 8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962" y="5664679"/>
            <a:ext cx="86686" cy="110395"/>
          </a:xfrm>
          <a:prstGeom prst="rect">
            <a:avLst/>
          </a:prstGeom>
        </p:spPr>
      </p:pic>
      <p:sp>
        <p:nvSpPr>
          <p:cNvPr id="87" name="bg object 87"/>
          <p:cNvSpPr/>
          <p:nvPr/>
        </p:nvSpPr>
        <p:spPr>
          <a:xfrm>
            <a:off x="12901625" y="5832474"/>
            <a:ext cx="208915" cy="346710"/>
          </a:xfrm>
          <a:custGeom>
            <a:avLst/>
            <a:gdLst/>
            <a:ahLst/>
            <a:cxnLst/>
            <a:rect l="l" t="t" r="r" b="b"/>
            <a:pathLst>
              <a:path w="208915" h="346710">
                <a:moveTo>
                  <a:pt x="35852" y="248793"/>
                </a:moveTo>
                <a:lnTo>
                  <a:pt x="13982" y="230479"/>
                </a:lnTo>
                <a:lnTo>
                  <a:pt x="19672" y="243636"/>
                </a:lnTo>
                <a:lnTo>
                  <a:pt x="15532" y="265988"/>
                </a:lnTo>
                <a:lnTo>
                  <a:pt x="7112" y="291274"/>
                </a:lnTo>
                <a:lnTo>
                  <a:pt x="0" y="313232"/>
                </a:lnTo>
                <a:lnTo>
                  <a:pt x="35852" y="248793"/>
                </a:lnTo>
                <a:close/>
              </a:path>
              <a:path w="208915" h="346710">
                <a:moveTo>
                  <a:pt x="137414" y="346100"/>
                </a:moveTo>
                <a:lnTo>
                  <a:pt x="128816" y="342023"/>
                </a:lnTo>
                <a:lnTo>
                  <a:pt x="120167" y="337312"/>
                </a:lnTo>
                <a:lnTo>
                  <a:pt x="111493" y="331279"/>
                </a:lnTo>
                <a:lnTo>
                  <a:pt x="102857" y="323215"/>
                </a:lnTo>
                <a:lnTo>
                  <a:pt x="99504" y="341896"/>
                </a:lnTo>
                <a:lnTo>
                  <a:pt x="109550" y="345008"/>
                </a:lnTo>
                <a:lnTo>
                  <a:pt x="124891" y="342938"/>
                </a:lnTo>
                <a:lnTo>
                  <a:pt x="137414" y="346100"/>
                </a:lnTo>
                <a:close/>
              </a:path>
              <a:path w="208915" h="346710">
                <a:moveTo>
                  <a:pt x="196253" y="75120"/>
                </a:moveTo>
                <a:lnTo>
                  <a:pt x="173342" y="111874"/>
                </a:lnTo>
                <a:lnTo>
                  <a:pt x="184264" y="107111"/>
                </a:lnTo>
                <a:lnTo>
                  <a:pt x="195287" y="102031"/>
                </a:lnTo>
                <a:lnTo>
                  <a:pt x="196253" y="75120"/>
                </a:lnTo>
                <a:close/>
              </a:path>
              <a:path w="208915" h="346710">
                <a:moveTo>
                  <a:pt x="208356" y="46596"/>
                </a:moveTo>
                <a:lnTo>
                  <a:pt x="203225" y="26708"/>
                </a:lnTo>
                <a:lnTo>
                  <a:pt x="203301" y="10934"/>
                </a:lnTo>
                <a:lnTo>
                  <a:pt x="200050" y="1346"/>
                </a:lnTo>
                <a:lnTo>
                  <a:pt x="184912" y="0"/>
                </a:lnTo>
                <a:lnTo>
                  <a:pt x="155397" y="46888"/>
                </a:lnTo>
                <a:lnTo>
                  <a:pt x="208356" y="46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bg object 8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6708" y="6327700"/>
            <a:ext cx="100033" cy="100846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13558089" y="6330987"/>
            <a:ext cx="564515" cy="204470"/>
          </a:xfrm>
          <a:custGeom>
            <a:avLst/>
            <a:gdLst/>
            <a:ahLst/>
            <a:cxnLst/>
            <a:rect l="l" t="t" r="r" b="b"/>
            <a:pathLst>
              <a:path w="564515" h="204470">
                <a:moveTo>
                  <a:pt x="31254" y="94907"/>
                </a:moveTo>
                <a:lnTo>
                  <a:pt x="2730" y="35915"/>
                </a:lnTo>
                <a:lnTo>
                  <a:pt x="0" y="61264"/>
                </a:lnTo>
                <a:lnTo>
                  <a:pt x="10477" y="69926"/>
                </a:lnTo>
                <a:lnTo>
                  <a:pt x="18707" y="78054"/>
                </a:lnTo>
                <a:lnTo>
                  <a:pt x="9232" y="101815"/>
                </a:lnTo>
                <a:lnTo>
                  <a:pt x="15417" y="93319"/>
                </a:lnTo>
                <a:lnTo>
                  <a:pt x="21132" y="91389"/>
                </a:lnTo>
                <a:lnTo>
                  <a:pt x="26403" y="92951"/>
                </a:lnTo>
                <a:lnTo>
                  <a:pt x="31254" y="94907"/>
                </a:lnTo>
                <a:close/>
              </a:path>
              <a:path w="564515" h="204470">
                <a:moveTo>
                  <a:pt x="88709" y="190792"/>
                </a:moveTo>
                <a:lnTo>
                  <a:pt x="82042" y="182956"/>
                </a:lnTo>
                <a:lnTo>
                  <a:pt x="73748" y="175425"/>
                </a:lnTo>
                <a:lnTo>
                  <a:pt x="63322" y="173418"/>
                </a:lnTo>
                <a:lnTo>
                  <a:pt x="50253" y="182092"/>
                </a:lnTo>
                <a:lnTo>
                  <a:pt x="58470" y="192811"/>
                </a:lnTo>
                <a:lnTo>
                  <a:pt x="68262" y="200266"/>
                </a:lnTo>
                <a:lnTo>
                  <a:pt x="78676" y="200825"/>
                </a:lnTo>
                <a:lnTo>
                  <a:pt x="88709" y="190792"/>
                </a:lnTo>
                <a:close/>
              </a:path>
              <a:path w="564515" h="204470">
                <a:moveTo>
                  <a:pt x="230365" y="6591"/>
                </a:moveTo>
                <a:lnTo>
                  <a:pt x="218567" y="2870"/>
                </a:lnTo>
                <a:lnTo>
                  <a:pt x="202958" y="5435"/>
                </a:lnTo>
                <a:lnTo>
                  <a:pt x="195719" y="0"/>
                </a:lnTo>
                <a:lnTo>
                  <a:pt x="199682" y="18935"/>
                </a:lnTo>
                <a:lnTo>
                  <a:pt x="207619" y="29070"/>
                </a:lnTo>
                <a:lnTo>
                  <a:pt x="217220" y="32397"/>
                </a:lnTo>
                <a:lnTo>
                  <a:pt x="226199" y="30911"/>
                </a:lnTo>
                <a:lnTo>
                  <a:pt x="230365" y="6591"/>
                </a:lnTo>
                <a:close/>
              </a:path>
              <a:path w="564515" h="204470">
                <a:moveTo>
                  <a:pt x="448779" y="79451"/>
                </a:moveTo>
                <a:lnTo>
                  <a:pt x="434390" y="126911"/>
                </a:lnTo>
                <a:lnTo>
                  <a:pt x="440524" y="127927"/>
                </a:lnTo>
                <a:lnTo>
                  <a:pt x="448779" y="79451"/>
                </a:lnTo>
                <a:close/>
              </a:path>
              <a:path w="564515" h="204470">
                <a:moveTo>
                  <a:pt x="564375" y="161366"/>
                </a:moveTo>
                <a:lnTo>
                  <a:pt x="538556" y="161429"/>
                </a:lnTo>
                <a:lnTo>
                  <a:pt x="521017" y="131178"/>
                </a:lnTo>
                <a:lnTo>
                  <a:pt x="505447" y="96596"/>
                </a:lnTo>
                <a:lnTo>
                  <a:pt x="485533" y="83642"/>
                </a:lnTo>
                <a:lnTo>
                  <a:pt x="479958" y="96875"/>
                </a:lnTo>
                <a:lnTo>
                  <a:pt x="473049" y="109385"/>
                </a:lnTo>
                <a:lnTo>
                  <a:pt x="465785" y="120713"/>
                </a:lnTo>
                <a:lnTo>
                  <a:pt x="459092" y="130403"/>
                </a:lnTo>
                <a:lnTo>
                  <a:pt x="468515" y="151650"/>
                </a:lnTo>
                <a:lnTo>
                  <a:pt x="484530" y="156438"/>
                </a:lnTo>
                <a:lnTo>
                  <a:pt x="500659" y="157988"/>
                </a:lnTo>
                <a:lnTo>
                  <a:pt x="510400" y="169532"/>
                </a:lnTo>
                <a:lnTo>
                  <a:pt x="507263" y="204304"/>
                </a:lnTo>
                <a:lnTo>
                  <a:pt x="525932" y="183908"/>
                </a:lnTo>
                <a:lnTo>
                  <a:pt x="539115" y="185572"/>
                </a:lnTo>
                <a:lnTo>
                  <a:pt x="550646" y="185864"/>
                </a:lnTo>
                <a:lnTo>
                  <a:pt x="564375" y="161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bg object 9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08388" y="6470911"/>
            <a:ext cx="99091" cy="123992"/>
          </a:xfrm>
          <a:prstGeom prst="rect">
            <a:avLst/>
          </a:prstGeom>
        </p:spPr>
      </p:pic>
      <p:sp>
        <p:nvSpPr>
          <p:cNvPr id="91" name="bg object 91"/>
          <p:cNvSpPr/>
          <p:nvPr/>
        </p:nvSpPr>
        <p:spPr>
          <a:xfrm>
            <a:off x="15202396" y="6634034"/>
            <a:ext cx="1031240" cy="927735"/>
          </a:xfrm>
          <a:custGeom>
            <a:avLst/>
            <a:gdLst/>
            <a:ahLst/>
            <a:cxnLst/>
            <a:rect l="l" t="t" r="r" b="b"/>
            <a:pathLst>
              <a:path w="1031240" h="927734">
                <a:moveTo>
                  <a:pt x="40957" y="100711"/>
                </a:moveTo>
                <a:lnTo>
                  <a:pt x="34531" y="103225"/>
                </a:lnTo>
                <a:lnTo>
                  <a:pt x="23723" y="105079"/>
                </a:lnTo>
                <a:lnTo>
                  <a:pt x="11277" y="109054"/>
                </a:lnTo>
                <a:lnTo>
                  <a:pt x="0" y="117881"/>
                </a:lnTo>
                <a:lnTo>
                  <a:pt x="17208" y="146443"/>
                </a:lnTo>
                <a:lnTo>
                  <a:pt x="28524" y="146126"/>
                </a:lnTo>
                <a:lnTo>
                  <a:pt x="31089" y="133375"/>
                </a:lnTo>
                <a:lnTo>
                  <a:pt x="32651" y="115722"/>
                </a:lnTo>
                <a:lnTo>
                  <a:pt x="40957" y="100711"/>
                </a:lnTo>
                <a:close/>
              </a:path>
              <a:path w="1031240" h="927734">
                <a:moveTo>
                  <a:pt x="185597" y="88785"/>
                </a:moveTo>
                <a:lnTo>
                  <a:pt x="179451" y="63080"/>
                </a:lnTo>
                <a:lnTo>
                  <a:pt x="173901" y="36436"/>
                </a:lnTo>
                <a:lnTo>
                  <a:pt x="178485" y="0"/>
                </a:lnTo>
                <a:lnTo>
                  <a:pt x="166154" y="31165"/>
                </a:lnTo>
                <a:lnTo>
                  <a:pt x="164820" y="64135"/>
                </a:lnTo>
                <a:lnTo>
                  <a:pt x="167144" y="94424"/>
                </a:lnTo>
                <a:lnTo>
                  <a:pt x="165785" y="117551"/>
                </a:lnTo>
                <a:lnTo>
                  <a:pt x="172821" y="93903"/>
                </a:lnTo>
                <a:lnTo>
                  <a:pt x="178523" y="95135"/>
                </a:lnTo>
                <a:lnTo>
                  <a:pt x="180987" y="101930"/>
                </a:lnTo>
                <a:lnTo>
                  <a:pt x="182816" y="122364"/>
                </a:lnTo>
                <a:lnTo>
                  <a:pt x="185597" y="88785"/>
                </a:lnTo>
                <a:close/>
              </a:path>
              <a:path w="1031240" h="927734">
                <a:moveTo>
                  <a:pt x="524497" y="287108"/>
                </a:moveTo>
                <a:lnTo>
                  <a:pt x="516382" y="272821"/>
                </a:lnTo>
                <a:lnTo>
                  <a:pt x="506831" y="258559"/>
                </a:lnTo>
                <a:lnTo>
                  <a:pt x="493839" y="249377"/>
                </a:lnTo>
                <a:lnTo>
                  <a:pt x="475437" y="250342"/>
                </a:lnTo>
                <a:lnTo>
                  <a:pt x="463384" y="279463"/>
                </a:lnTo>
                <a:lnTo>
                  <a:pt x="469392" y="276186"/>
                </a:lnTo>
                <a:lnTo>
                  <a:pt x="464921" y="292328"/>
                </a:lnTo>
                <a:lnTo>
                  <a:pt x="462940" y="303390"/>
                </a:lnTo>
                <a:lnTo>
                  <a:pt x="466699" y="310311"/>
                </a:lnTo>
                <a:lnTo>
                  <a:pt x="479425" y="314032"/>
                </a:lnTo>
                <a:lnTo>
                  <a:pt x="501815" y="300316"/>
                </a:lnTo>
                <a:lnTo>
                  <a:pt x="524497" y="287108"/>
                </a:lnTo>
                <a:close/>
              </a:path>
              <a:path w="1031240" h="927734">
                <a:moveTo>
                  <a:pt x="957160" y="924217"/>
                </a:moveTo>
                <a:lnTo>
                  <a:pt x="952500" y="922350"/>
                </a:lnTo>
                <a:lnTo>
                  <a:pt x="945857" y="917181"/>
                </a:lnTo>
                <a:lnTo>
                  <a:pt x="939076" y="910196"/>
                </a:lnTo>
                <a:lnTo>
                  <a:pt x="918210" y="916686"/>
                </a:lnTo>
                <a:lnTo>
                  <a:pt x="957160" y="924217"/>
                </a:lnTo>
                <a:close/>
              </a:path>
              <a:path w="1031240" h="927734">
                <a:moveTo>
                  <a:pt x="972845" y="927252"/>
                </a:moveTo>
                <a:lnTo>
                  <a:pt x="957160" y="924217"/>
                </a:lnTo>
                <a:lnTo>
                  <a:pt x="960882" y="925703"/>
                </a:lnTo>
                <a:lnTo>
                  <a:pt x="972845" y="927252"/>
                </a:lnTo>
                <a:close/>
              </a:path>
              <a:path w="1031240" h="927734">
                <a:moveTo>
                  <a:pt x="1031189" y="658901"/>
                </a:moveTo>
                <a:lnTo>
                  <a:pt x="1030986" y="650176"/>
                </a:lnTo>
                <a:lnTo>
                  <a:pt x="1022210" y="655218"/>
                </a:lnTo>
                <a:lnTo>
                  <a:pt x="1013904" y="665645"/>
                </a:lnTo>
                <a:lnTo>
                  <a:pt x="1005738" y="677456"/>
                </a:lnTo>
                <a:lnTo>
                  <a:pt x="997394" y="686600"/>
                </a:lnTo>
                <a:lnTo>
                  <a:pt x="1013650" y="696163"/>
                </a:lnTo>
                <a:lnTo>
                  <a:pt x="1029881" y="706145"/>
                </a:lnTo>
                <a:lnTo>
                  <a:pt x="1030744" y="678192"/>
                </a:lnTo>
                <a:lnTo>
                  <a:pt x="1031189" y="658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" name="bg object 9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26194" y="7180618"/>
            <a:ext cx="66068" cy="71522"/>
          </a:xfrm>
          <a:prstGeom prst="rect">
            <a:avLst/>
          </a:prstGeom>
        </p:spPr>
      </p:pic>
      <p:sp>
        <p:nvSpPr>
          <p:cNvPr id="93" name="bg object 93"/>
          <p:cNvSpPr/>
          <p:nvPr/>
        </p:nvSpPr>
        <p:spPr>
          <a:xfrm>
            <a:off x="15833141" y="7437615"/>
            <a:ext cx="332105" cy="285115"/>
          </a:xfrm>
          <a:custGeom>
            <a:avLst/>
            <a:gdLst/>
            <a:ahLst/>
            <a:cxnLst/>
            <a:rect l="l" t="t" r="r" b="b"/>
            <a:pathLst>
              <a:path w="332105" h="285115">
                <a:moveTo>
                  <a:pt x="64249" y="203479"/>
                </a:moveTo>
                <a:lnTo>
                  <a:pt x="22491" y="193484"/>
                </a:lnTo>
                <a:lnTo>
                  <a:pt x="19735" y="184658"/>
                </a:lnTo>
                <a:lnTo>
                  <a:pt x="14224" y="174713"/>
                </a:lnTo>
                <a:lnTo>
                  <a:pt x="7366" y="164782"/>
                </a:lnTo>
                <a:lnTo>
                  <a:pt x="533" y="155956"/>
                </a:lnTo>
                <a:lnTo>
                  <a:pt x="4902" y="167462"/>
                </a:lnTo>
                <a:lnTo>
                  <a:pt x="914" y="173761"/>
                </a:lnTo>
                <a:lnTo>
                  <a:pt x="0" y="181559"/>
                </a:lnTo>
                <a:lnTo>
                  <a:pt x="13614" y="197561"/>
                </a:lnTo>
                <a:lnTo>
                  <a:pt x="38887" y="213321"/>
                </a:lnTo>
                <a:lnTo>
                  <a:pt x="52895" y="208661"/>
                </a:lnTo>
                <a:lnTo>
                  <a:pt x="64249" y="203479"/>
                </a:lnTo>
                <a:close/>
              </a:path>
              <a:path w="332105" h="285115">
                <a:moveTo>
                  <a:pt x="97561" y="210299"/>
                </a:moveTo>
                <a:lnTo>
                  <a:pt x="68262" y="201637"/>
                </a:lnTo>
                <a:lnTo>
                  <a:pt x="64249" y="203479"/>
                </a:lnTo>
                <a:lnTo>
                  <a:pt x="73494" y="205486"/>
                </a:lnTo>
                <a:lnTo>
                  <a:pt x="94272" y="209677"/>
                </a:lnTo>
                <a:lnTo>
                  <a:pt x="97561" y="210299"/>
                </a:lnTo>
                <a:close/>
              </a:path>
              <a:path w="332105" h="285115">
                <a:moveTo>
                  <a:pt x="126949" y="22618"/>
                </a:moveTo>
                <a:lnTo>
                  <a:pt x="97104" y="14122"/>
                </a:lnTo>
                <a:lnTo>
                  <a:pt x="111328" y="12700"/>
                </a:lnTo>
                <a:lnTo>
                  <a:pt x="115773" y="9626"/>
                </a:lnTo>
                <a:lnTo>
                  <a:pt x="109791" y="5257"/>
                </a:lnTo>
                <a:lnTo>
                  <a:pt x="92748" y="0"/>
                </a:lnTo>
                <a:lnTo>
                  <a:pt x="84607" y="6096"/>
                </a:lnTo>
                <a:lnTo>
                  <a:pt x="58496" y="22186"/>
                </a:lnTo>
                <a:lnTo>
                  <a:pt x="92608" y="22872"/>
                </a:lnTo>
                <a:lnTo>
                  <a:pt x="126949" y="22618"/>
                </a:lnTo>
                <a:close/>
              </a:path>
              <a:path w="332105" h="285115">
                <a:moveTo>
                  <a:pt x="331952" y="284518"/>
                </a:moveTo>
                <a:lnTo>
                  <a:pt x="298564" y="268503"/>
                </a:lnTo>
                <a:lnTo>
                  <a:pt x="301929" y="261162"/>
                </a:lnTo>
                <a:lnTo>
                  <a:pt x="287756" y="276783"/>
                </a:lnTo>
                <a:lnTo>
                  <a:pt x="309778" y="280797"/>
                </a:lnTo>
                <a:lnTo>
                  <a:pt x="331952" y="284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5888" y="1478069"/>
            <a:ext cx="412178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906" y="1820129"/>
            <a:ext cx="17614186" cy="670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216" y="2578045"/>
            <a:ext cx="7305040" cy="237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450" spc="-1560" dirty="0">
                <a:solidFill>
                  <a:srgbClr val="FF9AAE"/>
                </a:solidFill>
                <a:latin typeface="Trebuchet MS"/>
                <a:cs typeface="Trebuchet MS"/>
              </a:rPr>
              <a:t>P</a:t>
            </a:r>
            <a:r>
              <a:rPr sz="15450" spc="-2290" dirty="0">
                <a:solidFill>
                  <a:srgbClr val="FF9AAE"/>
                </a:solidFill>
                <a:latin typeface="Trebuchet MS"/>
                <a:cs typeface="Trebuchet MS"/>
              </a:rPr>
              <a:t>O</a:t>
            </a:r>
            <a:r>
              <a:rPr sz="15450" spc="-1210" dirty="0">
                <a:solidFill>
                  <a:srgbClr val="FF9AAE"/>
                </a:solidFill>
                <a:latin typeface="Trebuchet MS"/>
                <a:cs typeface="Trebuchet MS"/>
              </a:rPr>
              <a:t>R</a:t>
            </a:r>
            <a:r>
              <a:rPr sz="15450" spc="-3105" dirty="0">
                <a:solidFill>
                  <a:srgbClr val="FF9AAE"/>
                </a:solidFill>
                <a:latin typeface="Trebuchet MS"/>
                <a:cs typeface="Trebuchet MS"/>
              </a:rPr>
              <a:t>T</a:t>
            </a:r>
            <a:r>
              <a:rPr sz="15450" spc="-1255" dirty="0">
                <a:solidFill>
                  <a:srgbClr val="FF9AAE"/>
                </a:solidFill>
                <a:latin typeface="Trebuchet MS"/>
                <a:cs typeface="Trebuchet MS"/>
              </a:rPr>
              <a:t>A</a:t>
            </a:r>
            <a:r>
              <a:rPr sz="15450" spc="-1625" dirty="0">
                <a:solidFill>
                  <a:srgbClr val="FF9AAE"/>
                </a:solidFill>
                <a:latin typeface="Trebuchet MS"/>
                <a:cs typeface="Trebuchet MS"/>
              </a:rPr>
              <a:t>B</a:t>
            </a:r>
            <a:r>
              <a:rPr sz="15450" spc="-2080" dirty="0">
                <a:solidFill>
                  <a:srgbClr val="FF9AAE"/>
                </a:solidFill>
                <a:latin typeface="Trebuchet MS"/>
                <a:cs typeface="Trebuchet MS"/>
              </a:rPr>
              <a:t>L</a:t>
            </a:r>
            <a:r>
              <a:rPr sz="15450" spc="-525" dirty="0">
                <a:solidFill>
                  <a:srgbClr val="FF9AAE"/>
                </a:solidFill>
                <a:latin typeface="Trebuchet MS"/>
                <a:cs typeface="Trebuchet MS"/>
              </a:rPr>
              <a:t>E</a:t>
            </a:r>
            <a:endParaRPr sz="154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8248" y="4546305"/>
            <a:ext cx="2689225" cy="1132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50" spc="-1340" dirty="0">
                <a:solidFill>
                  <a:srgbClr val="FF748F"/>
                </a:solidFill>
                <a:latin typeface="Trebuchet MS"/>
                <a:cs typeface="Trebuchet MS"/>
              </a:rPr>
              <a:t>H</a:t>
            </a:r>
            <a:r>
              <a:rPr sz="7250" spc="-1075" dirty="0">
                <a:solidFill>
                  <a:srgbClr val="FF748F"/>
                </a:solidFill>
                <a:latin typeface="Trebuchet MS"/>
                <a:cs typeface="Trebuchet MS"/>
              </a:rPr>
              <a:t>O</a:t>
            </a:r>
            <a:r>
              <a:rPr sz="7250" spc="-1460" dirty="0">
                <a:solidFill>
                  <a:srgbClr val="FF748F"/>
                </a:solidFill>
                <a:latin typeface="Trebuchet MS"/>
                <a:cs typeface="Trebuchet MS"/>
              </a:rPr>
              <a:t>T</a:t>
            </a:r>
            <a:r>
              <a:rPr sz="7250" spc="-765" dirty="0">
                <a:solidFill>
                  <a:srgbClr val="FF748F"/>
                </a:solidFill>
                <a:latin typeface="Trebuchet MS"/>
                <a:cs typeface="Trebuchet MS"/>
              </a:rPr>
              <a:t>B</a:t>
            </a:r>
            <a:r>
              <a:rPr sz="7250" spc="-590" dirty="0">
                <a:solidFill>
                  <a:srgbClr val="FF748F"/>
                </a:solidFill>
                <a:latin typeface="Trebuchet MS"/>
                <a:cs typeface="Trebuchet MS"/>
              </a:rPr>
              <a:t>A</a:t>
            </a:r>
            <a:r>
              <a:rPr sz="7250" spc="-965" dirty="0">
                <a:solidFill>
                  <a:srgbClr val="FF748F"/>
                </a:solidFill>
                <a:latin typeface="Trebuchet MS"/>
                <a:cs typeface="Trebuchet MS"/>
              </a:rPr>
              <a:t>G</a:t>
            </a:r>
            <a:endParaRPr sz="7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47522" y="0"/>
            <a:ext cx="1340485" cy="2500630"/>
          </a:xfrm>
          <a:custGeom>
            <a:avLst/>
            <a:gdLst/>
            <a:ahLst/>
            <a:cxnLst/>
            <a:rect l="l" t="t" r="r" b="b"/>
            <a:pathLst>
              <a:path w="1340484" h="2500630">
                <a:moveTo>
                  <a:pt x="1340476" y="2500575"/>
                </a:moveTo>
                <a:lnTo>
                  <a:pt x="1282422" y="2492091"/>
                </a:lnTo>
                <a:lnTo>
                  <a:pt x="1228057" y="2481711"/>
                </a:lnTo>
                <a:lnTo>
                  <a:pt x="1178081" y="2469574"/>
                </a:lnTo>
                <a:lnTo>
                  <a:pt x="1128715" y="2454419"/>
                </a:lnTo>
                <a:lnTo>
                  <a:pt x="1080511" y="2435898"/>
                </a:lnTo>
                <a:lnTo>
                  <a:pt x="1034022" y="2413662"/>
                </a:lnTo>
                <a:lnTo>
                  <a:pt x="989801" y="2387364"/>
                </a:lnTo>
                <a:lnTo>
                  <a:pt x="939208" y="2348960"/>
                </a:lnTo>
                <a:lnTo>
                  <a:pt x="893650" y="2304701"/>
                </a:lnTo>
                <a:lnTo>
                  <a:pt x="853754" y="2255276"/>
                </a:lnTo>
                <a:lnTo>
                  <a:pt x="820150" y="2201375"/>
                </a:lnTo>
                <a:lnTo>
                  <a:pt x="798124" y="2157157"/>
                </a:lnTo>
                <a:lnTo>
                  <a:pt x="779659" y="2111797"/>
                </a:lnTo>
                <a:lnTo>
                  <a:pt x="764527" y="2065449"/>
                </a:lnTo>
                <a:lnTo>
                  <a:pt x="752500" y="2018267"/>
                </a:lnTo>
                <a:lnTo>
                  <a:pt x="743352" y="1970402"/>
                </a:lnTo>
                <a:lnTo>
                  <a:pt x="736854" y="1922008"/>
                </a:lnTo>
                <a:lnTo>
                  <a:pt x="732778" y="1873238"/>
                </a:lnTo>
                <a:lnTo>
                  <a:pt x="730897" y="1824245"/>
                </a:lnTo>
                <a:lnTo>
                  <a:pt x="730983" y="1775181"/>
                </a:lnTo>
                <a:lnTo>
                  <a:pt x="732809" y="1726200"/>
                </a:lnTo>
                <a:lnTo>
                  <a:pt x="736147" y="1677455"/>
                </a:lnTo>
                <a:lnTo>
                  <a:pt x="740778" y="1626875"/>
                </a:lnTo>
                <a:lnTo>
                  <a:pt x="746142" y="1576380"/>
                </a:lnTo>
                <a:lnTo>
                  <a:pt x="751990" y="1525947"/>
                </a:lnTo>
                <a:lnTo>
                  <a:pt x="764140" y="1425172"/>
                </a:lnTo>
                <a:lnTo>
                  <a:pt x="769945" y="1374781"/>
                </a:lnTo>
                <a:lnTo>
                  <a:pt x="775238" y="1324357"/>
                </a:lnTo>
                <a:lnTo>
                  <a:pt x="779771" y="1273876"/>
                </a:lnTo>
                <a:lnTo>
                  <a:pt x="783294" y="1223314"/>
                </a:lnTo>
                <a:lnTo>
                  <a:pt x="785559" y="1172647"/>
                </a:lnTo>
                <a:lnTo>
                  <a:pt x="786316" y="1121851"/>
                </a:lnTo>
                <a:lnTo>
                  <a:pt x="785318" y="1070903"/>
                </a:lnTo>
                <a:lnTo>
                  <a:pt x="782250" y="1019762"/>
                </a:lnTo>
                <a:lnTo>
                  <a:pt x="776920" y="968756"/>
                </a:lnTo>
                <a:lnTo>
                  <a:pt x="769179" y="918083"/>
                </a:lnTo>
                <a:lnTo>
                  <a:pt x="758878" y="867943"/>
                </a:lnTo>
                <a:lnTo>
                  <a:pt x="745869" y="818532"/>
                </a:lnTo>
                <a:lnTo>
                  <a:pt x="730001" y="770050"/>
                </a:lnTo>
                <a:lnTo>
                  <a:pt x="711128" y="722695"/>
                </a:lnTo>
                <a:lnTo>
                  <a:pt x="689100" y="676665"/>
                </a:lnTo>
                <a:lnTo>
                  <a:pt x="663768" y="632159"/>
                </a:lnTo>
                <a:lnTo>
                  <a:pt x="634983" y="589376"/>
                </a:lnTo>
                <a:lnTo>
                  <a:pt x="604068" y="551024"/>
                </a:lnTo>
                <a:lnTo>
                  <a:pt x="570001" y="516013"/>
                </a:lnTo>
                <a:lnTo>
                  <a:pt x="533137" y="484091"/>
                </a:lnTo>
                <a:lnTo>
                  <a:pt x="493832" y="455004"/>
                </a:lnTo>
                <a:lnTo>
                  <a:pt x="452441" y="428501"/>
                </a:lnTo>
                <a:lnTo>
                  <a:pt x="406123" y="402073"/>
                </a:lnTo>
                <a:lnTo>
                  <a:pt x="311866" y="351784"/>
                </a:lnTo>
                <a:lnTo>
                  <a:pt x="265135" y="325892"/>
                </a:lnTo>
                <a:lnTo>
                  <a:pt x="219475" y="298148"/>
                </a:lnTo>
                <a:lnTo>
                  <a:pt x="182875" y="272542"/>
                </a:lnTo>
                <a:lnTo>
                  <a:pt x="147310" y="243519"/>
                </a:lnTo>
                <a:lnTo>
                  <a:pt x="113604" y="211378"/>
                </a:lnTo>
                <a:lnTo>
                  <a:pt x="82577" y="176417"/>
                </a:lnTo>
                <a:lnTo>
                  <a:pt x="55052" y="138935"/>
                </a:lnTo>
                <a:lnTo>
                  <a:pt x="31850" y="99232"/>
                </a:lnTo>
                <a:lnTo>
                  <a:pt x="13794" y="57607"/>
                </a:lnTo>
                <a:lnTo>
                  <a:pt x="1706" y="14357"/>
                </a:lnTo>
                <a:lnTo>
                  <a:pt x="0" y="0"/>
                </a:lnTo>
                <a:lnTo>
                  <a:pt x="79852" y="0"/>
                </a:lnTo>
                <a:lnTo>
                  <a:pt x="93178" y="44683"/>
                </a:lnTo>
                <a:lnTo>
                  <a:pt x="116665" y="90648"/>
                </a:lnTo>
                <a:lnTo>
                  <a:pt x="145468" y="131203"/>
                </a:lnTo>
                <a:lnTo>
                  <a:pt x="178473" y="167019"/>
                </a:lnTo>
                <a:lnTo>
                  <a:pt x="214991" y="198843"/>
                </a:lnTo>
                <a:lnTo>
                  <a:pt x="254330" y="227420"/>
                </a:lnTo>
                <a:lnTo>
                  <a:pt x="295798" y="253497"/>
                </a:lnTo>
                <a:lnTo>
                  <a:pt x="338705" y="277818"/>
                </a:lnTo>
                <a:lnTo>
                  <a:pt x="426071" y="324180"/>
                </a:lnTo>
                <a:lnTo>
                  <a:pt x="469148" y="347712"/>
                </a:lnTo>
                <a:lnTo>
                  <a:pt x="510899" y="372473"/>
                </a:lnTo>
                <a:lnTo>
                  <a:pt x="553908" y="401383"/>
                </a:lnTo>
                <a:lnTo>
                  <a:pt x="594283" y="433164"/>
                </a:lnTo>
                <a:lnTo>
                  <a:pt x="632021" y="467815"/>
                </a:lnTo>
                <a:lnTo>
                  <a:pt x="667124" y="505337"/>
                </a:lnTo>
                <a:lnTo>
                  <a:pt x="699592" y="545729"/>
                </a:lnTo>
                <a:lnTo>
                  <a:pt x="727736" y="586620"/>
                </a:lnTo>
                <a:lnTo>
                  <a:pt x="752883" y="629400"/>
                </a:lnTo>
                <a:lnTo>
                  <a:pt x="775174" y="673765"/>
                </a:lnTo>
                <a:lnTo>
                  <a:pt x="794754" y="719413"/>
                </a:lnTo>
                <a:lnTo>
                  <a:pt x="811765" y="766040"/>
                </a:lnTo>
                <a:lnTo>
                  <a:pt x="826725" y="815099"/>
                </a:lnTo>
                <a:lnTo>
                  <a:pt x="838907" y="864761"/>
                </a:lnTo>
                <a:lnTo>
                  <a:pt x="848501" y="914931"/>
                </a:lnTo>
                <a:lnTo>
                  <a:pt x="855695" y="965513"/>
                </a:lnTo>
                <a:lnTo>
                  <a:pt x="860681" y="1016414"/>
                </a:lnTo>
                <a:lnTo>
                  <a:pt x="863649" y="1067537"/>
                </a:lnTo>
                <a:lnTo>
                  <a:pt x="864789" y="1118790"/>
                </a:lnTo>
                <a:lnTo>
                  <a:pt x="864290" y="1170075"/>
                </a:lnTo>
                <a:lnTo>
                  <a:pt x="862343" y="1221300"/>
                </a:lnTo>
                <a:lnTo>
                  <a:pt x="859137" y="1272368"/>
                </a:lnTo>
                <a:lnTo>
                  <a:pt x="854864" y="1323186"/>
                </a:lnTo>
                <a:lnTo>
                  <a:pt x="849856" y="1371799"/>
                </a:lnTo>
                <a:lnTo>
                  <a:pt x="844142" y="1420452"/>
                </a:lnTo>
                <a:lnTo>
                  <a:pt x="838018" y="1469143"/>
                </a:lnTo>
                <a:lnTo>
                  <a:pt x="831782" y="1517870"/>
                </a:lnTo>
                <a:lnTo>
                  <a:pt x="825730" y="1566632"/>
                </a:lnTo>
                <a:lnTo>
                  <a:pt x="820160" y="1615427"/>
                </a:lnTo>
                <a:lnTo>
                  <a:pt x="815368" y="1664255"/>
                </a:lnTo>
                <a:lnTo>
                  <a:pt x="811652" y="1713112"/>
                </a:lnTo>
                <a:lnTo>
                  <a:pt x="809309" y="1761998"/>
                </a:lnTo>
                <a:lnTo>
                  <a:pt x="808636" y="1810912"/>
                </a:lnTo>
                <a:lnTo>
                  <a:pt x="809930" y="1859851"/>
                </a:lnTo>
                <a:lnTo>
                  <a:pt x="813489" y="1908815"/>
                </a:lnTo>
                <a:lnTo>
                  <a:pt x="819923" y="1958059"/>
                </a:lnTo>
                <a:lnTo>
                  <a:pt x="829773" y="2007387"/>
                </a:lnTo>
                <a:lnTo>
                  <a:pt x="843202" y="2056198"/>
                </a:lnTo>
                <a:lnTo>
                  <a:pt x="860374" y="2103890"/>
                </a:lnTo>
                <a:lnTo>
                  <a:pt x="881450" y="2149862"/>
                </a:lnTo>
                <a:lnTo>
                  <a:pt x="906593" y="2193515"/>
                </a:lnTo>
                <a:lnTo>
                  <a:pt x="935968" y="2234245"/>
                </a:lnTo>
                <a:lnTo>
                  <a:pt x="969735" y="2271453"/>
                </a:lnTo>
                <a:lnTo>
                  <a:pt x="1008059" y="2304537"/>
                </a:lnTo>
                <a:lnTo>
                  <a:pt x="1049455" y="2332544"/>
                </a:lnTo>
                <a:lnTo>
                  <a:pt x="1093308" y="2356116"/>
                </a:lnTo>
                <a:lnTo>
                  <a:pt x="1139218" y="2375663"/>
                </a:lnTo>
                <a:lnTo>
                  <a:pt x="1186787" y="2391596"/>
                </a:lnTo>
                <a:lnTo>
                  <a:pt x="1235614" y="2404325"/>
                </a:lnTo>
                <a:lnTo>
                  <a:pt x="1285300" y="2414260"/>
                </a:lnTo>
                <a:lnTo>
                  <a:pt x="1335446" y="2421811"/>
                </a:lnTo>
                <a:lnTo>
                  <a:pt x="1340476" y="2422370"/>
                </a:lnTo>
                <a:lnTo>
                  <a:pt x="1340476" y="250057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647510"/>
            <a:ext cx="1149350" cy="2639695"/>
          </a:xfrm>
          <a:custGeom>
            <a:avLst/>
            <a:gdLst/>
            <a:ahLst/>
            <a:cxnLst/>
            <a:rect l="l" t="t" r="r" b="b"/>
            <a:pathLst>
              <a:path w="1149350" h="2639695">
                <a:moveTo>
                  <a:pt x="0" y="85910"/>
                </a:moveTo>
                <a:lnTo>
                  <a:pt x="0" y="1871"/>
                </a:lnTo>
                <a:lnTo>
                  <a:pt x="25207" y="181"/>
                </a:lnTo>
                <a:lnTo>
                  <a:pt x="76425" y="0"/>
                </a:lnTo>
                <a:lnTo>
                  <a:pt x="127572" y="3023"/>
                </a:lnTo>
                <a:lnTo>
                  <a:pt x="178430" y="9214"/>
                </a:lnTo>
                <a:lnTo>
                  <a:pt x="228780" y="18537"/>
                </a:lnTo>
                <a:lnTo>
                  <a:pt x="278671" y="31097"/>
                </a:lnTo>
                <a:lnTo>
                  <a:pt x="327573" y="46933"/>
                </a:lnTo>
                <a:lnTo>
                  <a:pt x="375264" y="65971"/>
                </a:lnTo>
                <a:lnTo>
                  <a:pt x="412452" y="83792"/>
                </a:lnTo>
                <a:lnTo>
                  <a:pt x="72234" y="83792"/>
                </a:lnTo>
                <a:lnTo>
                  <a:pt x="20320" y="84306"/>
                </a:lnTo>
                <a:lnTo>
                  <a:pt x="0" y="85910"/>
                </a:lnTo>
                <a:close/>
              </a:path>
              <a:path w="1149350" h="2639695">
                <a:moveTo>
                  <a:pt x="1149079" y="2639488"/>
                </a:moveTo>
                <a:lnTo>
                  <a:pt x="1019499" y="2639488"/>
                </a:lnTo>
                <a:lnTo>
                  <a:pt x="1010506" y="2632191"/>
                </a:lnTo>
                <a:lnTo>
                  <a:pt x="969624" y="2601197"/>
                </a:lnTo>
                <a:lnTo>
                  <a:pt x="927960" y="2571008"/>
                </a:lnTo>
                <a:lnTo>
                  <a:pt x="843864" y="2511370"/>
                </a:lnTo>
                <a:lnTo>
                  <a:pt x="802219" y="2481083"/>
                </a:lnTo>
                <a:lnTo>
                  <a:pt x="761368" y="2449925"/>
                </a:lnTo>
                <a:lnTo>
                  <a:pt x="721705" y="2417476"/>
                </a:lnTo>
                <a:lnTo>
                  <a:pt x="683623" y="2383318"/>
                </a:lnTo>
                <a:lnTo>
                  <a:pt x="647517" y="2347031"/>
                </a:lnTo>
                <a:lnTo>
                  <a:pt x="613780" y="2308195"/>
                </a:lnTo>
                <a:lnTo>
                  <a:pt x="583523" y="2267121"/>
                </a:lnTo>
                <a:lnTo>
                  <a:pt x="557725" y="2224349"/>
                </a:lnTo>
                <a:lnTo>
                  <a:pt x="536398" y="2179783"/>
                </a:lnTo>
                <a:lnTo>
                  <a:pt x="519552" y="2133331"/>
                </a:lnTo>
                <a:lnTo>
                  <a:pt x="507201" y="2084896"/>
                </a:lnTo>
                <a:lnTo>
                  <a:pt x="499356" y="2034384"/>
                </a:lnTo>
                <a:lnTo>
                  <a:pt x="495836" y="1990258"/>
                </a:lnTo>
                <a:lnTo>
                  <a:pt x="493767" y="1946045"/>
                </a:lnTo>
                <a:lnTo>
                  <a:pt x="491886" y="1901816"/>
                </a:lnTo>
                <a:lnTo>
                  <a:pt x="488935" y="1857643"/>
                </a:lnTo>
                <a:lnTo>
                  <a:pt x="483724" y="1817566"/>
                </a:lnTo>
                <a:lnTo>
                  <a:pt x="475803" y="1778002"/>
                </a:lnTo>
                <a:lnTo>
                  <a:pt x="465959" y="1738831"/>
                </a:lnTo>
                <a:lnTo>
                  <a:pt x="454981" y="1699937"/>
                </a:lnTo>
                <a:lnTo>
                  <a:pt x="441878" y="1655060"/>
                </a:lnTo>
                <a:lnTo>
                  <a:pt x="429217" y="1609560"/>
                </a:lnTo>
                <a:lnTo>
                  <a:pt x="418231" y="1563576"/>
                </a:lnTo>
                <a:lnTo>
                  <a:pt x="410156" y="1517244"/>
                </a:lnTo>
                <a:lnTo>
                  <a:pt x="406225" y="1470703"/>
                </a:lnTo>
                <a:lnTo>
                  <a:pt x="407673" y="1424092"/>
                </a:lnTo>
                <a:lnTo>
                  <a:pt x="415733" y="1377549"/>
                </a:lnTo>
                <a:lnTo>
                  <a:pt x="433926" y="1328074"/>
                </a:lnTo>
                <a:lnTo>
                  <a:pt x="460036" y="1283908"/>
                </a:lnTo>
                <a:lnTo>
                  <a:pt x="491571" y="1243422"/>
                </a:lnTo>
                <a:lnTo>
                  <a:pt x="526041" y="1204984"/>
                </a:lnTo>
                <a:lnTo>
                  <a:pt x="560954" y="1166964"/>
                </a:lnTo>
                <a:lnTo>
                  <a:pt x="593820" y="1127732"/>
                </a:lnTo>
                <a:lnTo>
                  <a:pt x="623485" y="1085270"/>
                </a:lnTo>
                <a:lnTo>
                  <a:pt x="649076" y="1040640"/>
                </a:lnTo>
                <a:lnTo>
                  <a:pt x="670714" y="994003"/>
                </a:lnTo>
                <a:lnTo>
                  <a:pt x="688519" y="945521"/>
                </a:lnTo>
                <a:lnTo>
                  <a:pt x="702613" y="895354"/>
                </a:lnTo>
                <a:lnTo>
                  <a:pt x="712588" y="844827"/>
                </a:lnTo>
                <a:lnTo>
                  <a:pt x="718836" y="794115"/>
                </a:lnTo>
                <a:lnTo>
                  <a:pt x="721357" y="743219"/>
                </a:lnTo>
                <a:lnTo>
                  <a:pt x="720151" y="692138"/>
                </a:lnTo>
                <a:lnTo>
                  <a:pt x="715219" y="640873"/>
                </a:lnTo>
                <a:lnTo>
                  <a:pt x="706266" y="588821"/>
                </a:lnTo>
                <a:lnTo>
                  <a:pt x="693343" y="538129"/>
                </a:lnTo>
                <a:lnTo>
                  <a:pt x="676451" y="488796"/>
                </a:lnTo>
                <a:lnTo>
                  <a:pt x="655589" y="440822"/>
                </a:lnTo>
                <a:lnTo>
                  <a:pt x="630757" y="394207"/>
                </a:lnTo>
                <a:lnTo>
                  <a:pt x="602860" y="351279"/>
                </a:lnTo>
                <a:lnTo>
                  <a:pt x="571780" y="311296"/>
                </a:lnTo>
                <a:lnTo>
                  <a:pt x="537515" y="274258"/>
                </a:lnTo>
                <a:lnTo>
                  <a:pt x="500067" y="240166"/>
                </a:lnTo>
                <a:lnTo>
                  <a:pt x="459435" y="209019"/>
                </a:lnTo>
                <a:lnTo>
                  <a:pt x="415509" y="180808"/>
                </a:lnTo>
                <a:lnTo>
                  <a:pt x="369932" y="156181"/>
                </a:lnTo>
                <a:lnTo>
                  <a:pt x="322889" y="135140"/>
                </a:lnTo>
                <a:lnTo>
                  <a:pt x="274568" y="117687"/>
                </a:lnTo>
                <a:lnTo>
                  <a:pt x="225156" y="103824"/>
                </a:lnTo>
                <a:lnTo>
                  <a:pt x="174838" y="93553"/>
                </a:lnTo>
                <a:lnTo>
                  <a:pt x="123802" y="86875"/>
                </a:lnTo>
                <a:lnTo>
                  <a:pt x="72234" y="83792"/>
                </a:lnTo>
                <a:lnTo>
                  <a:pt x="412452" y="83792"/>
                </a:lnTo>
                <a:lnTo>
                  <a:pt x="466125" y="113360"/>
                </a:lnTo>
                <a:lnTo>
                  <a:pt x="508852" y="141564"/>
                </a:lnTo>
                <a:lnTo>
                  <a:pt x="549479" y="172676"/>
                </a:lnTo>
                <a:lnTo>
                  <a:pt x="587786" y="206624"/>
                </a:lnTo>
                <a:lnTo>
                  <a:pt x="623550" y="243334"/>
                </a:lnTo>
                <a:lnTo>
                  <a:pt x="656549" y="282732"/>
                </a:lnTo>
                <a:lnTo>
                  <a:pt x="686561" y="324746"/>
                </a:lnTo>
                <a:lnTo>
                  <a:pt x="711334" y="365508"/>
                </a:lnTo>
                <a:lnTo>
                  <a:pt x="733160" y="407784"/>
                </a:lnTo>
                <a:lnTo>
                  <a:pt x="752055" y="451385"/>
                </a:lnTo>
                <a:lnTo>
                  <a:pt x="768034" y="496122"/>
                </a:lnTo>
                <a:lnTo>
                  <a:pt x="781115" y="541805"/>
                </a:lnTo>
                <a:lnTo>
                  <a:pt x="791315" y="588246"/>
                </a:lnTo>
                <a:lnTo>
                  <a:pt x="798649" y="635255"/>
                </a:lnTo>
                <a:lnTo>
                  <a:pt x="803134" y="682643"/>
                </a:lnTo>
                <a:lnTo>
                  <a:pt x="804787" y="730221"/>
                </a:lnTo>
                <a:lnTo>
                  <a:pt x="803624" y="777799"/>
                </a:lnTo>
                <a:lnTo>
                  <a:pt x="799662" y="825189"/>
                </a:lnTo>
                <a:lnTo>
                  <a:pt x="792917" y="872200"/>
                </a:lnTo>
                <a:lnTo>
                  <a:pt x="783460" y="918390"/>
                </a:lnTo>
                <a:lnTo>
                  <a:pt x="771091" y="963456"/>
                </a:lnTo>
                <a:lnTo>
                  <a:pt x="755809" y="1007398"/>
                </a:lnTo>
                <a:lnTo>
                  <a:pt x="737614" y="1050216"/>
                </a:lnTo>
                <a:lnTo>
                  <a:pt x="716506" y="1091910"/>
                </a:lnTo>
                <a:lnTo>
                  <a:pt x="692486" y="1132480"/>
                </a:lnTo>
                <a:lnTo>
                  <a:pt x="647633" y="1193548"/>
                </a:lnTo>
                <a:lnTo>
                  <a:pt x="597266" y="1250140"/>
                </a:lnTo>
                <a:lnTo>
                  <a:pt x="571363" y="1277451"/>
                </a:lnTo>
                <a:lnTo>
                  <a:pt x="546336" y="1305881"/>
                </a:lnTo>
                <a:lnTo>
                  <a:pt x="524050" y="1336297"/>
                </a:lnTo>
                <a:lnTo>
                  <a:pt x="506373" y="1369565"/>
                </a:lnTo>
                <a:lnTo>
                  <a:pt x="492396" y="1418911"/>
                </a:lnTo>
                <a:lnTo>
                  <a:pt x="489381" y="1469750"/>
                </a:lnTo>
                <a:lnTo>
                  <a:pt x="494692" y="1521257"/>
                </a:lnTo>
                <a:lnTo>
                  <a:pt x="505689" y="1572606"/>
                </a:lnTo>
                <a:lnTo>
                  <a:pt x="519735" y="1622972"/>
                </a:lnTo>
                <a:lnTo>
                  <a:pt x="534192" y="1671530"/>
                </a:lnTo>
                <a:lnTo>
                  <a:pt x="546093" y="1714293"/>
                </a:lnTo>
                <a:lnTo>
                  <a:pt x="556726" y="1757248"/>
                </a:lnTo>
                <a:lnTo>
                  <a:pt x="565452" y="1800606"/>
                </a:lnTo>
                <a:lnTo>
                  <a:pt x="571633" y="1844574"/>
                </a:lnTo>
                <a:lnTo>
                  <a:pt x="575227" y="1889525"/>
                </a:lnTo>
                <a:lnTo>
                  <a:pt x="577253" y="1934563"/>
                </a:lnTo>
                <a:lnTo>
                  <a:pt x="579137" y="1979600"/>
                </a:lnTo>
                <a:lnTo>
                  <a:pt x="582306" y="2024551"/>
                </a:lnTo>
                <a:lnTo>
                  <a:pt x="589357" y="2071488"/>
                </a:lnTo>
                <a:lnTo>
                  <a:pt x="601258" y="2116049"/>
                </a:lnTo>
                <a:lnTo>
                  <a:pt x="617809" y="2158332"/>
                </a:lnTo>
                <a:lnTo>
                  <a:pt x="638811" y="2198433"/>
                </a:lnTo>
                <a:lnTo>
                  <a:pt x="664064" y="2236449"/>
                </a:lnTo>
                <a:lnTo>
                  <a:pt x="693368" y="2272477"/>
                </a:lnTo>
                <a:lnTo>
                  <a:pt x="732154" y="2312834"/>
                </a:lnTo>
                <a:lnTo>
                  <a:pt x="773171" y="2350209"/>
                </a:lnTo>
                <a:lnTo>
                  <a:pt x="815957" y="2385303"/>
                </a:lnTo>
                <a:lnTo>
                  <a:pt x="860050" y="2418815"/>
                </a:lnTo>
                <a:lnTo>
                  <a:pt x="989827" y="2512583"/>
                </a:lnTo>
                <a:lnTo>
                  <a:pt x="1031835" y="2543678"/>
                </a:lnTo>
                <a:lnTo>
                  <a:pt x="1073229" y="2575568"/>
                </a:lnTo>
                <a:lnTo>
                  <a:pt x="1113757" y="2608586"/>
                </a:lnTo>
                <a:lnTo>
                  <a:pt x="1149079" y="2639488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6000" y="9508424"/>
            <a:ext cx="3388360" cy="779145"/>
          </a:xfrm>
          <a:custGeom>
            <a:avLst/>
            <a:gdLst/>
            <a:ahLst/>
            <a:cxnLst/>
            <a:rect l="l" t="t" r="r" b="b"/>
            <a:pathLst>
              <a:path w="3388359" h="779145">
                <a:moveTo>
                  <a:pt x="104827" y="778575"/>
                </a:moveTo>
                <a:lnTo>
                  <a:pt x="9624" y="778575"/>
                </a:lnTo>
                <a:lnTo>
                  <a:pt x="4936" y="738877"/>
                </a:lnTo>
                <a:lnTo>
                  <a:pt x="1351" y="689510"/>
                </a:lnTo>
                <a:lnTo>
                  <a:pt x="0" y="640039"/>
                </a:lnTo>
                <a:lnTo>
                  <a:pt x="838" y="593726"/>
                </a:lnTo>
                <a:lnTo>
                  <a:pt x="4056" y="541208"/>
                </a:lnTo>
                <a:lnTo>
                  <a:pt x="9489" y="492111"/>
                </a:lnTo>
                <a:lnTo>
                  <a:pt x="17216" y="443337"/>
                </a:lnTo>
                <a:lnTo>
                  <a:pt x="27250" y="395018"/>
                </a:lnTo>
                <a:lnTo>
                  <a:pt x="39605" y="347264"/>
                </a:lnTo>
                <a:lnTo>
                  <a:pt x="54218" y="301109"/>
                </a:lnTo>
                <a:lnTo>
                  <a:pt x="72511" y="256487"/>
                </a:lnTo>
                <a:lnTo>
                  <a:pt x="96261" y="214845"/>
                </a:lnTo>
                <a:lnTo>
                  <a:pt x="127244" y="177628"/>
                </a:lnTo>
                <a:lnTo>
                  <a:pt x="162856" y="147241"/>
                </a:lnTo>
                <a:lnTo>
                  <a:pt x="202112" y="120856"/>
                </a:lnTo>
                <a:lnTo>
                  <a:pt x="243617" y="97891"/>
                </a:lnTo>
                <a:lnTo>
                  <a:pt x="285973" y="77765"/>
                </a:lnTo>
                <a:lnTo>
                  <a:pt x="329420" y="59640"/>
                </a:lnTo>
                <a:lnTo>
                  <a:pt x="373642" y="43885"/>
                </a:lnTo>
                <a:lnTo>
                  <a:pt x="418637" y="30500"/>
                </a:lnTo>
                <a:lnTo>
                  <a:pt x="464407" y="19485"/>
                </a:lnTo>
                <a:lnTo>
                  <a:pt x="510693" y="10894"/>
                </a:lnTo>
                <a:lnTo>
                  <a:pt x="557238" y="4783"/>
                </a:lnTo>
                <a:lnTo>
                  <a:pt x="604041" y="1152"/>
                </a:lnTo>
                <a:lnTo>
                  <a:pt x="651104" y="0"/>
                </a:lnTo>
                <a:lnTo>
                  <a:pt x="700965" y="1708"/>
                </a:lnTo>
                <a:lnTo>
                  <a:pt x="750462" y="6350"/>
                </a:lnTo>
                <a:lnTo>
                  <a:pt x="799471" y="13864"/>
                </a:lnTo>
                <a:lnTo>
                  <a:pt x="847868" y="24186"/>
                </a:lnTo>
                <a:lnTo>
                  <a:pt x="895530" y="37256"/>
                </a:lnTo>
                <a:lnTo>
                  <a:pt x="942331" y="53010"/>
                </a:lnTo>
                <a:lnTo>
                  <a:pt x="988149" y="71388"/>
                </a:lnTo>
                <a:lnTo>
                  <a:pt x="1032859" y="92328"/>
                </a:lnTo>
                <a:lnTo>
                  <a:pt x="1037352" y="94750"/>
                </a:lnTo>
                <a:lnTo>
                  <a:pt x="637870" y="94750"/>
                </a:lnTo>
                <a:lnTo>
                  <a:pt x="586831" y="96897"/>
                </a:lnTo>
                <a:lnTo>
                  <a:pt x="535910" y="102351"/>
                </a:lnTo>
                <a:lnTo>
                  <a:pt x="485296" y="111117"/>
                </a:lnTo>
                <a:lnTo>
                  <a:pt x="435177" y="123200"/>
                </a:lnTo>
                <a:lnTo>
                  <a:pt x="385742" y="138605"/>
                </a:lnTo>
                <a:lnTo>
                  <a:pt x="345675" y="153747"/>
                </a:lnTo>
                <a:lnTo>
                  <a:pt x="306766" y="171261"/>
                </a:lnTo>
                <a:lnTo>
                  <a:pt x="269015" y="191148"/>
                </a:lnTo>
                <a:lnTo>
                  <a:pt x="232421" y="213408"/>
                </a:lnTo>
                <a:lnTo>
                  <a:pt x="201389" y="236636"/>
                </a:lnTo>
                <a:lnTo>
                  <a:pt x="175107" y="265126"/>
                </a:lnTo>
                <a:lnTo>
                  <a:pt x="154549" y="301746"/>
                </a:lnTo>
                <a:lnTo>
                  <a:pt x="139845" y="341152"/>
                </a:lnTo>
                <a:lnTo>
                  <a:pt x="124606" y="393268"/>
                </a:lnTo>
                <a:lnTo>
                  <a:pt x="112445" y="445821"/>
                </a:lnTo>
                <a:lnTo>
                  <a:pt x="103360" y="498810"/>
                </a:lnTo>
                <a:lnTo>
                  <a:pt x="97352" y="552235"/>
                </a:lnTo>
                <a:lnTo>
                  <a:pt x="94462" y="605354"/>
                </a:lnTo>
                <a:lnTo>
                  <a:pt x="94568" y="660395"/>
                </a:lnTo>
                <a:lnTo>
                  <a:pt x="96979" y="709345"/>
                </a:lnTo>
                <a:lnTo>
                  <a:pt x="101812" y="758253"/>
                </a:lnTo>
                <a:lnTo>
                  <a:pt x="104827" y="778575"/>
                </a:lnTo>
                <a:close/>
              </a:path>
              <a:path w="3388359" h="779145">
                <a:moveTo>
                  <a:pt x="1562070" y="704460"/>
                </a:moveTo>
                <a:lnTo>
                  <a:pt x="1514206" y="700395"/>
                </a:lnTo>
                <a:lnTo>
                  <a:pt x="1468943" y="685627"/>
                </a:lnTo>
                <a:lnTo>
                  <a:pt x="1426973" y="658562"/>
                </a:lnTo>
                <a:lnTo>
                  <a:pt x="1399674" y="630715"/>
                </a:lnTo>
                <a:lnTo>
                  <a:pt x="1376888" y="598839"/>
                </a:lnTo>
                <a:lnTo>
                  <a:pt x="1357259" y="564689"/>
                </a:lnTo>
                <a:lnTo>
                  <a:pt x="1339428" y="530018"/>
                </a:lnTo>
                <a:lnTo>
                  <a:pt x="1321080" y="495007"/>
                </a:lnTo>
                <a:lnTo>
                  <a:pt x="1301172" y="460956"/>
                </a:lnTo>
                <a:lnTo>
                  <a:pt x="1279705" y="427867"/>
                </a:lnTo>
                <a:lnTo>
                  <a:pt x="1256678" y="395739"/>
                </a:lnTo>
                <a:lnTo>
                  <a:pt x="1223963" y="356248"/>
                </a:lnTo>
                <a:lnTo>
                  <a:pt x="1189082" y="319238"/>
                </a:lnTo>
                <a:lnTo>
                  <a:pt x="1152035" y="284709"/>
                </a:lnTo>
                <a:lnTo>
                  <a:pt x="1112821" y="252662"/>
                </a:lnTo>
                <a:lnTo>
                  <a:pt x="1071441" y="223096"/>
                </a:lnTo>
                <a:lnTo>
                  <a:pt x="1027895" y="196012"/>
                </a:lnTo>
                <a:lnTo>
                  <a:pt x="982676" y="171886"/>
                </a:lnTo>
                <a:lnTo>
                  <a:pt x="936071" y="151026"/>
                </a:lnTo>
                <a:lnTo>
                  <a:pt x="888269" y="133438"/>
                </a:lnTo>
                <a:lnTo>
                  <a:pt x="839456" y="119127"/>
                </a:lnTo>
                <a:lnTo>
                  <a:pt x="789822" y="108098"/>
                </a:lnTo>
                <a:lnTo>
                  <a:pt x="739554" y="100355"/>
                </a:lnTo>
                <a:lnTo>
                  <a:pt x="688841" y="95904"/>
                </a:lnTo>
                <a:lnTo>
                  <a:pt x="637870" y="94750"/>
                </a:lnTo>
                <a:lnTo>
                  <a:pt x="1037352" y="94750"/>
                </a:lnTo>
                <a:lnTo>
                  <a:pt x="1076338" y="115766"/>
                </a:lnTo>
                <a:lnTo>
                  <a:pt x="1118461" y="141642"/>
                </a:lnTo>
                <a:lnTo>
                  <a:pt x="1159105" y="169892"/>
                </a:lnTo>
                <a:lnTo>
                  <a:pt x="1198147" y="200457"/>
                </a:lnTo>
                <a:lnTo>
                  <a:pt x="1235461" y="233272"/>
                </a:lnTo>
                <a:lnTo>
                  <a:pt x="1270924" y="268277"/>
                </a:lnTo>
                <a:lnTo>
                  <a:pt x="1299719" y="300008"/>
                </a:lnTo>
                <a:lnTo>
                  <a:pt x="1326878" y="333020"/>
                </a:lnTo>
                <a:lnTo>
                  <a:pt x="1352401" y="367313"/>
                </a:lnTo>
                <a:lnTo>
                  <a:pt x="1376289" y="402885"/>
                </a:lnTo>
                <a:lnTo>
                  <a:pt x="1396308" y="436955"/>
                </a:lnTo>
                <a:lnTo>
                  <a:pt x="1414748" y="471835"/>
                </a:lnTo>
                <a:lnTo>
                  <a:pt x="1432978" y="506821"/>
                </a:lnTo>
                <a:lnTo>
                  <a:pt x="1452373" y="541227"/>
                </a:lnTo>
                <a:lnTo>
                  <a:pt x="1461512" y="555914"/>
                </a:lnTo>
                <a:lnTo>
                  <a:pt x="1470945" y="569148"/>
                </a:lnTo>
                <a:lnTo>
                  <a:pt x="1481876" y="581447"/>
                </a:lnTo>
                <a:lnTo>
                  <a:pt x="1491749" y="590058"/>
                </a:lnTo>
                <a:lnTo>
                  <a:pt x="1491150" y="590058"/>
                </a:lnTo>
                <a:lnTo>
                  <a:pt x="1495523" y="593350"/>
                </a:lnTo>
                <a:lnTo>
                  <a:pt x="1495898" y="593350"/>
                </a:lnTo>
                <a:lnTo>
                  <a:pt x="1499425" y="595795"/>
                </a:lnTo>
                <a:lnTo>
                  <a:pt x="1500225" y="596312"/>
                </a:lnTo>
                <a:lnTo>
                  <a:pt x="1503092" y="598098"/>
                </a:lnTo>
                <a:lnTo>
                  <a:pt x="1506007" y="599791"/>
                </a:lnTo>
                <a:lnTo>
                  <a:pt x="1509017" y="601390"/>
                </a:lnTo>
                <a:lnTo>
                  <a:pt x="1513027" y="603646"/>
                </a:lnTo>
                <a:lnTo>
                  <a:pt x="1517258" y="605354"/>
                </a:lnTo>
                <a:lnTo>
                  <a:pt x="1531166" y="608903"/>
                </a:lnTo>
                <a:lnTo>
                  <a:pt x="1540719" y="610483"/>
                </a:lnTo>
                <a:lnTo>
                  <a:pt x="1550372" y="611254"/>
                </a:lnTo>
                <a:lnTo>
                  <a:pt x="1948323" y="611254"/>
                </a:lnTo>
                <a:lnTo>
                  <a:pt x="1851980" y="635429"/>
                </a:lnTo>
                <a:lnTo>
                  <a:pt x="1803388" y="648265"/>
                </a:lnTo>
                <a:lnTo>
                  <a:pt x="1755779" y="661779"/>
                </a:lnTo>
                <a:lnTo>
                  <a:pt x="1708074" y="675834"/>
                </a:lnTo>
                <a:lnTo>
                  <a:pt x="1660139" y="688894"/>
                </a:lnTo>
                <a:lnTo>
                  <a:pt x="1611842" y="699419"/>
                </a:lnTo>
                <a:lnTo>
                  <a:pt x="1562070" y="704460"/>
                </a:lnTo>
                <a:close/>
              </a:path>
              <a:path w="3388359" h="779145">
                <a:moveTo>
                  <a:pt x="1948323" y="611254"/>
                </a:moveTo>
                <a:lnTo>
                  <a:pt x="1550372" y="611254"/>
                </a:lnTo>
                <a:lnTo>
                  <a:pt x="1560124" y="611216"/>
                </a:lnTo>
                <a:lnTo>
                  <a:pt x="1582527" y="609323"/>
                </a:lnTo>
                <a:lnTo>
                  <a:pt x="1604649" y="605239"/>
                </a:lnTo>
                <a:lnTo>
                  <a:pt x="1626558" y="599771"/>
                </a:lnTo>
                <a:lnTo>
                  <a:pt x="1747438" y="566033"/>
                </a:lnTo>
                <a:lnTo>
                  <a:pt x="1840886" y="541208"/>
                </a:lnTo>
                <a:lnTo>
                  <a:pt x="1948238" y="514534"/>
                </a:lnTo>
                <a:lnTo>
                  <a:pt x="1998841" y="502810"/>
                </a:lnTo>
                <a:lnTo>
                  <a:pt x="2049589" y="491663"/>
                </a:lnTo>
                <a:lnTo>
                  <a:pt x="2100476" y="481150"/>
                </a:lnTo>
                <a:lnTo>
                  <a:pt x="2151493" y="471330"/>
                </a:lnTo>
                <a:lnTo>
                  <a:pt x="2202633" y="462260"/>
                </a:lnTo>
                <a:lnTo>
                  <a:pt x="2253889" y="453999"/>
                </a:lnTo>
                <a:lnTo>
                  <a:pt x="2305252" y="446603"/>
                </a:lnTo>
                <a:lnTo>
                  <a:pt x="2356714" y="440133"/>
                </a:lnTo>
                <a:lnTo>
                  <a:pt x="2408270" y="434645"/>
                </a:lnTo>
                <a:lnTo>
                  <a:pt x="2459909" y="430197"/>
                </a:lnTo>
                <a:lnTo>
                  <a:pt x="2511626" y="426847"/>
                </a:lnTo>
                <a:lnTo>
                  <a:pt x="2563412" y="424654"/>
                </a:lnTo>
                <a:lnTo>
                  <a:pt x="2613117" y="423858"/>
                </a:lnTo>
                <a:lnTo>
                  <a:pt x="2662955" y="424617"/>
                </a:lnTo>
                <a:lnTo>
                  <a:pt x="2712792" y="427048"/>
                </a:lnTo>
                <a:lnTo>
                  <a:pt x="2762492" y="431272"/>
                </a:lnTo>
                <a:lnTo>
                  <a:pt x="2811921" y="437408"/>
                </a:lnTo>
                <a:lnTo>
                  <a:pt x="2860944" y="445575"/>
                </a:lnTo>
                <a:lnTo>
                  <a:pt x="2909426" y="455894"/>
                </a:lnTo>
                <a:lnTo>
                  <a:pt x="2957231" y="468483"/>
                </a:lnTo>
                <a:lnTo>
                  <a:pt x="3004226" y="483462"/>
                </a:lnTo>
                <a:lnTo>
                  <a:pt x="3050275" y="500950"/>
                </a:lnTo>
                <a:lnTo>
                  <a:pt x="3084353" y="516195"/>
                </a:lnTo>
                <a:lnTo>
                  <a:pt x="2599791" y="516195"/>
                </a:lnTo>
                <a:lnTo>
                  <a:pt x="2548685" y="517380"/>
                </a:lnTo>
                <a:lnTo>
                  <a:pt x="2497574" y="520077"/>
                </a:lnTo>
                <a:lnTo>
                  <a:pt x="2446541" y="524127"/>
                </a:lnTo>
                <a:lnTo>
                  <a:pt x="2395668" y="529375"/>
                </a:lnTo>
                <a:lnTo>
                  <a:pt x="2345036" y="535665"/>
                </a:lnTo>
                <a:lnTo>
                  <a:pt x="2294728" y="542839"/>
                </a:lnTo>
                <a:lnTo>
                  <a:pt x="2244826" y="550742"/>
                </a:lnTo>
                <a:lnTo>
                  <a:pt x="2195413" y="559216"/>
                </a:lnTo>
                <a:lnTo>
                  <a:pt x="2145972" y="568287"/>
                </a:lnTo>
                <a:lnTo>
                  <a:pt x="2096664" y="578049"/>
                </a:lnTo>
                <a:lnTo>
                  <a:pt x="2047485" y="588449"/>
                </a:lnTo>
                <a:lnTo>
                  <a:pt x="1998431" y="599438"/>
                </a:lnTo>
                <a:lnTo>
                  <a:pt x="1948323" y="611254"/>
                </a:lnTo>
                <a:close/>
              </a:path>
              <a:path w="3388359" h="779145">
                <a:moveTo>
                  <a:pt x="3388006" y="778575"/>
                </a:moveTo>
                <a:lnTo>
                  <a:pt x="3273300" y="778575"/>
                </a:lnTo>
                <a:lnTo>
                  <a:pt x="3253678" y="754408"/>
                </a:lnTo>
                <a:lnTo>
                  <a:pt x="3219341" y="718743"/>
                </a:lnTo>
                <a:lnTo>
                  <a:pt x="3180549" y="684593"/>
                </a:lnTo>
                <a:lnTo>
                  <a:pt x="3138943" y="653684"/>
                </a:lnTo>
                <a:lnTo>
                  <a:pt x="3094830" y="626061"/>
                </a:lnTo>
                <a:lnTo>
                  <a:pt x="3048514" y="601769"/>
                </a:lnTo>
                <a:lnTo>
                  <a:pt x="3000303" y="580851"/>
                </a:lnTo>
                <a:lnTo>
                  <a:pt x="2950500" y="563353"/>
                </a:lnTo>
                <a:lnTo>
                  <a:pt x="2901728" y="549579"/>
                </a:lnTo>
                <a:lnTo>
                  <a:pt x="2852375" y="538411"/>
                </a:lnTo>
                <a:lnTo>
                  <a:pt x="2802525" y="529694"/>
                </a:lnTo>
                <a:lnTo>
                  <a:pt x="2752259" y="523270"/>
                </a:lnTo>
                <a:lnTo>
                  <a:pt x="2701660" y="518983"/>
                </a:lnTo>
                <a:lnTo>
                  <a:pt x="2650810" y="516677"/>
                </a:lnTo>
                <a:lnTo>
                  <a:pt x="2599791" y="516195"/>
                </a:lnTo>
                <a:lnTo>
                  <a:pt x="3084353" y="516195"/>
                </a:lnTo>
                <a:lnTo>
                  <a:pt x="3138995" y="543932"/>
                </a:lnTo>
                <a:lnTo>
                  <a:pt x="3181397" y="569665"/>
                </a:lnTo>
                <a:lnTo>
                  <a:pt x="3222313" y="598385"/>
                </a:lnTo>
                <a:lnTo>
                  <a:pt x="3261609" y="630211"/>
                </a:lnTo>
                <a:lnTo>
                  <a:pt x="3295740" y="662024"/>
                </a:lnTo>
                <a:lnTo>
                  <a:pt x="3327575" y="696153"/>
                </a:lnTo>
                <a:lnTo>
                  <a:pt x="3356886" y="732457"/>
                </a:lnTo>
                <a:lnTo>
                  <a:pt x="3383444" y="770791"/>
                </a:lnTo>
                <a:lnTo>
                  <a:pt x="3388006" y="778575"/>
                </a:lnTo>
                <a:close/>
              </a:path>
              <a:path w="3388359" h="779145">
                <a:moveTo>
                  <a:pt x="1495523" y="593350"/>
                </a:moveTo>
                <a:lnTo>
                  <a:pt x="1491150" y="590058"/>
                </a:lnTo>
                <a:lnTo>
                  <a:pt x="1494069" y="592082"/>
                </a:lnTo>
                <a:lnTo>
                  <a:pt x="1495523" y="593350"/>
                </a:lnTo>
                <a:close/>
              </a:path>
              <a:path w="3388359" h="779145">
                <a:moveTo>
                  <a:pt x="1494069" y="592082"/>
                </a:moveTo>
                <a:lnTo>
                  <a:pt x="1491150" y="590058"/>
                </a:lnTo>
                <a:lnTo>
                  <a:pt x="1491749" y="590058"/>
                </a:lnTo>
                <a:lnTo>
                  <a:pt x="1494069" y="592082"/>
                </a:lnTo>
                <a:close/>
              </a:path>
              <a:path w="3388359" h="779145">
                <a:moveTo>
                  <a:pt x="1495898" y="593350"/>
                </a:moveTo>
                <a:lnTo>
                  <a:pt x="1495523" y="593350"/>
                </a:lnTo>
                <a:lnTo>
                  <a:pt x="1494069" y="592082"/>
                </a:lnTo>
                <a:lnTo>
                  <a:pt x="1495898" y="593350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36663" y="4654136"/>
            <a:ext cx="651510" cy="3159125"/>
          </a:xfrm>
          <a:custGeom>
            <a:avLst/>
            <a:gdLst/>
            <a:ahLst/>
            <a:cxnLst/>
            <a:rect l="l" t="t" r="r" b="b"/>
            <a:pathLst>
              <a:path w="651509" h="3159125">
                <a:moveTo>
                  <a:pt x="651337" y="3159038"/>
                </a:moveTo>
                <a:lnTo>
                  <a:pt x="611535" y="3135827"/>
                </a:lnTo>
                <a:lnTo>
                  <a:pt x="568160" y="3109035"/>
                </a:lnTo>
                <a:lnTo>
                  <a:pt x="525493" y="3081160"/>
                </a:lnTo>
                <a:lnTo>
                  <a:pt x="483534" y="3052201"/>
                </a:lnTo>
                <a:lnTo>
                  <a:pt x="442282" y="3022158"/>
                </a:lnTo>
                <a:lnTo>
                  <a:pt x="401739" y="2991032"/>
                </a:lnTo>
                <a:lnTo>
                  <a:pt x="362613" y="2959364"/>
                </a:lnTo>
                <a:lnTo>
                  <a:pt x="324542" y="2926470"/>
                </a:lnTo>
                <a:lnTo>
                  <a:pt x="287651" y="2892309"/>
                </a:lnTo>
                <a:lnTo>
                  <a:pt x="252065" y="2856840"/>
                </a:lnTo>
                <a:lnTo>
                  <a:pt x="217910" y="2820021"/>
                </a:lnTo>
                <a:lnTo>
                  <a:pt x="185310" y="2781810"/>
                </a:lnTo>
                <a:lnTo>
                  <a:pt x="154390" y="2742165"/>
                </a:lnTo>
                <a:lnTo>
                  <a:pt x="125276" y="2701045"/>
                </a:lnTo>
                <a:lnTo>
                  <a:pt x="98731" y="2659119"/>
                </a:lnTo>
                <a:lnTo>
                  <a:pt x="74572" y="2615530"/>
                </a:lnTo>
                <a:lnTo>
                  <a:pt x="53161" y="2570458"/>
                </a:lnTo>
                <a:lnTo>
                  <a:pt x="34860" y="2524080"/>
                </a:lnTo>
                <a:lnTo>
                  <a:pt x="20031" y="2476578"/>
                </a:lnTo>
                <a:lnTo>
                  <a:pt x="9037" y="2428128"/>
                </a:lnTo>
                <a:lnTo>
                  <a:pt x="2239" y="2378912"/>
                </a:lnTo>
                <a:lnTo>
                  <a:pt x="0" y="2329107"/>
                </a:lnTo>
                <a:lnTo>
                  <a:pt x="2622" y="2280230"/>
                </a:lnTo>
                <a:lnTo>
                  <a:pt x="9892" y="2232751"/>
                </a:lnTo>
                <a:lnTo>
                  <a:pt x="21535" y="2186421"/>
                </a:lnTo>
                <a:lnTo>
                  <a:pt x="37215" y="2141405"/>
                </a:lnTo>
                <a:lnTo>
                  <a:pt x="56609" y="2097769"/>
                </a:lnTo>
                <a:lnTo>
                  <a:pt x="79484" y="2055438"/>
                </a:lnTo>
                <a:lnTo>
                  <a:pt x="105255" y="2014888"/>
                </a:lnTo>
                <a:lnTo>
                  <a:pt x="133865" y="1975770"/>
                </a:lnTo>
                <a:lnTo>
                  <a:pt x="167687" y="1934819"/>
                </a:lnTo>
                <a:lnTo>
                  <a:pt x="203524" y="1895732"/>
                </a:lnTo>
                <a:lnTo>
                  <a:pt x="240983" y="1858171"/>
                </a:lnTo>
                <a:lnTo>
                  <a:pt x="279669" y="1821799"/>
                </a:lnTo>
                <a:lnTo>
                  <a:pt x="319184" y="1786279"/>
                </a:lnTo>
                <a:lnTo>
                  <a:pt x="399129" y="1716438"/>
                </a:lnTo>
                <a:lnTo>
                  <a:pt x="435214" y="1684405"/>
                </a:lnTo>
                <a:lnTo>
                  <a:pt x="470321" y="1651872"/>
                </a:lnTo>
                <a:lnTo>
                  <a:pt x="504219" y="1618573"/>
                </a:lnTo>
                <a:lnTo>
                  <a:pt x="536678" y="1584245"/>
                </a:lnTo>
                <a:lnTo>
                  <a:pt x="567466" y="1548622"/>
                </a:lnTo>
                <a:lnTo>
                  <a:pt x="596353" y="1511440"/>
                </a:lnTo>
                <a:lnTo>
                  <a:pt x="623107" y="1472433"/>
                </a:lnTo>
                <a:lnTo>
                  <a:pt x="647499" y="1431339"/>
                </a:lnTo>
                <a:lnTo>
                  <a:pt x="651337" y="1424206"/>
                </a:lnTo>
                <a:lnTo>
                  <a:pt x="651337" y="1595109"/>
                </a:lnTo>
                <a:lnTo>
                  <a:pt x="608122" y="1647109"/>
                </a:lnTo>
                <a:lnTo>
                  <a:pt x="576636" y="1681028"/>
                </a:lnTo>
                <a:lnTo>
                  <a:pt x="544460" y="1713136"/>
                </a:lnTo>
                <a:lnTo>
                  <a:pt x="511973" y="1743296"/>
                </a:lnTo>
                <a:lnTo>
                  <a:pt x="472909" y="1777827"/>
                </a:lnTo>
                <a:lnTo>
                  <a:pt x="394241" y="1846434"/>
                </a:lnTo>
                <a:lnTo>
                  <a:pt x="355314" y="1881189"/>
                </a:lnTo>
                <a:lnTo>
                  <a:pt x="317113" y="1916698"/>
                </a:lnTo>
                <a:lnTo>
                  <a:pt x="279975" y="1953300"/>
                </a:lnTo>
                <a:lnTo>
                  <a:pt x="244241" y="1991335"/>
                </a:lnTo>
                <a:lnTo>
                  <a:pt x="216788" y="2023139"/>
                </a:lnTo>
                <a:lnTo>
                  <a:pt x="191683" y="2055576"/>
                </a:lnTo>
                <a:lnTo>
                  <a:pt x="168642" y="2089756"/>
                </a:lnTo>
                <a:lnTo>
                  <a:pt x="146820" y="2127620"/>
                </a:lnTo>
                <a:lnTo>
                  <a:pt x="128878" y="2164586"/>
                </a:lnTo>
                <a:lnTo>
                  <a:pt x="126035" y="2171277"/>
                </a:lnTo>
                <a:lnTo>
                  <a:pt x="125157" y="2173706"/>
                </a:lnTo>
                <a:lnTo>
                  <a:pt x="111931" y="2212801"/>
                </a:lnTo>
                <a:lnTo>
                  <a:pt x="101597" y="2255175"/>
                </a:lnTo>
                <a:lnTo>
                  <a:pt x="98892" y="2271024"/>
                </a:lnTo>
                <a:lnTo>
                  <a:pt x="98797" y="2271499"/>
                </a:lnTo>
                <a:lnTo>
                  <a:pt x="98436" y="2274156"/>
                </a:lnTo>
                <a:lnTo>
                  <a:pt x="97611" y="2280230"/>
                </a:lnTo>
                <a:lnTo>
                  <a:pt x="97231" y="2284643"/>
                </a:lnTo>
                <a:lnTo>
                  <a:pt x="94689" y="2329791"/>
                </a:lnTo>
                <a:lnTo>
                  <a:pt x="96736" y="2374490"/>
                </a:lnTo>
                <a:lnTo>
                  <a:pt x="103373" y="2418742"/>
                </a:lnTo>
                <a:lnTo>
                  <a:pt x="114599" y="2462545"/>
                </a:lnTo>
                <a:lnTo>
                  <a:pt x="129307" y="2506585"/>
                </a:lnTo>
                <a:lnTo>
                  <a:pt x="147057" y="2548436"/>
                </a:lnTo>
                <a:lnTo>
                  <a:pt x="168011" y="2589254"/>
                </a:lnTo>
                <a:lnTo>
                  <a:pt x="192328" y="2630198"/>
                </a:lnTo>
                <a:lnTo>
                  <a:pt x="218541" y="2669460"/>
                </a:lnTo>
                <a:lnTo>
                  <a:pt x="246813" y="2707374"/>
                </a:lnTo>
                <a:lnTo>
                  <a:pt x="276966" y="2743979"/>
                </a:lnTo>
                <a:lnTo>
                  <a:pt x="308825" y="2779314"/>
                </a:lnTo>
                <a:lnTo>
                  <a:pt x="342215" y="2813419"/>
                </a:lnTo>
                <a:lnTo>
                  <a:pt x="376959" y="2846333"/>
                </a:lnTo>
                <a:lnTo>
                  <a:pt x="412883" y="2878097"/>
                </a:lnTo>
                <a:lnTo>
                  <a:pt x="449809" y="2908748"/>
                </a:lnTo>
                <a:lnTo>
                  <a:pt x="488589" y="2938779"/>
                </a:lnTo>
                <a:lnTo>
                  <a:pt x="528048" y="2967782"/>
                </a:lnTo>
                <a:lnTo>
                  <a:pt x="568186" y="2995757"/>
                </a:lnTo>
                <a:lnTo>
                  <a:pt x="609003" y="3022703"/>
                </a:lnTo>
                <a:lnTo>
                  <a:pt x="650498" y="3048622"/>
                </a:lnTo>
                <a:lnTo>
                  <a:pt x="651337" y="3049117"/>
                </a:lnTo>
                <a:lnTo>
                  <a:pt x="651337" y="3159038"/>
                </a:lnTo>
                <a:close/>
              </a:path>
              <a:path w="651509" h="3159125">
                <a:moveTo>
                  <a:pt x="126035" y="2171277"/>
                </a:moveTo>
                <a:lnTo>
                  <a:pt x="128788" y="2164586"/>
                </a:lnTo>
                <a:lnTo>
                  <a:pt x="127444" y="2167962"/>
                </a:lnTo>
                <a:lnTo>
                  <a:pt x="126035" y="2171277"/>
                </a:lnTo>
                <a:close/>
              </a:path>
              <a:path w="651509" h="3159125">
                <a:moveTo>
                  <a:pt x="127444" y="2167962"/>
                </a:moveTo>
                <a:lnTo>
                  <a:pt x="128788" y="2164586"/>
                </a:lnTo>
                <a:lnTo>
                  <a:pt x="127444" y="2167962"/>
                </a:lnTo>
                <a:close/>
              </a:path>
              <a:path w="651509" h="3159125">
                <a:moveTo>
                  <a:pt x="126124" y="2171277"/>
                </a:moveTo>
                <a:lnTo>
                  <a:pt x="127444" y="2167962"/>
                </a:lnTo>
                <a:lnTo>
                  <a:pt x="126124" y="2171277"/>
                </a:lnTo>
                <a:close/>
              </a:path>
              <a:path w="651509" h="3159125">
                <a:moveTo>
                  <a:pt x="97611" y="2280230"/>
                </a:moveTo>
                <a:lnTo>
                  <a:pt x="98370" y="2274156"/>
                </a:lnTo>
                <a:lnTo>
                  <a:pt x="97876" y="2278276"/>
                </a:lnTo>
                <a:lnTo>
                  <a:pt x="97611" y="2280230"/>
                </a:lnTo>
                <a:close/>
              </a:path>
              <a:path w="651509" h="3159125">
                <a:moveTo>
                  <a:pt x="97876" y="2278276"/>
                </a:moveTo>
                <a:lnTo>
                  <a:pt x="98370" y="2274156"/>
                </a:lnTo>
                <a:lnTo>
                  <a:pt x="97876" y="2278276"/>
                </a:lnTo>
                <a:close/>
              </a:path>
              <a:path w="651509" h="3159125">
                <a:moveTo>
                  <a:pt x="97662" y="2280230"/>
                </a:moveTo>
                <a:lnTo>
                  <a:pt x="97876" y="2278276"/>
                </a:lnTo>
                <a:lnTo>
                  <a:pt x="97662" y="2280230"/>
                </a:lnTo>
                <a:close/>
              </a:path>
              <a:path w="651509" h="3159125">
                <a:moveTo>
                  <a:pt x="651337" y="939580"/>
                </a:moveTo>
                <a:lnTo>
                  <a:pt x="538784" y="939580"/>
                </a:lnTo>
                <a:lnTo>
                  <a:pt x="531144" y="933839"/>
                </a:lnTo>
                <a:lnTo>
                  <a:pt x="527158" y="930944"/>
                </a:lnTo>
                <a:lnTo>
                  <a:pt x="522792" y="927480"/>
                </a:lnTo>
                <a:lnTo>
                  <a:pt x="473134" y="892207"/>
                </a:lnTo>
                <a:lnTo>
                  <a:pt x="427414" y="861462"/>
                </a:lnTo>
                <a:lnTo>
                  <a:pt x="381426" y="831100"/>
                </a:lnTo>
                <a:lnTo>
                  <a:pt x="335706" y="800344"/>
                </a:lnTo>
                <a:lnTo>
                  <a:pt x="290793" y="768417"/>
                </a:lnTo>
                <a:lnTo>
                  <a:pt x="249565" y="736674"/>
                </a:lnTo>
                <a:lnTo>
                  <a:pt x="209878" y="702324"/>
                </a:lnTo>
                <a:lnTo>
                  <a:pt x="173367" y="664773"/>
                </a:lnTo>
                <a:lnTo>
                  <a:pt x="141664" y="623430"/>
                </a:lnTo>
                <a:lnTo>
                  <a:pt x="116402" y="577702"/>
                </a:lnTo>
                <a:lnTo>
                  <a:pt x="99746" y="530413"/>
                </a:lnTo>
                <a:lnTo>
                  <a:pt x="91137" y="482227"/>
                </a:lnTo>
                <a:lnTo>
                  <a:pt x="90260" y="433826"/>
                </a:lnTo>
                <a:lnTo>
                  <a:pt x="96800" y="385894"/>
                </a:lnTo>
                <a:lnTo>
                  <a:pt x="110444" y="339115"/>
                </a:lnTo>
                <a:lnTo>
                  <a:pt x="130876" y="294171"/>
                </a:lnTo>
                <a:lnTo>
                  <a:pt x="157782" y="251746"/>
                </a:lnTo>
                <a:lnTo>
                  <a:pt x="187724" y="214490"/>
                </a:lnTo>
                <a:lnTo>
                  <a:pt x="220665" y="180357"/>
                </a:lnTo>
                <a:lnTo>
                  <a:pt x="256314" y="149308"/>
                </a:lnTo>
                <a:lnTo>
                  <a:pt x="294382" y="121308"/>
                </a:lnTo>
                <a:lnTo>
                  <a:pt x="334578" y="96320"/>
                </a:lnTo>
                <a:lnTo>
                  <a:pt x="376613" y="74307"/>
                </a:lnTo>
                <a:lnTo>
                  <a:pt x="420197" y="55233"/>
                </a:lnTo>
                <a:lnTo>
                  <a:pt x="465041" y="39060"/>
                </a:lnTo>
                <a:lnTo>
                  <a:pt x="515690" y="24398"/>
                </a:lnTo>
                <a:lnTo>
                  <a:pt x="567197" y="12785"/>
                </a:lnTo>
                <a:lnTo>
                  <a:pt x="619358" y="3914"/>
                </a:lnTo>
                <a:lnTo>
                  <a:pt x="651337" y="0"/>
                </a:lnTo>
                <a:lnTo>
                  <a:pt x="651337" y="95415"/>
                </a:lnTo>
                <a:lnTo>
                  <a:pt x="629503" y="98203"/>
                </a:lnTo>
                <a:lnTo>
                  <a:pt x="580575" y="106911"/>
                </a:lnTo>
                <a:lnTo>
                  <a:pt x="531761" y="118354"/>
                </a:lnTo>
                <a:lnTo>
                  <a:pt x="485626" y="132110"/>
                </a:lnTo>
                <a:lnTo>
                  <a:pt x="441147" y="148786"/>
                </a:lnTo>
                <a:lnTo>
                  <a:pt x="398524" y="168655"/>
                </a:lnTo>
                <a:lnTo>
                  <a:pt x="357955" y="191988"/>
                </a:lnTo>
                <a:lnTo>
                  <a:pt x="319638" y="219056"/>
                </a:lnTo>
                <a:lnTo>
                  <a:pt x="283771" y="250131"/>
                </a:lnTo>
                <a:lnTo>
                  <a:pt x="250553" y="285485"/>
                </a:lnTo>
                <a:lnTo>
                  <a:pt x="223690" y="322951"/>
                </a:lnTo>
                <a:lnTo>
                  <a:pt x="202198" y="363735"/>
                </a:lnTo>
                <a:lnTo>
                  <a:pt x="189670" y="402158"/>
                </a:lnTo>
                <a:lnTo>
                  <a:pt x="184023" y="442175"/>
                </a:lnTo>
                <a:lnTo>
                  <a:pt x="183987" y="458511"/>
                </a:lnTo>
                <a:lnTo>
                  <a:pt x="184316" y="466670"/>
                </a:lnTo>
                <a:lnTo>
                  <a:pt x="184564" y="470315"/>
                </a:lnTo>
                <a:lnTo>
                  <a:pt x="183549" y="470315"/>
                </a:lnTo>
                <a:lnTo>
                  <a:pt x="185447" y="480186"/>
                </a:lnTo>
                <a:lnTo>
                  <a:pt x="185542" y="481467"/>
                </a:lnTo>
                <a:lnTo>
                  <a:pt x="185728" y="481467"/>
                </a:lnTo>
                <a:lnTo>
                  <a:pt x="186016" y="482890"/>
                </a:lnTo>
                <a:lnTo>
                  <a:pt x="186586" y="487209"/>
                </a:lnTo>
                <a:lnTo>
                  <a:pt x="187487" y="491479"/>
                </a:lnTo>
                <a:lnTo>
                  <a:pt x="189170" y="498891"/>
                </a:lnTo>
                <a:lnTo>
                  <a:pt x="191075" y="506242"/>
                </a:lnTo>
                <a:lnTo>
                  <a:pt x="193203" y="513531"/>
                </a:lnTo>
                <a:lnTo>
                  <a:pt x="195554" y="520758"/>
                </a:lnTo>
                <a:lnTo>
                  <a:pt x="196883" y="525266"/>
                </a:lnTo>
                <a:lnTo>
                  <a:pt x="198222" y="528596"/>
                </a:lnTo>
                <a:lnTo>
                  <a:pt x="199635" y="532432"/>
                </a:lnTo>
                <a:lnTo>
                  <a:pt x="199838" y="532858"/>
                </a:lnTo>
                <a:lnTo>
                  <a:pt x="200300" y="534092"/>
                </a:lnTo>
                <a:lnTo>
                  <a:pt x="200433" y="534092"/>
                </a:lnTo>
                <a:lnTo>
                  <a:pt x="201913" y="537177"/>
                </a:lnTo>
                <a:lnTo>
                  <a:pt x="208637" y="549811"/>
                </a:lnTo>
                <a:lnTo>
                  <a:pt x="215806" y="562176"/>
                </a:lnTo>
                <a:lnTo>
                  <a:pt x="223419" y="574273"/>
                </a:lnTo>
                <a:lnTo>
                  <a:pt x="230299" y="584373"/>
                </a:lnTo>
                <a:lnTo>
                  <a:pt x="229741" y="584373"/>
                </a:lnTo>
                <a:lnTo>
                  <a:pt x="231459" y="586813"/>
                </a:lnTo>
                <a:lnTo>
                  <a:pt x="233152" y="588888"/>
                </a:lnTo>
                <a:lnTo>
                  <a:pt x="233635" y="588888"/>
                </a:lnTo>
                <a:lnTo>
                  <a:pt x="236032" y="591843"/>
                </a:lnTo>
                <a:lnTo>
                  <a:pt x="265026" y="623779"/>
                </a:lnTo>
                <a:lnTo>
                  <a:pt x="299405" y="655428"/>
                </a:lnTo>
                <a:lnTo>
                  <a:pt x="311388" y="665396"/>
                </a:lnTo>
                <a:lnTo>
                  <a:pt x="315848" y="669192"/>
                </a:lnTo>
                <a:lnTo>
                  <a:pt x="324305" y="675740"/>
                </a:lnTo>
                <a:lnTo>
                  <a:pt x="325417" y="676610"/>
                </a:lnTo>
                <a:lnTo>
                  <a:pt x="327047" y="677923"/>
                </a:lnTo>
                <a:lnTo>
                  <a:pt x="331326" y="681076"/>
                </a:lnTo>
                <a:lnTo>
                  <a:pt x="336648" y="685080"/>
                </a:lnTo>
                <a:lnTo>
                  <a:pt x="401109" y="730394"/>
                </a:lnTo>
                <a:lnTo>
                  <a:pt x="491260" y="790239"/>
                </a:lnTo>
                <a:lnTo>
                  <a:pt x="535943" y="820744"/>
                </a:lnTo>
                <a:lnTo>
                  <a:pt x="579689" y="852599"/>
                </a:lnTo>
                <a:lnTo>
                  <a:pt x="616066" y="881304"/>
                </a:lnTo>
                <a:lnTo>
                  <a:pt x="651337" y="911897"/>
                </a:lnTo>
                <a:lnTo>
                  <a:pt x="651337" y="939580"/>
                </a:lnTo>
                <a:close/>
              </a:path>
              <a:path w="651509" h="3159125">
                <a:moveTo>
                  <a:pt x="185542" y="481467"/>
                </a:moveTo>
                <a:lnTo>
                  <a:pt x="185447" y="480186"/>
                </a:lnTo>
                <a:lnTo>
                  <a:pt x="183549" y="470315"/>
                </a:lnTo>
                <a:lnTo>
                  <a:pt x="185469" y="480186"/>
                </a:lnTo>
                <a:lnTo>
                  <a:pt x="185542" y="481467"/>
                </a:lnTo>
                <a:close/>
              </a:path>
              <a:path w="651509" h="3159125">
                <a:moveTo>
                  <a:pt x="185542" y="480544"/>
                </a:moveTo>
                <a:lnTo>
                  <a:pt x="185162" y="478667"/>
                </a:lnTo>
                <a:lnTo>
                  <a:pt x="183549" y="470315"/>
                </a:lnTo>
                <a:lnTo>
                  <a:pt x="184564" y="470315"/>
                </a:lnTo>
                <a:lnTo>
                  <a:pt x="185020" y="477006"/>
                </a:lnTo>
                <a:lnTo>
                  <a:pt x="185542" y="479236"/>
                </a:lnTo>
                <a:lnTo>
                  <a:pt x="185542" y="480544"/>
                </a:lnTo>
                <a:close/>
              </a:path>
              <a:path w="651509" h="3159125">
                <a:moveTo>
                  <a:pt x="185728" y="481467"/>
                </a:moveTo>
                <a:lnTo>
                  <a:pt x="185542" y="481467"/>
                </a:lnTo>
                <a:lnTo>
                  <a:pt x="185542" y="480544"/>
                </a:lnTo>
                <a:lnTo>
                  <a:pt x="185728" y="481467"/>
                </a:lnTo>
                <a:close/>
              </a:path>
              <a:path w="651509" h="3159125">
                <a:moveTo>
                  <a:pt x="198547" y="529404"/>
                </a:moveTo>
                <a:lnTo>
                  <a:pt x="198222" y="528596"/>
                </a:lnTo>
                <a:lnTo>
                  <a:pt x="196646" y="524317"/>
                </a:lnTo>
                <a:lnTo>
                  <a:pt x="198547" y="529404"/>
                </a:lnTo>
                <a:close/>
              </a:path>
              <a:path w="651509" h="3159125">
                <a:moveTo>
                  <a:pt x="200433" y="534092"/>
                </a:moveTo>
                <a:lnTo>
                  <a:pt x="200300" y="534092"/>
                </a:lnTo>
                <a:lnTo>
                  <a:pt x="199840" y="532858"/>
                </a:lnTo>
                <a:lnTo>
                  <a:pt x="200433" y="534092"/>
                </a:lnTo>
                <a:close/>
              </a:path>
              <a:path w="651509" h="3159125">
                <a:moveTo>
                  <a:pt x="233152" y="588888"/>
                </a:moveTo>
                <a:lnTo>
                  <a:pt x="231338" y="586660"/>
                </a:lnTo>
                <a:lnTo>
                  <a:pt x="229741" y="584373"/>
                </a:lnTo>
                <a:lnTo>
                  <a:pt x="231812" y="586660"/>
                </a:lnTo>
                <a:lnTo>
                  <a:pt x="233152" y="588888"/>
                </a:lnTo>
                <a:close/>
              </a:path>
              <a:path w="651509" h="3159125">
                <a:moveTo>
                  <a:pt x="231812" y="586660"/>
                </a:moveTo>
                <a:lnTo>
                  <a:pt x="229741" y="584373"/>
                </a:lnTo>
                <a:lnTo>
                  <a:pt x="230299" y="584373"/>
                </a:lnTo>
                <a:lnTo>
                  <a:pt x="231477" y="586101"/>
                </a:lnTo>
                <a:lnTo>
                  <a:pt x="231812" y="586660"/>
                </a:lnTo>
                <a:close/>
              </a:path>
              <a:path w="651509" h="3159125">
                <a:moveTo>
                  <a:pt x="233635" y="588888"/>
                </a:moveTo>
                <a:lnTo>
                  <a:pt x="233152" y="588888"/>
                </a:lnTo>
                <a:lnTo>
                  <a:pt x="231812" y="586660"/>
                </a:lnTo>
                <a:lnTo>
                  <a:pt x="233635" y="588888"/>
                </a:lnTo>
                <a:close/>
              </a:path>
              <a:path w="651509" h="3159125">
                <a:moveTo>
                  <a:pt x="332457" y="681909"/>
                </a:moveTo>
                <a:lnTo>
                  <a:pt x="328091" y="678683"/>
                </a:lnTo>
                <a:lnTo>
                  <a:pt x="324610" y="675978"/>
                </a:lnTo>
                <a:lnTo>
                  <a:pt x="332457" y="681909"/>
                </a:lnTo>
                <a:close/>
              </a:path>
              <a:path w="651509" h="3159125">
                <a:moveTo>
                  <a:pt x="531489" y="934114"/>
                </a:moveTo>
                <a:lnTo>
                  <a:pt x="531112" y="933839"/>
                </a:lnTo>
                <a:lnTo>
                  <a:pt x="531489" y="934114"/>
                </a:lnTo>
                <a:close/>
              </a:path>
              <a:path w="651509" h="3159125">
                <a:moveTo>
                  <a:pt x="651337" y="1043171"/>
                </a:moveTo>
                <a:lnTo>
                  <a:pt x="644605" y="1043171"/>
                </a:lnTo>
                <a:lnTo>
                  <a:pt x="637914" y="1034772"/>
                </a:lnTo>
                <a:lnTo>
                  <a:pt x="629486" y="1024855"/>
                </a:lnTo>
                <a:lnTo>
                  <a:pt x="602475" y="995982"/>
                </a:lnTo>
                <a:lnTo>
                  <a:pt x="566022" y="962311"/>
                </a:lnTo>
                <a:lnTo>
                  <a:pt x="531489" y="934114"/>
                </a:lnTo>
                <a:lnTo>
                  <a:pt x="532425" y="934835"/>
                </a:lnTo>
                <a:lnTo>
                  <a:pt x="538784" y="939580"/>
                </a:lnTo>
                <a:lnTo>
                  <a:pt x="651337" y="939580"/>
                </a:lnTo>
                <a:lnTo>
                  <a:pt x="651337" y="1043171"/>
                </a:lnTo>
                <a:close/>
              </a:path>
              <a:path w="651509" h="3159125">
                <a:moveTo>
                  <a:pt x="651337" y="1052863"/>
                </a:moveTo>
                <a:lnTo>
                  <a:pt x="649919" y="1050763"/>
                </a:lnTo>
                <a:lnTo>
                  <a:pt x="647240" y="1047041"/>
                </a:lnTo>
                <a:lnTo>
                  <a:pt x="643756" y="1042340"/>
                </a:lnTo>
                <a:lnTo>
                  <a:pt x="642025" y="1039953"/>
                </a:lnTo>
                <a:lnTo>
                  <a:pt x="644605" y="1043171"/>
                </a:lnTo>
                <a:lnTo>
                  <a:pt x="651337" y="1043171"/>
                </a:lnTo>
                <a:lnTo>
                  <a:pt x="651337" y="1052863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80485" y="9658823"/>
            <a:ext cx="3704590" cy="628650"/>
          </a:xfrm>
          <a:custGeom>
            <a:avLst/>
            <a:gdLst/>
            <a:ahLst/>
            <a:cxnLst/>
            <a:rect l="l" t="t" r="r" b="b"/>
            <a:pathLst>
              <a:path w="3704590" h="628650">
                <a:moveTo>
                  <a:pt x="1556665" y="239743"/>
                </a:moveTo>
                <a:lnTo>
                  <a:pt x="1182757" y="239743"/>
                </a:lnTo>
                <a:lnTo>
                  <a:pt x="1232173" y="237179"/>
                </a:lnTo>
                <a:lnTo>
                  <a:pt x="1281397" y="231212"/>
                </a:lnTo>
                <a:lnTo>
                  <a:pt x="1330204" y="222265"/>
                </a:lnTo>
                <a:lnTo>
                  <a:pt x="1378370" y="210764"/>
                </a:lnTo>
                <a:lnTo>
                  <a:pt x="1425670" y="197133"/>
                </a:lnTo>
                <a:lnTo>
                  <a:pt x="1468788" y="182705"/>
                </a:lnTo>
                <a:lnTo>
                  <a:pt x="1511326" y="166802"/>
                </a:lnTo>
                <a:lnTo>
                  <a:pt x="1553283" y="149425"/>
                </a:lnTo>
                <a:lnTo>
                  <a:pt x="1594659" y="130573"/>
                </a:lnTo>
                <a:lnTo>
                  <a:pt x="1635312" y="110256"/>
                </a:lnTo>
                <a:lnTo>
                  <a:pt x="1715504" y="67441"/>
                </a:lnTo>
                <a:lnTo>
                  <a:pt x="1755966" y="46694"/>
                </a:lnTo>
                <a:lnTo>
                  <a:pt x="1798051" y="27739"/>
                </a:lnTo>
                <a:lnTo>
                  <a:pt x="1841549" y="12570"/>
                </a:lnTo>
                <a:lnTo>
                  <a:pt x="1886392" y="2789"/>
                </a:lnTo>
                <a:lnTo>
                  <a:pt x="1932512" y="0"/>
                </a:lnTo>
                <a:lnTo>
                  <a:pt x="1972763" y="3939"/>
                </a:lnTo>
                <a:lnTo>
                  <a:pt x="2011572" y="12758"/>
                </a:lnTo>
                <a:lnTo>
                  <a:pt x="2048938" y="26458"/>
                </a:lnTo>
                <a:lnTo>
                  <a:pt x="2084862" y="45038"/>
                </a:lnTo>
                <a:lnTo>
                  <a:pt x="2123581" y="70773"/>
                </a:lnTo>
                <a:lnTo>
                  <a:pt x="2141076" y="85322"/>
                </a:lnTo>
                <a:lnTo>
                  <a:pt x="1914992" y="85322"/>
                </a:lnTo>
                <a:lnTo>
                  <a:pt x="1877243" y="91090"/>
                </a:lnTo>
                <a:lnTo>
                  <a:pt x="1840162" y="102231"/>
                </a:lnTo>
                <a:lnTo>
                  <a:pt x="1804570" y="117371"/>
                </a:lnTo>
                <a:lnTo>
                  <a:pt x="1764651" y="137554"/>
                </a:lnTo>
                <a:lnTo>
                  <a:pt x="1685833" y="179752"/>
                </a:lnTo>
                <a:lnTo>
                  <a:pt x="1645938" y="199935"/>
                </a:lnTo>
                <a:lnTo>
                  <a:pt x="1604034" y="219510"/>
                </a:lnTo>
                <a:lnTo>
                  <a:pt x="1561597" y="237793"/>
                </a:lnTo>
                <a:lnTo>
                  <a:pt x="1556665" y="239743"/>
                </a:lnTo>
                <a:close/>
              </a:path>
              <a:path w="3704590" h="628650">
                <a:moveTo>
                  <a:pt x="22710" y="392278"/>
                </a:moveTo>
                <a:lnTo>
                  <a:pt x="17107" y="385830"/>
                </a:lnTo>
                <a:lnTo>
                  <a:pt x="11523" y="370262"/>
                </a:lnTo>
                <a:lnTo>
                  <a:pt x="12963" y="353770"/>
                </a:lnTo>
                <a:lnTo>
                  <a:pt x="31036" y="308309"/>
                </a:lnTo>
                <a:lnTo>
                  <a:pt x="53532" y="265431"/>
                </a:lnTo>
                <a:lnTo>
                  <a:pt x="80176" y="225250"/>
                </a:lnTo>
                <a:lnTo>
                  <a:pt x="110694" y="187882"/>
                </a:lnTo>
                <a:lnTo>
                  <a:pt x="144810" y="153441"/>
                </a:lnTo>
                <a:lnTo>
                  <a:pt x="182274" y="122024"/>
                </a:lnTo>
                <a:lnTo>
                  <a:pt x="244198" y="81430"/>
                </a:lnTo>
                <a:lnTo>
                  <a:pt x="311227" y="49905"/>
                </a:lnTo>
                <a:lnTo>
                  <a:pt x="381983" y="27992"/>
                </a:lnTo>
                <a:lnTo>
                  <a:pt x="455113" y="16215"/>
                </a:lnTo>
                <a:lnTo>
                  <a:pt x="509422" y="14787"/>
                </a:lnTo>
                <a:lnTo>
                  <a:pt x="562440" y="20083"/>
                </a:lnTo>
                <a:lnTo>
                  <a:pt x="614223" y="31322"/>
                </a:lnTo>
                <a:lnTo>
                  <a:pt x="664824" y="47722"/>
                </a:lnTo>
                <a:lnTo>
                  <a:pt x="714298" y="68501"/>
                </a:lnTo>
                <a:lnTo>
                  <a:pt x="762700" y="92878"/>
                </a:lnTo>
                <a:lnTo>
                  <a:pt x="774151" y="99288"/>
                </a:lnTo>
                <a:lnTo>
                  <a:pt x="500873" y="99288"/>
                </a:lnTo>
                <a:lnTo>
                  <a:pt x="453661" y="101523"/>
                </a:lnTo>
                <a:lnTo>
                  <a:pt x="406822" y="109195"/>
                </a:lnTo>
                <a:lnTo>
                  <a:pt x="360875" y="122041"/>
                </a:lnTo>
                <a:lnTo>
                  <a:pt x="316510" y="139725"/>
                </a:lnTo>
                <a:lnTo>
                  <a:pt x="274162" y="162016"/>
                </a:lnTo>
                <a:lnTo>
                  <a:pt x="234436" y="188614"/>
                </a:lnTo>
                <a:lnTo>
                  <a:pt x="197893" y="219236"/>
                </a:lnTo>
                <a:lnTo>
                  <a:pt x="165097" y="253600"/>
                </a:lnTo>
                <a:lnTo>
                  <a:pt x="136609" y="291422"/>
                </a:lnTo>
                <a:lnTo>
                  <a:pt x="133631" y="296591"/>
                </a:lnTo>
                <a:lnTo>
                  <a:pt x="70270" y="296591"/>
                </a:lnTo>
                <a:lnTo>
                  <a:pt x="53499" y="300007"/>
                </a:lnTo>
                <a:lnTo>
                  <a:pt x="40582" y="309236"/>
                </a:lnTo>
                <a:lnTo>
                  <a:pt x="31896" y="322770"/>
                </a:lnTo>
                <a:lnTo>
                  <a:pt x="27821" y="339040"/>
                </a:lnTo>
                <a:lnTo>
                  <a:pt x="22710" y="392278"/>
                </a:lnTo>
                <a:close/>
              </a:path>
              <a:path w="3704590" h="628650">
                <a:moveTo>
                  <a:pt x="2440309" y="521529"/>
                </a:moveTo>
                <a:lnTo>
                  <a:pt x="2393923" y="517843"/>
                </a:lnTo>
                <a:lnTo>
                  <a:pt x="2348810" y="504040"/>
                </a:lnTo>
                <a:lnTo>
                  <a:pt x="2314611" y="483020"/>
                </a:lnTo>
                <a:lnTo>
                  <a:pt x="2286293" y="455075"/>
                </a:lnTo>
                <a:lnTo>
                  <a:pt x="2263054" y="422355"/>
                </a:lnTo>
                <a:lnTo>
                  <a:pt x="2244088" y="387008"/>
                </a:lnTo>
                <a:lnTo>
                  <a:pt x="2227881" y="352106"/>
                </a:lnTo>
                <a:lnTo>
                  <a:pt x="2211657" y="317434"/>
                </a:lnTo>
                <a:lnTo>
                  <a:pt x="2194256" y="283367"/>
                </a:lnTo>
                <a:lnTo>
                  <a:pt x="2174514" y="250279"/>
                </a:lnTo>
                <a:lnTo>
                  <a:pt x="2130122" y="192048"/>
                </a:lnTo>
                <a:lnTo>
                  <a:pt x="2076881" y="141780"/>
                </a:lnTo>
                <a:lnTo>
                  <a:pt x="2017521" y="105443"/>
                </a:lnTo>
                <a:lnTo>
                  <a:pt x="1952590" y="86299"/>
                </a:lnTo>
                <a:lnTo>
                  <a:pt x="1914992" y="85322"/>
                </a:lnTo>
                <a:lnTo>
                  <a:pt x="2141076" y="85322"/>
                </a:lnTo>
                <a:lnTo>
                  <a:pt x="2192424" y="133956"/>
                </a:lnTo>
                <a:lnTo>
                  <a:pt x="2222397" y="170221"/>
                </a:lnTo>
                <a:lnTo>
                  <a:pt x="2249305" y="208812"/>
                </a:lnTo>
                <a:lnTo>
                  <a:pt x="2273073" y="249137"/>
                </a:lnTo>
                <a:lnTo>
                  <a:pt x="2293626" y="290606"/>
                </a:lnTo>
                <a:lnTo>
                  <a:pt x="2308250" y="324472"/>
                </a:lnTo>
                <a:lnTo>
                  <a:pt x="2323707" y="358206"/>
                </a:lnTo>
                <a:lnTo>
                  <a:pt x="2342462" y="389722"/>
                </a:lnTo>
                <a:lnTo>
                  <a:pt x="2366554" y="416001"/>
                </a:lnTo>
                <a:lnTo>
                  <a:pt x="2399335" y="432562"/>
                </a:lnTo>
                <a:lnTo>
                  <a:pt x="2437369" y="437315"/>
                </a:lnTo>
                <a:lnTo>
                  <a:pt x="2803740" y="437315"/>
                </a:lnTo>
                <a:lnTo>
                  <a:pt x="2764052" y="452015"/>
                </a:lnTo>
                <a:lnTo>
                  <a:pt x="2718980" y="466982"/>
                </a:lnTo>
                <a:lnTo>
                  <a:pt x="2673423" y="480403"/>
                </a:lnTo>
                <a:lnTo>
                  <a:pt x="2627382" y="492277"/>
                </a:lnTo>
                <a:lnTo>
                  <a:pt x="2580856" y="502604"/>
                </a:lnTo>
                <a:lnTo>
                  <a:pt x="2533846" y="511384"/>
                </a:lnTo>
                <a:lnTo>
                  <a:pt x="2487205" y="518307"/>
                </a:lnTo>
                <a:lnTo>
                  <a:pt x="2440309" y="521529"/>
                </a:lnTo>
                <a:close/>
              </a:path>
              <a:path w="3704590" h="628650">
                <a:moveTo>
                  <a:pt x="1174927" y="324472"/>
                </a:moveTo>
                <a:lnTo>
                  <a:pt x="1124026" y="322570"/>
                </a:lnTo>
                <a:lnTo>
                  <a:pt x="1078621" y="317876"/>
                </a:lnTo>
                <a:lnTo>
                  <a:pt x="1033913" y="309944"/>
                </a:lnTo>
                <a:lnTo>
                  <a:pt x="989902" y="298774"/>
                </a:lnTo>
                <a:lnTo>
                  <a:pt x="946589" y="284366"/>
                </a:lnTo>
                <a:lnTo>
                  <a:pt x="905220" y="266959"/>
                </a:lnTo>
                <a:lnTo>
                  <a:pt x="864949" y="247334"/>
                </a:lnTo>
                <a:lnTo>
                  <a:pt x="825458" y="226158"/>
                </a:lnTo>
                <a:lnTo>
                  <a:pt x="786428" y="204095"/>
                </a:lnTo>
                <a:lnTo>
                  <a:pt x="749848" y="182949"/>
                </a:lnTo>
                <a:lnTo>
                  <a:pt x="712854" y="162277"/>
                </a:lnTo>
                <a:lnTo>
                  <a:pt x="675111" y="143093"/>
                </a:lnTo>
                <a:lnTo>
                  <a:pt x="636286" y="126413"/>
                </a:lnTo>
                <a:lnTo>
                  <a:pt x="569839" y="106564"/>
                </a:lnTo>
                <a:lnTo>
                  <a:pt x="500873" y="99288"/>
                </a:lnTo>
                <a:lnTo>
                  <a:pt x="774151" y="99288"/>
                </a:lnTo>
                <a:lnTo>
                  <a:pt x="801480" y="114585"/>
                </a:lnTo>
                <a:lnTo>
                  <a:pt x="839994" y="136765"/>
                </a:lnTo>
                <a:lnTo>
                  <a:pt x="878691" y="158619"/>
                </a:lnTo>
                <a:lnTo>
                  <a:pt x="918021" y="179347"/>
                </a:lnTo>
                <a:lnTo>
                  <a:pt x="958021" y="197580"/>
                </a:lnTo>
                <a:lnTo>
                  <a:pt x="999059" y="212593"/>
                </a:lnTo>
                <a:lnTo>
                  <a:pt x="1041136" y="224386"/>
                </a:lnTo>
                <a:lnTo>
                  <a:pt x="1084252" y="232960"/>
                </a:lnTo>
                <a:lnTo>
                  <a:pt x="1133375" y="238478"/>
                </a:lnTo>
                <a:lnTo>
                  <a:pt x="1182757" y="239743"/>
                </a:lnTo>
                <a:lnTo>
                  <a:pt x="1556665" y="239743"/>
                </a:lnTo>
                <a:lnTo>
                  <a:pt x="1518627" y="254785"/>
                </a:lnTo>
                <a:lnTo>
                  <a:pt x="1475123" y="270485"/>
                </a:lnTo>
                <a:lnTo>
                  <a:pt x="1426623" y="285798"/>
                </a:lnTo>
                <a:lnTo>
                  <a:pt x="1377267" y="298978"/>
                </a:lnTo>
                <a:lnTo>
                  <a:pt x="1327237" y="309729"/>
                </a:lnTo>
                <a:lnTo>
                  <a:pt x="1276715" y="317757"/>
                </a:lnTo>
                <a:lnTo>
                  <a:pt x="1225884" y="322770"/>
                </a:lnTo>
                <a:lnTo>
                  <a:pt x="1174927" y="324472"/>
                </a:lnTo>
                <a:close/>
              </a:path>
              <a:path w="3704590" h="628650">
                <a:moveTo>
                  <a:pt x="2803740" y="437315"/>
                </a:moveTo>
                <a:lnTo>
                  <a:pt x="2437369" y="437315"/>
                </a:lnTo>
                <a:lnTo>
                  <a:pt x="2477012" y="434595"/>
                </a:lnTo>
                <a:lnTo>
                  <a:pt x="2514616" y="428735"/>
                </a:lnTo>
                <a:lnTo>
                  <a:pt x="2568027" y="418726"/>
                </a:lnTo>
                <a:lnTo>
                  <a:pt x="2620768" y="406608"/>
                </a:lnTo>
                <a:lnTo>
                  <a:pt x="2672838" y="392380"/>
                </a:lnTo>
                <a:lnTo>
                  <a:pt x="2724238" y="376043"/>
                </a:lnTo>
                <a:lnTo>
                  <a:pt x="2774967" y="357597"/>
                </a:lnTo>
                <a:lnTo>
                  <a:pt x="2825026" y="337042"/>
                </a:lnTo>
                <a:lnTo>
                  <a:pt x="2874415" y="314378"/>
                </a:lnTo>
                <a:lnTo>
                  <a:pt x="2958501" y="271950"/>
                </a:lnTo>
                <a:lnTo>
                  <a:pt x="3000984" y="251651"/>
                </a:lnTo>
                <a:lnTo>
                  <a:pt x="3044593" y="233724"/>
                </a:lnTo>
                <a:lnTo>
                  <a:pt x="3091608" y="219761"/>
                </a:lnTo>
                <a:lnTo>
                  <a:pt x="3140083" y="212304"/>
                </a:lnTo>
                <a:lnTo>
                  <a:pt x="3164643" y="211034"/>
                </a:lnTo>
                <a:lnTo>
                  <a:pt x="3189119" y="211428"/>
                </a:lnTo>
                <a:lnTo>
                  <a:pt x="3237822" y="217212"/>
                </a:lnTo>
                <a:lnTo>
                  <a:pt x="3284602" y="228693"/>
                </a:lnTo>
                <a:lnTo>
                  <a:pt x="3330149" y="244814"/>
                </a:lnTo>
                <a:lnTo>
                  <a:pt x="3374485" y="264262"/>
                </a:lnTo>
                <a:lnTo>
                  <a:pt x="3417636" y="285724"/>
                </a:lnTo>
                <a:lnTo>
                  <a:pt x="3436093" y="295655"/>
                </a:lnTo>
                <a:lnTo>
                  <a:pt x="3173717" y="295655"/>
                </a:lnTo>
                <a:lnTo>
                  <a:pt x="3124758" y="300382"/>
                </a:lnTo>
                <a:lnTo>
                  <a:pt x="3077404" y="312929"/>
                </a:lnTo>
                <a:lnTo>
                  <a:pt x="3031270" y="331122"/>
                </a:lnTo>
                <a:lnTo>
                  <a:pt x="2985974" y="352786"/>
                </a:lnTo>
                <a:lnTo>
                  <a:pt x="2941132" y="375748"/>
                </a:lnTo>
                <a:lnTo>
                  <a:pt x="2896361" y="397832"/>
                </a:lnTo>
                <a:lnTo>
                  <a:pt x="2852743" y="417440"/>
                </a:lnTo>
                <a:lnTo>
                  <a:pt x="2808639" y="435501"/>
                </a:lnTo>
                <a:lnTo>
                  <a:pt x="2803740" y="437315"/>
                </a:lnTo>
                <a:close/>
              </a:path>
              <a:path w="3704590" h="628650">
                <a:moveTo>
                  <a:pt x="3704590" y="628176"/>
                </a:moveTo>
                <a:lnTo>
                  <a:pt x="3620117" y="628176"/>
                </a:lnTo>
                <a:lnTo>
                  <a:pt x="3615186" y="594696"/>
                </a:lnTo>
                <a:lnTo>
                  <a:pt x="3603563" y="559733"/>
                </a:lnTo>
                <a:lnTo>
                  <a:pt x="3566139" y="499774"/>
                </a:lnTo>
                <a:lnTo>
                  <a:pt x="3515693" y="448984"/>
                </a:lnTo>
                <a:lnTo>
                  <a:pt x="3454896" y="404582"/>
                </a:lnTo>
                <a:lnTo>
                  <a:pt x="3389577" y="366802"/>
                </a:lnTo>
                <a:lnTo>
                  <a:pt x="3349943" y="346462"/>
                </a:lnTo>
                <a:lnTo>
                  <a:pt x="3309396" y="328020"/>
                </a:lnTo>
                <a:lnTo>
                  <a:pt x="3267712" y="312499"/>
                </a:lnTo>
                <a:lnTo>
                  <a:pt x="3224663" y="300921"/>
                </a:lnTo>
                <a:lnTo>
                  <a:pt x="3173717" y="295655"/>
                </a:lnTo>
                <a:lnTo>
                  <a:pt x="3436093" y="295655"/>
                </a:lnTo>
                <a:lnTo>
                  <a:pt x="3489276" y="326457"/>
                </a:lnTo>
                <a:lnTo>
                  <a:pt x="3523547" y="349272"/>
                </a:lnTo>
                <a:lnTo>
                  <a:pt x="3556785" y="373721"/>
                </a:lnTo>
                <a:lnTo>
                  <a:pt x="3593193" y="405203"/>
                </a:lnTo>
                <a:lnTo>
                  <a:pt x="3625987" y="440205"/>
                </a:lnTo>
                <a:lnTo>
                  <a:pt x="3654309" y="478470"/>
                </a:lnTo>
                <a:lnTo>
                  <a:pt x="3677305" y="519738"/>
                </a:lnTo>
                <a:lnTo>
                  <a:pt x="3694119" y="563751"/>
                </a:lnTo>
                <a:lnTo>
                  <a:pt x="3703896" y="610251"/>
                </a:lnTo>
                <a:lnTo>
                  <a:pt x="3704590" y="628176"/>
                </a:lnTo>
                <a:close/>
              </a:path>
              <a:path w="3704590" h="628650">
                <a:moveTo>
                  <a:pt x="59599" y="407100"/>
                </a:moveTo>
                <a:lnTo>
                  <a:pt x="42678" y="405983"/>
                </a:lnTo>
                <a:lnTo>
                  <a:pt x="28048" y="398421"/>
                </a:lnTo>
                <a:lnTo>
                  <a:pt x="22799" y="392380"/>
                </a:lnTo>
                <a:lnTo>
                  <a:pt x="22830" y="391029"/>
                </a:lnTo>
                <a:lnTo>
                  <a:pt x="27821" y="339040"/>
                </a:lnTo>
                <a:lnTo>
                  <a:pt x="53507" y="300001"/>
                </a:lnTo>
                <a:lnTo>
                  <a:pt x="70270" y="296591"/>
                </a:lnTo>
                <a:lnTo>
                  <a:pt x="86167" y="300007"/>
                </a:lnTo>
                <a:lnTo>
                  <a:pt x="100281" y="309236"/>
                </a:lnTo>
                <a:lnTo>
                  <a:pt x="110004" y="322770"/>
                </a:lnTo>
                <a:lnTo>
                  <a:pt x="112009" y="334788"/>
                </a:lnTo>
                <a:lnTo>
                  <a:pt x="94916" y="376043"/>
                </a:lnTo>
                <a:lnTo>
                  <a:pt x="94867" y="376311"/>
                </a:lnTo>
                <a:lnTo>
                  <a:pt x="86899" y="391029"/>
                </a:lnTo>
                <a:lnTo>
                  <a:pt x="74737" y="401711"/>
                </a:lnTo>
                <a:lnTo>
                  <a:pt x="59599" y="407100"/>
                </a:lnTo>
                <a:close/>
              </a:path>
              <a:path w="3704590" h="628650">
                <a:moveTo>
                  <a:pt x="112009" y="334788"/>
                </a:moveTo>
                <a:lnTo>
                  <a:pt x="109989" y="322737"/>
                </a:lnTo>
                <a:lnTo>
                  <a:pt x="100257" y="309220"/>
                </a:lnTo>
                <a:lnTo>
                  <a:pt x="86139" y="300001"/>
                </a:lnTo>
                <a:lnTo>
                  <a:pt x="70270" y="296591"/>
                </a:lnTo>
                <a:lnTo>
                  <a:pt x="133631" y="296591"/>
                </a:lnTo>
                <a:lnTo>
                  <a:pt x="112991" y="332420"/>
                </a:lnTo>
                <a:lnTo>
                  <a:pt x="112009" y="334788"/>
                </a:lnTo>
                <a:close/>
              </a:path>
              <a:path w="3704590" h="628650">
                <a:moveTo>
                  <a:pt x="105866" y="407100"/>
                </a:moveTo>
                <a:lnTo>
                  <a:pt x="59599" y="407100"/>
                </a:lnTo>
                <a:lnTo>
                  <a:pt x="74737" y="401711"/>
                </a:lnTo>
                <a:lnTo>
                  <a:pt x="86899" y="391029"/>
                </a:lnTo>
                <a:lnTo>
                  <a:pt x="94890" y="376268"/>
                </a:lnTo>
                <a:lnTo>
                  <a:pt x="94916" y="376043"/>
                </a:lnTo>
                <a:lnTo>
                  <a:pt x="112009" y="334788"/>
                </a:lnTo>
                <a:lnTo>
                  <a:pt x="112719" y="339040"/>
                </a:lnTo>
                <a:lnTo>
                  <a:pt x="107955" y="387008"/>
                </a:lnTo>
                <a:lnTo>
                  <a:pt x="105866" y="407100"/>
                </a:lnTo>
                <a:close/>
              </a:path>
              <a:path w="3704590" h="628650">
                <a:moveTo>
                  <a:pt x="94805" y="376311"/>
                </a:moveTo>
                <a:close/>
              </a:path>
              <a:path w="3704590" h="628650">
                <a:moveTo>
                  <a:pt x="94867" y="376311"/>
                </a:moveTo>
                <a:close/>
              </a:path>
              <a:path w="3704590" h="628650">
                <a:moveTo>
                  <a:pt x="84141" y="628176"/>
                </a:moveTo>
                <a:lnTo>
                  <a:pt x="0" y="628176"/>
                </a:lnTo>
                <a:lnTo>
                  <a:pt x="3343" y="592940"/>
                </a:lnTo>
                <a:lnTo>
                  <a:pt x="8082" y="544664"/>
                </a:lnTo>
                <a:lnTo>
                  <a:pt x="22710" y="392278"/>
                </a:lnTo>
                <a:lnTo>
                  <a:pt x="28048" y="398421"/>
                </a:lnTo>
                <a:lnTo>
                  <a:pt x="42678" y="405983"/>
                </a:lnTo>
                <a:lnTo>
                  <a:pt x="59599" y="407100"/>
                </a:lnTo>
                <a:lnTo>
                  <a:pt x="105866" y="407100"/>
                </a:lnTo>
                <a:lnTo>
                  <a:pt x="102912" y="435501"/>
                </a:lnTo>
                <a:lnTo>
                  <a:pt x="98092" y="481353"/>
                </a:lnTo>
                <a:lnTo>
                  <a:pt x="93213" y="528846"/>
                </a:lnTo>
                <a:lnTo>
                  <a:pt x="88613" y="576361"/>
                </a:lnTo>
                <a:lnTo>
                  <a:pt x="84460" y="623895"/>
                </a:lnTo>
                <a:lnTo>
                  <a:pt x="84141" y="628176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045844" cy="2382520"/>
          </a:xfrm>
          <a:custGeom>
            <a:avLst/>
            <a:gdLst/>
            <a:ahLst/>
            <a:cxnLst/>
            <a:rect l="l" t="t" r="r" b="b"/>
            <a:pathLst>
              <a:path w="1045844" h="2382520">
                <a:moveTo>
                  <a:pt x="862392" y="1158921"/>
                </a:moveTo>
                <a:lnTo>
                  <a:pt x="562432" y="1158921"/>
                </a:lnTo>
                <a:lnTo>
                  <a:pt x="611454" y="1157197"/>
                </a:lnTo>
                <a:lnTo>
                  <a:pt x="659664" y="1151788"/>
                </a:lnTo>
                <a:lnTo>
                  <a:pt x="706782" y="1140949"/>
                </a:lnTo>
                <a:lnTo>
                  <a:pt x="770146" y="1112672"/>
                </a:lnTo>
                <a:lnTo>
                  <a:pt x="818111" y="1067077"/>
                </a:lnTo>
                <a:lnTo>
                  <a:pt x="833697" y="1030874"/>
                </a:lnTo>
                <a:lnTo>
                  <a:pt x="838209" y="991640"/>
                </a:lnTo>
                <a:lnTo>
                  <a:pt x="833147" y="951339"/>
                </a:lnTo>
                <a:lnTo>
                  <a:pt x="820008" y="911936"/>
                </a:lnTo>
                <a:lnTo>
                  <a:pt x="797629" y="869934"/>
                </a:lnTo>
                <a:lnTo>
                  <a:pt x="770134" y="831065"/>
                </a:lnTo>
                <a:lnTo>
                  <a:pt x="739696" y="794285"/>
                </a:lnTo>
                <a:lnTo>
                  <a:pt x="708489" y="758550"/>
                </a:lnTo>
                <a:lnTo>
                  <a:pt x="679124" y="723546"/>
                </a:lnTo>
                <a:lnTo>
                  <a:pt x="651443" y="687399"/>
                </a:lnTo>
                <a:lnTo>
                  <a:pt x="626137" y="649607"/>
                </a:lnTo>
                <a:lnTo>
                  <a:pt x="603892" y="609668"/>
                </a:lnTo>
                <a:lnTo>
                  <a:pt x="583981" y="565435"/>
                </a:lnTo>
                <a:lnTo>
                  <a:pt x="567461" y="518889"/>
                </a:lnTo>
                <a:lnTo>
                  <a:pt x="555202" y="470756"/>
                </a:lnTo>
                <a:lnTo>
                  <a:pt x="548075" y="421757"/>
                </a:lnTo>
                <a:lnTo>
                  <a:pt x="546951" y="372619"/>
                </a:lnTo>
                <a:lnTo>
                  <a:pt x="552702" y="324065"/>
                </a:lnTo>
                <a:lnTo>
                  <a:pt x="566198" y="276818"/>
                </a:lnTo>
                <a:lnTo>
                  <a:pt x="586514" y="234046"/>
                </a:lnTo>
                <a:lnTo>
                  <a:pt x="612729" y="196083"/>
                </a:lnTo>
                <a:lnTo>
                  <a:pt x="644483" y="162548"/>
                </a:lnTo>
                <a:lnTo>
                  <a:pt x="681415" y="133057"/>
                </a:lnTo>
                <a:lnTo>
                  <a:pt x="721987" y="107285"/>
                </a:lnTo>
                <a:lnTo>
                  <a:pt x="764106" y="83918"/>
                </a:lnTo>
                <a:lnTo>
                  <a:pt x="806581" y="61093"/>
                </a:lnTo>
                <a:lnTo>
                  <a:pt x="848220" y="36948"/>
                </a:lnTo>
                <a:lnTo>
                  <a:pt x="891807" y="7805"/>
                </a:lnTo>
                <a:lnTo>
                  <a:pt x="901878" y="0"/>
                </a:lnTo>
                <a:lnTo>
                  <a:pt x="1045557" y="0"/>
                </a:lnTo>
                <a:lnTo>
                  <a:pt x="990796" y="51267"/>
                </a:lnTo>
                <a:lnTo>
                  <a:pt x="950136" y="82155"/>
                </a:lnTo>
                <a:lnTo>
                  <a:pt x="908134" y="110982"/>
                </a:lnTo>
                <a:lnTo>
                  <a:pt x="864790" y="137748"/>
                </a:lnTo>
                <a:lnTo>
                  <a:pt x="820103" y="162454"/>
                </a:lnTo>
                <a:lnTo>
                  <a:pt x="780802" y="183495"/>
                </a:lnTo>
                <a:lnTo>
                  <a:pt x="741709" y="206710"/>
                </a:lnTo>
                <a:lnTo>
                  <a:pt x="706253" y="233578"/>
                </a:lnTo>
                <a:lnTo>
                  <a:pt x="677860" y="265581"/>
                </a:lnTo>
                <a:lnTo>
                  <a:pt x="648712" y="330965"/>
                </a:lnTo>
                <a:lnTo>
                  <a:pt x="642251" y="402182"/>
                </a:lnTo>
                <a:lnTo>
                  <a:pt x="646045" y="440318"/>
                </a:lnTo>
                <a:lnTo>
                  <a:pt x="654360" y="479148"/>
                </a:lnTo>
                <a:lnTo>
                  <a:pt x="666542" y="517426"/>
                </a:lnTo>
                <a:lnTo>
                  <a:pt x="681937" y="553909"/>
                </a:lnTo>
                <a:lnTo>
                  <a:pt x="702796" y="592935"/>
                </a:lnTo>
                <a:lnTo>
                  <a:pt x="726299" y="629108"/>
                </a:lnTo>
                <a:lnTo>
                  <a:pt x="752194" y="663432"/>
                </a:lnTo>
                <a:lnTo>
                  <a:pt x="780228" y="696911"/>
                </a:lnTo>
                <a:lnTo>
                  <a:pt x="813985" y="735841"/>
                </a:lnTo>
                <a:lnTo>
                  <a:pt x="846774" y="775927"/>
                </a:lnTo>
                <a:lnTo>
                  <a:pt x="876575" y="818076"/>
                </a:lnTo>
                <a:lnTo>
                  <a:pt x="901372" y="863194"/>
                </a:lnTo>
                <a:lnTo>
                  <a:pt x="920030" y="911815"/>
                </a:lnTo>
                <a:lnTo>
                  <a:pt x="931296" y="962836"/>
                </a:lnTo>
                <a:lnTo>
                  <a:pt x="932970" y="1014710"/>
                </a:lnTo>
                <a:lnTo>
                  <a:pt x="922851" y="1065891"/>
                </a:lnTo>
                <a:lnTo>
                  <a:pt x="904202" y="1107287"/>
                </a:lnTo>
                <a:lnTo>
                  <a:pt x="878103" y="1143793"/>
                </a:lnTo>
                <a:lnTo>
                  <a:pt x="862392" y="1158921"/>
                </a:lnTo>
                <a:close/>
              </a:path>
              <a:path w="1045844" h="2382520">
                <a:moveTo>
                  <a:pt x="457092" y="1859210"/>
                </a:moveTo>
                <a:lnTo>
                  <a:pt x="431715" y="1807978"/>
                </a:lnTo>
                <a:lnTo>
                  <a:pt x="395988" y="1746908"/>
                </a:lnTo>
                <a:lnTo>
                  <a:pt x="322624" y="1635711"/>
                </a:lnTo>
                <a:lnTo>
                  <a:pt x="296504" y="1594433"/>
                </a:lnTo>
                <a:lnTo>
                  <a:pt x="271948" y="1552294"/>
                </a:lnTo>
                <a:lnTo>
                  <a:pt x="249700" y="1508896"/>
                </a:lnTo>
                <a:lnTo>
                  <a:pt x="230503" y="1463842"/>
                </a:lnTo>
                <a:lnTo>
                  <a:pt x="210954" y="1395340"/>
                </a:lnTo>
                <a:lnTo>
                  <a:pt x="204520" y="1324395"/>
                </a:lnTo>
                <a:lnTo>
                  <a:pt x="205582" y="1300302"/>
                </a:lnTo>
                <a:lnTo>
                  <a:pt x="215121" y="1252471"/>
                </a:lnTo>
                <a:lnTo>
                  <a:pt x="243025" y="1209498"/>
                </a:lnTo>
                <a:lnTo>
                  <a:pt x="288795" y="1181678"/>
                </a:lnTo>
                <a:lnTo>
                  <a:pt x="363856" y="1163863"/>
                </a:lnTo>
                <a:lnTo>
                  <a:pt x="413311" y="1159431"/>
                </a:lnTo>
                <a:lnTo>
                  <a:pt x="463080" y="1158294"/>
                </a:lnTo>
                <a:lnTo>
                  <a:pt x="862392" y="1158921"/>
                </a:lnTo>
                <a:lnTo>
                  <a:pt x="808107" y="1200501"/>
                </a:lnTo>
                <a:lnTo>
                  <a:pt x="762979" y="1221756"/>
                </a:lnTo>
                <a:lnTo>
                  <a:pt x="716705" y="1236132"/>
                </a:lnTo>
                <a:lnTo>
                  <a:pt x="669489" y="1244966"/>
                </a:lnTo>
                <a:lnTo>
                  <a:pt x="621537" y="1249599"/>
                </a:lnTo>
                <a:lnTo>
                  <a:pt x="573054" y="1251369"/>
                </a:lnTo>
                <a:lnTo>
                  <a:pt x="475314" y="1251677"/>
                </a:lnTo>
                <a:lnTo>
                  <a:pt x="426468" y="1252894"/>
                </a:lnTo>
                <a:lnTo>
                  <a:pt x="376162" y="1257443"/>
                </a:lnTo>
                <a:lnTo>
                  <a:pt x="326897" y="1268588"/>
                </a:lnTo>
                <a:lnTo>
                  <a:pt x="300900" y="1298739"/>
                </a:lnTo>
                <a:lnTo>
                  <a:pt x="299235" y="1323820"/>
                </a:lnTo>
                <a:lnTo>
                  <a:pt x="299236" y="1332724"/>
                </a:lnTo>
                <a:lnTo>
                  <a:pt x="299495" y="1341624"/>
                </a:lnTo>
                <a:lnTo>
                  <a:pt x="300013" y="1350521"/>
                </a:lnTo>
                <a:lnTo>
                  <a:pt x="300202" y="1352797"/>
                </a:lnTo>
                <a:lnTo>
                  <a:pt x="300862" y="1358960"/>
                </a:lnTo>
                <a:lnTo>
                  <a:pt x="300629" y="1358960"/>
                </a:lnTo>
                <a:lnTo>
                  <a:pt x="301340" y="1364366"/>
                </a:lnTo>
                <a:lnTo>
                  <a:pt x="301433" y="1364870"/>
                </a:lnTo>
                <a:lnTo>
                  <a:pt x="301720" y="1366974"/>
                </a:lnTo>
                <a:lnTo>
                  <a:pt x="302336" y="1369771"/>
                </a:lnTo>
                <a:lnTo>
                  <a:pt x="303379" y="1375129"/>
                </a:lnTo>
                <a:lnTo>
                  <a:pt x="316769" y="1424805"/>
                </a:lnTo>
                <a:lnTo>
                  <a:pt x="323652" y="1443501"/>
                </a:lnTo>
                <a:lnTo>
                  <a:pt x="326660" y="1450992"/>
                </a:lnTo>
                <a:lnTo>
                  <a:pt x="327086" y="1451893"/>
                </a:lnTo>
                <a:lnTo>
                  <a:pt x="331733" y="1462229"/>
                </a:lnTo>
                <a:lnTo>
                  <a:pt x="349750" y="1498027"/>
                </a:lnTo>
                <a:lnTo>
                  <a:pt x="377075" y="1545301"/>
                </a:lnTo>
                <a:lnTo>
                  <a:pt x="406734" y="1591853"/>
                </a:lnTo>
                <a:lnTo>
                  <a:pt x="447735" y="1653477"/>
                </a:lnTo>
                <a:lnTo>
                  <a:pt x="468050" y="1684414"/>
                </a:lnTo>
                <a:lnTo>
                  <a:pt x="494071" y="1726113"/>
                </a:lnTo>
                <a:lnTo>
                  <a:pt x="518316" y="1769096"/>
                </a:lnTo>
                <a:lnTo>
                  <a:pt x="539711" y="1813447"/>
                </a:lnTo>
                <a:lnTo>
                  <a:pt x="555259" y="1854206"/>
                </a:lnTo>
                <a:lnTo>
                  <a:pt x="455058" y="1854206"/>
                </a:lnTo>
                <a:lnTo>
                  <a:pt x="455343" y="1855154"/>
                </a:lnTo>
                <a:lnTo>
                  <a:pt x="457092" y="1859210"/>
                </a:lnTo>
                <a:close/>
              </a:path>
              <a:path w="1045844" h="2382520">
                <a:moveTo>
                  <a:pt x="301579" y="1365661"/>
                </a:moveTo>
                <a:lnTo>
                  <a:pt x="301433" y="1364870"/>
                </a:lnTo>
                <a:lnTo>
                  <a:pt x="300629" y="1358960"/>
                </a:lnTo>
                <a:lnTo>
                  <a:pt x="300862" y="1358960"/>
                </a:lnTo>
                <a:lnTo>
                  <a:pt x="301579" y="1365661"/>
                </a:lnTo>
                <a:close/>
              </a:path>
              <a:path w="1045844" h="2382520">
                <a:moveTo>
                  <a:pt x="301720" y="1366974"/>
                </a:moveTo>
                <a:lnTo>
                  <a:pt x="301433" y="1364870"/>
                </a:lnTo>
                <a:lnTo>
                  <a:pt x="301579" y="1365661"/>
                </a:lnTo>
                <a:lnTo>
                  <a:pt x="301720" y="1366974"/>
                </a:lnTo>
                <a:close/>
              </a:path>
              <a:path w="1045844" h="2382520">
                <a:moveTo>
                  <a:pt x="301821" y="1366974"/>
                </a:moveTo>
                <a:lnTo>
                  <a:pt x="301579" y="1365661"/>
                </a:lnTo>
                <a:lnTo>
                  <a:pt x="301821" y="1366974"/>
                </a:lnTo>
                <a:close/>
              </a:path>
              <a:path w="1045844" h="2382520">
                <a:moveTo>
                  <a:pt x="325976" y="1449331"/>
                </a:moveTo>
                <a:lnTo>
                  <a:pt x="323578" y="1443501"/>
                </a:lnTo>
                <a:lnTo>
                  <a:pt x="325976" y="1449331"/>
                </a:lnTo>
                <a:close/>
              </a:path>
              <a:path w="1045844" h="2382520">
                <a:moveTo>
                  <a:pt x="557315" y="1859754"/>
                </a:moveTo>
                <a:lnTo>
                  <a:pt x="457334" y="1859754"/>
                </a:lnTo>
                <a:lnTo>
                  <a:pt x="456997" y="1858975"/>
                </a:lnTo>
                <a:lnTo>
                  <a:pt x="455058" y="1854206"/>
                </a:lnTo>
                <a:lnTo>
                  <a:pt x="555259" y="1854206"/>
                </a:lnTo>
                <a:lnTo>
                  <a:pt x="557182" y="1859247"/>
                </a:lnTo>
                <a:lnTo>
                  <a:pt x="557315" y="1859754"/>
                </a:lnTo>
                <a:close/>
              </a:path>
              <a:path w="1045844" h="2382520">
                <a:moveTo>
                  <a:pt x="480145" y="1940615"/>
                </a:moveTo>
                <a:lnTo>
                  <a:pt x="472062" y="1903241"/>
                </a:lnTo>
                <a:lnTo>
                  <a:pt x="458567" y="1862930"/>
                </a:lnTo>
                <a:lnTo>
                  <a:pt x="457092" y="1859210"/>
                </a:lnTo>
                <a:lnTo>
                  <a:pt x="457334" y="1859754"/>
                </a:lnTo>
                <a:lnTo>
                  <a:pt x="557315" y="1859754"/>
                </a:lnTo>
                <a:lnTo>
                  <a:pt x="569656" y="1906581"/>
                </a:lnTo>
                <a:lnTo>
                  <a:pt x="573964" y="1939506"/>
                </a:lnTo>
                <a:lnTo>
                  <a:pt x="480107" y="1939506"/>
                </a:lnTo>
                <a:lnTo>
                  <a:pt x="480145" y="1940615"/>
                </a:lnTo>
                <a:close/>
              </a:path>
              <a:path w="1045844" h="2382520">
                <a:moveTo>
                  <a:pt x="480641" y="1943196"/>
                </a:moveTo>
                <a:lnTo>
                  <a:pt x="480187" y="1940880"/>
                </a:lnTo>
                <a:lnTo>
                  <a:pt x="480107" y="1939506"/>
                </a:lnTo>
                <a:lnTo>
                  <a:pt x="480436" y="1941342"/>
                </a:lnTo>
                <a:lnTo>
                  <a:pt x="480641" y="1943196"/>
                </a:lnTo>
                <a:close/>
              </a:path>
              <a:path w="1045844" h="2382520">
                <a:moveTo>
                  <a:pt x="574446" y="1943196"/>
                </a:moveTo>
                <a:lnTo>
                  <a:pt x="480641" y="1943196"/>
                </a:lnTo>
                <a:lnTo>
                  <a:pt x="480436" y="1941342"/>
                </a:lnTo>
                <a:lnTo>
                  <a:pt x="480107" y="1939506"/>
                </a:lnTo>
                <a:lnTo>
                  <a:pt x="573964" y="1939506"/>
                </a:lnTo>
                <a:lnTo>
                  <a:pt x="574446" y="1943196"/>
                </a:lnTo>
                <a:close/>
              </a:path>
              <a:path w="1045844" h="2382520">
                <a:moveTo>
                  <a:pt x="480493" y="1999968"/>
                </a:moveTo>
                <a:lnTo>
                  <a:pt x="480519" y="1999484"/>
                </a:lnTo>
                <a:lnTo>
                  <a:pt x="481041" y="1994079"/>
                </a:lnTo>
                <a:lnTo>
                  <a:pt x="481657" y="1988626"/>
                </a:lnTo>
                <a:lnTo>
                  <a:pt x="481657" y="1983173"/>
                </a:lnTo>
                <a:lnTo>
                  <a:pt x="481850" y="1975118"/>
                </a:lnTo>
                <a:lnTo>
                  <a:pt x="481812" y="1967067"/>
                </a:lnTo>
                <a:lnTo>
                  <a:pt x="481542" y="1959021"/>
                </a:lnTo>
                <a:lnTo>
                  <a:pt x="481041" y="1950979"/>
                </a:lnTo>
                <a:lnTo>
                  <a:pt x="480804" y="1947945"/>
                </a:lnTo>
                <a:lnTo>
                  <a:pt x="480472" y="1944910"/>
                </a:lnTo>
                <a:lnTo>
                  <a:pt x="480187" y="1941876"/>
                </a:lnTo>
                <a:lnTo>
                  <a:pt x="480145" y="1940615"/>
                </a:lnTo>
                <a:lnTo>
                  <a:pt x="480641" y="1943196"/>
                </a:lnTo>
                <a:lnTo>
                  <a:pt x="574446" y="1943196"/>
                </a:lnTo>
                <a:lnTo>
                  <a:pt x="576060" y="1955530"/>
                </a:lnTo>
                <a:lnTo>
                  <a:pt x="575053" y="1997777"/>
                </a:lnTo>
                <a:lnTo>
                  <a:pt x="480851" y="1997777"/>
                </a:lnTo>
                <a:lnTo>
                  <a:pt x="480493" y="1999968"/>
                </a:lnTo>
                <a:close/>
              </a:path>
              <a:path w="1045844" h="2382520">
                <a:moveTo>
                  <a:pt x="479524" y="2007450"/>
                </a:moveTo>
                <a:lnTo>
                  <a:pt x="480493" y="1999968"/>
                </a:lnTo>
                <a:lnTo>
                  <a:pt x="480851" y="1997777"/>
                </a:lnTo>
                <a:lnTo>
                  <a:pt x="479524" y="2007450"/>
                </a:lnTo>
                <a:close/>
              </a:path>
              <a:path w="1045844" h="2382520">
                <a:moveTo>
                  <a:pt x="574331" y="2007450"/>
                </a:moveTo>
                <a:lnTo>
                  <a:pt x="479524" y="2007450"/>
                </a:lnTo>
                <a:lnTo>
                  <a:pt x="480851" y="1997777"/>
                </a:lnTo>
                <a:lnTo>
                  <a:pt x="575053" y="1997777"/>
                </a:lnTo>
                <a:lnTo>
                  <a:pt x="574894" y="2004472"/>
                </a:lnTo>
                <a:lnTo>
                  <a:pt x="574331" y="2007450"/>
                </a:lnTo>
                <a:close/>
              </a:path>
              <a:path w="1045844" h="2382520">
                <a:moveTo>
                  <a:pt x="0" y="2381967"/>
                </a:moveTo>
                <a:lnTo>
                  <a:pt x="0" y="2287324"/>
                </a:lnTo>
                <a:lnTo>
                  <a:pt x="18417" y="2285678"/>
                </a:lnTo>
                <a:lnTo>
                  <a:pt x="69123" y="2279203"/>
                </a:lnTo>
                <a:lnTo>
                  <a:pt x="119658" y="2270617"/>
                </a:lnTo>
                <a:lnTo>
                  <a:pt x="169626" y="2259476"/>
                </a:lnTo>
                <a:lnTo>
                  <a:pt x="218627" y="2245335"/>
                </a:lnTo>
                <a:lnTo>
                  <a:pt x="266266" y="2227749"/>
                </a:lnTo>
                <a:lnTo>
                  <a:pt x="312145" y="2206274"/>
                </a:lnTo>
                <a:lnTo>
                  <a:pt x="355867" y="2180465"/>
                </a:lnTo>
                <a:lnTo>
                  <a:pt x="412468" y="2133946"/>
                </a:lnTo>
                <a:lnTo>
                  <a:pt x="456054" y="2075584"/>
                </a:lnTo>
                <a:lnTo>
                  <a:pt x="475092" y="2027422"/>
                </a:lnTo>
                <a:lnTo>
                  <a:pt x="480493" y="1999968"/>
                </a:lnTo>
                <a:lnTo>
                  <a:pt x="479524" y="2007450"/>
                </a:lnTo>
                <a:lnTo>
                  <a:pt x="574331" y="2007450"/>
                </a:lnTo>
                <a:lnTo>
                  <a:pt x="566048" y="2051309"/>
                </a:lnTo>
                <a:lnTo>
                  <a:pt x="550224" y="2095718"/>
                </a:lnTo>
                <a:lnTo>
                  <a:pt x="528119" y="2137377"/>
                </a:lnTo>
                <a:lnTo>
                  <a:pt x="500432" y="2175963"/>
                </a:lnTo>
                <a:lnTo>
                  <a:pt x="467864" y="2211153"/>
                </a:lnTo>
                <a:lnTo>
                  <a:pt x="431114" y="2242626"/>
                </a:lnTo>
                <a:lnTo>
                  <a:pt x="387855" y="2272198"/>
                </a:lnTo>
                <a:lnTo>
                  <a:pt x="342102" y="2297338"/>
                </a:lnTo>
                <a:lnTo>
                  <a:pt x="294310" y="2318447"/>
                </a:lnTo>
                <a:lnTo>
                  <a:pt x="244935" y="2335929"/>
                </a:lnTo>
                <a:lnTo>
                  <a:pt x="194432" y="2350188"/>
                </a:lnTo>
                <a:lnTo>
                  <a:pt x="143256" y="2361625"/>
                </a:lnTo>
                <a:lnTo>
                  <a:pt x="91863" y="2370645"/>
                </a:lnTo>
                <a:lnTo>
                  <a:pt x="42021" y="2377515"/>
                </a:lnTo>
                <a:lnTo>
                  <a:pt x="0" y="2381967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3253" y="0"/>
            <a:ext cx="3198495" cy="685165"/>
          </a:xfrm>
          <a:custGeom>
            <a:avLst/>
            <a:gdLst/>
            <a:ahLst/>
            <a:cxnLst/>
            <a:rect l="l" t="t" r="r" b="b"/>
            <a:pathLst>
              <a:path w="3198495" h="685165">
                <a:moveTo>
                  <a:pt x="3197972" y="0"/>
                </a:moveTo>
                <a:lnTo>
                  <a:pt x="3158300" y="69466"/>
                </a:lnTo>
                <a:lnTo>
                  <a:pt x="3131343" y="113107"/>
                </a:lnTo>
                <a:lnTo>
                  <a:pt x="3103297" y="156036"/>
                </a:lnTo>
                <a:lnTo>
                  <a:pt x="3074161" y="198252"/>
                </a:lnTo>
                <a:lnTo>
                  <a:pt x="3043934" y="239756"/>
                </a:lnTo>
                <a:lnTo>
                  <a:pt x="3012617" y="280549"/>
                </a:lnTo>
                <a:lnTo>
                  <a:pt x="2980754" y="319914"/>
                </a:lnTo>
                <a:lnTo>
                  <a:pt x="2947659" y="358219"/>
                </a:lnTo>
                <a:lnTo>
                  <a:pt x="2913289" y="395336"/>
                </a:lnTo>
                <a:lnTo>
                  <a:pt x="2877603" y="431140"/>
                </a:lnTo>
                <a:lnTo>
                  <a:pt x="2840558" y="465505"/>
                </a:lnTo>
                <a:lnTo>
                  <a:pt x="2802112" y="498305"/>
                </a:lnTo>
                <a:lnTo>
                  <a:pt x="2762225" y="529414"/>
                </a:lnTo>
                <a:lnTo>
                  <a:pt x="2720852" y="558706"/>
                </a:lnTo>
                <a:lnTo>
                  <a:pt x="2678669" y="585414"/>
                </a:lnTo>
                <a:lnTo>
                  <a:pt x="2634813" y="609721"/>
                </a:lnTo>
                <a:lnTo>
                  <a:pt x="2589464" y="631264"/>
                </a:lnTo>
                <a:lnTo>
                  <a:pt x="2542803" y="649677"/>
                </a:lnTo>
                <a:lnTo>
                  <a:pt x="2495009" y="664596"/>
                </a:lnTo>
                <a:lnTo>
                  <a:pt x="2446262" y="675658"/>
                </a:lnTo>
                <a:lnTo>
                  <a:pt x="2396744" y="682497"/>
                </a:lnTo>
                <a:lnTo>
                  <a:pt x="2346634" y="684751"/>
                </a:lnTo>
                <a:lnTo>
                  <a:pt x="2297457" y="682112"/>
                </a:lnTo>
                <a:lnTo>
                  <a:pt x="2249688" y="674798"/>
                </a:lnTo>
                <a:lnTo>
                  <a:pt x="2203073" y="663083"/>
                </a:lnTo>
                <a:lnTo>
                  <a:pt x="2157782" y="647307"/>
                </a:lnTo>
                <a:lnTo>
                  <a:pt x="2113878" y="627794"/>
                </a:lnTo>
                <a:lnTo>
                  <a:pt x="2071287" y="604779"/>
                </a:lnTo>
                <a:lnTo>
                  <a:pt x="2030489" y="578850"/>
                </a:lnTo>
                <a:lnTo>
                  <a:pt x="1991131" y="550065"/>
                </a:lnTo>
                <a:lnTo>
                  <a:pt x="1949928" y="516036"/>
                </a:lnTo>
                <a:lnTo>
                  <a:pt x="1910602" y="479978"/>
                </a:lnTo>
                <a:lnTo>
                  <a:pt x="1872811" y="442289"/>
                </a:lnTo>
                <a:lnTo>
                  <a:pt x="1836216" y="403367"/>
                </a:lnTo>
                <a:lnTo>
                  <a:pt x="1800478" y="363609"/>
                </a:lnTo>
                <a:lnTo>
                  <a:pt x="1730209" y="283175"/>
                </a:lnTo>
                <a:lnTo>
                  <a:pt x="1697979" y="246868"/>
                </a:lnTo>
                <a:lnTo>
                  <a:pt x="1665247" y="211546"/>
                </a:lnTo>
                <a:lnTo>
                  <a:pt x="1631744" y="177440"/>
                </a:lnTo>
                <a:lnTo>
                  <a:pt x="1597205" y="144782"/>
                </a:lnTo>
                <a:lnTo>
                  <a:pt x="1561364" y="113805"/>
                </a:lnTo>
                <a:lnTo>
                  <a:pt x="1523954" y="84742"/>
                </a:lnTo>
                <a:lnTo>
                  <a:pt x="1484709" y="57823"/>
                </a:lnTo>
                <a:lnTo>
                  <a:pt x="1443362" y="33282"/>
                </a:lnTo>
                <a:lnTo>
                  <a:pt x="1402676" y="12599"/>
                </a:lnTo>
                <a:lnTo>
                  <a:pt x="1371610" y="0"/>
                </a:lnTo>
                <a:lnTo>
                  <a:pt x="1568604" y="0"/>
                </a:lnTo>
                <a:lnTo>
                  <a:pt x="1624643" y="42297"/>
                </a:lnTo>
                <a:lnTo>
                  <a:pt x="1660455" y="72900"/>
                </a:lnTo>
                <a:lnTo>
                  <a:pt x="1694582" y="104579"/>
                </a:lnTo>
                <a:lnTo>
                  <a:pt x="1726886" y="136952"/>
                </a:lnTo>
                <a:lnTo>
                  <a:pt x="1757232" y="169639"/>
                </a:lnTo>
                <a:lnTo>
                  <a:pt x="1791975" y="208942"/>
                </a:lnTo>
                <a:lnTo>
                  <a:pt x="1861002" y="288093"/>
                </a:lnTo>
                <a:lnTo>
                  <a:pt x="1895970" y="327258"/>
                </a:lnTo>
                <a:lnTo>
                  <a:pt x="1931697" y="365693"/>
                </a:lnTo>
                <a:lnTo>
                  <a:pt x="1968523" y="403059"/>
                </a:lnTo>
                <a:lnTo>
                  <a:pt x="2006791" y="439011"/>
                </a:lnTo>
                <a:lnTo>
                  <a:pt x="2038790" y="466634"/>
                </a:lnTo>
                <a:lnTo>
                  <a:pt x="2071426" y="491892"/>
                </a:lnTo>
                <a:lnTo>
                  <a:pt x="2105816" y="515075"/>
                </a:lnTo>
                <a:lnTo>
                  <a:pt x="2143912" y="537030"/>
                </a:lnTo>
                <a:lnTo>
                  <a:pt x="2181105" y="555082"/>
                </a:lnTo>
                <a:lnTo>
                  <a:pt x="2187837" y="557942"/>
                </a:lnTo>
                <a:lnTo>
                  <a:pt x="2190280" y="558825"/>
                </a:lnTo>
                <a:lnTo>
                  <a:pt x="2229615" y="572133"/>
                </a:lnTo>
                <a:lnTo>
                  <a:pt x="2272248" y="582530"/>
                </a:lnTo>
                <a:lnTo>
                  <a:pt x="2288195" y="585252"/>
                </a:lnTo>
                <a:lnTo>
                  <a:pt x="2288672" y="585347"/>
                </a:lnTo>
                <a:lnTo>
                  <a:pt x="2291346" y="585711"/>
                </a:lnTo>
                <a:lnTo>
                  <a:pt x="2297457" y="586541"/>
                </a:lnTo>
                <a:lnTo>
                  <a:pt x="2301897" y="586923"/>
                </a:lnTo>
                <a:lnTo>
                  <a:pt x="2347322" y="589481"/>
                </a:lnTo>
                <a:lnTo>
                  <a:pt x="2392296" y="587421"/>
                </a:lnTo>
                <a:lnTo>
                  <a:pt x="2436818" y="580744"/>
                </a:lnTo>
                <a:lnTo>
                  <a:pt x="2480890" y="569449"/>
                </a:lnTo>
                <a:lnTo>
                  <a:pt x="2525200" y="554651"/>
                </a:lnTo>
                <a:lnTo>
                  <a:pt x="2567307" y="536792"/>
                </a:lnTo>
                <a:lnTo>
                  <a:pt x="2608376" y="515709"/>
                </a:lnTo>
                <a:lnTo>
                  <a:pt x="2649570" y="491244"/>
                </a:lnTo>
                <a:lnTo>
                  <a:pt x="2689073" y="464869"/>
                </a:lnTo>
                <a:lnTo>
                  <a:pt x="2727220" y="436424"/>
                </a:lnTo>
                <a:lnTo>
                  <a:pt x="2764049" y="406086"/>
                </a:lnTo>
                <a:lnTo>
                  <a:pt x="2799601" y="374032"/>
                </a:lnTo>
                <a:lnTo>
                  <a:pt x="2833915" y="340437"/>
                </a:lnTo>
                <a:lnTo>
                  <a:pt x="2867031" y="305480"/>
                </a:lnTo>
                <a:lnTo>
                  <a:pt x="2898989" y="269337"/>
                </a:lnTo>
                <a:lnTo>
                  <a:pt x="2929829" y="232184"/>
                </a:lnTo>
                <a:lnTo>
                  <a:pt x="2960044" y="193166"/>
                </a:lnTo>
                <a:lnTo>
                  <a:pt x="2989224" y="153465"/>
                </a:lnTo>
                <a:lnTo>
                  <a:pt x="3017371" y="113081"/>
                </a:lnTo>
                <a:lnTo>
                  <a:pt x="3044482" y="72014"/>
                </a:lnTo>
                <a:lnTo>
                  <a:pt x="3070560" y="30264"/>
                </a:lnTo>
                <a:lnTo>
                  <a:pt x="3088422" y="0"/>
                </a:lnTo>
                <a:lnTo>
                  <a:pt x="3197972" y="0"/>
                </a:lnTo>
                <a:close/>
              </a:path>
              <a:path w="3198495" h="685165">
                <a:moveTo>
                  <a:pt x="2187837" y="557942"/>
                </a:moveTo>
                <a:lnTo>
                  <a:pt x="2181105" y="555173"/>
                </a:lnTo>
                <a:lnTo>
                  <a:pt x="2184501" y="556525"/>
                </a:lnTo>
                <a:lnTo>
                  <a:pt x="2187837" y="557942"/>
                </a:lnTo>
                <a:close/>
              </a:path>
              <a:path w="3198495" h="685165">
                <a:moveTo>
                  <a:pt x="2184501" y="556525"/>
                </a:moveTo>
                <a:lnTo>
                  <a:pt x="2181105" y="555173"/>
                </a:lnTo>
                <a:lnTo>
                  <a:pt x="2184501" y="556525"/>
                </a:lnTo>
                <a:close/>
              </a:path>
              <a:path w="3198495" h="685165">
                <a:moveTo>
                  <a:pt x="2187837" y="557853"/>
                </a:moveTo>
                <a:lnTo>
                  <a:pt x="2184501" y="556525"/>
                </a:lnTo>
                <a:lnTo>
                  <a:pt x="2187837" y="557853"/>
                </a:lnTo>
                <a:close/>
              </a:path>
              <a:path w="3198495" h="685165">
                <a:moveTo>
                  <a:pt x="2297457" y="586541"/>
                </a:moveTo>
                <a:lnTo>
                  <a:pt x="2291346" y="585777"/>
                </a:lnTo>
                <a:lnTo>
                  <a:pt x="2295492" y="586274"/>
                </a:lnTo>
                <a:lnTo>
                  <a:pt x="2297457" y="586541"/>
                </a:lnTo>
                <a:close/>
              </a:path>
              <a:path w="3198495" h="685165">
                <a:moveTo>
                  <a:pt x="2295492" y="586274"/>
                </a:moveTo>
                <a:lnTo>
                  <a:pt x="2291346" y="585777"/>
                </a:lnTo>
                <a:lnTo>
                  <a:pt x="2295492" y="586274"/>
                </a:lnTo>
                <a:close/>
              </a:path>
              <a:path w="3198495" h="685165">
                <a:moveTo>
                  <a:pt x="2297457" y="586489"/>
                </a:moveTo>
                <a:lnTo>
                  <a:pt x="2295492" y="586274"/>
                </a:lnTo>
                <a:lnTo>
                  <a:pt x="2297457" y="586489"/>
                </a:lnTo>
                <a:close/>
              </a:path>
              <a:path w="3198495" h="685165">
                <a:moveTo>
                  <a:pt x="948589" y="1080"/>
                </a:moveTo>
                <a:lnTo>
                  <a:pt x="948589" y="142663"/>
                </a:lnTo>
                <a:lnTo>
                  <a:pt x="942812" y="150350"/>
                </a:lnTo>
                <a:lnTo>
                  <a:pt x="939899" y="154361"/>
                </a:lnTo>
                <a:lnTo>
                  <a:pt x="936414" y="158753"/>
                </a:lnTo>
                <a:lnTo>
                  <a:pt x="900924" y="208716"/>
                </a:lnTo>
                <a:lnTo>
                  <a:pt x="869991" y="254716"/>
                </a:lnTo>
                <a:lnTo>
                  <a:pt x="839443" y="300986"/>
                </a:lnTo>
                <a:lnTo>
                  <a:pt x="808498" y="346986"/>
                </a:lnTo>
                <a:lnTo>
                  <a:pt x="776376" y="392174"/>
                </a:lnTo>
                <a:lnTo>
                  <a:pt x="744439" y="433656"/>
                </a:lnTo>
                <a:lnTo>
                  <a:pt x="709878" y="473586"/>
                </a:lnTo>
                <a:lnTo>
                  <a:pt x="672097" y="510321"/>
                </a:lnTo>
                <a:lnTo>
                  <a:pt x="630500" y="542218"/>
                </a:lnTo>
                <a:lnTo>
                  <a:pt x="584492" y="567634"/>
                </a:lnTo>
                <a:lnTo>
                  <a:pt x="536913" y="584393"/>
                </a:lnTo>
                <a:lnTo>
                  <a:pt x="488431" y="593055"/>
                </a:lnTo>
                <a:lnTo>
                  <a:pt x="439734" y="593937"/>
                </a:lnTo>
                <a:lnTo>
                  <a:pt x="391508" y="587357"/>
                </a:lnTo>
                <a:lnTo>
                  <a:pt x="344442" y="573629"/>
                </a:lnTo>
                <a:lnTo>
                  <a:pt x="299223" y="553072"/>
                </a:lnTo>
                <a:lnTo>
                  <a:pt x="256537" y="526001"/>
                </a:lnTo>
                <a:lnTo>
                  <a:pt x="219053" y="495875"/>
                </a:lnTo>
                <a:lnTo>
                  <a:pt x="184710" y="462732"/>
                </a:lnTo>
                <a:lnTo>
                  <a:pt x="153472" y="426865"/>
                </a:lnTo>
                <a:lnTo>
                  <a:pt x="125300" y="388564"/>
                </a:lnTo>
                <a:lnTo>
                  <a:pt x="100159" y="348121"/>
                </a:lnTo>
                <a:lnTo>
                  <a:pt x="78011" y="305828"/>
                </a:lnTo>
                <a:lnTo>
                  <a:pt x="58820" y="261977"/>
                </a:lnTo>
                <a:lnTo>
                  <a:pt x="42548" y="216858"/>
                </a:lnTo>
                <a:lnTo>
                  <a:pt x="27796" y="165899"/>
                </a:lnTo>
                <a:lnTo>
                  <a:pt x="16112" y="114076"/>
                </a:lnTo>
                <a:lnTo>
                  <a:pt x="7186" y="61595"/>
                </a:lnTo>
                <a:lnTo>
                  <a:pt x="707" y="8664"/>
                </a:lnTo>
                <a:lnTo>
                  <a:pt x="0" y="0"/>
                </a:lnTo>
                <a:lnTo>
                  <a:pt x="95573" y="0"/>
                </a:lnTo>
                <a:lnTo>
                  <a:pt x="95732" y="1890"/>
                </a:lnTo>
                <a:lnTo>
                  <a:pt x="102053" y="51388"/>
                </a:lnTo>
                <a:lnTo>
                  <a:pt x="110815" y="100616"/>
                </a:lnTo>
                <a:lnTo>
                  <a:pt x="122328" y="149730"/>
                </a:lnTo>
                <a:lnTo>
                  <a:pt x="136168" y="196147"/>
                </a:lnTo>
                <a:lnTo>
                  <a:pt x="152947" y="240898"/>
                </a:lnTo>
                <a:lnTo>
                  <a:pt x="172937" y="283783"/>
                </a:lnTo>
                <a:lnTo>
                  <a:pt x="196413" y="324601"/>
                </a:lnTo>
                <a:lnTo>
                  <a:pt x="223647" y="363153"/>
                </a:lnTo>
                <a:lnTo>
                  <a:pt x="254913" y="399240"/>
                </a:lnTo>
                <a:lnTo>
                  <a:pt x="290483" y="432661"/>
                </a:lnTo>
                <a:lnTo>
                  <a:pt x="328179" y="459689"/>
                </a:lnTo>
                <a:lnTo>
                  <a:pt x="369213" y="481313"/>
                </a:lnTo>
                <a:lnTo>
                  <a:pt x="407872" y="493918"/>
                </a:lnTo>
                <a:lnTo>
                  <a:pt x="448134" y="499599"/>
                </a:lnTo>
                <a:lnTo>
                  <a:pt x="464571" y="499635"/>
                </a:lnTo>
                <a:lnTo>
                  <a:pt x="472780" y="499304"/>
                </a:lnTo>
                <a:lnTo>
                  <a:pt x="476447" y="499054"/>
                </a:lnTo>
                <a:lnTo>
                  <a:pt x="476447" y="500076"/>
                </a:lnTo>
                <a:lnTo>
                  <a:pt x="486378" y="498166"/>
                </a:lnTo>
                <a:lnTo>
                  <a:pt x="487667" y="498071"/>
                </a:lnTo>
                <a:lnTo>
                  <a:pt x="487667" y="497883"/>
                </a:lnTo>
                <a:lnTo>
                  <a:pt x="489099" y="497594"/>
                </a:lnTo>
                <a:lnTo>
                  <a:pt x="493444" y="497021"/>
                </a:lnTo>
                <a:lnTo>
                  <a:pt x="497741" y="496113"/>
                </a:lnTo>
                <a:lnTo>
                  <a:pt x="505198" y="494421"/>
                </a:lnTo>
                <a:lnTo>
                  <a:pt x="512593" y="492504"/>
                </a:lnTo>
                <a:lnTo>
                  <a:pt x="519927" y="490362"/>
                </a:lnTo>
                <a:lnTo>
                  <a:pt x="527199" y="487997"/>
                </a:lnTo>
                <a:lnTo>
                  <a:pt x="531734" y="486660"/>
                </a:lnTo>
                <a:lnTo>
                  <a:pt x="535084" y="485313"/>
                </a:lnTo>
                <a:lnTo>
                  <a:pt x="538944" y="483891"/>
                </a:lnTo>
                <a:lnTo>
                  <a:pt x="539373" y="483687"/>
                </a:lnTo>
                <a:lnTo>
                  <a:pt x="540615" y="483223"/>
                </a:lnTo>
                <a:lnTo>
                  <a:pt x="540615" y="483089"/>
                </a:lnTo>
                <a:lnTo>
                  <a:pt x="543718" y="481599"/>
                </a:lnTo>
                <a:lnTo>
                  <a:pt x="556430" y="474834"/>
                </a:lnTo>
                <a:lnTo>
                  <a:pt x="568871" y="467622"/>
                </a:lnTo>
                <a:lnTo>
                  <a:pt x="581042" y="459962"/>
                </a:lnTo>
                <a:lnTo>
                  <a:pt x="591204" y="453039"/>
                </a:lnTo>
                <a:lnTo>
                  <a:pt x="591204" y="453600"/>
                </a:lnTo>
                <a:lnTo>
                  <a:pt x="593659" y="451872"/>
                </a:lnTo>
                <a:lnTo>
                  <a:pt x="595747" y="450169"/>
                </a:lnTo>
                <a:lnTo>
                  <a:pt x="595747" y="449683"/>
                </a:lnTo>
                <a:lnTo>
                  <a:pt x="598720" y="447271"/>
                </a:lnTo>
                <a:lnTo>
                  <a:pt x="630851" y="418100"/>
                </a:lnTo>
                <a:lnTo>
                  <a:pt x="662694" y="383509"/>
                </a:lnTo>
                <a:lnTo>
                  <a:pt x="672723" y="371453"/>
                </a:lnTo>
                <a:lnTo>
                  <a:pt x="676543" y="366965"/>
                </a:lnTo>
                <a:lnTo>
                  <a:pt x="683131" y="358457"/>
                </a:lnTo>
                <a:lnTo>
                  <a:pt x="684006" y="357338"/>
                </a:lnTo>
                <a:lnTo>
                  <a:pt x="685328" y="355698"/>
                </a:lnTo>
                <a:lnTo>
                  <a:pt x="688500" y="351393"/>
                </a:lnTo>
                <a:lnTo>
                  <a:pt x="692528" y="346039"/>
                </a:lnTo>
                <a:lnTo>
                  <a:pt x="738120" y="281182"/>
                </a:lnTo>
                <a:lnTo>
                  <a:pt x="798332" y="190479"/>
                </a:lnTo>
                <a:lnTo>
                  <a:pt x="829023" y="145521"/>
                </a:lnTo>
                <a:lnTo>
                  <a:pt x="861074" y="101508"/>
                </a:lnTo>
                <a:lnTo>
                  <a:pt x="889955" y="64907"/>
                </a:lnTo>
                <a:lnTo>
                  <a:pt x="920655" y="29503"/>
                </a:lnTo>
                <a:lnTo>
                  <a:pt x="948589" y="1080"/>
                </a:lnTo>
                <a:close/>
              </a:path>
              <a:path w="3198495" h="685165">
                <a:moveTo>
                  <a:pt x="487667" y="498071"/>
                </a:moveTo>
                <a:lnTo>
                  <a:pt x="486378" y="498166"/>
                </a:lnTo>
                <a:lnTo>
                  <a:pt x="476447" y="500076"/>
                </a:lnTo>
                <a:lnTo>
                  <a:pt x="486378" y="498144"/>
                </a:lnTo>
                <a:lnTo>
                  <a:pt x="487667" y="498071"/>
                </a:lnTo>
                <a:close/>
              </a:path>
              <a:path w="3198495" h="685165">
                <a:moveTo>
                  <a:pt x="486738" y="498071"/>
                </a:moveTo>
                <a:lnTo>
                  <a:pt x="484850" y="498453"/>
                </a:lnTo>
                <a:lnTo>
                  <a:pt x="476447" y="500076"/>
                </a:lnTo>
                <a:lnTo>
                  <a:pt x="476447" y="499054"/>
                </a:lnTo>
                <a:lnTo>
                  <a:pt x="483179" y="498596"/>
                </a:lnTo>
                <a:lnTo>
                  <a:pt x="485423" y="498071"/>
                </a:lnTo>
                <a:lnTo>
                  <a:pt x="486738" y="498071"/>
                </a:lnTo>
                <a:close/>
              </a:path>
              <a:path w="3198495" h="685165">
                <a:moveTo>
                  <a:pt x="487667" y="497883"/>
                </a:moveTo>
                <a:lnTo>
                  <a:pt x="487667" y="498071"/>
                </a:lnTo>
                <a:lnTo>
                  <a:pt x="486738" y="498071"/>
                </a:lnTo>
                <a:lnTo>
                  <a:pt x="487667" y="497883"/>
                </a:lnTo>
                <a:close/>
              </a:path>
              <a:path w="3198495" h="685165">
                <a:moveTo>
                  <a:pt x="535898" y="484986"/>
                </a:moveTo>
                <a:lnTo>
                  <a:pt x="535084" y="485313"/>
                </a:lnTo>
                <a:lnTo>
                  <a:pt x="530780" y="486899"/>
                </a:lnTo>
                <a:lnTo>
                  <a:pt x="535898" y="484986"/>
                </a:lnTo>
                <a:close/>
              </a:path>
              <a:path w="3198495" h="685165">
                <a:moveTo>
                  <a:pt x="540615" y="483089"/>
                </a:moveTo>
                <a:lnTo>
                  <a:pt x="540615" y="483223"/>
                </a:lnTo>
                <a:lnTo>
                  <a:pt x="539373" y="483685"/>
                </a:lnTo>
                <a:lnTo>
                  <a:pt x="540615" y="483089"/>
                </a:lnTo>
                <a:close/>
              </a:path>
              <a:path w="3198495" h="685165">
                <a:moveTo>
                  <a:pt x="595747" y="450169"/>
                </a:moveTo>
                <a:lnTo>
                  <a:pt x="593505" y="451994"/>
                </a:lnTo>
                <a:lnTo>
                  <a:pt x="591204" y="453600"/>
                </a:lnTo>
                <a:lnTo>
                  <a:pt x="593505" y="451517"/>
                </a:lnTo>
                <a:lnTo>
                  <a:pt x="595747" y="450169"/>
                </a:lnTo>
                <a:close/>
              </a:path>
              <a:path w="3198495" h="685165">
                <a:moveTo>
                  <a:pt x="593505" y="451517"/>
                </a:moveTo>
                <a:lnTo>
                  <a:pt x="591204" y="453600"/>
                </a:lnTo>
                <a:lnTo>
                  <a:pt x="591204" y="453039"/>
                </a:lnTo>
                <a:lnTo>
                  <a:pt x="592943" y="451855"/>
                </a:lnTo>
                <a:lnTo>
                  <a:pt x="593505" y="451517"/>
                </a:lnTo>
                <a:close/>
              </a:path>
              <a:path w="3198495" h="685165">
                <a:moveTo>
                  <a:pt x="595747" y="449683"/>
                </a:moveTo>
                <a:lnTo>
                  <a:pt x="595747" y="450169"/>
                </a:lnTo>
                <a:lnTo>
                  <a:pt x="593505" y="451517"/>
                </a:lnTo>
                <a:lnTo>
                  <a:pt x="595747" y="449683"/>
                </a:lnTo>
                <a:close/>
              </a:path>
              <a:path w="3198495" h="685165">
                <a:moveTo>
                  <a:pt x="689338" y="350255"/>
                </a:moveTo>
                <a:lnTo>
                  <a:pt x="686091" y="354648"/>
                </a:lnTo>
                <a:lnTo>
                  <a:pt x="683370" y="358151"/>
                </a:lnTo>
                <a:lnTo>
                  <a:pt x="689338" y="350255"/>
                </a:lnTo>
                <a:close/>
              </a:path>
              <a:path w="3198495" h="685165">
                <a:moveTo>
                  <a:pt x="943089" y="150003"/>
                </a:moveTo>
                <a:lnTo>
                  <a:pt x="942812" y="150382"/>
                </a:lnTo>
                <a:lnTo>
                  <a:pt x="943089" y="150003"/>
                </a:lnTo>
                <a:close/>
              </a:path>
              <a:path w="3198495" h="685165">
                <a:moveTo>
                  <a:pt x="1052814" y="0"/>
                </a:moveTo>
                <a:lnTo>
                  <a:pt x="1052814" y="36194"/>
                </a:lnTo>
                <a:lnTo>
                  <a:pt x="1044364" y="42926"/>
                </a:lnTo>
                <a:lnTo>
                  <a:pt x="1034386" y="51405"/>
                </a:lnTo>
                <a:lnTo>
                  <a:pt x="1005336" y="78582"/>
                </a:lnTo>
                <a:lnTo>
                  <a:pt x="971458" y="115258"/>
                </a:lnTo>
                <a:lnTo>
                  <a:pt x="943089" y="150003"/>
                </a:lnTo>
                <a:lnTo>
                  <a:pt x="943814" y="149061"/>
                </a:lnTo>
                <a:lnTo>
                  <a:pt x="948589" y="142663"/>
                </a:lnTo>
                <a:lnTo>
                  <a:pt x="948589" y="1080"/>
                </a:lnTo>
                <a:lnTo>
                  <a:pt x="949651" y="0"/>
                </a:lnTo>
                <a:lnTo>
                  <a:pt x="1052814" y="0"/>
                </a:lnTo>
                <a:close/>
              </a:path>
              <a:path w="3198495" h="685165">
                <a:moveTo>
                  <a:pt x="1112834" y="0"/>
                </a:moveTo>
                <a:lnTo>
                  <a:pt x="1073782" y="21848"/>
                </a:lnTo>
                <a:lnTo>
                  <a:pt x="1051979" y="37047"/>
                </a:lnTo>
                <a:lnTo>
                  <a:pt x="1049577" y="38789"/>
                </a:lnTo>
                <a:lnTo>
                  <a:pt x="1052814" y="36194"/>
                </a:lnTo>
                <a:lnTo>
                  <a:pt x="1052814" y="0"/>
                </a:lnTo>
                <a:lnTo>
                  <a:pt x="1112834" y="0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66743" y="0"/>
            <a:ext cx="3585210" cy="831850"/>
          </a:xfrm>
          <a:custGeom>
            <a:avLst/>
            <a:gdLst/>
            <a:ahLst/>
            <a:cxnLst/>
            <a:rect l="l" t="t" r="r" b="b"/>
            <a:pathLst>
              <a:path w="3585209" h="831850">
                <a:moveTo>
                  <a:pt x="1962654" y="831567"/>
                </a:moveTo>
                <a:lnTo>
                  <a:pt x="1912955" y="831002"/>
                </a:lnTo>
                <a:lnTo>
                  <a:pt x="1863306" y="829781"/>
                </a:lnTo>
                <a:lnTo>
                  <a:pt x="1813720" y="827882"/>
                </a:lnTo>
                <a:lnTo>
                  <a:pt x="1764212" y="825285"/>
                </a:lnTo>
                <a:lnTo>
                  <a:pt x="1714798" y="821969"/>
                </a:lnTo>
                <a:lnTo>
                  <a:pt x="1665490" y="817914"/>
                </a:lnTo>
                <a:lnTo>
                  <a:pt x="1616304" y="813100"/>
                </a:lnTo>
                <a:lnTo>
                  <a:pt x="1567254" y="807506"/>
                </a:lnTo>
                <a:lnTo>
                  <a:pt x="1518355" y="801111"/>
                </a:lnTo>
                <a:lnTo>
                  <a:pt x="1469620" y="793895"/>
                </a:lnTo>
                <a:lnTo>
                  <a:pt x="1421065" y="785838"/>
                </a:lnTo>
                <a:lnTo>
                  <a:pt x="1372704" y="776919"/>
                </a:lnTo>
                <a:lnTo>
                  <a:pt x="1324551" y="767117"/>
                </a:lnTo>
                <a:lnTo>
                  <a:pt x="1276621" y="756412"/>
                </a:lnTo>
                <a:lnTo>
                  <a:pt x="1228928" y="744784"/>
                </a:lnTo>
                <a:lnTo>
                  <a:pt x="1181487" y="732212"/>
                </a:lnTo>
                <a:lnTo>
                  <a:pt x="1134311" y="718675"/>
                </a:lnTo>
                <a:lnTo>
                  <a:pt x="1087417" y="704154"/>
                </a:lnTo>
                <a:lnTo>
                  <a:pt x="1040817" y="688627"/>
                </a:lnTo>
                <a:lnTo>
                  <a:pt x="994527" y="672074"/>
                </a:lnTo>
                <a:lnTo>
                  <a:pt x="948561" y="654475"/>
                </a:lnTo>
                <a:lnTo>
                  <a:pt x="902933" y="635808"/>
                </a:lnTo>
                <a:lnTo>
                  <a:pt x="857657" y="616055"/>
                </a:lnTo>
                <a:lnTo>
                  <a:pt x="811292" y="594508"/>
                </a:lnTo>
                <a:lnTo>
                  <a:pt x="765472" y="571886"/>
                </a:lnTo>
                <a:lnTo>
                  <a:pt x="720190" y="548234"/>
                </a:lnTo>
                <a:lnTo>
                  <a:pt x="675439" y="523594"/>
                </a:lnTo>
                <a:lnTo>
                  <a:pt x="631209" y="498012"/>
                </a:lnTo>
                <a:lnTo>
                  <a:pt x="587495" y="471530"/>
                </a:lnTo>
                <a:lnTo>
                  <a:pt x="544287" y="444192"/>
                </a:lnTo>
                <a:lnTo>
                  <a:pt x="501579" y="416043"/>
                </a:lnTo>
                <a:lnTo>
                  <a:pt x="459362" y="387125"/>
                </a:lnTo>
                <a:lnTo>
                  <a:pt x="417629" y="357482"/>
                </a:lnTo>
                <a:lnTo>
                  <a:pt x="376372" y="327159"/>
                </a:lnTo>
                <a:lnTo>
                  <a:pt x="335583" y="296199"/>
                </a:lnTo>
                <a:lnTo>
                  <a:pt x="295255" y="264646"/>
                </a:lnTo>
                <a:lnTo>
                  <a:pt x="255380" y="232543"/>
                </a:lnTo>
                <a:lnTo>
                  <a:pt x="215950" y="199934"/>
                </a:lnTo>
                <a:lnTo>
                  <a:pt x="176185" y="166149"/>
                </a:lnTo>
                <a:lnTo>
                  <a:pt x="136868" y="131685"/>
                </a:lnTo>
                <a:lnTo>
                  <a:pt x="98127" y="96496"/>
                </a:lnTo>
                <a:lnTo>
                  <a:pt x="60089" y="60536"/>
                </a:lnTo>
                <a:lnTo>
                  <a:pt x="22883" y="23760"/>
                </a:lnTo>
                <a:lnTo>
                  <a:pt x="0" y="0"/>
                </a:lnTo>
                <a:lnTo>
                  <a:pt x="3584798" y="0"/>
                </a:lnTo>
                <a:lnTo>
                  <a:pt x="3566130" y="82232"/>
                </a:lnTo>
                <a:lnTo>
                  <a:pt x="3552791" y="129408"/>
                </a:lnTo>
                <a:lnTo>
                  <a:pt x="3537619" y="175702"/>
                </a:lnTo>
                <a:lnTo>
                  <a:pt x="3520502" y="221009"/>
                </a:lnTo>
                <a:lnTo>
                  <a:pt x="3501329" y="265223"/>
                </a:lnTo>
                <a:lnTo>
                  <a:pt x="3479988" y="308242"/>
                </a:lnTo>
                <a:lnTo>
                  <a:pt x="3456367" y="349959"/>
                </a:lnTo>
                <a:lnTo>
                  <a:pt x="3430357" y="390270"/>
                </a:lnTo>
                <a:lnTo>
                  <a:pt x="3401844" y="429070"/>
                </a:lnTo>
                <a:lnTo>
                  <a:pt x="3370719" y="466255"/>
                </a:lnTo>
                <a:lnTo>
                  <a:pt x="3336870" y="501721"/>
                </a:lnTo>
                <a:lnTo>
                  <a:pt x="3300289" y="535263"/>
                </a:lnTo>
                <a:lnTo>
                  <a:pt x="3261874" y="566095"/>
                </a:lnTo>
                <a:lnTo>
                  <a:pt x="3221761" y="594350"/>
                </a:lnTo>
                <a:lnTo>
                  <a:pt x="3180086" y="620163"/>
                </a:lnTo>
                <a:lnTo>
                  <a:pt x="3136982" y="643667"/>
                </a:lnTo>
                <a:lnTo>
                  <a:pt x="3092586" y="664997"/>
                </a:lnTo>
                <a:lnTo>
                  <a:pt x="3047033" y="684288"/>
                </a:lnTo>
                <a:lnTo>
                  <a:pt x="3000458" y="701673"/>
                </a:lnTo>
                <a:lnTo>
                  <a:pt x="2952997" y="717287"/>
                </a:lnTo>
                <a:lnTo>
                  <a:pt x="2904785" y="731264"/>
                </a:lnTo>
                <a:lnTo>
                  <a:pt x="2855957" y="743739"/>
                </a:lnTo>
                <a:lnTo>
                  <a:pt x="2806648" y="754844"/>
                </a:lnTo>
                <a:lnTo>
                  <a:pt x="2756994" y="764716"/>
                </a:lnTo>
                <a:lnTo>
                  <a:pt x="2707131" y="773488"/>
                </a:lnTo>
                <a:lnTo>
                  <a:pt x="2657192" y="781294"/>
                </a:lnTo>
                <a:lnTo>
                  <a:pt x="2607315" y="788269"/>
                </a:lnTo>
                <a:lnTo>
                  <a:pt x="2508469" y="800269"/>
                </a:lnTo>
                <a:lnTo>
                  <a:pt x="2409783" y="810459"/>
                </a:lnTo>
                <a:lnTo>
                  <a:pt x="2310716" y="818841"/>
                </a:lnTo>
                <a:lnTo>
                  <a:pt x="2261076" y="822302"/>
                </a:lnTo>
                <a:lnTo>
                  <a:pt x="2211384" y="825250"/>
                </a:lnTo>
                <a:lnTo>
                  <a:pt x="2161655" y="827664"/>
                </a:lnTo>
                <a:lnTo>
                  <a:pt x="2111903" y="829523"/>
                </a:lnTo>
                <a:lnTo>
                  <a:pt x="2062143" y="830806"/>
                </a:lnTo>
                <a:lnTo>
                  <a:pt x="2012388" y="831495"/>
                </a:lnTo>
                <a:lnTo>
                  <a:pt x="1962654" y="831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1917" y="1"/>
            <a:ext cx="2902585" cy="869315"/>
          </a:xfrm>
          <a:custGeom>
            <a:avLst/>
            <a:gdLst/>
            <a:ahLst/>
            <a:cxnLst/>
            <a:rect l="l" t="t" r="r" b="b"/>
            <a:pathLst>
              <a:path w="2902585" h="869315">
                <a:moveTo>
                  <a:pt x="1505308" y="869095"/>
                </a:moveTo>
                <a:lnTo>
                  <a:pt x="1455568" y="867294"/>
                </a:lnTo>
                <a:lnTo>
                  <a:pt x="1405589" y="863440"/>
                </a:lnTo>
                <a:lnTo>
                  <a:pt x="1355366" y="857523"/>
                </a:lnTo>
                <a:lnTo>
                  <a:pt x="1306233" y="851214"/>
                </a:lnTo>
                <a:lnTo>
                  <a:pt x="1158025" y="833499"/>
                </a:lnTo>
                <a:lnTo>
                  <a:pt x="1108488" y="827190"/>
                </a:lnTo>
                <a:lnTo>
                  <a:pt x="1059407" y="818869"/>
                </a:lnTo>
                <a:lnTo>
                  <a:pt x="1011590" y="806125"/>
                </a:lnTo>
                <a:lnTo>
                  <a:pt x="966262" y="793249"/>
                </a:lnTo>
                <a:lnTo>
                  <a:pt x="920696" y="781479"/>
                </a:lnTo>
                <a:lnTo>
                  <a:pt x="875920" y="767497"/>
                </a:lnTo>
                <a:lnTo>
                  <a:pt x="832961" y="747986"/>
                </a:lnTo>
                <a:lnTo>
                  <a:pt x="748890" y="700895"/>
                </a:lnTo>
                <a:lnTo>
                  <a:pt x="706889" y="677525"/>
                </a:lnTo>
                <a:lnTo>
                  <a:pt x="664818" y="654365"/>
                </a:lnTo>
                <a:lnTo>
                  <a:pt x="622607" y="631487"/>
                </a:lnTo>
                <a:lnTo>
                  <a:pt x="580185" y="608959"/>
                </a:lnTo>
                <a:lnTo>
                  <a:pt x="532559" y="580966"/>
                </a:lnTo>
                <a:lnTo>
                  <a:pt x="487906" y="549603"/>
                </a:lnTo>
                <a:lnTo>
                  <a:pt x="445686" y="515431"/>
                </a:lnTo>
                <a:lnTo>
                  <a:pt x="405363" y="479013"/>
                </a:lnTo>
                <a:lnTo>
                  <a:pt x="366397" y="440909"/>
                </a:lnTo>
                <a:lnTo>
                  <a:pt x="328251" y="401682"/>
                </a:lnTo>
                <a:lnTo>
                  <a:pt x="291513" y="362009"/>
                </a:lnTo>
                <a:lnTo>
                  <a:pt x="256176" y="321187"/>
                </a:lnTo>
                <a:lnTo>
                  <a:pt x="221885" y="279509"/>
                </a:lnTo>
                <a:lnTo>
                  <a:pt x="188287" y="237272"/>
                </a:lnTo>
                <a:lnTo>
                  <a:pt x="121755" y="152295"/>
                </a:lnTo>
                <a:lnTo>
                  <a:pt x="61808" y="77048"/>
                </a:lnTo>
                <a:lnTo>
                  <a:pt x="35662" y="43792"/>
                </a:lnTo>
                <a:lnTo>
                  <a:pt x="9199" y="10852"/>
                </a:lnTo>
                <a:lnTo>
                  <a:pt x="0" y="0"/>
                </a:lnTo>
                <a:lnTo>
                  <a:pt x="2902213" y="0"/>
                </a:lnTo>
                <a:lnTo>
                  <a:pt x="2879610" y="59591"/>
                </a:lnTo>
                <a:lnTo>
                  <a:pt x="2859317" y="106490"/>
                </a:lnTo>
                <a:lnTo>
                  <a:pt x="2838126" y="152934"/>
                </a:lnTo>
                <a:lnTo>
                  <a:pt x="2815848" y="198786"/>
                </a:lnTo>
                <a:lnTo>
                  <a:pt x="2792297" y="243907"/>
                </a:lnTo>
                <a:lnTo>
                  <a:pt x="2767284" y="288160"/>
                </a:lnTo>
                <a:lnTo>
                  <a:pt x="2740622" y="331405"/>
                </a:lnTo>
                <a:lnTo>
                  <a:pt x="2712124" y="373505"/>
                </a:lnTo>
                <a:lnTo>
                  <a:pt x="2681602" y="414321"/>
                </a:lnTo>
                <a:lnTo>
                  <a:pt x="2648612" y="453821"/>
                </a:lnTo>
                <a:lnTo>
                  <a:pt x="2613446" y="491028"/>
                </a:lnTo>
                <a:lnTo>
                  <a:pt x="2575751" y="525332"/>
                </a:lnTo>
                <a:lnTo>
                  <a:pt x="2535178" y="556126"/>
                </a:lnTo>
                <a:lnTo>
                  <a:pt x="2491375" y="582800"/>
                </a:lnTo>
                <a:lnTo>
                  <a:pt x="2443992" y="604746"/>
                </a:lnTo>
                <a:lnTo>
                  <a:pt x="2370686" y="635080"/>
                </a:lnTo>
                <a:lnTo>
                  <a:pt x="2282464" y="673183"/>
                </a:lnTo>
                <a:lnTo>
                  <a:pt x="2238189" y="691638"/>
                </a:lnTo>
                <a:lnTo>
                  <a:pt x="2193493" y="709040"/>
                </a:lnTo>
                <a:lnTo>
                  <a:pt x="2148141" y="724897"/>
                </a:lnTo>
                <a:lnTo>
                  <a:pt x="2101900" y="738718"/>
                </a:lnTo>
                <a:lnTo>
                  <a:pt x="2061733" y="751080"/>
                </a:lnTo>
                <a:lnTo>
                  <a:pt x="2021960" y="764943"/>
                </a:lnTo>
                <a:lnTo>
                  <a:pt x="1942651" y="794329"/>
                </a:lnTo>
                <a:lnTo>
                  <a:pt x="1894939" y="810617"/>
                </a:lnTo>
                <a:lnTo>
                  <a:pt x="1847013" y="824931"/>
                </a:lnTo>
                <a:lnTo>
                  <a:pt x="1798871" y="837261"/>
                </a:lnTo>
                <a:lnTo>
                  <a:pt x="1750510" y="847599"/>
                </a:lnTo>
                <a:lnTo>
                  <a:pt x="1701926" y="855936"/>
                </a:lnTo>
                <a:lnTo>
                  <a:pt x="1653116" y="862262"/>
                </a:lnTo>
                <a:lnTo>
                  <a:pt x="1604079" y="866570"/>
                </a:lnTo>
                <a:lnTo>
                  <a:pt x="1554810" y="868851"/>
                </a:lnTo>
                <a:lnTo>
                  <a:pt x="1505308" y="869095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4226" y="9437901"/>
            <a:ext cx="2432685" cy="849630"/>
          </a:xfrm>
          <a:custGeom>
            <a:avLst/>
            <a:gdLst/>
            <a:ahLst/>
            <a:cxnLst/>
            <a:rect l="l" t="t" r="r" b="b"/>
            <a:pathLst>
              <a:path w="2432685" h="849629">
                <a:moveTo>
                  <a:pt x="2432339" y="849098"/>
                </a:moveTo>
                <a:lnTo>
                  <a:pt x="0" y="849098"/>
                </a:lnTo>
                <a:lnTo>
                  <a:pt x="29201" y="816779"/>
                </a:lnTo>
                <a:lnTo>
                  <a:pt x="63180" y="781067"/>
                </a:lnTo>
                <a:lnTo>
                  <a:pt x="98137" y="746228"/>
                </a:lnTo>
                <a:lnTo>
                  <a:pt x="134105" y="712285"/>
                </a:lnTo>
                <a:lnTo>
                  <a:pt x="171119" y="679261"/>
                </a:lnTo>
                <a:lnTo>
                  <a:pt x="209212" y="647179"/>
                </a:lnTo>
                <a:lnTo>
                  <a:pt x="248419" y="616063"/>
                </a:lnTo>
                <a:lnTo>
                  <a:pt x="288772" y="585936"/>
                </a:lnTo>
                <a:lnTo>
                  <a:pt x="330305" y="556820"/>
                </a:lnTo>
                <a:lnTo>
                  <a:pt x="373054" y="528739"/>
                </a:lnTo>
                <a:lnTo>
                  <a:pt x="417197" y="500275"/>
                </a:lnTo>
                <a:lnTo>
                  <a:pt x="460866" y="471066"/>
                </a:lnTo>
                <a:lnTo>
                  <a:pt x="504119" y="441202"/>
                </a:lnTo>
                <a:lnTo>
                  <a:pt x="547014" y="410775"/>
                </a:lnTo>
                <a:lnTo>
                  <a:pt x="589611" y="379878"/>
                </a:lnTo>
                <a:lnTo>
                  <a:pt x="631967" y="348601"/>
                </a:lnTo>
                <a:lnTo>
                  <a:pt x="842196" y="189749"/>
                </a:lnTo>
                <a:lnTo>
                  <a:pt x="926656" y="126769"/>
                </a:lnTo>
                <a:lnTo>
                  <a:pt x="969611" y="97283"/>
                </a:lnTo>
                <a:lnTo>
                  <a:pt x="1012987" y="71586"/>
                </a:lnTo>
                <a:lnTo>
                  <a:pt x="1056796" y="49730"/>
                </a:lnTo>
                <a:lnTo>
                  <a:pt x="1101052" y="31771"/>
                </a:lnTo>
                <a:lnTo>
                  <a:pt x="1145769" y="17764"/>
                </a:lnTo>
                <a:lnTo>
                  <a:pt x="1190961" y="7763"/>
                </a:lnTo>
                <a:lnTo>
                  <a:pt x="1236641" y="1824"/>
                </a:lnTo>
                <a:lnTo>
                  <a:pt x="1282823" y="0"/>
                </a:lnTo>
                <a:lnTo>
                  <a:pt x="1329521" y="2346"/>
                </a:lnTo>
                <a:lnTo>
                  <a:pt x="1376749" y="8917"/>
                </a:lnTo>
                <a:lnTo>
                  <a:pt x="1424519" y="19768"/>
                </a:lnTo>
                <a:lnTo>
                  <a:pt x="1472846" y="34954"/>
                </a:lnTo>
                <a:lnTo>
                  <a:pt x="1521743" y="54529"/>
                </a:lnTo>
                <a:lnTo>
                  <a:pt x="1570243" y="75004"/>
                </a:lnTo>
                <a:lnTo>
                  <a:pt x="1717117" y="133727"/>
                </a:lnTo>
                <a:lnTo>
                  <a:pt x="1765241" y="154653"/>
                </a:lnTo>
                <a:lnTo>
                  <a:pt x="1812301" y="177380"/>
                </a:lnTo>
                <a:lnTo>
                  <a:pt x="1857910" y="202585"/>
                </a:lnTo>
                <a:lnTo>
                  <a:pt x="1902093" y="230163"/>
                </a:lnTo>
                <a:lnTo>
                  <a:pt x="1945563" y="259517"/>
                </a:lnTo>
                <a:lnTo>
                  <a:pt x="1988044" y="290586"/>
                </a:lnTo>
                <a:lnTo>
                  <a:pt x="2029261" y="323306"/>
                </a:lnTo>
                <a:lnTo>
                  <a:pt x="2068940" y="357615"/>
                </a:lnTo>
                <a:lnTo>
                  <a:pt x="2106804" y="393450"/>
                </a:lnTo>
                <a:lnTo>
                  <a:pt x="2142579" y="430750"/>
                </a:lnTo>
                <a:lnTo>
                  <a:pt x="2175931" y="468229"/>
                </a:lnTo>
                <a:lnTo>
                  <a:pt x="2208065" y="506497"/>
                </a:lnTo>
                <a:lnTo>
                  <a:pt x="2239022" y="545524"/>
                </a:lnTo>
                <a:lnTo>
                  <a:pt x="2268842" y="585277"/>
                </a:lnTo>
                <a:lnTo>
                  <a:pt x="2297565" y="625724"/>
                </a:lnTo>
                <a:lnTo>
                  <a:pt x="2325233" y="666835"/>
                </a:lnTo>
                <a:lnTo>
                  <a:pt x="2351885" y="708577"/>
                </a:lnTo>
                <a:lnTo>
                  <a:pt x="2377562" y="750918"/>
                </a:lnTo>
                <a:lnTo>
                  <a:pt x="2402304" y="793828"/>
                </a:lnTo>
                <a:lnTo>
                  <a:pt x="2426152" y="837274"/>
                </a:lnTo>
                <a:lnTo>
                  <a:pt x="2432339" y="8490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85597" y="8928561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19" h="1358900">
                <a:moveTo>
                  <a:pt x="1302401" y="1358438"/>
                </a:moveTo>
                <a:lnTo>
                  <a:pt x="3714" y="1358438"/>
                </a:lnTo>
                <a:lnTo>
                  <a:pt x="3684" y="1357643"/>
                </a:lnTo>
                <a:lnTo>
                  <a:pt x="3539" y="1339063"/>
                </a:lnTo>
                <a:lnTo>
                  <a:pt x="3915" y="1320657"/>
                </a:lnTo>
                <a:lnTo>
                  <a:pt x="3944" y="1302251"/>
                </a:lnTo>
                <a:lnTo>
                  <a:pt x="2759" y="1283671"/>
                </a:lnTo>
                <a:lnTo>
                  <a:pt x="0" y="1245385"/>
                </a:lnTo>
                <a:lnTo>
                  <a:pt x="794" y="1206925"/>
                </a:lnTo>
                <a:lnTo>
                  <a:pt x="2109" y="1168466"/>
                </a:lnTo>
                <a:lnTo>
                  <a:pt x="231" y="1108537"/>
                </a:lnTo>
                <a:lnTo>
                  <a:pt x="1719" y="1086721"/>
                </a:lnTo>
                <a:lnTo>
                  <a:pt x="4421" y="1064905"/>
                </a:lnTo>
                <a:lnTo>
                  <a:pt x="7382" y="1043262"/>
                </a:lnTo>
                <a:lnTo>
                  <a:pt x="11269" y="1018441"/>
                </a:lnTo>
                <a:lnTo>
                  <a:pt x="15589" y="993794"/>
                </a:lnTo>
                <a:lnTo>
                  <a:pt x="19735" y="969146"/>
                </a:lnTo>
                <a:lnTo>
                  <a:pt x="23101" y="944325"/>
                </a:lnTo>
                <a:lnTo>
                  <a:pt x="25702" y="929906"/>
                </a:lnTo>
                <a:lnTo>
                  <a:pt x="30036" y="915661"/>
                </a:lnTo>
                <a:lnTo>
                  <a:pt x="35064" y="901416"/>
                </a:lnTo>
                <a:lnTo>
                  <a:pt x="39745" y="886997"/>
                </a:lnTo>
                <a:lnTo>
                  <a:pt x="42028" y="880481"/>
                </a:lnTo>
                <a:lnTo>
                  <a:pt x="44137" y="873705"/>
                </a:lnTo>
                <a:lnTo>
                  <a:pt x="45206" y="867103"/>
                </a:lnTo>
                <a:lnTo>
                  <a:pt x="44368" y="861107"/>
                </a:lnTo>
                <a:lnTo>
                  <a:pt x="42591" y="845648"/>
                </a:lnTo>
                <a:lnTo>
                  <a:pt x="44715" y="831056"/>
                </a:lnTo>
                <a:lnTo>
                  <a:pt x="49439" y="817157"/>
                </a:lnTo>
                <a:lnTo>
                  <a:pt x="55464" y="803779"/>
                </a:lnTo>
                <a:lnTo>
                  <a:pt x="60867" y="791310"/>
                </a:lnTo>
                <a:lnTo>
                  <a:pt x="76731" y="754772"/>
                </a:lnTo>
                <a:lnTo>
                  <a:pt x="104586" y="698138"/>
                </a:lnTo>
                <a:lnTo>
                  <a:pt x="141456" y="645664"/>
                </a:lnTo>
                <a:lnTo>
                  <a:pt x="170886" y="606684"/>
                </a:lnTo>
                <a:lnTo>
                  <a:pt x="196588" y="565451"/>
                </a:lnTo>
                <a:lnTo>
                  <a:pt x="244092" y="481076"/>
                </a:lnTo>
                <a:lnTo>
                  <a:pt x="265114" y="447572"/>
                </a:lnTo>
                <a:lnTo>
                  <a:pt x="294370" y="405140"/>
                </a:lnTo>
                <a:lnTo>
                  <a:pt x="324840" y="363921"/>
                </a:lnTo>
                <a:lnTo>
                  <a:pt x="349502" y="334057"/>
                </a:lnTo>
                <a:lnTo>
                  <a:pt x="367518" y="314466"/>
                </a:lnTo>
                <a:lnTo>
                  <a:pt x="385448" y="294529"/>
                </a:lnTo>
                <a:lnTo>
                  <a:pt x="403204" y="274244"/>
                </a:lnTo>
                <a:lnTo>
                  <a:pt x="420700" y="253613"/>
                </a:lnTo>
                <a:lnTo>
                  <a:pt x="430322" y="241882"/>
                </a:lnTo>
                <a:lnTo>
                  <a:pt x="440117" y="230497"/>
                </a:lnTo>
                <a:lnTo>
                  <a:pt x="450606" y="219806"/>
                </a:lnTo>
                <a:lnTo>
                  <a:pt x="462309" y="210155"/>
                </a:lnTo>
                <a:lnTo>
                  <a:pt x="467395" y="205820"/>
                </a:lnTo>
                <a:lnTo>
                  <a:pt x="472480" y="201139"/>
                </a:lnTo>
                <a:lnTo>
                  <a:pt x="476872" y="196112"/>
                </a:lnTo>
                <a:lnTo>
                  <a:pt x="479877" y="190737"/>
                </a:lnTo>
                <a:lnTo>
                  <a:pt x="488199" y="175625"/>
                </a:lnTo>
                <a:lnTo>
                  <a:pt x="498601" y="162766"/>
                </a:lnTo>
                <a:lnTo>
                  <a:pt x="510044" y="150948"/>
                </a:lnTo>
                <a:lnTo>
                  <a:pt x="521486" y="138957"/>
                </a:lnTo>
                <a:lnTo>
                  <a:pt x="538448" y="120204"/>
                </a:lnTo>
                <a:lnTo>
                  <a:pt x="556623" y="103358"/>
                </a:lnTo>
                <a:lnTo>
                  <a:pt x="576879" y="89286"/>
                </a:lnTo>
                <a:lnTo>
                  <a:pt x="600082" y="78855"/>
                </a:lnTo>
                <a:lnTo>
                  <a:pt x="607551" y="75589"/>
                </a:lnTo>
                <a:lnTo>
                  <a:pt x="614760" y="71457"/>
                </a:lnTo>
                <a:lnTo>
                  <a:pt x="621796" y="66632"/>
                </a:lnTo>
                <a:lnTo>
                  <a:pt x="628746" y="61286"/>
                </a:lnTo>
                <a:lnTo>
                  <a:pt x="675469" y="33287"/>
                </a:lnTo>
                <a:lnTo>
                  <a:pt x="725140" y="14823"/>
                </a:lnTo>
                <a:lnTo>
                  <a:pt x="777238" y="4334"/>
                </a:lnTo>
                <a:lnTo>
                  <a:pt x="831244" y="260"/>
                </a:lnTo>
                <a:lnTo>
                  <a:pt x="881695" y="0"/>
                </a:lnTo>
                <a:lnTo>
                  <a:pt x="931799" y="2340"/>
                </a:lnTo>
                <a:lnTo>
                  <a:pt x="981557" y="7801"/>
                </a:lnTo>
                <a:lnTo>
                  <a:pt x="1030968" y="16903"/>
                </a:lnTo>
                <a:lnTo>
                  <a:pt x="1095115" y="35512"/>
                </a:lnTo>
                <a:lnTo>
                  <a:pt x="1155795" y="63136"/>
                </a:lnTo>
                <a:lnTo>
                  <a:pt x="1216013" y="99312"/>
                </a:lnTo>
                <a:lnTo>
                  <a:pt x="1274150" y="138957"/>
                </a:lnTo>
                <a:lnTo>
                  <a:pt x="1285260" y="146556"/>
                </a:lnTo>
                <a:lnTo>
                  <a:pt x="1296457" y="153982"/>
                </a:lnTo>
                <a:lnTo>
                  <a:pt x="1302401" y="157683"/>
                </a:lnTo>
                <a:lnTo>
                  <a:pt x="1302401" y="1358438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B88B76FA-6733-3800-3C8B-9539A5E8D988}"/>
              </a:ext>
            </a:extLst>
          </p:cNvPr>
          <p:cNvSpPr txBox="1">
            <a:spLocks/>
          </p:cNvSpPr>
          <p:nvPr/>
        </p:nvSpPr>
        <p:spPr>
          <a:xfrm>
            <a:off x="1542377" y="6672375"/>
            <a:ext cx="7305040" cy="23333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000" kern="0" dirty="0">
                <a:solidFill>
                  <a:schemeClr val="accent2"/>
                </a:solidFill>
                <a:latin typeface="Trebuchet MS"/>
                <a:cs typeface="Trebuchet MS"/>
              </a:rPr>
              <a:t>By: Priyanka </a:t>
            </a:r>
            <a:r>
              <a:rPr lang="en-IN" sz="5000" kern="0" dirty="0" err="1">
                <a:solidFill>
                  <a:schemeClr val="accent2"/>
                </a:solidFill>
                <a:latin typeface="Trebuchet MS"/>
                <a:cs typeface="Trebuchet MS"/>
              </a:rPr>
              <a:t>saraf</a:t>
            </a:r>
            <a:endParaRPr lang="en-IN" sz="5000" kern="0" dirty="0">
              <a:solidFill>
                <a:schemeClr val="accent2"/>
              </a:solidFill>
              <a:latin typeface="Trebuchet MS"/>
              <a:cs typeface="Trebuchet MS"/>
            </a:endParaRPr>
          </a:p>
          <a:p>
            <a:pPr marL="12700">
              <a:spcBef>
                <a:spcPts val="95"/>
              </a:spcBef>
            </a:pPr>
            <a:r>
              <a:rPr lang="en-IN" sz="5000" kern="0" dirty="0">
                <a:solidFill>
                  <a:schemeClr val="accent2"/>
                </a:solidFill>
                <a:latin typeface="Trebuchet MS"/>
                <a:cs typeface="Trebuchet MS"/>
              </a:rPr>
              <a:t>College: Amrita Vishwa </a:t>
            </a:r>
            <a:r>
              <a:rPr lang="en-IN" sz="5000" kern="0" dirty="0" err="1">
                <a:solidFill>
                  <a:schemeClr val="accent2"/>
                </a:solidFill>
                <a:latin typeface="Trebuchet MS"/>
                <a:cs typeface="Trebuchet MS"/>
              </a:rPr>
              <a:t>Vidhyapeetham,Chennai</a:t>
            </a:r>
            <a:endParaRPr lang="en-IN" sz="5000" kern="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7522" y="0"/>
            <a:ext cx="1340485" cy="2500630"/>
          </a:xfrm>
          <a:custGeom>
            <a:avLst/>
            <a:gdLst/>
            <a:ahLst/>
            <a:cxnLst/>
            <a:rect l="l" t="t" r="r" b="b"/>
            <a:pathLst>
              <a:path w="1340484" h="2500630">
                <a:moveTo>
                  <a:pt x="1340476" y="2500575"/>
                </a:moveTo>
                <a:lnTo>
                  <a:pt x="1282422" y="2492091"/>
                </a:lnTo>
                <a:lnTo>
                  <a:pt x="1228057" y="2481711"/>
                </a:lnTo>
                <a:lnTo>
                  <a:pt x="1178081" y="2469574"/>
                </a:lnTo>
                <a:lnTo>
                  <a:pt x="1128715" y="2454419"/>
                </a:lnTo>
                <a:lnTo>
                  <a:pt x="1080511" y="2435898"/>
                </a:lnTo>
                <a:lnTo>
                  <a:pt x="1034022" y="2413662"/>
                </a:lnTo>
                <a:lnTo>
                  <a:pt x="989801" y="2387364"/>
                </a:lnTo>
                <a:lnTo>
                  <a:pt x="939208" y="2348960"/>
                </a:lnTo>
                <a:lnTo>
                  <a:pt x="893650" y="2304701"/>
                </a:lnTo>
                <a:lnTo>
                  <a:pt x="853754" y="2255276"/>
                </a:lnTo>
                <a:lnTo>
                  <a:pt x="820150" y="2201375"/>
                </a:lnTo>
                <a:lnTo>
                  <a:pt x="798124" y="2157157"/>
                </a:lnTo>
                <a:lnTo>
                  <a:pt x="779659" y="2111797"/>
                </a:lnTo>
                <a:lnTo>
                  <a:pt x="764527" y="2065449"/>
                </a:lnTo>
                <a:lnTo>
                  <a:pt x="752500" y="2018267"/>
                </a:lnTo>
                <a:lnTo>
                  <a:pt x="743352" y="1970402"/>
                </a:lnTo>
                <a:lnTo>
                  <a:pt x="736854" y="1922008"/>
                </a:lnTo>
                <a:lnTo>
                  <a:pt x="732778" y="1873238"/>
                </a:lnTo>
                <a:lnTo>
                  <a:pt x="730897" y="1824245"/>
                </a:lnTo>
                <a:lnTo>
                  <a:pt x="730983" y="1775181"/>
                </a:lnTo>
                <a:lnTo>
                  <a:pt x="732809" y="1726200"/>
                </a:lnTo>
                <a:lnTo>
                  <a:pt x="736147" y="1677455"/>
                </a:lnTo>
                <a:lnTo>
                  <a:pt x="740778" y="1626875"/>
                </a:lnTo>
                <a:lnTo>
                  <a:pt x="746142" y="1576380"/>
                </a:lnTo>
                <a:lnTo>
                  <a:pt x="751990" y="1525947"/>
                </a:lnTo>
                <a:lnTo>
                  <a:pt x="764140" y="1425172"/>
                </a:lnTo>
                <a:lnTo>
                  <a:pt x="769945" y="1374781"/>
                </a:lnTo>
                <a:lnTo>
                  <a:pt x="775238" y="1324357"/>
                </a:lnTo>
                <a:lnTo>
                  <a:pt x="779771" y="1273876"/>
                </a:lnTo>
                <a:lnTo>
                  <a:pt x="783294" y="1223314"/>
                </a:lnTo>
                <a:lnTo>
                  <a:pt x="785559" y="1172647"/>
                </a:lnTo>
                <a:lnTo>
                  <a:pt x="786316" y="1121851"/>
                </a:lnTo>
                <a:lnTo>
                  <a:pt x="785318" y="1070903"/>
                </a:lnTo>
                <a:lnTo>
                  <a:pt x="782250" y="1019762"/>
                </a:lnTo>
                <a:lnTo>
                  <a:pt x="776920" y="968756"/>
                </a:lnTo>
                <a:lnTo>
                  <a:pt x="769179" y="918083"/>
                </a:lnTo>
                <a:lnTo>
                  <a:pt x="758878" y="867943"/>
                </a:lnTo>
                <a:lnTo>
                  <a:pt x="745869" y="818532"/>
                </a:lnTo>
                <a:lnTo>
                  <a:pt x="730001" y="770050"/>
                </a:lnTo>
                <a:lnTo>
                  <a:pt x="711128" y="722695"/>
                </a:lnTo>
                <a:lnTo>
                  <a:pt x="689100" y="676665"/>
                </a:lnTo>
                <a:lnTo>
                  <a:pt x="663768" y="632159"/>
                </a:lnTo>
                <a:lnTo>
                  <a:pt x="634983" y="589376"/>
                </a:lnTo>
                <a:lnTo>
                  <a:pt x="604068" y="551024"/>
                </a:lnTo>
                <a:lnTo>
                  <a:pt x="570001" y="516013"/>
                </a:lnTo>
                <a:lnTo>
                  <a:pt x="533137" y="484091"/>
                </a:lnTo>
                <a:lnTo>
                  <a:pt x="493832" y="455004"/>
                </a:lnTo>
                <a:lnTo>
                  <a:pt x="452441" y="428501"/>
                </a:lnTo>
                <a:lnTo>
                  <a:pt x="406123" y="402073"/>
                </a:lnTo>
                <a:lnTo>
                  <a:pt x="311866" y="351784"/>
                </a:lnTo>
                <a:lnTo>
                  <a:pt x="265135" y="325892"/>
                </a:lnTo>
                <a:lnTo>
                  <a:pt x="219475" y="298148"/>
                </a:lnTo>
                <a:lnTo>
                  <a:pt x="182875" y="272542"/>
                </a:lnTo>
                <a:lnTo>
                  <a:pt x="147310" y="243519"/>
                </a:lnTo>
                <a:lnTo>
                  <a:pt x="113604" y="211378"/>
                </a:lnTo>
                <a:lnTo>
                  <a:pt x="82577" y="176417"/>
                </a:lnTo>
                <a:lnTo>
                  <a:pt x="55052" y="138935"/>
                </a:lnTo>
                <a:lnTo>
                  <a:pt x="31850" y="99232"/>
                </a:lnTo>
                <a:lnTo>
                  <a:pt x="13794" y="57607"/>
                </a:lnTo>
                <a:lnTo>
                  <a:pt x="1706" y="14357"/>
                </a:lnTo>
                <a:lnTo>
                  <a:pt x="0" y="0"/>
                </a:lnTo>
                <a:lnTo>
                  <a:pt x="79852" y="0"/>
                </a:lnTo>
                <a:lnTo>
                  <a:pt x="93178" y="44683"/>
                </a:lnTo>
                <a:lnTo>
                  <a:pt x="116665" y="90648"/>
                </a:lnTo>
                <a:lnTo>
                  <a:pt x="145468" y="131203"/>
                </a:lnTo>
                <a:lnTo>
                  <a:pt x="178473" y="167019"/>
                </a:lnTo>
                <a:lnTo>
                  <a:pt x="214991" y="198843"/>
                </a:lnTo>
                <a:lnTo>
                  <a:pt x="254330" y="227420"/>
                </a:lnTo>
                <a:lnTo>
                  <a:pt x="295798" y="253497"/>
                </a:lnTo>
                <a:lnTo>
                  <a:pt x="338705" y="277818"/>
                </a:lnTo>
                <a:lnTo>
                  <a:pt x="426071" y="324180"/>
                </a:lnTo>
                <a:lnTo>
                  <a:pt x="469148" y="347712"/>
                </a:lnTo>
                <a:lnTo>
                  <a:pt x="510899" y="372473"/>
                </a:lnTo>
                <a:lnTo>
                  <a:pt x="553908" y="401383"/>
                </a:lnTo>
                <a:lnTo>
                  <a:pt x="594283" y="433164"/>
                </a:lnTo>
                <a:lnTo>
                  <a:pt x="632021" y="467815"/>
                </a:lnTo>
                <a:lnTo>
                  <a:pt x="667124" y="505337"/>
                </a:lnTo>
                <a:lnTo>
                  <a:pt x="699592" y="545729"/>
                </a:lnTo>
                <a:lnTo>
                  <a:pt x="727736" y="586620"/>
                </a:lnTo>
                <a:lnTo>
                  <a:pt x="752883" y="629400"/>
                </a:lnTo>
                <a:lnTo>
                  <a:pt x="775174" y="673765"/>
                </a:lnTo>
                <a:lnTo>
                  <a:pt x="794754" y="719413"/>
                </a:lnTo>
                <a:lnTo>
                  <a:pt x="811765" y="766040"/>
                </a:lnTo>
                <a:lnTo>
                  <a:pt x="826725" y="815099"/>
                </a:lnTo>
                <a:lnTo>
                  <a:pt x="838907" y="864761"/>
                </a:lnTo>
                <a:lnTo>
                  <a:pt x="848501" y="914931"/>
                </a:lnTo>
                <a:lnTo>
                  <a:pt x="855695" y="965513"/>
                </a:lnTo>
                <a:lnTo>
                  <a:pt x="860681" y="1016414"/>
                </a:lnTo>
                <a:lnTo>
                  <a:pt x="863649" y="1067537"/>
                </a:lnTo>
                <a:lnTo>
                  <a:pt x="864789" y="1118790"/>
                </a:lnTo>
                <a:lnTo>
                  <a:pt x="864290" y="1170075"/>
                </a:lnTo>
                <a:lnTo>
                  <a:pt x="862343" y="1221300"/>
                </a:lnTo>
                <a:lnTo>
                  <a:pt x="859137" y="1272368"/>
                </a:lnTo>
                <a:lnTo>
                  <a:pt x="854864" y="1323186"/>
                </a:lnTo>
                <a:lnTo>
                  <a:pt x="849856" y="1371799"/>
                </a:lnTo>
                <a:lnTo>
                  <a:pt x="844142" y="1420452"/>
                </a:lnTo>
                <a:lnTo>
                  <a:pt x="838018" y="1469143"/>
                </a:lnTo>
                <a:lnTo>
                  <a:pt x="831782" y="1517870"/>
                </a:lnTo>
                <a:lnTo>
                  <a:pt x="825730" y="1566632"/>
                </a:lnTo>
                <a:lnTo>
                  <a:pt x="820160" y="1615427"/>
                </a:lnTo>
                <a:lnTo>
                  <a:pt x="815368" y="1664255"/>
                </a:lnTo>
                <a:lnTo>
                  <a:pt x="811652" y="1713112"/>
                </a:lnTo>
                <a:lnTo>
                  <a:pt x="809309" y="1761998"/>
                </a:lnTo>
                <a:lnTo>
                  <a:pt x="808636" y="1810912"/>
                </a:lnTo>
                <a:lnTo>
                  <a:pt x="809930" y="1859851"/>
                </a:lnTo>
                <a:lnTo>
                  <a:pt x="813489" y="1908815"/>
                </a:lnTo>
                <a:lnTo>
                  <a:pt x="819923" y="1958059"/>
                </a:lnTo>
                <a:lnTo>
                  <a:pt x="829773" y="2007387"/>
                </a:lnTo>
                <a:lnTo>
                  <a:pt x="843202" y="2056198"/>
                </a:lnTo>
                <a:lnTo>
                  <a:pt x="860374" y="2103890"/>
                </a:lnTo>
                <a:lnTo>
                  <a:pt x="881450" y="2149862"/>
                </a:lnTo>
                <a:lnTo>
                  <a:pt x="906593" y="2193515"/>
                </a:lnTo>
                <a:lnTo>
                  <a:pt x="935968" y="2234245"/>
                </a:lnTo>
                <a:lnTo>
                  <a:pt x="969735" y="2271453"/>
                </a:lnTo>
                <a:lnTo>
                  <a:pt x="1008059" y="2304537"/>
                </a:lnTo>
                <a:lnTo>
                  <a:pt x="1049455" y="2332544"/>
                </a:lnTo>
                <a:lnTo>
                  <a:pt x="1093308" y="2356116"/>
                </a:lnTo>
                <a:lnTo>
                  <a:pt x="1139218" y="2375663"/>
                </a:lnTo>
                <a:lnTo>
                  <a:pt x="1186787" y="2391596"/>
                </a:lnTo>
                <a:lnTo>
                  <a:pt x="1235614" y="2404325"/>
                </a:lnTo>
                <a:lnTo>
                  <a:pt x="1285300" y="2414260"/>
                </a:lnTo>
                <a:lnTo>
                  <a:pt x="1335446" y="2421811"/>
                </a:lnTo>
                <a:lnTo>
                  <a:pt x="1340476" y="2422370"/>
                </a:lnTo>
                <a:lnTo>
                  <a:pt x="1340476" y="250057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47511"/>
            <a:ext cx="1149350" cy="2639695"/>
          </a:xfrm>
          <a:custGeom>
            <a:avLst/>
            <a:gdLst/>
            <a:ahLst/>
            <a:cxnLst/>
            <a:rect l="l" t="t" r="r" b="b"/>
            <a:pathLst>
              <a:path w="1149350" h="2639695">
                <a:moveTo>
                  <a:pt x="0" y="85910"/>
                </a:moveTo>
                <a:lnTo>
                  <a:pt x="0" y="1871"/>
                </a:lnTo>
                <a:lnTo>
                  <a:pt x="25207" y="181"/>
                </a:lnTo>
                <a:lnTo>
                  <a:pt x="76425" y="0"/>
                </a:lnTo>
                <a:lnTo>
                  <a:pt x="127572" y="3023"/>
                </a:lnTo>
                <a:lnTo>
                  <a:pt x="178430" y="9214"/>
                </a:lnTo>
                <a:lnTo>
                  <a:pt x="228780" y="18537"/>
                </a:lnTo>
                <a:lnTo>
                  <a:pt x="278671" y="31097"/>
                </a:lnTo>
                <a:lnTo>
                  <a:pt x="327573" y="46933"/>
                </a:lnTo>
                <a:lnTo>
                  <a:pt x="375264" y="65971"/>
                </a:lnTo>
                <a:lnTo>
                  <a:pt x="412452" y="83792"/>
                </a:lnTo>
                <a:lnTo>
                  <a:pt x="72234" y="83792"/>
                </a:lnTo>
                <a:lnTo>
                  <a:pt x="20320" y="84306"/>
                </a:lnTo>
                <a:lnTo>
                  <a:pt x="0" y="85910"/>
                </a:lnTo>
                <a:close/>
              </a:path>
              <a:path w="1149350" h="2639695">
                <a:moveTo>
                  <a:pt x="1149079" y="2639488"/>
                </a:moveTo>
                <a:lnTo>
                  <a:pt x="1019499" y="2639488"/>
                </a:lnTo>
                <a:lnTo>
                  <a:pt x="1010506" y="2632191"/>
                </a:lnTo>
                <a:lnTo>
                  <a:pt x="969624" y="2601197"/>
                </a:lnTo>
                <a:lnTo>
                  <a:pt x="927960" y="2571008"/>
                </a:lnTo>
                <a:lnTo>
                  <a:pt x="843864" y="2511370"/>
                </a:lnTo>
                <a:lnTo>
                  <a:pt x="802219" y="2481083"/>
                </a:lnTo>
                <a:lnTo>
                  <a:pt x="761368" y="2449925"/>
                </a:lnTo>
                <a:lnTo>
                  <a:pt x="721705" y="2417476"/>
                </a:lnTo>
                <a:lnTo>
                  <a:pt x="683623" y="2383318"/>
                </a:lnTo>
                <a:lnTo>
                  <a:pt x="647517" y="2347031"/>
                </a:lnTo>
                <a:lnTo>
                  <a:pt x="613780" y="2308195"/>
                </a:lnTo>
                <a:lnTo>
                  <a:pt x="583523" y="2267121"/>
                </a:lnTo>
                <a:lnTo>
                  <a:pt x="557725" y="2224349"/>
                </a:lnTo>
                <a:lnTo>
                  <a:pt x="536398" y="2179783"/>
                </a:lnTo>
                <a:lnTo>
                  <a:pt x="519552" y="2133331"/>
                </a:lnTo>
                <a:lnTo>
                  <a:pt x="507201" y="2084896"/>
                </a:lnTo>
                <a:lnTo>
                  <a:pt x="499356" y="2034384"/>
                </a:lnTo>
                <a:lnTo>
                  <a:pt x="495836" y="1990258"/>
                </a:lnTo>
                <a:lnTo>
                  <a:pt x="493767" y="1946045"/>
                </a:lnTo>
                <a:lnTo>
                  <a:pt x="491886" y="1901816"/>
                </a:lnTo>
                <a:lnTo>
                  <a:pt x="488935" y="1857643"/>
                </a:lnTo>
                <a:lnTo>
                  <a:pt x="483724" y="1817566"/>
                </a:lnTo>
                <a:lnTo>
                  <a:pt x="475803" y="1778002"/>
                </a:lnTo>
                <a:lnTo>
                  <a:pt x="465959" y="1738831"/>
                </a:lnTo>
                <a:lnTo>
                  <a:pt x="454981" y="1699937"/>
                </a:lnTo>
                <a:lnTo>
                  <a:pt x="441878" y="1655060"/>
                </a:lnTo>
                <a:lnTo>
                  <a:pt x="429217" y="1609560"/>
                </a:lnTo>
                <a:lnTo>
                  <a:pt x="418231" y="1563576"/>
                </a:lnTo>
                <a:lnTo>
                  <a:pt x="410156" y="1517244"/>
                </a:lnTo>
                <a:lnTo>
                  <a:pt x="406225" y="1470703"/>
                </a:lnTo>
                <a:lnTo>
                  <a:pt x="407673" y="1424092"/>
                </a:lnTo>
                <a:lnTo>
                  <a:pt x="415733" y="1377549"/>
                </a:lnTo>
                <a:lnTo>
                  <a:pt x="433926" y="1328074"/>
                </a:lnTo>
                <a:lnTo>
                  <a:pt x="460036" y="1283908"/>
                </a:lnTo>
                <a:lnTo>
                  <a:pt x="491571" y="1243422"/>
                </a:lnTo>
                <a:lnTo>
                  <a:pt x="526041" y="1204984"/>
                </a:lnTo>
                <a:lnTo>
                  <a:pt x="560954" y="1166964"/>
                </a:lnTo>
                <a:lnTo>
                  <a:pt x="593820" y="1127732"/>
                </a:lnTo>
                <a:lnTo>
                  <a:pt x="623485" y="1085270"/>
                </a:lnTo>
                <a:lnTo>
                  <a:pt x="649076" y="1040640"/>
                </a:lnTo>
                <a:lnTo>
                  <a:pt x="670714" y="994003"/>
                </a:lnTo>
                <a:lnTo>
                  <a:pt x="688519" y="945521"/>
                </a:lnTo>
                <a:lnTo>
                  <a:pt x="702613" y="895354"/>
                </a:lnTo>
                <a:lnTo>
                  <a:pt x="712588" y="844827"/>
                </a:lnTo>
                <a:lnTo>
                  <a:pt x="718836" y="794115"/>
                </a:lnTo>
                <a:lnTo>
                  <a:pt x="721357" y="743219"/>
                </a:lnTo>
                <a:lnTo>
                  <a:pt x="720151" y="692138"/>
                </a:lnTo>
                <a:lnTo>
                  <a:pt x="715219" y="640873"/>
                </a:lnTo>
                <a:lnTo>
                  <a:pt x="706266" y="588821"/>
                </a:lnTo>
                <a:lnTo>
                  <a:pt x="693343" y="538129"/>
                </a:lnTo>
                <a:lnTo>
                  <a:pt x="676451" y="488796"/>
                </a:lnTo>
                <a:lnTo>
                  <a:pt x="655589" y="440822"/>
                </a:lnTo>
                <a:lnTo>
                  <a:pt x="630757" y="394207"/>
                </a:lnTo>
                <a:lnTo>
                  <a:pt x="602860" y="351279"/>
                </a:lnTo>
                <a:lnTo>
                  <a:pt x="571780" y="311296"/>
                </a:lnTo>
                <a:lnTo>
                  <a:pt x="537515" y="274258"/>
                </a:lnTo>
                <a:lnTo>
                  <a:pt x="500067" y="240166"/>
                </a:lnTo>
                <a:lnTo>
                  <a:pt x="459435" y="209019"/>
                </a:lnTo>
                <a:lnTo>
                  <a:pt x="415509" y="180808"/>
                </a:lnTo>
                <a:lnTo>
                  <a:pt x="369932" y="156181"/>
                </a:lnTo>
                <a:lnTo>
                  <a:pt x="322889" y="135140"/>
                </a:lnTo>
                <a:lnTo>
                  <a:pt x="274568" y="117687"/>
                </a:lnTo>
                <a:lnTo>
                  <a:pt x="225156" y="103824"/>
                </a:lnTo>
                <a:lnTo>
                  <a:pt x="174838" y="93553"/>
                </a:lnTo>
                <a:lnTo>
                  <a:pt x="123802" y="86875"/>
                </a:lnTo>
                <a:lnTo>
                  <a:pt x="72234" y="83792"/>
                </a:lnTo>
                <a:lnTo>
                  <a:pt x="412452" y="83792"/>
                </a:lnTo>
                <a:lnTo>
                  <a:pt x="466125" y="113360"/>
                </a:lnTo>
                <a:lnTo>
                  <a:pt x="508852" y="141564"/>
                </a:lnTo>
                <a:lnTo>
                  <a:pt x="549479" y="172676"/>
                </a:lnTo>
                <a:lnTo>
                  <a:pt x="587786" y="206624"/>
                </a:lnTo>
                <a:lnTo>
                  <a:pt x="623550" y="243334"/>
                </a:lnTo>
                <a:lnTo>
                  <a:pt x="656549" y="282732"/>
                </a:lnTo>
                <a:lnTo>
                  <a:pt x="686561" y="324746"/>
                </a:lnTo>
                <a:lnTo>
                  <a:pt x="711334" y="365508"/>
                </a:lnTo>
                <a:lnTo>
                  <a:pt x="733160" y="407784"/>
                </a:lnTo>
                <a:lnTo>
                  <a:pt x="752055" y="451385"/>
                </a:lnTo>
                <a:lnTo>
                  <a:pt x="768034" y="496122"/>
                </a:lnTo>
                <a:lnTo>
                  <a:pt x="781115" y="541805"/>
                </a:lnTo>
                <a:lnTo>
                  <a:pt x="791315" y="588246"/>
                </a:lnTo>
                <a:lnTo>
                  <a:pt x="798649" y="635255"/>
                </a:lnTo>
                <a:lnTo>
                  <a:pt x="803134" y="682643"/>
                </a:lnTo>
                <a:lnTo>
                  <a:pt x="804787" y="730221"/>
                </a:lnTo>
                <a:lnTo>
                  <a:pt x="803624" y="777799"/>
                </a:lnTo>
                <a:lnTo>
                  <a:pt x="799662" y="825189"/>
                </a:lnTo>
                <a:lnTo>
                  <a:pt x="792917" y="872200"/>
                </a:lnTo>
                <a:lnTo>
                  <a:pt x="783460" y="918390"/>
                </a:lnTo>
                <a:lnTo>
                  <a:pt x="771091" y="963456"/>
                </a:lnTo>
                <a:lnTo>
                  <a:pt x="755809" y="1007398"/>
                </a:lnTo>
                <a:lnTo>
                  <a:pt x="737614" y="1050216"/>
                </a:lnTo>
                <a:lnTo>
                  <a:pt x="716506" y="1091910"/>
                </a:lnTo>
                <a:lnTo>
                  <a:pt x="692486" y="1132480"/>
                </a:lnTo>
                <a:lnTo>
                  <a:pt x="647633" y="1193548"/>
                </a:lnTo>
                <a:lnTo>
                  <a:pt x="597266" y="1250140"/>
                </a:lnTo>
                <a:lnTo>
                  <a:pt x="571363" y="1277451"/>
                </a:lnTo>
                <a:lnTo>
                  <a:pt x="546336" y="1305881"/>
                </a:lnTo>
                <a:lnTo>
                  <a:pt x="524050" y="1336297"/>
                </a:lnTo>
                <a:lnTo>
                  <a:pt x="506373" y="1369565"/>
                </a:lnTo>
                <a:lnTo>
                  <a:pt x="492396" y="1418911"/>
                </a:lnTo>
                <a:lnTo>
                  <a:pt x="489381" y="1469750"/>
                </a:lnTo>
                <a:lnTo>
                  <a:pt x="494692" y="1521257"/>
                </a:lnTo>
                <a:lnTo>
                  <a:pt x="505689" y="1572606"/>
                </a:lnTo>
                <a:lnTo>
                  <a:pt x="519735" y="1622972"/>
                </a:lnTo>
                <a:lnTo>
                  <a:pt x="534192" y="1671530"/>
                </a:lnTo>
                <a:lnTo>
                  <a:pt x="546093" y="1714293"/>
                </a:lnTo>
                <a:lnTo>
                  <a:pt x="556726" y="1757248"/>
                </a:lnTo>
                <a:lnTo>
                  <a:pt x="565452" y="1800606"/>
                </a:lnTo>
                <a:lnTo>
                  <a:pt x="571633" y="1844574"/>
                </a:lnTo>
                <a:lnTo>
                  <a:pt x="575227" y="1889525"/>
                </a:lnTo>
                <a:lnTo>
                  <a:pt x="577253" y="1934563"/>
                </a:lnTo>
                <a:lnTo>
                  <a:pt x="579137" y="1979600"/>
                </a:lnTo>
                <a:lnTo>
                  <a:pt x="582306" y="2024551"/>
                </a:lnTo>
                <a:lnTo>
                  <a:pt x="589357" y="2071488"/>
                </a:lnTo>
                <a:lnTo>
                  <a:pt x="601258" y="2116049"/>
                </a:lnTo>
                <a:lnTo>
                  <a:pt x="617809" y="2158332"/>
                </a:lnTo>
                <a:lnTo>
                  <a:pt x="638811" y="2198433"/>
                </a:lnTo>
                <a:lnTo>
                  <a:pt x="664064" y="2236449"/>
                </a:lnTo>
                <a:lnTo>
                  <a:pt x="693368" y="2272477"/>
                </a:lnTo>
                <a:lnTo>
                  <a:pt x="732154" y="2312834"/>
                </a:lnTo>
                <a:lnTo>
                  <a:pt x="773171" y="2350209"/>
                </a:lnTo>
                <a:lnTo>
                  <a:pt x="815957" y="2385303"/>
                </a:lnTo>
                <a:lnTo>
                  <a:pt x="860050" y="2418815"/>
                </a:lnTo>
                <a:lnTo>
                  <a:pt x="989827" y="2512583"/>
                </a:lnTo>
                <a:lnTo>
                  <a:pt x="1031835" y="2543678"/>
                </a:lnTo>
                <a:lnTo>
                  <a:pt x="1073229" y="2575568"/>
                </a:lnTo>
                <a:lnTo>
                  <a:pt x="1113757" y="2608586"/>
                </a:lnTo>
                <a:lnTo>
                  <a:pt x="1149079" y="2639488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6000" y="9508425"/>
            <a:ext cx="3388360" cy="779145"/>
          </a:xfrm>
          <a:custGeom>
            <a:avLst/>
            <a:gdLst/>
            <a:ahLst/>
            <a:cxnLst/>
            <a:rect l="l" t="t" r="r" b="b"/>
            <a:pathLst>
              <a:path w="3388359" h="779145">
                <a:moveTo>
                  <a:pt x="104827" y="778574"/>
                </a:moveTo>
                <a:lnTo>
                  <a:pt x="9623" y="778574"/>
                </a:lnTo>
                <a:lnTo>
                  <a:pt x="4936" y="738877"/>
                </a:lnTo>
                <a:lnTo>
                  <a:pt x="1351" y="689510"/>
                </a:lnTo>
                <a:lnTo>
                  <a:pt x="0" y="640039"/>
                </a:lnTo>
                <a:lnTo>
                  <a:pt x="838" y="593726"/>
                </a:lnTo>
                <a:lnTo>
                  <a:pt x="4056" y="541208"/>
                </a:lnTo>
                <a:lnTo>
                  <a:pt x="9489" y="492111"/>
                </a:lnTo>
                <a:lnTo>
                  <a:pt x="17216" y="443337"/>
                </a:lnTo>
                <a:lnTo>
                  <a:pt x="27250" y="395018"/>
                </a:lnTo>
                <a:lnTo>
                  <a:pt x="39605" y="347264"/>
                </a:lnTo>
                <a:lnTo>
                  <a:pt x="54218" y="301109"/>
                </a:lnTo>
                <a:lnTo>
                  <a:pt x="72511" y="256487"/>
                </a:lnTo>
                <a:lnTo>
                  <a:pt x="96261" y="214845"/>
                </a:lnTo>
                <a:lnTo>
                  <a:pt x="127244" y="177628"/>
                </a:lnTo>
                <a:lnTo>
                  <a:pt x="162856" y="147241"/>
                </a:lnTo>
                <a:lnTo>
                  <a:pt x="202112" y="120856"/>
                </a:lnTo>
                <a:lnTo>
                  <a:pt x="243617" y="97891"/>
                </a:lnTo>
                <a:lnTo>
                  <a:pt x="285973" y="77765"/>
                </a:lnTo>
                <a:lnTo>
                  <a:pt x="329420" y="59640"/>
                </a:lnTo>
                <a:lnTo>
                  <a:pt x="373642" y="43885"/>
                </a:lnTo>
                <a:lnTo>
                  <a:pt x="418637" y="30500"/>
                </a:lnTo>
                <a:lnTo>
                  <a:pt x="464407" y="19485"/>
                </a:lnTo>
                <a:lnTo>
                  <a:pt x="510693" y="10894"/>
                </a:lnTo>
                <a:lnTo>
                  <a:pt x="557238" y="4783"/>
                </a:lnTo>
                <a:lnTo>
                  <a:pt x="604041" y="1152"/>
                </a:lnTo>
                <a:lnTo>
                  <a:pt x="651104" y="0"/>
                </a:lnTo>
                <a:lnTo>
                  <a:pt x="700965" y="1708"/>
                </a:lnTo>
                <a:lnTo>
                  <a:pt x="750462" y="6350"/>
                </a:lnTo>
                <a:lnTo>
                  <a:pt x="799471" y="13864"/>
                </a:lnTo>
                <a:lnTo>
                  <a:pt x="847868" y="24186"/>
                </a:lnTo>
                <a:lnTo>
                  <a:pt x="895530" y="37256"/>
                </a:lnTo>
                <a:lnTo>
                  <a:pt x="942331" y="53010"/>
                </a:lnTo>
                <a:lnTo>
                  <a:pt x="988149" y="71388"/>
                </a:lnTo>
                <a:lnTo>
                  <a:pt x="1032859" y="92328"/>
                </a:lnTo>
                <a:lnTo>
                  <a:pt x="1037352" y="94750"/>
                </a:lnTo>
                <a:lnTo>
                  <a:pt x="637870" y="94750"/>
                </a:lnTo>
                <a:lnTo>
                  <a:pt x="586831" y="96897"/>
                </a:lnTo>
                <a:lnTo>
                  <a:pt x="535910" y="102351"/>
                </a:lnTo>
                <a:lnTo>
                  <a:pt x="485296" y="111117"/>
                </a:lnTo>
                <a:lnTo>
                  <a:pt x="435177" y="123200"/>
                </a:lnTo>
                <a:lnTo>
                  <a:pt x="385742" y="138605"/>
                </a:lnTo>
                <a:lnTo>
                  <a:pt x="345675" y="153747"/>
                </a:lnTo>
                <a:lnTo>
                  <a:pt x="306766" y="171261"/>
                </a:lnTo>
                <a:lnTo>
                  <a:pt x="269015" y="191148"/>
                </a:lnTo>
                <a:lnTo>
                  <a:pt x="232421" y="213408"/>
                </a:lnTo>
                <a:lnTo>
                  <a:pt x="201389" y="236636"/>
                </a:lnTo>
                <a:lnTo>
                  <a:pt x="175107" y="265126"/>
                </a:lnTo>
                <a:lnTo>
                  <a:pt x="154549" y="301746"/>
                </a:lnTo>
                <a:lnTo>
                  <a:pt x="139845" y="341152"/>
                </a:lnTo>
                <a:lnTo>
                  <a:pt x="124606" y="393268"/>
                </a:lnTo>
                <a:lnTo>
                  <a:pt x="112445" y="445821"/>
                </a:lnTo>
                <a:lnTo>
                  <a:pt x="103360" y="498810"/>
                </a:lnTo>
                <a:lnTo>
                  <a:pt x="97352" y="552235"/>
                </a:lnTo>
                <a:lnTo>
                  <a:pt x="94462" y="605354"/>
                </a:lnTo>
                <a:lnTo>
                  <a:pt x="94568" y="660395"/>
                </a:lnTo>
                <a:lnTo>
                  <a:pt x="96979" y="709345"/>
                </a:lnTo>
                <a:lnTo>
                  <a:pt x="101812" y="758253"/>
                </a:lnTo>
                <a:lnTo>
                  <a:pt x="104827" y="778574"/>
                </a:lnTo>
                <a:close/>
              </a:path>
              <a:path w="3388359" h="779145">
                <a:moveTo>
                  <a:pt x="1562070" y="704460"/>
                </a:moveTo>
                <a:lnTo>
                  <a:pt x="1514206" y="700395"/>
                </a:lnTo>
                <a:lnTo>
                  <a:pt x="1468943" y="685627"/>
                </a:lnTo>
                <a:lnTo>
                  <a:pt x="1426973" y="658562"/>
                </a:lnTo>
                <a:lnTo>
                  <a:pt x="1399674" y="630715"/>
                </a:lnTo>
                <a:lnTo>
                  <a:pt x="1376888" y="598839"/>
                </a:lnTo>
                <a:lnTo>
                  <a:pt x="1357259" y="564689"/>
                </a:lnTo>
                <a:lnTo>
                  <a:pt x="1339428" y="530018"/>
                </a:lnTo>
                <a:lnTo>
                  <a:pt x="1321080" y="495007"/>
                </a:lnTo>
                <a:lnTo>
                  <a:pt x="1301172" y="460956"/>
                </a:lnTo>
                <a:lnTo>
                  <a:pt x="1279705" y="427867"/>
                </a:lnTo>
                <a:lnTo>
                  <a:pt x="1256678" y="395739"/>
                </a:lnTo>
                <a:lnTo>
                  <a:pt x="1223963" y="356248"/>
                </a:lnTo>
                <a:lnTo>
                  <a:pt x="1189082" y="319238"/>
                </a:lnTo>
                <a:lnTo>
                  <a:pt x="1152035" y="284709"/>
                </a:lnTo>
                <a:lnTo>
                  <a:pt x="1112821" y="252662"/>
                </a:lnTo>
                <a:lnTo>
                  <a:pt x="1071441" y="223096"/>
                </a:lnTo>
                <a:lnTo>
                  <a:pt x="1027895" y="196012"/>
                </a:lnTo>
                <a:lnTo>
                  <a:pt x="982676" y="171886"/>
                </a:lnTo>
                <a:lnTo>
                  <a:pt x="936071" y="151026"/>
                </a:lnTo>
                <a:lnTo>
                  <a:pt x="888269" y="133438"/>
                </a:lnTo>
                <a:lnTo>
                  <a:pt x="839456" y="119127"/>
                </a:lnTo>
                <a:lnTo>
                  <a:pt x="789822" y="108098"/>
                </a:lnTo>
                <a:lnTo>
                  <a:pt x="739554" y="100355"/>
                </a:lnTo>
                <a:lnTo>
                  <a:pt x="688841" y="95904"/>
                </a:lnTo>
                <a:lnTo>
                  <a:pt x="637870" y="94750"/>
                </a:lnTo>
                <a:lnTo>
                  <a:pt x="1037352" y="94750"/>
                </a:lnTo>
                <a:lnTo>
                  <a:pt x="1076338" y="115766"/>
                </a:lnTo>
                <a:lnTo>
                  <a:pt x="1118461" y="141642"/>
                </a:lnTo>
                <a:lnTo>
                  <a:pt x="1159105" y="169892"/>
                </a:lnTo>
                <a:lnTo>
                  <a:pt x="1198147" y="200457"/>
                </a:lnTo>
                <a:lnTo>
                  <a:pt x="1235461" y="233272"/>
                </a:lnTo>
                <a:lnTo>
                  <a:pt x="1270924" y="268277"/>
                </a:lnTo>
                <a:lnTo>
                  <a:pt x="1299719" y="300008"/>
                </a:lnTo>
                <a:lnTo>
                  <a:pt x="1326878" y="333020"/>
                </a:lnTo>
                <a:lnTo>
                  <a:pt x="1352401" y="367313"/>
                </a:lnTo>
                <a:lnTo>
                  <a:pt x="1376289" y="402885"/>
                </a:lnTo>
                <a:lnTo>
                  <a:pt x="1396308" y="436955"/>
                </a:lnTo>
                <a:lnTo>
                  <a:pt x="1414748" y="471835"/>
                </a:lnTo>
                <a:lnTo>
                  <a:pt x="1432978" y="506821"/>
                </a:lnTo>
                <a:lnTo>
                  <a:pt x="1452373" y="541227"/>
                </a:lnTo>
                <a:lnTo>
                  <a:pt x="1461512" y="555914"/>
                </a:lnTo>
                <a:lnTo>
                  <a:pt x="1470945" y="569148"/>
                </a:lnTo>
                <a:lnTo>
                  <a:pt x="1481876" y="581447"/>
                </a:lnTo>
                <a:lnTo>
                  <a:pt x="1491749" y="590058"/>
                </a:lnTo>
                <a:lnTo>
                  <a:pt x="1491150" y="590058"/>
                </a:lnTo>
                <a:lnTo>
                  <a:pt x="1495523" y="593350"/>
                </a:lnTo>
                <a:lnTo>
                  <a:pt x="1495898" y="593350"/>
                </a:lnTo>
                <a:lnTo>
                  <a:pt x="1499425" y="595795"/>
                </a:lnTo>
                <a:lnTo>
                  <a:pt x="1500225" y="596312"/>
                </a:lnTo>
                <a:lnTo>
                  <a:pt x="1503092" y="598098"/>
                </a:lnTo>
                <a:lnTo>
                  <a:pt x="1506007" y="599791"/>
                </a:lnTo>
                <a:lnTo>
                  <a:pt x="1509017" y="601390"/>
                </a:lnTo>
                <a:lnTo>
                  <a:pt x="1513027" y="603646"/>
                </a:lnTo>
                <a:lnTo>
                  <a:pt x="1517258" y="605354"/>
                </a:lnTo>
                <a:lnTo>
                  <a:pt x="1531166" y="608903"/>
                </a:lnTo>
                <a:lnTo>
                  <a:pt x="1540719" y="610483"/>
                </a:lnTo>
                <a:lnTo>
                  <a:pt x="1550372" y="611254"/>
                </a:lnTo>
                <a:lnTo>
                  <a:pt x="1948323" y="611254"/>
                </a:lnTo>
                <a:lnTo>
                  <a:pt x="1851980" y="635429"/>
                </a:lnTo>
                <a:lnTo>
                  <a:pt x="1803388" y="648265"/>
                </a:lnTo>
                <a:lnTo>
                  <a:pt x="1755779" y="661779"/>
                </a:lnTo>
                <a:lnTo>
                  <a:pt x="1708074" y="675834"/>
                </a:lnTo>
                <a:lnTo>
                  <a:pt x="1660139" y="688894"/>
                </a:lnTo>
                <a:lnTo>
                  <a:pt x="1611842" y="699419"/>
                </a:lnTo>
                <a:lnTo>
                  <a:pt x="1562070" y="704460"/>
                </a:lnTo>
                <a:close/>
              </a:path>
              <a:path w="3388359" h="779145">
                <a:moveTo>
                  <a:pt x="1948323" y="611254"/>
                </a:moveTo>
                <a:lnTo>
                  <a:pt x="1550372" y="611254"/>
                </a:lnTo>
                <a:lnTo>
                  <a:pt x="1560124" y="611216"/>
                </a:lnTo>
                <a:lnTo>
                  <a:pt x="1582527" y="609323"/>
                </a:lnTo>
                <a:lnTo>
                  <a:pt x="1604649" y="605239"/>
                </a:lnTo>
                <a:lnTo>
                  <a:pt x="1626558" y="599771"/>
                </a:lnTo>
                <a:lnTo>
                  <a:pt x="1747438" y="566033"/>
                </a:lnTo>
                <a:lnTo>
                  <a:pt x="1840886" y="541208"/>
                </a:lnTo>
                <a:lnTo>
                  <a:pt x="1948238" y="514534"/>
                </a:lnTo>
                <a:lnTo>
                  <a:pt x="1998841" y="502810"/>
                </a:lnTo>
                <a:lnTo>
                  <a:pt x="2049589" y="491663"/>
                </a:lnTo>
                <a:lnTo>
                  <a:pt x="2100476" y="481150"/>
                </a:lnTo>
                <a:lnTo>
                  <a:pt x="2151493" y="471330"/>
                </a:lnTo>
                <a:lnTo>
                  <a:pt x="2202633" y="462260"/>
                </a:lnTo>
                <a:lnTo>
                  <a:pt x="2253889" y="453999"/>
                </a:lnTo>
                <a:lnTo>
                  <a:pt x="2305252" y="446603"/>
                </a:lnTo>
                <a:lnTo>
                  <a:pt x="2356714" y="440133"/>
                </a:lnTo>
                <a:lnTo>
                  <a:pt x="2408270" y="434645"/>
                </a:lnTo>
                <a:lnTo>
                  <a:pt x="2459909" y="430197"/>
                </a:lnTo>
                <a:lnTo>
                  <a:pt x="2511626" y="426847"/>
                </a:lnTo>
                <a:lnTo>
                  <a:pt x="2563412" y="424654"/>
                </a:lnTo>
                <a:lnTo>
                  <a:pt x="2613117" y="423858"/>
                </a:lnTo>
                <a:lnTo>
                  <a:pt x="2662955" y="424617"/>
                </a:lnTo>
                <a:lnTo>
                  <a:pt x="2712792" y="427048"/>
                </a:lnTo>
                <a:lnTo>
                  <a:pt x="2762492" y="431272"/>
                </a:lnTo>
                <a:lnTo>
                  <a:pt x="2811921" y="437408"/>
                </a:lnTo>
                <a:lnTo>
                  <a:pt x="2860944" y="445575"/>
                </a:lnTo>
                <a:lnTo>
                  <a:pt x="2909426" y="455894"/>
                </a:lnTo>
                <a:lnTo>
                  <a:pt x="2957231" y="468483"/>
                </a:lnTo>
                <a:lnTo>
                  <a:pt x="3004226" y="483462"/>
                </a:lnTo>
                <a:lnTo>
                  <a:pt x="3050275" y="500950"/>
                </a:lnTo>
                <a:lnTo>
                  <a:pt x="3084353" y="516195"/>
                </a:lnTo>
                <a:lnTo>
                  <a:pt x="2599791" y="516195"/>
                </a:lnTo>
                <a:lnTo>
                  <a:pt x="2548685" y="517380"/>
                </a:lnTo>
                <a:lnTo>
                  <a:pt x="2497574" y="520077"/>
                </a:lnTo>
                <a:lnTo>
                  <a:pt x="2446541" y="524127"/>
                </a:lnTo>
                <a:lnTo>
                  <a:pt x="2395668" y="529375"/>
                </a:lnTo>
                <a:lnTo>
                  <a:pt x="2345036" y="535665"/>
                </a:lnTo>
                <a:lnTo>
                  <a:pt x="2294728" y="542839"/>
                </a:lnTo>
                <a:lnTo>
                  <a:pt x="2244826" y="550742"/>
                </a:lnTo>
                <a:lnTo>
                  <a:pt x="2195413" y="559216"/>
                </a:lnTo>
                <a:lnTo>
                  <a:pt x="2145972" y="568287"/>
                </a:lnTo>
                <a:lnTo>
                  <a:pt x="2096664" y="578049"/>
                </a:lnTo>
                <a:lnTo>
                  <a:pt x="2047485" y="588449"/>
                </a:lnTo>
                <a:lnTo>
                  <a:pt x="1998431" y="599438"/>
                </a:lnTo>
                <a:lnTo>
                  <a:pt x="1948323" y="611254"/>
                </a:lnTo>
                <a:close/>
              </a:path>
              <a:path w="3388359" h="779145">
                <a:moveTo>
                  <a:pt x="3388006" y="778574"/>
                </a:moveTo>
                <a:lnTo>
                  <a:pt x="3273299" y="778574"/>
                </a:lnTo>
                <a:lnTo>
                  <a:pt x="3253678" y="754408"/>
                </a:lnTo>
                <a:lnTo>
                  <a:pt x="3219341" y="718743"/>
                </a:lnTo>
                <a:lnTo>
                  <a:pt x="3180549" y="684593"/>
                </a:lnTo>
                <a:lnTo>
                  <a:pt x="3138943" y="653684"/>
                </a:lnTo>
                <a:lnTo>
                  <a:pt x="3094830" y="626061"/>
                </a:lnTo>
                <a:lnTo>
                  <a:pt x="3048514" y="601769"/>
                </a:lnTo>
                <a:lnTo>
                  <a:pt x="3000303" y="580851"/>
                </a:lnTo>
                <a:lnTo>
                  <a:pt x="2950500" y="563353"/>
                </a:lnTo>
                <a:lnTo>
                  <a:pt x="2901728" y="549579"/>
                </a:lnTo>
                <a:lnTo>
                  <a:pt x="2852375" y="538411"/>
                </a:lnTo>
                <a:lnTo>
                  <a:pt x="2802525" y="529694"/>
                </a:lnTo>
                <a:lnTo>
                  <a:pt x="2752259" y="523270"/>
                </a:lnTo>
                <a:lnTo>
                  <a:pt x="2701660" y="518983"/>
                </a:lnTo>
                <a:lnTo>
                  <a:pt x="2650810" y="516677"/>
                </a:lnTo>
                <a:lnTo>
                  <a:pt x="2599791" y="516195"/>
                </a:lnTo>
                <a:lnTo>
                  <a:pt x="3084353" y="516195"/>
                </a:lnTo>
                <a:lnTo>
                  <a:pt x="3138995" y="543932"/>
                </a:lnTo>
                <a:lnTo>
                  <a:pt x="3181397" y="569665"/>
                </a:lnTo>
                <a:lnTo>
                  <a:pt x="3222313" y="598385"/>
                </a:lnTo>
                <a:lnTo>
                  <a:pt x="3261609" y="630211"/>
                </a:lnTo>
                <a:lnTo>
                  <a:pt x="3295740" y="662024"/>
                </a:lnTo>
                <a:lnTo>
                  <a:pt x="3327575" y="696153"/>
                </a:lnTo>
                <a:lnTo>
                  <a:pt x="3356886" y="732457"/>
                </a:lnTo>
                <a:lnTo>
                  <a:pt x="3383444" y="770791"/>
                </a:lnTo>
                <a:lnTo>
                  <a:pt x="3388006" y="778574"/>
                </a:lnTo>
                <a:close/>
              </a:path>
              <a:path w="3388359" h="779145">
                <a:moveTo>
                  <a:pt x="1495523" y="593350"/>
                </a:moveTo>
                <a:lnTo>
                  <a:pt x="1491150" y="590058"/>
                </a:lnTo>
                <a:lnTo>
                  <a:pt x="1494069" y="592082"/>
                </a:lnTo>
                <a:lnTo>
                  <a:pt x="1495523" y="593350"/>
                </a:lnTo>
                <a:close/>
              </a:path>
              <a:path w="3388359" h="779145">
                <a:moveTo>
                  <a:pt x="1494069" y="592082"/>
                </a:moveTo>
                <a:lnTo>
                  <a:pt x="1491150" y="590058"/>
                </a:lnTo>
                <a:lnTo>
                  <a:pt x="1491749" y="590058"/>
                </a:lnTo>
                <a:lnTo>
                  <a:pt x="1494069" y="592082"/>
                </a:lnTo>
                <a:close/>
              </a:path>
              <a:path w="3388359" h="779145">
                <a:moveTo>
                  <a:pt x="1495898" y="593350"/>
                </a:moveTo>
                <a:lnTo>
                  <a:pt x="1495523" y="593350"/>
                </a:lnTo>
                <a:lnTo>
                  <a:pt x="1494069" y="592082"/>
                </a:lnTo>
                <a:lnTo>
                  <a:pt x="1495898" y="593350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36663" y="4654136"/>
            <a:ext cx="651510" cy="3159125"/>
          </a:xfrm>
          <a:custGeom>
            <a:avLst/>
            <a:gdLst/>
            <a:ahLst/>
            <a:cxnLst/>
            <a:rect l="l" t="t" r="r" b="b"/>
            <a:pathLst>
              <a:path w="651509" h="3159125">
                <a:moveTo>
                  <a:pt x="651337" y="3159038"/>
                </a:moveTo>
                <a:lnTo>
                  <a:pt x="611535" y="3135827"/>
                </a:lnTo>
                <a:lnTo>
                  <a:pt x="568160" y="3109035"/>
                </a:lnTo>
                <a:lnTo>
                  <a:pt x="525493" y="3081160"/>
                </a:lnTo>
                <a:lnTo>
                  <a:pt x="483534" y="3052201"/>
                </a:lnTo>
                <a:lnTo>
                  <a:pt x="442282" y="3022158"/>
                </a:lnTo>
                <a:lnTo>
                  <a:pt x="401739" y="2991032"/>
                </a:lnTo>
                <a:lnTo>
                  <a:pt x="362613" y="2959364"/>
                </a:lnTo>
                <a:lnTo>
                  <a:pt x="324542" y="2926470"/>
                </a:lnTo>
                <a:lnTo>
                  <a:pt x="287651" y="2892309"/>
                </a:lnTo>
                <a:lnTo>
                  <a:pt x="252065" y="2856840"/>
                </a:lnTo>
                <a:lnTo>
                  <a:pt x="217910" y="2820021"/>
                </a:lnTo>
                <a:lnTo>
                  <a:pt x="185310" y="2781810"/>
                </a:lnTo>
                <a:lnTo>
                  <a:pt x="154390" y="2742165"/>
                </a:lnTo>
                <a:lnTo>
                  <a:pt x="125276" y="2701045"/>
                </a:lnTo>
                <a:lnTo>
                  <a:pt x="98731" y="2659119"/>
                </a:lnTo>
                <a:lnTo>
                  <a:pt x="74572" y="2615530"/>
                </a:lnTo>
                <a:lnTo>
                  <a:pt x="53161" y="2570458"/>
                </a:lnTo>
                <a:lnTo>
                  <a:pt x="34860" y="2524080"/>
                </a:lnTo>
                <a:lnTo>
                  <a:pt x="20031" y="2476578"/>
                </a:lnTo>
                <a:lnTo>
                  <a:pt x="9037" y="2428128"/>
                </a:lnTo>
                <a:lnTo>
                  <a:pt x="2239" y="2378912"/>
                </a:lnTo>
                <a:lnTo>
                  <a:pt x="0" y="2329107"/>
                </a:lnTo>
                <a:lnTo>
                  <a:pt x="2622" y="2280230"/>
                </a:lnTo>
                <a:lnTo>
                  <a:pt x="9892" y="2232751"/>
                </a:lnTo>
                <a:lnTo>
                  <a:pt x="21535" y="2186421"/>
                </a:lnTo>
                <a:lnTo>
                  <a:pt x="37215" y="2141405"/>
                </a:lnTo>
                <a:lnTo>
                  <a:pt x="56609" y="2097769"/>
                </a:lnTo>
                <a:lnTo>
                  <a:pt x="79484" y="2055438"/>
                </a:lnTo>
                <a:lnTo>
                  <a:pt x="105255" y="2014888"/>
                </a:lnTo>
                <a:lnTo>
                  <a:pt x="133865" y="1975770"/>
                </a:lnTo>
                <a:lnTo>
                  <a:pt x="167687" y="1934819"/>
                </a:lnTo>
                <a:lnTo>
                  <a:pt x="203524" y="1895732"/>
                </a:lnTo>
                <a:lnTo>
                  <a:pt x="240983" y="1858171"/>
                </a:lnTo>
                <a:lnTo>
                  <a:pt x="279669" y="1821799"/>
                </a:lnTo>
                <a:lnTo>
                  <a:pt x="319184" y="1786279"/>
                </a:lnTo>
                <a:lnTo>
                  <a:pt x="399129" y="1716438"/>
                </a:lnTo>
                <a:lnTo>
                  <a:pt x="435214" y="1684405"/>
                </a:lnTo>
                <a:lnTo>
                  <a:pt x="470321" y="1651872"/>
                </a:lnTo>
                <a:lnTo>
                  <a:pt x="504219" y="1618573"/>
                </a:lnTo>
                <a:lnTo>
                  <a:pt x="536678" y="1584245"/>
                </a:lnTo>
                <a:lnTo>
                  <a:pt x="567466" y="1548622"/>
                </a:lnTo>
                <a:lnTo>
                  <a:pt x="596353" y="1511440"/>
                </a:lnTo>
                <a:lnTo>
                  <a:pt x="623107" y="1472433"/>
                </a:lnTo>
                <a:lnTo>
                  <a:pt x="647499" y="1431339"/>
                </a:lnTo>
                <a:lnTo>
                  <a:pt x="651337" y="1424206"/>
                </a:lnTo>
                <a:lnTo>
                  <a:pt x="651337" y="1595109"/>
                </a:lnTo>
                <a:lnTo>
                  <a:pt x="608122" y="1647109"/>
                </a:lnTo>
                <a:lnTo>
                  <a:pt x="576636" y="1681028"/>
                </a:lnTo>
                <a:lnTo>
                  <a:pt x="544460" y="1713136"/>
                </a:lnTo>
                <a:lnTo>
                  <a:pt x="511973" y="1743296"/>
                </a:lnTo>
                <a:lnTo>
                  <a:pt x="472909" y="1777827"/>
                </a:lnTo>
                <a:lnTo>
                  <a:pt x="394241" y="1846434"/>
                </a:lnTo>
                <a:lnTo>
                  <a:pt x="355314" y="1881189"/>
                </a:lnTo>
                <a:lnTo>
                  <a:pt x="317113" y="1916698"/>
                </a:lnTo>
                <a:lnTo>
                  <a:pt x="279975" y="1953300"/>
                </a:lnTo>
                <a:lnTo>
                  <a:pt x="244241" y="1991335"/>
                </a:lnTo>
                <a:lnTo>
                  <a:pt x="216788" y="2023139"/>
                </a:lnTo>
                <a:lnTo>
                  <a:pt x="191683" y="2055576"/>
                </a:lnTo>
                <a:lnTo>
                  <a:pt x="168642" y="2089756"/>
                </a:lnTo>
                <a:lnTo>
                  <a:pt x="146820" y="2127620"/>
                </a:lnTo>
                <a:lnTo>
                  <a:pt x="128878" y="2164586"/>
                </a:lnTo>
                <a:lnTo>
                  <a:pt x="126035" y="2171277"/>
                </a:lnTo>
                <a:lnTo>
                  <a:pt x="125157" y="2173706"/>
                </a:lnTo>
                <a:lnTo>
                  <a:pt x="111931" y="2212801"/>
                </a:lnTo>
                <a:lnTo>
                  <a:pt x="101597" y="2255175"/>
                </a:lnTo>
                <a:lnTo>
                  <a:pt x="98892" y="2271024"/>
                </a:lnTo>
                <a:lnTo>
                  <a:pt x="98797" y="2271499"/>
                </a:lnTo>
                <a:lnTo>
                  <a:pt x="98436" y="2274156"/>
                </a:lnTo>
                <a:lnTo>
                  <a:pt x="97611" y="2280230"/>
                </a:lnTo>
                <a:lnTo>
                  <a:pt x="97231" y="2284643"/>
                </a:lnTo>
                <a:lnTo>
                  <a:pt x="94689" y="2329791"/>
                </a:lnTo>
                <a:lnTo>
                  <a:pt x="96736" y="2374490"/>
                </a:lnTo>
                <a:lnTo>
                  <a:pt x="103373" y="2418742"/>
                </a:lnTo>
                <a:lnTo>
                  <a:pt x="114599" y="2462545"/>
                </a:lnTo>
                <a:lnTo>
                  <a:pt x="129307" y="2506585"/>
                </a:lnTo>
                <a:lnTo>
                  <a:pt x="147057" y="2548436"/>
                </a:lnTo>
                <a:lnTo>
                  <a:pt x="168011" y="2589254"/>
                </a:lnTo>
                <a:lnTo>
                  <a:pt x="192328" y="2630198"/>
                </a:lnTo>
                <a:lnTo>
                  <a:pt x="218541" y="2669460"/>
                </a:lnTo>
                <a:lnTo>
                  <a:pt x="246813" y="2707374"/>
                </a:lnTo>
                <a:lnTo>
                  <a:pt x="276966" y="2743979"/>
                </a:lnTo>
                <a:lnTo>
                  <a:pt x="308825" y="2779314"/>
                </a:lnTo>
                <a:lnTo>
                  <a:pt x="342215" y="2813419"/>
                </a:lnTo>
                <a:lnTo>
                  <a:pt x="376959" y="2846333"/>
                </a:lnTo>
                <a:lnTo>
                  <a:pt x="412883" y="2878097"/>
                </a:lnTo>
                <a:lnTo>
                  <a:pt x="449809" y="2908748"/>
                </a:lnTo>
                <a:lnTo>
                  <a:pt x="488589" y="2938779"/>
                </a:lnTo>
                <a:lnTo>
                  <a:pt x="528048" y="2967782"/>
                </a:lnTo>
                <a:lnTo>
                  <a:pt x="568186" y="2995757"/>
                </a:lnTo>
                <a:lnTo>
                  <a:pt x="609003" y="3022703"/>
                </a:lnTo>
                <a:lnTo>
                  <a:pt x="650498" y="3048622"/>
                </a:lnTo>
                <a:lnTo>
                  <a:pt x="651337" y="3049117"/>
                </a:lnTo>
                <a:lnTo>
                  <a:pt x="651337" y="3159038"/>
                </a:lnTo>
                <a:close/>
              </a:path>
              <a:path w="651509" h="3159125">
                <a:moveTo>
                  <a:pt x="126035" y="2171277"/>
                </a:moveTo>
                <a:lnTo>
                  <a:pt x="128788" y="2164586"/>
                </a:lnTo>
                <a:lnTo>
                  <a:pt x="127444" y="2167962"/>
                </a:lnTo>
                <a:lnTo>
                  <a:pt x="126035" y="2171277"/>
                </a:lnTo>
                <a:close/>
              </a:path>
              <a:path w="651509" h="3159125">
                <a:moveTo>
                  <a:pt x="127444" y="2167962"/>
                </a:moveTo>
                <a:lnTo>
                  <a:pt x="128788" y="2164586"/>
                </a:lnTo>
                <a:lnTo>
                  <a:pt x="127444" y="2167962"/>
                </a:lnTo>
                <a:close/>
              </a:path>
              <a:path w="651509" h="3159125">
                <a:moveTo>
                  <a:pt x="126124" y="2171277"/>
                </a:moveTo>
                <a:lnTo>
                  <a:pt x="127444" y="2167962"/>
                </a:lnTo>
                <a:lnTo>
                  <a:pt x="126124" y="2171277"/>
                </a:lnTo>
                <a:close/>
              </a:path>
              <a:path w="651509" h="3159125">
                <a:moveTo>
                  <a:pt x="97611" y="2280230"/>
                </a:moveTo>
                <a:lnTo>
                  <a:pt x="98370" y="2274156"/>
                </a:lnTo>
                <a:lnTo>
                  <a:pt x="97876" y="2278276"/>
                </a:lnTo>
                <a:lnTo>
                  <a:pt x="97611" y="2280230"/>
                </a:lnTo>
                <a:close/>
              </a:path>
              <a:path w="651509" h="3159125">
                <a:moveTo>
                  <a:pt x="97876" y="2278276"/>
                </a:moveTo>
                <a:lnTo>
                  <a:pt x="98370" y="2274156"/>
                </a:lnTo>
                <a:lnTo>
                  <a:pt x="97876" y="2278276"/>
                </a:lnTo>
                <a:close/>
              </a:path>
              <a:path w="651509" h="3159125">
                <a:moveTo>
                  <a:pt x="97662" y="2280230"/>
                </a:moveTo>
                <a:lnTo>
                  <a:pt x="97876" y="2278276"/>
                </a:lnTo>
                <a:lnTo>
                  <a:pt x="97662" y="2280230"/>
                </a:lnTo>
                <a:close/>
              </a:path>
              <a:path w="651509" h="3159125">
                <a:moveTo>
                  <a:pt x="651337" y="939580"/>
                </a:moveTo>
                <a:lnTo>
                  <a:pt x="538784" y="939580"/>
                </a:lnTo>
                <a:lnTo>
                  <a:pt x="531144" y="933839"/>
                </a:lnTo>
                <a:lnTo>
                  <a:pt x="527158" y="930944"/>
                </a:lnTo>
                <a:lnTo>
                  <a:pt x="522792" y="927480"/>
                </a:lnTo>
                <a:lnTo>
                  <a:pt x="473134" y="892207"/>
                </a:lnTo>
                <a:lnTo>
                  <a:pt x="427414" y="861462"/>
                </a:lnTo>
                <a:lnTo>
                  <a:pt x="381426" y="831100"/>
                </a:lnTo>
                <a:lnTo>
                  <a:pt x="335706" y="800344"/>
                </a:lnTo>
                <a:lnTo>
                  <a:pt x="290793" y="768417"/>
                </a:lnTo>
                <a:lnTo>
                  <a:pt x="249565" y="736674"/>
                </a:lnTo>
                <a:lnTo>
                  <a:pt x="209878" y="702324"/>
                </a:lnTo>
                <a:lnTo>
                  <a:pt x="173367" y="664773"/>
                </a:lnTo>
                <a:lnTo>
                  <a:pt x="141664" y="623430"/>
                </a:lnTo>
                <a:lnTo>
                  <a:pt x="116402" y="577702"/>
                </a:lnTo>
                <a:lnTo>
                  <a:pt x="99746" y="530413"/>
                </a:lnTo>
                <a:lnTo>
                  <a:pt x="91137" y="482227"/>
                </a:lnTo>
                <a:lnTo>
                  <a:pt x="90260" y="433826"/>
                </a:lnTo>
                <a:lnTo>
                  <a:pt x="96800" y="385894"/>
                </a:lnTo>
                <a:lnTo>
                  <a:pt x="110444" y="339115"/>
                </a:lnTo>
                <a:lnTo>
                  <a:pt x="130876" y="294171"/>
                </a:lnTo>
                <a:lnTo>
                  <a:pt x="157782" y="251746"/>
                </a:lnTo>
                <a:lnTo>
                  <a:pt x="187724" y="214490"/>
                </a:lnTo>
                <a:lnTo>
                  <a:pt x="220665" y="180357"/>
                </a:lnTo>
                <a:lnTo>
                  <a:pt x="256314" y="149308"/>
                </a:lnTo>
                <a:lnTo>
                  <a:pt x="294382" y="121308"/>
                </a:lnTo>
                <a:lnTo>
                  <a:pt x="334578" y="96320"/>
                </a:lnTo>
                <a:lnTo>
                  <a:pt x="376613" y="74307"/>
                </a:lnTo>
                <a:lnTo>
                  <a:pt x="420197" y="55233"/>
                </a:lnTo>
                <a:lnTo>
                  <a:pt x="465041" y="39060"/>
                </a:lnTo>
                <a:lnTo>
                  <a:pt x="515690" y="24398"/>
                </a:lnTo>
                <a:lnTo>
                  <a:pt x="567197" y="12785"/>
                </a:lnTo>
                <a:lnTo>
                  <a:pt x="619358" y="3914"/>
                </a:lnTo>
                <a:lnTo>
                  <a:pt x="651337" y="0"/>
                </a:lnTo>
                <a:lnTo>
                  <a:pt x="651337" y="95415"/>
                </a:lnTo>
                <a:lnTo>
                  <a:pt x="629503" y="98203"/>
                </a:lnTo>
                <a:lnTo>
                  <a:pt x="580575" y="106911"/>
                </a:lnTo>
                <a:lnTo>
                  <a:pt x="531761" y="118354"/>
                </a:lnTo>
                <a:lnTo>
                  <a:pt x="485626" y="132110"/>
                </a:lnTo>
                <a:lnTo>
                  <a:pt x="441147" y="148786"/>
                </a:lnTo>
                <a:lnTo>
                  <a:pt x="398524" y="168655"/>
                </a:lnTo>
                <a:lnTo>
                  <a:pt x="357955" y="191988"/>
                </a:lnTo>
                <a:lnTo>
                  <a:pt x="319638" y="219056"/>
                </a:lnTo>
                <a:lnTo>
                  <a:pt x="283771" y="250131"/>
                </a:lnTo>
                <a:lnTo>
                  <a:pt x="250553" y="285485"/>
                </a:lnTo>
                <a:lnTo>
                  <a:pt x="223690" y="322951"/>
                </a:lnTo>
                <a:lnTo>
                  <a:pt x="202198" y="363735"/>
                </a:lnTo>
                <a:lnTo>
                  <a:pt x="189670" y="402158"/>
                </a:lnTo>
                <a:lnTo>
                  <a:pt x="184023" y="442175"/>
                </a:lnTo>
                <a:lnTo>
                  <a:pt x="183987" y="458511"/>
                </a:lnTo>
                <a:lnTo>
                  <a:pt x="184316" y="466670"/>
                </a:lnTo>
                <a:lnTo>
                  <a:pt x="184564" y="470315"/>
                </a:lnTo>
                <a:lnTo>
                  <a:pt x="183549" y="470315"/>
                </a:lnTo>
                <a:lnTo>
                  <a:pt x="185447" y="480186"/>
                </a:lnTo>
                <a:lnTo>
                  <a:pt x="185542" y="481467"/>
                </a:lnTo>
                <a:lnTo>
                  <a:pt x="185728" y="481467"/>
                </a:lnTo>
                <a:lnTo>
                  <a:pt x="186016" y="482890"/>
                </a:lnTo>
                <a:lnTo>
                  <a:pt x="186586" y="487209"/>
                </a:lnTo>
                <a:lnTo>
                  <a:pt x="187487" y="491479"/>
                </a:lnTo>
                <a:lnTo>
                  <a:pt x="189170" y="498891"/>
                </a:lnTo>
                <a:lnTo>
                  <a:pt x="191075" y="506242"/>
                </a:lnTo>
                <a:lnTo>
                  <a:pt x="193203" y="513531"/>
                </a:lnTo>
                <a:lnTo>
                  <a:pt x="195554" y="520758"/>
                </a:lnTo>
                <a:lnTo>
                  <a:pt x="196883" y="525266"/>
                </a:lnTo>
                <a:lnTo>
                  <a:pt x="198222" y="528596"/>
                </a:lnTo>
                <a:lnTo>
                  <a:pt x="199635" y="532432"/>
                </a:lnTo>
                <a:lnTo>
                  <a:pt x="199838" y="532858"/>
                </a:lnTo>
                <a:lnTo>
                  <a:pt x="200300" y="534092"/>
                </a:lnTo>
                <a:lnTo>
                  <a:pt x="200433" y="534092"/>
                </a:lnTo>
                <a:lnTo>
                  <a:pt x="201913" y="537177"/>
                </a:lnTo>
                <a:lnTo>
                  <a:pt x="208637" y="549811"/>
                </a:lnTo>
                <a:lnTo>
                  <a:pt x="215806" y="562176"/>
                </a:lnTo>
                <a:lnTo>
                  <a:pt x="223419" y="574273"/>
                </a:lnTo>
                <a:lnTo>
                  <a:pt x="230299" y="584373"/>
                </a:lnTo>
                <a:lnTo>
                  <a:pt x="229741" y="584373"/>
                </a:lnTo>
                <a:lnTo>
                  <a:pt x="231459" y="586813"/>
                </a:lnTo>
                <a:lnTo>
                  <a:pt x="233152" y="588888"/>
                </a:lnTo>
                <a:lnTo>
                  <a:pt x="233635" y="588888"/>
                </a:lnTo>
                <a:lnTo>
                  <a:pt x="236032" y="591843"/>
                </a:lnTo>
                <a:lnTo>
                  <a:pt x="265026" y="623779"/>
                </a:lnTo>
                <a:lnTo>
                  <a:pt x="299405" y="655428"/>
                </a:lnTo>
                <a:lnTo>
                  <a:pt x="311388" y="665396"/>
                </a:lnTo>
                <a:lnTo>
                  <a:pt x="315848" y="669192"/>
                </a:lnTo>
                <a:lnTo>
                  <a:pt x="324305" y="675740"/>
                </a:lnTo>
                <a:lnTo>
                  <a:pt x="325417" y="676610"/>
                </a:lnTo>
                <a:lnTo>
                  <a:pt x="327047" y="677923"/>
                </a:lnTo>
                <a:lnTo>
                  <a:pt x="331326" y="681076"/>
                </a:lnTo>
                <a:lnTo>
                  <a:pt x="336648" y="685080"/>
                </a:lnTo>
                <a:lnTo>
                  <a:pt x="401109" y="730394"/>
                </a:lnTo>
                <a:lnTo>
                  <a:pt x="491260" y="790239"/>
                </a:lnTo>
                <a:lnTo>
                  <a:pt x="535943" y="820744"/>
                </a:lnTo>
                <a:lnTo>
                  <a:pt x="579689" y="852599"/>
                </a:lnTo>
                <a:lnTo>
                  <a:pt x="616066" y="881304"/>
                </a:lnTo>
                <a:lnTo>
                  <a:pt x="651337" y="911897"/>
                </a:lnTo>
                <a:lnTo>
                  <a:pt x="651337" y="939580"/>
                </a:lnTo>
                <a:close/>
              </a:path>
              <a:path w="651509" h="3159125">
                <a:moveTo>
                  <a:pt x="185542" y="481467"/>
                </a:moveTo>
                <a:lnTo>
                  <a:pt x="185447" y="480186"/>
                </a:lnTo>
                <a:lnTo>
                  <a:pt x="183549" y="470315"/>
                </a:lnTo>
                <a:lnTo>
                  <a:pt x="185469" y="480186"/>
                </a:lnTo>
                <a:lnTo>
                  <a:pt x="185542" y="481467"/>
                </a:lnTo>
                <a:close/>
              </a:path>
              <a:path w="651509" h="3159125">
                <a:moveTo>
                  <a:pt x="185542" y="480544"/>
                </a:moveTo>
                <a:lnTo>
                  <a:pt x="185162" y="478667"/>
                </a:lnTo>
                <a:lnTo>
                  <a:pt x="183549" y="470315"/>
                </a:lnTo>
                <a:lnTo>
                  <a:pt x="184564" y="470315"/>
                </a:lnTo>
                <a:lnTo>
                  <a:pt x="185020" y="477006"/>
                </a:lnTo>
                <a:lnTo>
                  <a:pt x="185542" y="479236"/>
                </a:lnTo>
                <a:lnTo>
                  <a:pt x="185542" y="480544"/>
                </a:lnTo>
                <a:close/>
              </a:path>
              <a:path w="651509" h="3159125">
                <a:moveTo>
                  <a:pt x="185728" y="481467"/>
                </a:moveTo>
                <a:lnTo>
                  <a:pt x="185542" y="481467"/>
                </a:lnTo>
                <a:lnTo>
                  <a:pt x="185542" y="480544"/>
                </a:lnTo>
                <a:lnTo>
                  <a:pt x="185728" y="481467"/>
                </a:lnTo>
                <a:close/>
              </a:path>
              <a:path w="651509" h="3159125">
                <a:moveTo>
                  <a:pt x="198547" y="529404"/>
                </a:moveTo>
                <a:lnTo>
                  <a:pt x="198222" y="528596"/>
                </a:lnTo>
                <a:lnTo>
                  <a:pt x="196646" y="524317"/>
                </a:lnTo>
                <a:lnTo>
                  <a:pt x="198547" y="529404"/>
                </a:lnTo>
                <a:close/>
              </a:path>
              <a:path w="651509" h="3159125">
                <a:moveTo>
                  <a:pt x="200433" y="534092"/>
                </a:moveTo>
                <a:lnTo>
                  <a:pt x="200300" y="534092"/>
                </a:lnTo>
                <a:lnTo>
                  <a:pt x="199840" y="532858"/>
                </a:lnTo>
                <a:lnTo>
                  <a:pt x="200433" y="534092"/>
                </a:lnTo>
                <a:close/>
              </a:path>
              <a:path w="651509" h="3159125">
                <a:moveTo>
                  <a:pt x="233152" y="588888"/>
                </a:moveTo>
                <a:lnTo>
                  <a:pt x="231338" y="586660"/>
                </a:lnTo>
                <a:lnTo>
                  <a:pt x="229741" y="584373"/>
                </a:lnTo>
                <a:lnTo>
                  <a:pt x="231812" y="586660"/>
                </a:lnTo>
                <a:lnTo>
                  <a:pt x="233152" y="588888"/>
                </a:lnTo>
                <a:close/>
              </a:path>
              <a:path w="651509" h="3159125">
                <a:moveTo>
                  <a:pt x="231812" y="586660"/>
                </a:moveTo>
                <a:lnTo>
                  <a:pt x="229741" y="584373"/>
                </a:lnTo>
                <a:lnTo>
                  <a:pt x="230299" y="584373"/>
                </a:lnTo>
                <a:lnTo>
                  <a:pt x="231477" y="586101"/>
                </a:lnTo>
                <a:lnTo>
                  <a:pt x="231812" y="586660"/>
                </a:lnTo>
                <a:close/>
              </a:path>
              <a:path w="651509" h="3159125">
                <a:moveTo>
                  <a:pt x="233635" y="588888"/>
                </a:moveTo>
                <a:lnTo>
                  <a:pt x="233152" y="588888"/>
                </a:lnTo>
                <a:lnTo>
                  <a:pt x="231812" y="586660"/>
                </a:lnTo>
                <a:lnTo>
                  <a:pt x="233635" y="588888"/>
                </a:lnTo>
                <a:close/>
              </a:path>
              <a:path w="651509" h="3159125">
                <a:moveTo>
                  <a:pt x="332457" y="681909"/>
                </a:moveTo>
                <a:lnTo>
                  <a:pt x="328091" y="678683"/>
                </a:lnTo>
                <a:lnTo>
                  <a:pt x="324610" y="675978"/>
                </a:lnTo>
                <a:lnTo>
                  <a:pt x="332457" y="681909"/>
                </a:lnTo>
                <a:close/>
              </a:path>
              <a:path w="651509" h="3159125">
                <a:moveTo>
                  <a:pt x="531489" y="934114"/>
                </a:moveTo>
                <a:lnTo>
                  <a:pt x="531112" y="933839"/>
                </a:lnTo>
                <a:lnTo>
                  <a:pt x="531489" y="934114"/>
                </a:lnTo>
                <a:close/>
              </a:path>
              <a:path w="651509" h="3159125">
                <a:moveTo>
                  <a:pt x="651337" y="1043171"/>
                </a:moveTo>
                <a:lnTo>
                  <a:pt x="644605" y="1043171"/>
                </a:lnTo>
                <a:lnTo>
                  <a:pt x="637914" y="1034772"/>
                </a:lnTo>
                <a:lnTo>
                  <a:pt x="629486" y="1024855"/>
                </a:lnTo>
                <a:lnTo>
                  <a:pt x="602475" y="995982"/>
                </a:lnTo>
                <a:lnTo>
                  <a:pt x="566022" y="962311"/>
                </a:lnTo>
                <a:lnTo>
                  <a:pt x="531489" y="934114"/>
                </a:lnTo>
                <a:lnTo>
                  <a:pt x="532425" y="934835"/>
                </a:lnTo>
                <a:lnTo>
                  <a:pt x="538784" y="939580"/>
                </a:lnTo>
                <a:lnTo>
                  <a:pt x="651337" y="939580"/>
                </a:lnTo>
                <a:lnTo>
                  <a:pt x="651337" y="1043171"/>
                </a:lnTo>
                <a:close/>
              </a:path>
              <a:path w="651509" h="3159125">
                <a:moveTo>
                  <a:pt x="651337" y="1052863"/>
                </a:moveTo>
                <a:lnTo>
                  <a:pt x="649919" y="1050763"/>
                </a:lnTo>
                <a:lnTo>
                  <a:pt x="647240" y="1047041"/>
                </a:lnTo>
                <a:lnTo>
                  <a:pt x="643756" y="1042340"/>
                </a:lnTo>
                <a:lnTo>
                  <a:pt x="642025" y="1039953"/>
                </a:lnTo>
                <a:lnTo>
                  <a:pt x="644605" y="1043171"/>
                </a:lnTo>
                <a:lnTo>
                  <a:pt x="651337" y="1043171"/>
                </a:lnTo>
                <a:lnTo>
                  <a:pt x="651337" y="1052863"/>
                </a:lnTo>
                <a:close/>
              </a:path>
            </a:pathLst>
          </a:custGeom>
          <a:solidFill>
            <a:srgbClr val="FFC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80484" y="9658822"/>
            <a:ext cx="3704590" cy="628650"/>
          </a:xfrm>
          <a:custGeom>
            <a:avLst/>
            <a:gdLst/>
            <a:ahLst/>
            <a:cxnLst/>
            <a:rect l="l" t="t" r="r" b="b"/>
            <a:pathLst>
              <a:path w="3704590" h="628650">
                <a:moveTo>
                  <a:pt x="1556665" y="239743"/>
                </a:moveTo>
                <a:lnTo>
                  <a:pt x="1182758" y="239743"/>
                </a:lnTo>
                <a:lnTo>
                  <a:pt x="1232173" y="237179"/>
                </a:lnTo>
                <a:lnTo>
                  <a:pt x="1281397" y="231212"/>
                </a:lnTo>
                <a:lnTo>
                  <a:pt x="1330205" y="222265"/>
                </a:lnTo>
                <a:lnTo>
                  <a:pt x="1378370" y="210764"/>
                </a:lnTo>
                <a:lnTo>
                  <a:pt x="1425670" y="197133"/>
                </a:lnTo>
                <a:lnTo>
                  <a:pt x="1468788" y="182705"/>
                </a:lnTo>
                <a:lnTo>
                  <a:pt x="1511326" y="166802"/>
                </a:lnTo>
                <a:lnTo>
                  <a:pt x="1553283" y="149425"/>
                </a:lnTo>
                <a:lnTo>
                  <a:pt x="1594660" y="130573"/>
                </a:lnTo>
                <a:lnTo>
                  <a:pt x="1635313" y="110256"/>
                </a:lnTo>
                <a:lnTo>
                  <a:pt x="1715504" y="67441"/>
                </a:lnTo>
                <a:lnTo>
                  <a:pt x="1755966" y="46694"/>
                </a:lnTo>
                <a:lnTo>
                  <a:pt x="1798051" y="27739"/>
                </a:lnTo>
                <a:lnTo>
                  <a:pt x="1841549" y="12570"/>
                </a:lnTo>
                <a:lnTo>
                  <a:pt x="1886392" y="2789"/>
                </a:lnTo>
                <a:lnTo>
                  <a:pt x="1932512" y="0"/>
                </a:lnTo>
                <a:lnTo>
                  <a:pt x="1972764" y="3939"/>
                </a:lnTo>
                <a:lnTo>
                  <a:pt x="2011572" y="12758"/>
                </a:lnTo>
                <a:lnTo>
                  <a:pt x="2048938" y="26458"/>
                </a:lnTo>
                <a:lnTo>
                  <a:pt x="2084862" y="45038"/>
                </a:lnTo>
                <a:lnTo>
                  <a:pt x="2123581" y="70773"/>
                </a:lnTo>
                <a:lnTo>
                  <a:pt x="2141076" y="85322"/>
                </a:lnTo>
                <a:lnTo>
                  <a:pt x="1914992" y="85322"/>
                </a:lnTo>
                <a:lnTo>
                  <a:pt x="1877243" y="91090"/>
                </a:lnTo>
                <a:lnTo>
                  <a:pt x="1840163" y="102231"/>
                </a:lnTo>
                <a:lnTo>
                  <a:pt x="1804570" y="117371"/>
                </a:lnTo>
                <a:lnTo>
                  <a:pt x="1764652" y="137554"/>
                </a:lnTo>
                <a:lnTo>
                  <a:pt x="1685833" y="179752"/>
                </a:lnTo>
                <a:lnTo>
                  <a:pt x="1645938" y="199935"/>
                </a:lnTo>
                <a:lnTo>
                  <a:pt x="1604034" y="219510"/>
                </a:lnTo>
                <a:lnTo>
                  <a:pt x="1561597" y="237793"/>
                </a:lnTo>
                <a:lnTo>
                  <a:pt x="1556665" y="239743"/>
                </a:lnTo>
                <a:close/>
              </a:path>
              <a:path w="3704590" h="628650">
                <a:moveTo>
                  <a:pt x="22710" y="392278"/>
                </a:moveTo>
                <a:lnTo>
                  <a:pt x="17108" y="385830"/>
                </a:lnTo>
                <a:lnTo>
                  <a:pt x="11524" y="370262"/>
                </a:lnTo>
                <a:lnTo>
                  <a:pt x="12964" y="353770"/>
                </a:lnTo>
                <a:lnTo>
                  <a:pt x="31036" y="308309"/>
                </a:lnTo>
                <a:lnTo>
                  <a:pt x="53532" y="265431"/>
                </a:lnTo>
                <a:lnTo>
                  <a:pt x="80176" y="225250"/>
                </a:lnTo>
                <a:lnTo>
                  <a:pt x="110694" y="187882"/>
                </a:lnTo>
                <a:lnTo>
                  <a:pt x="144810" y="153441"/>
                </a:lnTo>
                <a:lnTo>
                  <a:pt x="182274" y="122024"/>
                </a:lnTo>
                <a:lnTo>
                  <a:pt x="244198" y="81430"/>
                </a:lnTo>
                <a:lnTo>
                  <a:pt x="311227" y="49905"/>
                </a:lnTo>
                <a:lnTo>
                  <a:pt x="381983" y="27992"/>
                </a:lnTo>
                <a:lnTo>
                  <a:pt x="455113" y="16215"/>
                </a:lnTo>
                <a:lnTo>
                  <a:pt x="509422" y="14787"/>
                </a:lnTo>
                <a:lnTo>
                  <a:pt x="562440" y="20083"/>
                </a:lnTo>
                <a:lnTo>
                  <a:pt x="614223" y="31322"/>
                </a:lnTo>
                <a:lnTo>
                  <a:pt x="664825" y="47722"/>
                </a:lnTo>
                <a:lnTo>
                  <a:pt x="714299" y="68501"/>
                </a:lnTo>
                <a:lnTo>
                  <a:pt x="762700" y="92878"/>
                </a:lnTo>
                <a:lnTo>
                  <a:pt x="774151" y="99288"/>
                </a:lnTo>
                <a:lnTo>
                  <a:pt x="500874" y="99288"/>
                </a:lnTo>
                <a:lnTo>
                  <a:pt x="453661" y="101523"/>
                </a:lnTo>
                <a:lnTo>
                  <a:pt x="406822" y="109195"/>
                </a:lnTo>
                <a:lnTo>
                  <a:pt x="360875" y="122041"/>
                </a:lnTo>
                <a:lnTo>
                  <a:pt x="316510" y="139725"/>
                </a:lnTo>
                <a:lnTo>
                  <a:pt x="274162" y="162016"/>
                </a:lnTo>
                <a:lnTo>
                  <a:pt x="234436" y="188614"/>
                </a:lnTo>
                <a:lnTo>
                  <a:pt x="197894" y="219236"/>
                </a:lnTo>
                <a:lnTo>
                  <a:pt x="165097" y="253600"/>
                </a:lnTo>
                <a:lnTo>
                  <a:pt x="136609" y="291422"/>
                </a:lnTo>
                <a:lnTo>
                  <a:pt x="133631" y="296591"/>
                </a:lnTo>
                <a:lnTo>
                  <a:pt x="70270" y="296591"/>
                </a:lnTo>
                <a:lnTo>
                  <a:pt x="53499" y="300007"/>
                </a:lnTo>
                <a:lnTo>
                  <a:pt x="40582" y="309236"/>
                </a:lnTo>
                <a:lnTo>
                  <a:pt x="31896" y="322770"/>
                </a:lnTo>
                <a:lnTo>
                  <a:pt x="27821" y="339040"/>
                </a:lnTo>
                <a:lnTo>
                  <a:pt x="22710" y="392278"/>
                </a:lnTo>
                <a:close/>
              </a:path>
              <a:path w="3704590" h="628650">
                <a:moveTo>
                  <a:pt x="2440309" y="521529"/>
                </a:moveTo>
                <a:lnTo>
                  <a:pt x="2393923" y="517843"/>
                </a:lnTo>
                <a:lnTo>
                  <a:pt x="2348810" y="504040"/>
                </a:lnTo>
                <a:lnTo>
                  <a:pt x="2314611" y="483020"/>
                </a:lnTo>
                <a:lnTo>
                  <a:pt x="2286293" y="455075"/>
                </a:lnTo>
                <a:lnTo>
                  <a:pt x="2263054" y="422355"/>
                </a:lnTo>
                <a:lnTo>
                  <a:pt x="2244089" y="387008"/>
                </a:lnTo>
                <a:lnTo>
                  <a:pt x="2227881" y="352106"/>
                </a:lnTo>
                <a:lnTo>
                  <a:pt x="2211657" y="317434"/>
                </a:lnTo>
                <a:lnTo>
                  <a:pt x="2194256" y="283367"/>
                </a:lnTo>
                <a:lnTo>
                  <a:pt x="2174514" y="250279"/>
                </a:lnTo>
                <a:lnTo>
                  <a:pt x="2130122" y="192048"/>
                </a:lnTo>
                <a:lnTo>
                  <a:pt x="2076881" y="141780"/>
                </a:lnTo>
                <a:lnTo>
                  <a:pt x="2017522" y="105443"/>
                </a:lnTo>
                <a:lnTo>
                  <a:pt x="1952590" y="86299"/>
                </a:lnTo>
                <a:lnTo>
                  <a:pt x="1914992" y="85322"/>
                </a:lnTo>
                <a:lnTo>
                  <a:pt x="2141076" y="85322"/>
                </a:lnTo>
                <a:lnTo>
                  <a:pt x="2192424" y="133956"/>
                </a:lnTo>
                <a:lnTo>
                  <a:pt x="2222397" y="170221"/>
                </a:lnTo>
                <a:lnTo>
                  <a:pt x="2249305" y="208812"/>
                </a:lnTo>
                <a:lnTo>
                  <a:pt x="2273073" y="249137"/>
                </a:lnTo>
                <a:lnTo>
                  <a:pt x="2293626" y="290606"/>
                </a:lnTo>
                <a:lnTo>
                  <a:pt x="2308250" y="324472"/>
                </a:lnTo>
                <a:lnTo>
                  <a:pt x="2323707" y="358206"/>
                </a:lnTo>
                <a:lnTo>
                  <a:pt x="2342462" y="389722"/>
                </a:lnTo>
                <a:lnTo>
                  <a:pt x="2366554" y="416001"/>
                </a:lnTo>
                <a:lnTo>
                  <a:pt x="2399335" y="432562"/>
                </a:lnTo>
                <a:lnTo>
                  <a:pt x="2437370" y="437315"/>
                </a:lnTo>
                <a:lnTo>
                  <a:pt x="2803740" y="437315"/>
                </a:lnTo>
                <a:lnTo>
                  <a:pt x="2764052" y="452015"/>
                </a:lnTo>
                <a:lnTo>
                  <a:pt x="2718980" y="466982"/>
                </a:lnTo>
                <a:lnTo>
                  <a:pt x="2673423" y="480403"/>
                </a:lnTo>
                <a:lnTo>
                  <a:pt x="2627382" y="492277"/>
                </a:lnTo>
                <a:lnTo>
                  <a:pt x="2580856" y="502604"/>
                </a:lnTo>
                <a:lnTo>
                  <a:pt x="2533846" y="511384"/>
                </a:lnTo>
                <a:lnTo>
                  <a:pt x="2487205" y="518307"/>
                </a:lnTo>
                <a:lnTo>
                  <a:pt x="2440309" y="521529"/>
                </a:lnTo>
                <a:close/>
              </a:path>
              <a:path w="3704590" h="628650">
                <a:moveTo>
                  <a:pt x="1174927" y="324472"/>
                </a:moveTo>
                <a:lnTo>
                  <a:pt x="1124026" y="322570"/>
                </a:lnTo>
                <a:lnTo>
                  <a:pt x="1078621" y="317876"/>
                </a:lnTo>
                <a:lnTo>
                  <a:pt x="1033913" y="309944"/>
                </a:lnTo>
                <a:lnTo>
                  <a:pt x="989903" y="298774"/>
                </a:lnTo>
                <a:lnTo>
                  <a:pt x="946589" y="284366"/>
                </a:lnTo>
                <a:lnTo>
                  <a:pt x="905220" y="266959"/>
                </a:lnTo>
                <a:lnTo>
                  <a:pt x="864949" y="247334"/>
                </a:lnTo>
                <a:lnTo>
                  <a:pt x="825458" y="226158"/>
                </a:lnTo>
                <a:lnTo>
                  <a:pt x="786429" y="204095"/>
                </a:lnTo>
                <a:lnTo>
                  <a:pt x="749848" y="182949"/>
                </a:lnTo>
                <a:lnTo>
                  <a:pt x="712854" y="162277"/>
                </a:lnTo>
                <a:lnTo>
                  <a:pt x="675111" y="143093"/>
                </a:lnTo>
                <a:lnTo>
                  <a:pt x="636286" y="126413"/>
                </a:lnTo>
                <a:lnTo>
                  <a:pt x="569839" y="106564"/>
                </a:lnTo>
                <a:lnTo>
                  <a:pt x="500874" y="99288"/>
                </a:lnTo>
                <a:lnTo>
                  <a:pt x="774151" y="99288"/>
                </a:lnTo>
                <a:lnTo>
                  <a:pt x="801480" y="114585"/>
                </a:lnTo>
                <a:lnTo>
                  <a:pt x="839994" y="136765"/>
                </a:lnTo>
                <a:lnTo>
                  <a:pt x="878691" y="158619"/>
                </a:lnTo>
                <a:lnTo>
                  <a:pt x="918021" y="179347"/>
                </a:lnTo>
                <a:lnTo>
                  <a:pt x="958021" y="197580"/>
                </a:lnTo>
                <a:lnTo>
                  <a:pt x="999060" y="212593"/>
                </a:lnTo>
                <a:lnTo>
                  <a:pt x="1041136" y="224386"/>
                </a:lnTo>
                <a:lnTo>
                  <a:pt x="1084252" y="232960"/>
                </a:lnTo>
                <a:lnTo>
                  <a:pt x="1133375" y="238478"/>
                </a:lnTo>
                <a:lnTo>
                  <a:pt x="1182758" y="239743"/>
                </a:lnTo>
                <a:lnTo>
                  <a:pt x="1556665" y="239743"/>
                </a:lnTo>
                <a:lnTo>
                  <a:pt x="1518627" y="254785"/>
                </a:lnTo>
                <a:lnTo>
                  <a:pt x="1475123" y="270485"/>
                </a:lnTo>
                <a:lnTo>
                  <a:pt x="1426624" y="285798"/>
                </a:lnTo>
                <a:lnTo>
                  <a:pt x="1377267" y="298978"/>
                </a:lnTo>
                <a:lnTo>
                  <a:pt x="1327237" y="309729"/>
                </a:lnTo>
                <a:lnTo>
                  <a:pt x="1276715" y="317757"/>
                </a:lnTo>
                <a:lnTo>
                  <a:pt x="1225884" y="322770"/>
                </a:lnTo>
                <a:lnTo>
                  <a:pt x="1174927" y="324472"/>
                </a:lnTo>
                <a:close/>
              </a:path>
              <a:path w="3704590" h="628650">
                <a:moveTo>
                  <a:pt x="2803740" y="437315"/>
                </a:moveTo>
                <a:lnTo>
                  <a:pt x="2437370" y="437315"/>
                </a:lnTo>
                <a:lnTo>
                  <a:pt x="2477012" y="434595"/>
                </a:lnTo>
                <a:lnTo>
                  <a:pt x="2514616" y="428735"/>
                </a:lnTo>
                <a:lnTo>
                  <a:pt x="2568027" y="418726"/>
                </a:lnTo>
                <a:lnTo>
                  <a:pt x="2620768" y="406608"/>
                </a:lnTo>
                <a:lnTo>
                  <a:pt x="2672838" y="392380"/>
                </a:lnTo>
                <a:lnTo>
                  <a:pt x="2724238" y="376043"/>
                </a:lnTo>
                <a:lnTo>
                  <a:pt x="2774967" y="357597"/>
                </a:lnTo>
                <a:lnTo>
                  <a:pt x="2825026" y="337042"/>
                </a:lnTo>
                <a:lnTo>
                  <a:pt x="2874415" y="314378"/>
                </a:lnTo>
                <a:lnTo>
                  <a:pt x="2958501" y="271950"/>
                </a:lnTo>
                <a:lnTo>
                  <a:pt x="3000984" y="251651"/>
                </a:lnTo>
                <a:lnTo>
                  <a:pt x="3044594" y="233724"/>
                </a:lnTo>
                <a:lnTo>
                  <a:pt x="3091609" y="219761"/>
                </a:lnTo>
                <a:lnTo>
                  <a:pt x="3140083" y="212304"/>
                </a:lnTo>
                <a:lnTo>
                  <a:pt x="3164643" y="211034"/>
                </a:lnTo>
                <a:lnTo>
                  <a:pt x="3189120" y="211428"/>
                </a:lnTo>
                <a:lnTo>
                  <a:pt x="3237822" y="217212"/>
                </a:lnTo>
                <a:lnTo>
                  <a:pt x="3284602" y="228693"/>
                </a:lnTo>
                <a:lnTo>
                  <a:pt x="3330149" y="244814"/>
                </a:lnTo>
                <a:lnTo>
                  <a:pt x="3374485" y="264262"/>
                </a:lnTo>
                <a:lnTo>
                  <a:pt x="3417636" y="285724"/>
                </a:lnTo>
                <a:lnTo>
                  <a:pt x="3436093" y="295655"/>
                </a:lnTo>
                <a:lnTo>
                  <a:pt x="3173717" y="295655"/>
                </a:lnTo>
                <a:lnTo>
                  <a:pt x="3124759" y="300382"/>
                </a:lnTo>
                <a:lnTo>
                  <a:pt x="3077404" y="312929"/>
                </a:lnTo>
                <a:lnTo>
                  <a:pt x="3031270" y="331122"/>
                </a:lnTo>
                <a:lnTo>
                  <a:pt x="2985974" y="352786"/>
                </a:lnTo>
                <a:lnTo>
                  <a:pt x="2941132" y="375748"/>
                </a:lnTo>
                <a:lnTo>
                  <a:pt x="2896361" y="397832"/>
                </a:lnTo>
                <a:lnTo>
                  <a:pt x="2852743" y="417440"/>
                </a:lnTo>
                <a:lnTo>
                  <a:pt x="2808640" y="435501"/>
                </a:lnTo>
                <a:lnTo>
                  <a:pt x="2803740" y="437315"/>
                </a:lnTo>
                <a:close/>
              </a:path>
              <a:path w="3704590" h="628650">
                <a:moveTo>
                  <a:pt x="3704590" y="628177"/>
                </a:moveTo>
                <a:lnTo>
                  <a:pt x="3620117" y="628177"/>
                </a:lnTo>
                <a:lnTo>
                  <a:pt x="3615186" y="594696"/>
                </a:lnTo>
                <a:lnTo>
                  <a:pt x="3603563" y="559733"/>
                </a:lnTo>
                <a:lnTo>
                  <a:pt x="3566139" y="499774"/>
                </a:lnTo>
                <a:lnTo>
                  <a:pt x="3515694" y="448984"/>
                </a:lnTo>
                <a:lnTo>
                  <a:pt x="3454896" y="404582"/>
                </a:lnTo>
                <a:lnTo>
                  <a:pt x="3389577" y="366802"/>
                </a:lnTo>
                <a:lnTo>
                  <a:pt x="3349943" y="346462"/>
                </a:lnTo>
                <a:lnTo>
                  <a:pt x="3309397" y="328020"/>
                </a:lnTo>
                <a:lnTo>
                  <a:pt x="3267712" y="312499"/>
                </a:lnTo>
                <a:lnTo>
                  <a:pt x="3224663" y="300921"/>
                </a:lnTo>
                <a:lnTo>
                  <a:pt x="3173717" y="295655"/>
                </a:lnTo>
                <a:lnTo>
                  <a:pt x="3436093" y="295655"/>
                </a:lnTo>
                <a:lnTo>
                  <a:pt x="3489276" y="326457"/>
                </a:lnTo>
                <a:lnTo>
                  <a:pt x="3523547" y="349272"/>
                </a:lnTo>
                <a:lnTo>
                  <a:pt x="3556785" y="373721"/>
                </a:lnTo>
                <a:lnTo>
                  <a:pt x="3593193" y="405203"/>
                </a:lnTo>
                <a:lnTo>
                  <a:pt x="3625987" y="440205"/>
                </a:lnTo>
                <a:lnTo>
                  <a:pt x="3654309" y="478470"/>
                </a:lnTo>
                <a:lnTo>
                  <a:pt x="3677305" y="519738"/>
                </a:lnTo>
                <a:lnTo>
                  <a:pt x="3694119" y="563751"/>
                </a:lnTo>
                <a:lnTo>
                  <a:pt x="3703896" y="610251"/>
                </a:lnTo>
                <a:lnTo>
                  <a:pt x="3704590" y="628177"/>
                </a:lnTo>
                <a:close/>
              </a:path>
              <a:path w="3704590" h="628650">
                <a:moveTo>
                  <a:pt x="59599" y="407100"/>
                </a:moveTo>
                <a:lnTo>
                  <a:pt x="42678" y="405983"/>
                </a:lnTo>
                <a:lnTo>
                  <a:pt x="28048" y="398421"/>
                </a:lnTo>
                <a:lnTo>
                  <a:pt x="22799" y="392380"/>
                </a:lnTo>
                <a:lnTo>
                  <a:pt x="22830" y="391029"/>
                </a:lnTo>
                <a:lnTo>
                  <a:pt x="27821" y="339040"/>
                </a:lnTo>
                <a:lnTo>
                  <a:pt x="53507" y="300001"/>
                </a:lnTo>
                <a:lnTo>
                  <a:pt x="70270" y="296591"/>
                </a:lnTo>
                <a:lnTo>
                  <a:pt x="86167" y="300007"/>
                </a:lnTo>
                <a:lnTo>
                  <a:pt x="100281" y="309236"/>
                </a:lnTo>
                <a:lnTo>
                  <a:pt x="110005" y="322770"/>
                </a:lnTo>
                <a:lnTo>
                  <a:pt x="112010" y="334788"/>
                </a:lnTo>
                <a:lnTo>
                  <a:pt x="94916" y="376043"/>
                </a:lnTo>
                <a:lnTo>
                  <a:pt x="94867" y="376311"/>
                </a:lnTo>
                <a:lnTo>
                  <a:pt x="86899" y="391029"/>
                </a:lnTo>
                <a:lnTo>
                  <a:pt x="74738" y="401711"/>
                </a:lnTo>
                <a:lnTo>
                  <a:pt x="59599" y="407100"/>
                </a:lnTo>
                <a:close/>
              </a:path>
              <a:path w="3704590" h="628650">
                <a:moveTo>
                  <a:pt x="112010" y="334788"/>
                </a:moveTo>
                <a:lnTo>
                  <a:pt x="109989" y="322737"/>
                </a:lnTo>
                <a:lnTo>
                  <a:pt x="100257" y="309220"/>
                </a:lnTo>
                <a:lnTo>
                  <a:pt x="86139" y="300001"/>
                </a:lnTo>
                <a:lnTo>
                  <a:pt x="70270" y="296591"/>
                </a:lnTo>
                <a:lnTo>
                  <a:pt x="133631" y="296591"/>
                </a:lnTo>
                <a:lnTo>
                  <a:pt x="112991" y="332420"/>
                </a:lnTo>
                <a:lnTo>
                  <a:pt x="112010" y="334788"/>
                </a:lnTo>
                <a:close/>
              </a:path>
              <a:path w="3704590" h="628650">
                <a:moveTo>
                  <a:pt x="105866" y="407100"/>
                </a:moveTo>
                <a:lnTo>
                  <a:pt x="59599" y="407100"/>
                </a:lnTo>
                <a:lnTo>
                  <a:pt x="74738" y="401711"/>
                </a:lnTo>
                <a:lnTo>
                  <a:pt x="86899" y="391029"/>
                </a:lnTo>
                <a:lnTo>
                  <a:pt x="94890" y="376268"/>
                </a:lnTo>
                <a:lnTo>
                  <a:pt x="94916" y="376043"/>
                </a:lnTo>
                <a:lnTo>
                  <a:pt x="112010" y="334788"/>
                </a:lnTo>
                <a:lnTo>
                  <a:pt x="112719" y="339040"/>
                </a:lnTo>
                <a:lnTo>
                  <a:pt x="107955" y="387008"/>
                </a:lnTo>
                <a:lnTo>
                  <a:pt x="105866" y="407100"/>
                </a:lnTo>
                <a:close/>
              </a:path>
              <a:path w="3704590" h="628650">
                <a:moveTo>
                  <a:pt x="94805" y="376311"/>
                </a:moveTo>
                <a:close/>
              </a:path>
              <a:path w="3704590" h="628650">
                <a:moveTo>
                  <a:pt x="94867" y="376311"/>
                </a:moveTo>
                <a:close/>
              </a:path>
              <a:path w="3704590" h="628650">
                <a:moveTo>
                  <a:pt x="84141" y="628177"/>
                </a:moveTo>
                <a:lnTo>
                  <a:pt x="0" y="628177"/>
                </a:lnTo>
                <a:lnTo>
                  <a:pt x="3343" y="592940"/>
                </a:lnTo>
                <a:lnTo>
                  <a:pt x="8082" y="544664"/>
                </a:lnTo>
                <a:lnTo>
                  <a:pt x="22710" y="392278"/>
                </a:lnTo>
                <a:lnTo>
                  <a:pt x="28048" y="398421"/>
                </a:lnTo>
                <a:lnTo>
                  <a:pt x="42678" y="405983"/>
                </a:lnTo>
                <a:lnTo>
                  <a:pt x="59599" y="407100"/>
                </a:lnTo>
                <a:lnTo>
                  <a:pt x="105866" y="407100"/>
                </a:lnTo>
                <a:lnTo>
                  <a:pt x="102912" y="435501"/>
                </a:lnTo>
                <a:lnTo>
                  <a:pt x="98092" y="481353"/>
                </a:lnTo>
                <a:lnTo>
                  <a:pt x="93214" y="528846"/>
                </a:lnTo>
                <a:lnTo>
                  <a:pt x="88613" y="576361"/>
                </a:lnTo>
                <a:lnTo>
                  <a:pt x="84460" y="623895"/>
                </a:lnTo>
                <a:lnTo>
                  <a:pt x="84141" y="628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045844" cy="2382520"/>
          </a:xfrm>
          <a:custGeom>
            <a:avLst/>
            <a:gdLst/>
            <a:ahLst/>
            <a:cxnLst/>
            <a:rect l="l" t="t" r="r" b="b"/>
            <a:pathLst>
              <a:path w="1045844" h="2382520">
                <a:moveTo>
                  <a:pt x="862392" y="1158921"/>
                </a:moveTo>
                <a:lnTo>
                  <a:pt x="562432" y="1158921"/>
                </a:lnTo>
                <a:lnTo>
                  <a:pt x="611454" y="1157197"/>
                </a:lnTo>
                <a:lnTo>
                  <a:pt x="659664" y="1151788"/>
                </a:lnTo>
                <a:lnTo>
                  <a:pt x="706782" y="1140949"/>
                </a:lnTo>
                <a:lnTo>
                  <a:pt x="770146" y="1112672"/>
                </a:lnTo>
                <a:lnTo>
                  <a:pt x="818111" y="1067077"/>
                </a:lnTo>
                <a:lnTo>
                  <a:pt x="833697" y="1030874"/>
                </a:lnTo>
                <a:lnTo>
                  <a:pt x="838209" y="991640"/>
                </a:lnTo>
                <a:lnTo>
                  <a:pt x="833147" y="951339"/>
                </a:lnTo>
                <a:lnTo>
                  <a:pt x="820008" y="911936"/>
                </a:lnTo>
                <a:lnTo>
                  <a:pt x="797629" y="869934"/>
                </a:lnTo>
                <a:lnTo>
                  <a:pt x="770134" y="831065"/>
                </a:lnTo>
                <a:lnTo>
                  <a:pt x="739696" y="794285"/>
                </a:lnTo>
                <a:lnTo>
                  <a:pt x="708489" y="758550"/>
                </a:lnTo>
                <a:lnTo>
                  <a:pt x="679124" y="723546"/>
                </a:lnTo>
                <a:lnTo>
                  <a:pt x="651443" y="687399"/>
                </a:lnTo>
                <a:lnTo>
                  <a:pt x="626137" y="649607"/>
                </a:lnTo>
                <a:lnTo>
                  <a:pt x="603892" y="609668"/>
                </a:lnTo>
                <a:lnTo>
                  <a:pt x="583981" y="565435"/>
                </a:lnTo>
                <a:lnTo>
                  <a:pt x="567461" y="518889"/>
                </a:lnTo>
                <a:lnTo>
                  <a:pt x="555202" y="470756"/>
                </a:lnTo>
                <a:lnTo>
                  <a:pt x="548075" y="421757"/>
                </a:lnTo>
                <a:lnTo>
                  <a:pt x="546951" y="372619"/>
                </a:lnTo>
                <a:lnTo>
                  <a:pt x="552702" y="324065"/>
                </a:lnTo>
                <a:lnTo>
                  <a:pt x="566198" y="276818"/>
                </a:lnTo>
                <a:lnTo>
                  <a:pt x="586514" y="234046"/>
                </a:lnTo>
                <a:lnTo>
                  <a:pt x="612729" y="196083"/>
                </a:lnTo>
                <a:lnTo>
                  <a:pt x="644483" y="162548"/>
                </a:lnTo>
                <a:lnTo>
                  <a:pt x="681415" y="133057"/>
                </a:lnTo>
                <a:lnTo>
                  <a:pt x="721987" y="107285"/>
                </a:lnTo>
                <a:lnTo>
                  <a:pt x="764106" y="83918"/>
                </a:lnTo>
                <a:lnTo>
                  <a:pt x="806581" y="61093"/>
                </a:lnTo>
                <a:lnTo>
                  <a:pt x="848220" y="36948"/>
                </a:lnTo>
                <a:lnTo>
                  <a:pt x="891807" y="7805"/>
                </a:lnTo>
                <a:lnTo>
                  <a:pt x="901878" y="0"/>
                </a:lnTo>
                <a:lnTo>
                  <a:pt x="1045557" y="0"/>
                </a:lnTo>
                <a:lnTo>
                  <a:pt x="990796" y="51267"/>
                </a:lnTo>
                <a:lnTo>
                  <a:pt x="950136" y="82155"/>
                </a:lnTo>
                <a:lnTo>
                  <a:pt x="908134" y="110982"/>
                </a:lnTo>
                <a:lnTo>
                  <a:pt x="864790" y="137748"/>
                </a:lnTo>
                <a:lnTo>
                  <a:pt x="820103" y="162454"/>
                </a:lnTo>
                <a:lnTo>
                  <a:pt x="780802" y="183495"/>
                </a:lnTo>
                <a:lnTo>
                  <a:pt x="741709" y="206710"/>
                </a:lnTo>
                <a:lnTo>
                  <a:pt x="706253" y="233578"/>
                </a:lnTo>
                <a:lnTo>
                  <a:pt x="677860" y="265581"/>
                </a:lnTo>
                <a:lnTo>
                  <a:pt x="648712" y="330965"/>
                </a:lnTo>
                <a:lnTo>
                  <a:pt x="642251" y="402182"/>
                </a:lnTo>
                <a:lnTo>
                  <a:pt x="646045" y="440318"/>
                </a:lnTo>
                <a:lnTo>
                  <a:pt x="654360" y="479148"/>
                </a:lnTo>
                <a:lnTo>
                  <a:pt x="666542" y="517426"/>
                </a:lnTo>
                <a:lnTo>
                  <a:pt x="681937" y="553909"/>
                </a:lnTo>
                <a:lnTo>
                  <a:pt x="702796" y="592935"/>
                </a:lnTo>
                <a:lnTo>
                  <a:pt x="726299" y="629108"/>
                </a:lnTo>
                <a:lnTo>
                  <a:pt x="752194" y="663432"/>
                </a:lnTo>
                <a:lnTo>
                  <a:pt x="780228" y="696911"/>
                </a:lnTo>
                <a:lnTo>
                  <a:pt x="813985" y="735841"/>
                </a:lnTo>
                <a:lnTo>
                  <a:pt x="846774" y="775927"/>
                </a:lnTo>
                <a:lnTo>
                  <a:pt x="876575" y="818076"/>
                </a:lnTo>
                <a:lnTo>
                  <a:pt x="901372" y="863194"/>
                </a:lnTo>
                <a:lnTo>
                  <a:pt x="920030" y="911815"/>
                </a:lnTo>
                <a:lnTo>
                  <a:pt x="931296" y="962836"/>
                </a:lnTo>
                <a:lnTo>
                  <a:pt x="932970" y="1014710"/>
                </a:lnTo>
                <a:lnTo>
                  <a:pt x="922851" y="1065891"/>
                </a:lnTo>
                <a:lnTo>
                  <a:pt x="904202" y="1107287"/>
                </a:lnTo>
                <a:lnTo>
                  <a:pt x="878103" y="1143793"/>
                </a:lnTo>
                <a:lnTo>
                  <a:pt x="862392" y="1158921"/>
                </a:lnTo>
                <a:close/>
              </a:path>
              <a:path w="1045844" h="2382520">
                <a:moveTo>
                  <a:pt x="457092" y="1859210"/>
                </a:moveTo>
                <a:lnTo>
                  <a:pt x="431715" y="1807978"/>
                </a:lnTo>
                <a:lnTo>
                  <a:pt x="395988" y="1746908"/>
                </a:lnTo>
                <a:lnTo>
                  <a:pt x="322624" y="1635711"/>
                </a:lnTo>
                <a:lnTo>
                  <a:pt x="296504" y="1594433"/>
                </a:lnTo>
                <a:lnTo>
                  <a:pt x="271948" y="1552294"/>
                </a:lnTo>
                <a:lnTo>
                  <a:pt x="249700" y="1508896"/>
                </a:lnTo>
                <a:lnTo>
                  <a:pt x="230503" y="1463842"/>
                </a:lnTo>
                <a:lnTo>
                  <a:pt x="210954" y="1395340"/>
                </a:lnTo>
                <a:lnTo>
                  <a:pt x="204520" y="1324395"/>
                </a:lnTo>
                <a:lnTo>
                  <a:pt x="205582" y="1300302"/>
                </a:lnTo>
                <a:lnTo>
                  <a:pt x="215121" y="1252471"/>
                </a:lnTo>
                <a:lnTo>
                  <a:pt x="243025" y="1209498"/>
                </a:lnTo>
                <a:lnTo>
                  <a:pt x="288795" y="1181678"/>
                </a:lnTo>
                <a:lnTo>
                  <a:pt x="363856" y="1163863"/>
                </a:lnTo>
                <a:lnTo>
                  <a:pt x="413311" y="1159431"/>
                </a:lnTo>
                <a:lnTo>
                  <a:pt x="463080" y="1158294"/>
                </a:lnTo>
                <a:lnTo>
                  <a:pt x="862392" y="1158921"/>
                </a:lnTo>
                <a:lnTo>
                  <a:pt x="808107" y="1200501"/>
                </a:lnTo>
                <a:lnTo>
                  <a:pt x="762979" y="1221756"/>
                </a:lnTo>
                <a:lnTo>
                  <a:pt x="716705" y="1236132"/>
                </a:lnTo>
                <a:lnTo>
                  <a:pt x="669489" y="1244966"/>
                </a:lnTo>
                <a:lnTo>
                  <a:pt x="621537" y="1249599"/>
                </a:lnTo>
                <a:lnTo>
                  <a:pt x="573054" y="1251369"/>
                </a:lnTo>
                <a:lnTo>
                  <a:pt x="475314" y="1251677"/>
                </a:lnTo>
                <a:lnTo>
                  <a:pt x="426468" y="1252894"/>
                </a:lnTo>
                <a:lnTo>
                  <a:pt x="376162" y="1257443"/>
                </a:lnTo>
                <a:lnTo>
                  <a:pt x="326897" y="1268588"/>
                </a:lnTo>
                <a:lnTo>
                  <a:pt x="300900" y="1298739"/>
                </a:lnTo>
                <a:lnTo>
                  <a:pt x="299235" y="1323820"/>
                </a:lnTo>
                <a:lnTo>
                  <a:pt x="299236" y="1332724"/>
                </a:lnTo>
                <a:lnTo>
                  <a:pt x="299495" y="1341624"/>
                </a:lnTo>
                <a:lnTo>
                  <a:pt x="300013" y="1350521"/>
                </a:lnTo>
                <a:lnTo>
                  <a:pt x="300202" y="1352797"/>
                </a:lnTo>
                <a:lnTo>
                  <a:pt x="300862" y="1358960"/>
                </a:lnTo>
                <a:lnTo>
                  <a:pt x="300629" y="1358960"/>
                </a:lnTo>
                <a:lnTo>
                  <a:pt x="301340" y="1364366"/>
                </a:lnTo>
                <a:lnTo>
                  <a:pt x="301433" y="1364870"/>
                </a:lnTo>
                <a:lnTo>
                  <a:pt x="301720" y="1366974"/>
                </a:lnTo>
                <a:lnTo>
                  <a:pt x="302336" y="1369771"/>
                </a:lnTo>
                <a:lnTo>
                  <a:pt x="303379" y="1375129"/>
                </a:lnTo>
                <a:lnTo>
                  <a:pt x="316769" y="1424805"/>
                </a:lnTo>
                <a:lnTo>
                  <a:pt x="323652" y="1443501"/>
                </a:lnTo>
                <a:lnTo>
                  <a:pt x="326660" y="1450992"/>
                </a:lnTo>
                <a:lnTo>
                  <a:pt x="327086" y="1451893"/>
                </a:lnTo>
                <a:lnTo>
                  <a:pt x="331733" y="1462229"/>
                </a:lnTo>
                <a:lnTo>
                  <a:pt x="349750" y="1498027"/>
                </a:lnTo>
                <a:lnTo>
                  <a:pt x="377075" y="1545301"/>
                </a:lnTo>
                <a:lnTo>
                  <a:pt x="406734" y="1591853"/>
                </a:lnTo>
                <a:lnTo>
                  <a:pt x="447735" y="1653477"/>
                </a:lnTo>
                <a:lnTo>
                  <a:pt x="468050" y="1684414"/>
                </a:lnTo>
                <a:lnTo>
                  <a:pt x="494071" y="1726113"/>
                </a:lnTo>
                <a:lnTo>
                  <a:pt x="518316" y="1769096"/>
                </a:lnTo>
                <a:lnTo>
                  <a:pt x="539711" y="1813447"/>
                </a:lnTo>
                <a:lnTo>
                  <a:pt x="555259" y="1854206"/>
                </a:lnTo>
                <a:lnTo>
                  <a:pt x="455058" y="1854206"/>
                </a:lnTo>
                <a:lnTo>
                  <a:pt x="455343" y="1855154"/>
                </a:lnTo>
                <a:lnTo>
                  <a:pt x="457092" y="1859210"/>
                </a:lnTo>
                <a:close/>
              </a:path>
              <a:path w="1045844" h="2382520">
                <a:moveTo>
                  <a:pt x="301579" y="1365661"/>
                </a:moveTo>
                <a:lnTo>
                  <a:pt x="301433" y="1364870"/>
                </a:lnTo>
                <a:lnTo>
                  <a:pt x="300629" y="1358960"/>
                </a:lnTo>
                <a:lnTo>
                  <a:pt x="300862" y="1358960"/>
                </a:lnTo>
                <a:lnTo>
                  <a:pt x="301579" y="1365661"/>
                </a:lnTo>
                <a:close/>
              </a:path>
              <a:path w="1045844" h="2382520">
                <a:moveTo>
                  <a:pt x="301720" y="1366974"/>
                </a:moveTo>
                <a:lnTo>
                  <a:pt x="301433" y="1364870"/>
                </a:lnTo>
                <a:lnTo>
                  <a:pt x="301579" y="1365661"/>
                </a:lnTo>
                <a:lnTo>
                  <a:pt x="301720" y="1366974"/>
                </a:lnTo>
                <a:close/>
              </a:path>
              <a:path w="1045844" h="2382520">
                <a:moveTo>
                  <a:pt x="301821" y="1366974"/>
                </a:moveTo>
                <a:lnTo>
                  <a:pt x="301579" y="1365661"/>
                </a:lnTo>
                <a:lnTo>
                  <a:pt x="301821" y="1366974"/>
                </a:lnTo>
                <a:close/>
              </a:path>
              <a:path w="1045844" h="2382520">
                <a:moveTo>
                  <a:pt x="325976" y="1449331"/>
                </a:moveTo>
                <a:lnTo>
                  <a:pt x="323578" y="1443501"/>
                </a:lnTo>
                <a:lnTo>
                  <a:pt x="325976" y="1449331"/>
                </a:lnTo>
                <a:close/>
              </a:path>
              <a:path w="1045844" h="2382520">
                <a:moveTo>
                  <a:pt x="557315" y="1859754"/>
                </a:moveTo>
                <a:lnTo>
                  <a:pt x="457334" y="1859754"/>
                </a:lnTo>
                <a:lnTo>
                  <a:pt x="456997" y="1858975"/>
                </a:lnTo>
                <a:lnTo>
                  <a:pt x="455058" y="1854206"/>
                </a:lnTo>
                <a:lnTo>
                  <a:pt x="555259" y="1854206"/>
                </a:lnTo>
                <a:lnTo>
                  <a:pt x="557182" y="1859247"/>
                </a:lnTo>
                <a:lnTo>
                  <a:pt x="557315" y="1859754"/>
                </a:lnTo>
                <a:close/>
              </a:path>
              <a:path w="1045844" h="2382520">
                <a:moveTo>
                  <a:pt x="480145" y="1940615"/>
                </a:moveTo>
                <a:lnTo>
                  <a:pt x="472062" y="1903241"/>
                </a:lnTo>
                <a:lnTo>
                  <a:pt x="458567" y="1862930"/>
                </a:lnTo>
                <a:lnTo>
                  <a:pt x="457092" y="1859210"/>
                </a:lnTo>
                <a:lnTo>
                  <a:pt x="457334" y="1859754"/>
                </a:lnTo>
                <a:lnTo>
                  <a:pt x="557315" y="1859754"/>
                </a:lnTo>
                <a:lnTo>
                  <a:pt x="569656" y="1906581"/>
                </a:lnTo>
                <a:lnTo>
                  <a:pt x="573964" y="1939506"/>
                </a:lnTo>
                <a:lnTo>
                  <a:pt x="480107" y="1939506"/>
                </a:lnTo>
                <a:lnTo>
                  <a:pt x="480145" y="1940615"/>
                </a:lnTo>
                <a:close/>
              </a:path>
              <a:path w="1045844" h="2382520">
                <a:moveTo>
                  <a:pt x="480641" y="1943196"/>
                </a:moveTo>
                <a:lnTo>
                  <a:pt x="480187" y="1940880"/>
                </a:lnTo>
                <a:lnTo>
                  <a:pt x="480107" y="1939506"/>
                </a:lnTo>
                <a:lnTo>
                  <a:pt x="480436" y="1941342"/>
                </a:lnTo>
                <a:lnTo>
                  <a:pt x="480641" y="1943196"/>
                </a:lnTo>
                <a:close/>
              </a:path>
              <a:path w="1045844" h="2382520">
                <a:moveTo>
                  <a:pt x="574446" y="1943196"/>
                </a:moveTo>
                <a:lnTo>
                  <a:pt x="480641" y="1943196"/>
                </a:lnTo>
                <a:lnTo>
                  <a:pt x="480436" y="1941342"/>
                </a:lnTo>
                <a:lnTo>
                  <a:pt x="480107" y="1939506"/>
                </a:lnTo>
                <a:lnTo>
                  <a:pt x="573964" y="1939506"/>
                </a:lnTo>
                <a:lnTo>
                  <a:pt x="574446" y="1943196"/>
                </a:lnTo>
                <a:close/>
              </a:path>
              <a:path w="1045844" h="2382520">
                <a:moveTo>
                  <a:pt x="480493" y="1999968"/>
                </a:moveTo>
                <a:lnTo>
                  <a:pt x="480519" y="1999484"/>
                </a:lnTo>
                <a:lnTo>
                  <a:pt x="481041" y="1994079"/>
                </a:lnTo>
                <a:lnTo>
                  <a:pt x="481657" y="1988626"/>
                </a:lnTo>
                <a:lnTo>
                  <a:pt x="481657" y="1983173"/>
                </a:lnTo>
                <a:lnTo>
                  <a:pt x="481850" y="1975118"/>
                </a:lnTo>
                <a:lnTo>
                  <a:pt x="481812" y="1967067"/>
                </a:lnTo>
                <a:lnTo>
                  <a:pt x="481542" y="1959021"/>
                </a:lnTo>
                <a:lnTo>
                  <a:pt x="481041" y="1950979"/>
                </a:lnTo>
                <a:lnTo>
                  <a:pt x="480804" y="1947945"/>
                </a:lnTo>
                <a:lnTo>
                  <a:pt x="480472" y="1944910"/>
                </a:lnTo>
                <a:lnTo>
                  <a:pt x="480187" y="1941876"/>
                </a:lnTo>
                <a:lnTo>
                  <a:pt x="480145" y="1940615"/>
                </a:lnTo>
                <a:lnTo>
                  <a:pt x="480641" y="1943196"/>
                </a:lnTo>
                <a:lnTo>
                  <a:pt x="574446" y="1943196"/>
                </a:lnTo>
                <a:lnTo>
                  <a:pt x="576060" y="1955530"/>
                </a:lnTo>
                <a:lnTo>
                  <a:pt x="575053" y="1997777"/>
                </a:lnTo>
                <a:lnTo>
                  <a:pt x="480851" y="1997777"/>
                </a:lnTo>
                <a:lnTo>
                  <a:pt x="480493" y="1999968"/>
                </a:lnTo>
                <a:close/>
              </a:path>
              <a:path w="1045844" h="2382520">
                <a:moveTo>
                  <a:pt x="479524" y="2007450"/>
                </a:moveTo>
                <a:lnTo>
                  <a:pt x="480493" y="1999968"/>
                </a:lnTo>
                <a:lnTo>
                  <a:pt x="480851" y="1997777"/>
                </a:lnTo>
                <a:lnTo>
                  <a:pt x="479524" y="2007450"/>
                </a:lnTo>
                <a:close/>
              </a:path>
              <a:path w="1045844" h="2382520">
                <a:moveTo>
                  <a:pt x="574331" y="2007450"/>
                </a:moveTo>
                <a:lnTo>
                  <a:pt x="479524" y="2007450"/>
                </a:lnTo>
                <a:lnTo>
                  <a:pt x="480851" y="1997777"/>
                </a:lnTo>
                <a:lnTo>
                  <a:pt x="575053" y="1997777"/>
                </a:lnTo>
                <a:lnTo>
                  <a:pt x="574894" y="2004472"/>
                </a:lnTo>
                <a:lnTo>
                  <a:pt x="574331" y="2007450"/>
                </a:lnTo>
                <a:close/>
              </a:path>
              <a:path w="1045844" h="2382520">
                <a:moveTo>
                  <a:pt x="0" y="2381967"/>
                </a:moveTo>
                <a:lnTo>
                  <a:pt x="0" y="2287324"/>
                </a:lnTo>
                <a:lnTo>
                  <a:pt x="18417" y="2285678"/>
                </a:lnTo>
                <a:lnTo>
                  <a:pt x="69123" y="2279203"/>
                </a:lnTo>
                <a:lnTo>
                  <a:pt x="119658" y="2270617"/>
                </a:lnTo>
                <a:lnTo>
                  <a:pt x="169626" y="2259476"/>
                </a:lnTo>
                <a:lnTo>
                  <a:pt x="218627" y="2245335"/>
                </a:lnTo>
                <a:lnTo>
                  <a:pt x="266266" y="2227749"/>
                </a:lnTo>
                <a:lnTo>
                  <a:pt x="312145" y="2206274"/>
                </a:lnTo>
                <a:lnTo>
                  <a:pt x="355867" y="2180465"/>
                </a:lnTo>
                <a:lnTo>
                  <a:pt x="412468" y="2133946"/>
                </a:lnTo>
                <a:lnTo>
                  <a:pt x="456054" y="2075584"/>
                </a:lnTo>
                <a:lnTo>
                  <a:pt x="475092" y="2027422"/>
                </a:lnTo>
                <a:lnTo>
                  <a:pt x="480493" y="1999968"/>
                </a:lnTo>
                <a:lnTo>
                  <a:pt x="479524" y="2007450"/>
                </a:lnTo>
                <a:lnTo>
                  <a:pt x="574331" y="2007450"/>
                </a:lnTo>
                <a:lnTo>
                  <a:pt x="566048" y="2051309"/>
                </a:lnTo>
                <a:lnTo>
                  <a:pt x="550224" y="2095718"/>
                </a:lnTo>
                <a:lnTo>
                  <a:pt x="528119" y="2137377"/>
                </a:lnTo>
                <a:lnTo>
                  <a:pt x="500432" y="2175963"/>
                </a:lnTo>
                <a:lnTo>
                  <a:pt x="467864" y="2211153"/>
                </a:lnTo>
                <a:lnTo>
                  <a:pt x="431114" y="2242626"/>
                </a:lnTo>
                <a:lnTo>
                  <a:pt x="387855" y="2272198"/>
                </a:lnTo>
                <a:lnTo>
                  <a:pt x="342102" y="2297338"/>
                </a:lnTo>
                <a:lnTo>
                  <a:pt x="294310" y="2318447"/>
                </a:lnTo>
                <a:lnTo>
                  <a:pt x="244935" y="2335929"/>
                </a:lnTo>
                <a:lnTo>
                  <a:pt x="194432" y="2350188"/>
                </a:lnTo>
                <a:lnTo>
                  <a:pt x="143256" y="2361625"/>
                </a:lnTo>
                <a:lnTo>
                  <a:pt x="91863" y="2370645"/>
                </a:lnTo>
                <a:lnTo>
                  <a:pt x="42021" y="2377515"/>
                </a:lnTo>
                <a:lnTo>
                  <a:pt x="0" y="2381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3253" y="0"/>
            <a:ext cx="3198495" cy="685165"/>
          </a:xfrm>
          <a:custGeom>
            <a:avLst/>
            <a:gdLst/>
            <a:ahLst/>
            <a:cxnLst/>
            <a:rect l="l" t="t" r="r" b="b"/>
            <a:pathLst>
              <a:path w="3198495" h="685165">
                <a:moveTo>
                  <a:pt x="3197972" y="0"/>
                </a:moveTo>
                <a:lnTo>
                  <a:pt x="3158300" y="69467"/>
                </a:lnTo>
                <a:lnTo>
                  <a:pt x="3131344" y="113108"/>
                </a:lnTo>
                <a:lnTo>
                  <a:pt x="3103297" y="156037"/>
                </a:lnTo>
                <a:lnTo>
                  <a:pt x="3074161" y="198253"/>
                </a:lnTo>
                <a:lnTo>
                  <a:pt x="3043934" y="239758"/>
                </a:lnTo>
                <a:lnTo>
                  <a:pt x="3012617" y="280550"/>
                </a:lnTo>
                <a:lnTo>
                  <a:pt x="2980754" y="319915"/>
                </a:lnTo>
                <a:lnTo>
                  <a:pt x="2947659" y="358220"/>
                </a:lnTo>
                <a:lnTo>
                  <a:pt x="2913289" y="395337"/>
                </a:lnTo>
                <a:lnTo>
                  <a:pt x="2877603" y="431141"/>
                </a:lnTo>
                <a:lnTo>
                  <a:pt x="2840558" y="465506"/>
                </a:lnTo>
                <a:lnTo>
                  <a:pt x="2802112" y="498306"/>
                </a:lnTo>
                <a:lnTo>
                  <a:pt x="2762225" y="529415"/>
                </a:lnTo>
                <a:lnTo>
                  <a:pt x="2720853" y="558707"/>
                </a:lnTo>
                <a:lnTo>
                  <a:pt x="2678669" y="585415"/>
                </a:lnTo>
                <a:lnTo>
                  <a:pt x="2634813" y="609723"/>
                </a:lnTo>
                <a:lnTo>
                  <a:pt x="2589464" y="631265"/>
                </a:lnTo>
                <a:lnTo>
                  <a:pt x="2542803" y="649678"/>
                </a:lnTo>
                <a:lnTo>
                  <a:pt x="2495009" y="664597"/>
                </a:lnTo>
                <a:lnTo>
                  <a:pt x="2446262" y="675659"/>
                </a:lnTo>
                <a:lnTo>
                  <a:pt x="2396744" y="682498"/>
                </a:lnTo>
                <a:lnTo>
                  <a:pt x="2346634" y="684752"/>
                </a:lnTo>
                <a:lnTo>
                  <a:pt x="2297457" y="682113"/>
                </a:lnTo>
                <a:lnTo>
                  <a:pt x="2249688" y="674799"/>
                </a:lnTo>
                <a:lnTo>
                  <a:pt x="2203073" y="663084"/>
                </a:lnTo>
                <a:lnTo>
                  <a:pt x="2157782" y="647308"/>
                </a:lnTo>
                <a:lnTo>
                  <a:pt x="2113878" y="627795"/>
                </a:lnTo>
                <a:lnTo>
                  <a:pt x="2071287" y="604780"/>
                </a:lnTo>
                <a:lnTo>
                  <a:pt x="2030489" y="578851"/>
                </a:lnTo>
                <a:lnTo>
                  <a:pt x="1991131" y="550066"/>
                </a:lnTo>
                <a:lnTo>
                  <a:pt x="1949928" y="516037"/>
                </a:lnTo>
                <a:lnTo>
                  <a:pt x="1910602" y="479979"/>
                </a:lnTo>
                <a:lnTo>
                  <a:pt x="1872811" y="442290"/>
                </a:lnTo>
                <a:lnTo>
                  <a:pt x="1836216" y="403368"/>
                </a:lnTo>
                <a:lnTo>
                  <a:pt x="1800478" y="363610"/>
                </a:lnTo>
                <a:lnTo>
                  <a:pt x="1730209" y="283176"/>
                </a:lnTo>
                <a:lnTo>
                  <a:pt x="1697980" y="246869"/>
                </a:lnTo>
                <a:lnTo>
                  <a:pt x="1665247" y="211547"/>
                </a:lnTo>
                <a:lnTo>
                  <a:pt x="1631744" y="177441"/>
                </a:lnTo>
                <a:lnTo>
                  <a:pt x="1597205" y="144783"/>
                </a:lnTo>
                <a:lnTo>
                  <a:pt x="1561364" y="113807"/>
                </a:lnTo>
                <a:lnTo>
                  <a:pt x="1523954" y="84743"/>
                </a:lnTo>
                <a:lnTo>
                  <a:pt x="1484709" y="57824"/>
                </a:lnTo>
                <a:lnTo>
                  <a:pt x="1443362" y="33283"/>
                </a:lnTo>
                <a:lnTo>
                  <a:pt x="1402677" y="12600"/>
                </a:lnTo>
                <a:lnTo>
                  <a:pt x="1371608" y="0"/>
                </a:lnTo>
                <a:lnTo>
                  <a:pt x="1568603" y="0"/>
                </a:lnTo>
                <a:lnTo>
                  <a:pt x="1624643" y="42298"/>
                </a:lnTo>
                <a:lnTo>
                  <a:pt x="1660455" y="72901"/>
                </a:lnTo>
                <a:lnTo>
                  <a:pt x="1694582" y="104580"/>
                </a:lnTo>
                <a:lnTo>
                  <a:pt x="1726887" y="136953"/>
                </a:lnTo>
                <a:lnTo>
                  <a:pt x="1757232" y="169640"/>
                </a:lnTo>
                <a:lnTo>
                  <a:pt x="1791975" y="208943"/>
                </a:lnTo>
                <a:lnTo>
                  <a:pt x="1861002" y="288094"/>
                </a:lnTo>
                <a:lnTo>
                  <a:pt x="1895970" y="327259"/>
                </a:lnTo>
                <a:lnTo>
                  <a:pt x="1931697" y="365694"/>
                </a:lnTo>
                <a:lnTo>
                  <a:pt x="1968523" y="403060"/>
                </a:lnTo>
                <a:lnTo>
                  <a:pt x="2006791" y="439012"/>
                </a:lnTo>
                <a:lnTo>
                  <a:pt x="2038791" y="466635"/>
                </a:lnTo>
                <a:lnTo>
                  <a:pt x="2071426" y="491893"/>
                </a:lnTo>
                <a:lnTo>
                  <a:pt x="2105816" y="515076"/>
                </a:lnTo>
                <a:lnTo>
                  <a:pt x="2143912" y="537031"/>
                </a:lnTo>
                <a:lnTo>
                  <a:pt x="2181105" y="555083"/>
                </a:lnTo>
                <a:lnTo>
                  <a:pt x="2187837" y="557943"/>
                </a:lnTo>
                <a:lnTo>
                  <a:pt x="2190281" y="558826"/>
                </a:lnTo>
                <a:lnTo>
                  <a:pt x="2229615" y="572134"/>
                </a:lnTo>
                <a:lnTo>
                  <a:pt x="2272248" y="582531"/>
                </a:lnTo>
                <a:lnTo>
                  <a:pt x="2288195" y="585253"/>
                </a:lnTo>
                <a:lnTo>
                  <a:pt x="2288672" y="585348"/>
                </a:lnTo>
                <a:lnTo>
                  <a:pt x="2291346" y="585712"/>
                </a:lnTo>
                <a:lnTo>
                  <a:pt x="2297457" y="586542"/>
                </a:lnTo>
                <a:lnTo>
                  <a:pt x="2301897" y="586924"/>
                </a:lnTo>
                <a:lnTo>
                  <a:pt x="2347322" y="589482"/>
                </a:lnTo>
                <a:lnTo>
                  <a:pt x="2392296" y="587422"/>
                </a:lnTo>
                <a:lnTo>
                  <a:pt x="2436818" y="580745"/>
                </a:lnTo>
                <a:lnTo>
                  <a:pt x="2480890" y="569450"/>
                </a:lnTo>
                <a:lnTo>
                  <a:pt x="2525200" y="554652"/>
                </a:lnTo>
                <a:lnTo>
                  <a:pt x="2567307" y="536793"/>
                </a:lnTo>
                <a:lnTo>
                  <a:pt x="2608376" y="515711"/>
                </a:lnTo>
                <a:lnTo>
                  <a:pt x="2649571" y="491245"/>
                </a:lnTo>
                <a:lnTo>
                  <a:pt x="2689074" y="464870"/>
                </a:lnTo>
                <a:lnTo>
                  <a:pt x="2727220" y="436425"/>
                </a:lnTo>
                <a:lnTo>
                  <a:pt x="2764049" y="406087"/>
                </a:lnTo>
                <a:lnTo>
                  <a:pt x="2799601" y="374033"/>
                </a:lnTo>
                <a:lnTo>
                  <a:pt x="2833915" y="340438"/>
                </a:lnTo>
                <a:lnTo>
                  <a:pt x="2867031" y="305481"/>
                </a:lnTo>
                <a:lnTo>
                  <a:pt x="2898989" y="269338"/>
                </a:lnTo>
                <a:lnTo>
                  <a:pt x="2929829" y="232185"/>
                </a:lnTo>
                <a:lnTo>
                  <a:pt x="2960044" y="193167"/>
                </a:lnTo>
                <a:lnTo>
                  <a:pt x="2989224" y="153466"/>
                </a:lnTo>
                <a:lnTo>
                  <a:pt x="3017371" y="113082"/>
                </a:lnTo>
                <a:lnTo>
                  <a:pt x="3044483" y="72015"/>
                </a:lnTo>
                <a:lnTo>
                  <a:pt x="3070560" y="30265"/>
                </a:lnTo>
                <a:lnTo>
                  <a:pt x="3088422" y="0"/>
                </a:lnTo>
                <a:lnTo>
                  <a:pt x="3197972" y="0"/>
                </a:lnTo>
                <a:close/>
              </a:path>
              <a:path w="3198495" h="685165">
                <a:moveTo>
                  <a:pt x="2187837" y="557943"/>
                </a:moveTo>
                <a:lnTo>
                  <a:pt x="2181105" y="555174"/>
                </a:lnTo>
                <a:lnTo>
                  <a:pt x="2184502" y="556526"/>
                </a:lnTo>
                <a:lnTo>
                  <a:pt x="2187837" y="557943"/>
                </a:lnTo>
                <a:close/>
              </a:path>
              <a:path w="3198495" h="685165">
                <a:moveTo>
                  <a:pt x="2184502" y="556526"/>
                </a:moveTo>
                <a:lnTo>
                  <a:pt x="2181105" y="555174"/>
                </a:lnTo>
                <a:lnTo>
                  <a:pt x="2184502" y="556526"/>
                </a:lnTo>
                <a:close/>
              </a:path>
              <a:path w="3198495" h="685165">
                <a:moveTo>
                  <a:pt x="2187837" y="557854"/>
                </a:moveTo>
                <a:lnTo>
                  <a:pt x="2184502" y="556526"/>
                </a:lnTo>
                <a:lnTo>
                  <a:pt x="2187837" y="557854"/>
                </a:lnTo>
                <a:close/>
              </a:path>
              <a:path w="3198495" h="685165">
                <a:moveTo>
                  <a:pt x="2297457" y="586542"/>
                </a:moveTo>
                <a:lnTo>
                  <a:pt x="2291346" y="585778"/>
                </a:lnTo>
                <a:lnTo>
                  <a:pt x="2295492" y="586275"/>
                </a:lnTo>
                <a:lnTo>
                  <a:pt x="2297457" y="586542"/>
                </a:lnTo>
                <a:close/>
              </a:path>
              <a:path w="3198495" h="685165">
                <a:moveTo>
                  <a:pt x="2295492" y="586275"/>
                </a:moveTo>
                <a:lnTo>
                  <a:pt x="2291346" y="585778"/>
                </a:lnTo>
                <a:lnTo>
                  <a:pt x="2295492" y="586275"/>
                </a:lnTo>
                <a:close/>
              </a:path>
              <a:path w="3198495" h="685165">
                <a:moveTo>
                  <a:pt x="2297457" y="586490"/>
                </a:moveTo>
                <a:lnTo>
                  <a:pt x="2295492" y="586275"/>
                </a:lnTo>
                <a:lnTo>
                  <a:pt x="2297457" y="586490"/>
                </a:lnTo>
                <a:close/>
              </a:path>
              <a:path w="3198495" h="685165">
                <a:moveTo>
                  <a:pt x="948589" y="1081"/>
                </a:moveTo>
                <a:lnTo>
                  <a:pt x="948589" y="142664"/>
                </a:lnTo>
                <a:lnTo>
                  <a:pt x="942812" y="150351"/>
                </a:lnTo>
                <a:lnTo>
                  <a:pt x="939899" y="154362"/>
                </a:lnTo>
                <a:lnTo>
                  <a:pt x="936414" y="158754"/>
                </a:lnTo>
                <a:lnTo>
                  <a:pt x="900925" y="208717"/>
                </a:lnTo>
                <a:lnTo>
                  <a:pt x="869991" y="254717"/>
                </a:lnTo>
                <a:lnTo>
                  <a:pt x="839443" y="300987"/>
                </a:lnTo>
                <a:lnTo>
                  <a:pt x="808498" y="346987"/>
                </a:lnTo>
                <a:lnTo>
                  <a:pt x="776376" y="392175"/>
                </a:lnTo>
                <a:lnTo>
                  <a:pt x="744439" y="433657"/>
                </a:lnTo>
                <a:lnTo>
                  <a:pt x="709878" y="473587"/>
                </a:lnTo>
                <a:lnTo>
                  <a:pt x="672097" y="510322"/>
                </a:lnTo>
                <a:lnTo>
                  <a:pt x="630500" y="542219"/>
                </a:lnTo>
                <a:lnTo>
                  <a:pt x="584492" y="567635"/>
                </a:lnTo>
                <a:lnTo>
                  <a:pt x="536913" y="584394"/>
                </a:lnTo>
                <a:lnTo>
                  <a:pt x="488431" y="593056"/>
                </a:lnTo>
                <a:lnTo>
                  <a:pt x="439734" y="593938"/>
                </a:lnTo>
                <a:lnTo>
                  <a:pt x="391509" y="587358"/>
                </a:lnTo>
                <a:lnTo>
                  <a:pt x="344442" y="573630"/>
                </a:lnTo>
                <a:lnTo>
                  <a:pt x="299223" y="553073"/>
                </a:lnTo>
                <a:lnTo>
                  <a:pt x="256537" y="526002"/>
                </a:lnTo>
                <a:lnTo>
                  <a:pt x="219053" y="495876"/>
                </a:lnTo>
                <a:lnTo>
                  <a:pt x="184711" y="462733"/>
                </a:lnTo>
                <a:lnTo>
                  <a:pt x="153472" y="426866"/>
                </a:lnTo>
                <a:lnTo>
                  <a:pt x="125300" y="388565"/>
                </a:lnTo>
                <a:lnTo>
                  <a:pt x="100159" y="348122"/>
                </a:lnTo>
                <a:lnTo>
                  <a:pt x="78011" y="305829"/>
                </a:lnTo>
                <a:lnTo>
                  <a:pt x="58820" y="261978"/>
                </a:lnTo>
                <a:lnTo>
                  <a:pt x="42548" y="216859"/>
                </a:lnTo>
                <a:lnTo>
                  <a:pt x="27796" y="165900"/>
                </a:lnTo>
                <a:lnTo>
                  <a:pt x="16112" y="114077"/>
                </a:lnTo>
                <a:lnTo>
                  <a:pt x="7186" y="61596"/>
                </a:lnTo>
                <a:lnTo>
                  <a:pt x="707" y="8665"/>
                </a:lnTo>
                <a:lnTo>
                  <a:pt x="0" y="0"/>
                </a:lnTo>
                <a:lnTo>
                  <a:pt x="95573" y="0"/>
                </a:lnTo>
                <a:lnTo>
                  <a:pt x="95732" y="1891"/>
                </a:lnTo>
                <a:lnTo>
                  <a:pt x="102053" y="51389"/>
                </a:lnTo>
                <a:lnTo>
                  <a:pt x="110815" y="100617"/>
                </a:lnTo>
                <a:lnTo>
                  <a:pt x="122328" y="149731"/>
                </a:lnTo>
                <a:lnTo>
                  <a:pt x="136168" y="196148"/>
                </a:lnTo>
                <a:lnTo>
                  <a:pt x="152947" y="240899"/>
                </a:lnTo>
                <a:lnTo>
                  <a:pt x="172937" y="283784"/>
                </a:lnTo>
                <a:lnTo>
                  <a:pt x="196413" y="324602"/>
                </a:lnTo>
                <a:lnTo>
                  <a:pt x="223648" y="363154"/>
                </a:lnTo>
                <a:lnTo>
                  <a:pt x="254913" y="399241"/>
                </a:lnTo>
                <a:lnTo>
                  <a:pt x="290483" y="432663"/>
                </a:lnTo>
                <a:lnTo>
                  <a:pt x="328179" y="459690"/>
                </a:lnTo>
                <a:lnTo>
                  <a:pt x="369213" y="481314"/>
                </a:lnTo>
                <a:lnTo>
                  <a:pt x="407872" y="493919"/>
                </a:lnTo>
                <a:lnTo>
                  <a:pt x="448135" y="499600"/>
                </a:lnTo>
                <a:lnTo>
                  <a:pt x="464571" y="499636"/>
                </a:lnTo>
                <a:lnTo>
                  <a:pt x="472780" y="499305"/>
                </a:lnTo>
                <a:lnTo>
                  <a:pt x="476447" y="499055"/>
                </a:lnTo>
                <a:lnTo>
                  <a:pt x="476447" y="500077"/>
                </a:lnTo>
                <a:lnTo>
                  <a:pt x="486378" y="498168"/>
                </a:lnTo>
                <a:lnTo>
                  <a:pt x="487667" y="498072"/>
                </a:lnTo>
                <a:lnTo>
                  <a:pt x="487667" y="497884"/>
                </a:lnTo>
                <a:lnTo>
                  <a:pt x="489099" y="497595"/>
                </a:lnTo>
                <a:lnTo>
                  <a:pt x="493444" y="497022"/>
                </a:lnTo>
                <a:lnTo>
                  <a:pt x="497741" y="496115"/>
                </a:lnTo>
                <a:lnTo>
                  <a:pt x="505198" y="494422"/>
                </a:lnTo>
                <a:lnTo>
                  <a:pt x="512593" y="492505"/>
                </a:lnTo>
                <a:lnTo>
                  <a:pt x="519927" y="490364"/>
                </a:lnTo>
                <a:lnTo>
                  <a:pt x="527199" y="487998"/>
                </a:lnTo>
                <a:lnTo>
                  <a:pt x="531735" y="486661"/>
                </a:lnTo>
                <a:lnTo>
                  <a:pt x="535084" y="485314"/>
                </a:lnTo>
                <a:lnTo>
                  <a:pt x="538944" y="483892"/>
                </a:lnTo>
                <a:lnTo>
                  <a:pt x="539373" y="483688"/>
                </a:lnTo>
                <a:lnTo>
                  <a:pt x="540615" y="483224"/>
                </a:lnTo>
                <a:lnTo>
                  <a:pt x="540615" y="483090"/>
                </a:lnTo>
                <a:lnTo>
                  <a:pt x="543718" y="481600"/>
                </a:lnTo>
                <a:lnTo>
                  <a:pt x="556430" y="474835"/>
                </a:lnTo>
                <a:lnTo>
                  <a:pt x="568871" y="467623"/>
                </a:lnTo>
                <a:lnTo>
                  <a:pt x="581042" y="459963"/>
                </a:lnTo>
                <a:lnTo>
                  <a:pt x="591204" y="453040"/>
                </a:lnTo>
                <a:lnTo>
                  <a:pt x="591204" y="453601"/>
                </a:lnTo>
                <a:lnTo>
                  <a:pt x="593659" y="451873"/>
                </a:lnTo>
                <a:lnTo>
                  <a:pt x="595747" y="450170"/>
                </a:lnTo>
                <a:lnTo>
                  <a:pt x="595747" y="449684"/>
                </a:lnTo>
                <a:lnTo>
                  <a:pt x="598720" y="447272"/>
                </a:lnTo>
                <a:lnTo>
                  <a:pt x="630851" y="418101"/>
                </a:lnTo>
                <a:lnTo>
                  <a:pt x="662694" y="383510"/>
                </a:lnTo>
                <a:lnTo>
                  <a:pt x="672723" y="371454"/>
                </a:lnTo>
                <a:lnTo>
                  <a:pt x="676543" y="366967"/>
                </a:lnTo>
                <a:lnTo>
                  <a:pt x="683131" y="358458"/>
                </a:lnTo>
                <a:lnTo>
                  <a:pt x="684006" y="357339"/>
                </a:lnTo>
                <a:lnTo>
                  <a:pt x="685328" y="355699"/>
                </a:lnTo>
                <a:lnTo>
                  <a:pt x="688500" y="351394"/>
                </a:lnTo>
                <a:lnTo>
                  <a:pt x="692528" y="346040"/>
                </a:lnTo>
                <a:lnTo>
                  <a:pt x="738120" y="281183"/>
                </a:lnTo>
                <a:lnTo>
                  <a:pt x="798332" y="190480"/>
                </a:lnTo>
                <a:lnTo>
                  <a:pt x="829023" y="145522"/>
                </a:lnTo>
                <a:lnTo>
                  <a:pt x="861074" y="101509"/>
                </a:lnTo>
                <a:lnTo>
                  <a:pt x="889955" y="64908"/>
                </a:lnTo>
                <a:lnTo>
                  <a:pt x="920655" y="29504"/>
                </a:lnTo>
                <a:lnTo>
                  <a:pt x="948589" y="1081"/>
                </a:lnTo>
                <a:close/>
              </a:path>
              <a:path w="3198495" h="685165">
                <a:moveTo>
                  <a:pt x="487667" y="498072"/>
                </a:moveTo>
                <a:lnTo>
                  <a:pt x="486378" y="498168"/>
                </a:lnTo>
                <a:lnTo>
                  <a:pt x="476447" y="500077"/>
                </a:lnTo>
                <a:lnTo>
                  <a:pt x="486378" y="498145"/>
                </a:lnTo>
                <a:lnTo>
                  <a:pt x="487667" y="498072"/>
                </a:lnTo>
                <a:close/>
              </a:path>
              <a:path w="3198495" h="685165">
                <a:moveTo>
                  <a:pt x="486738" y="498072"/>
                </a:moveTo>
                <a:lnTo>
                  <a:pt x="484850" y="498454"/>
                </a:lnTo>
                <a:lnTo>
                  <a:pt x="476447" y="500077"/>
                </a:lnTo>
                <a:lnTo>
                  <a:pt x="476447" y="499055"/>
                </a:lnTo>
                <a:lnTo>
                  <a:pt x="483179" y="498597"/>
                </a:lnTo>
                <a:lnTo>
                  <a:pt x="485423" y="498072"/>
                </a:lnTo>
                <a:lnTo>
                  <a:pt x="486738" y="498072"/>
                </a:lnTo>
                <a:close/>
              </a:path>
              <a:path w="3198495" h="685165">
                <a:moveTo>
                  <a:pt x="487667" y="497884"/>
                </a:moveTo>
                <a:lnTo>
                  <a:pt x="487667" y="498072"/>
                </a:lnTo>
                <a:lnTo>
                  <a:pt x="486738" y="498072"/>
                </a:lnTo>
                <a:lnTo>
                  <a:pt x="487667" y="497884"/>
                </a:lnTo>
                <a:close/>
              </a:path>
              <a:path w="3198495" h="685165">
                <a:moveTo>
                  <a:pt x="535898" y="484987"/>
                </a:moveTo>
                <a:lnTo>
                  <a:pt x="535084" y="485314"/>
                </a:lnTo>
                <a:lnTo>
                  <a:pt x="530780" y="486900"/>
                </a:lnTo>
                <a:lnTo>
                  <a:pt x="535898" y="484987"/>
                </a:lnTo>
                <a:close/>
              </a:path>
              <a:path w="3198495" h="685165">
                <a:moveTo>
                  <a:pt x="540615" y="483090"/>
                </a:moveTo>
                <a:lnTo>
                  <a:pt x="540615" y="483224"/>
                </a:lnTo>
                <a:lnTo>
                  <a:pt x="539373" y="483686"/>
                </a:lnTo>
                <a:lnTo>
                  <a:pt x="540615" y="483090"/>
                </a:lnTo>
                <a:close/>
              </a:path>
              <a:path w="3198495" h="685165">
                <a:moveTo>
                  <a:pt x="595747" y="450170"/>
                </a:moveTo>
                <a:lnTo>
                  <a:pt x="593505" y="451995"/>
                </a:lnTo>
                <a:lnTo>
                  <a:pt x="591204" y="453601"/>
                </a:lnTo>
                <a:lnTo>
                  <a:pt x="593505" y="451518"/>
                </a:lnTo>
                <a:lnTo>
                  <a:pt x="595747" y="450170"/>
                </a:lnTo>
                <a:close/>
              </a:path>
              <a:path w="3198495" h="685165">
                <a:moveTo>
                  <a:pt x="593505" y="451518"/>
                </a:moveTo>
                <a:lnTo>
                  <a:pt x="591204" y="453601"/>
                </a:lnTo>
                <a:lnTo>
                  <a:pt x="591204" y="453040"/>
                </a:lnTo>
                <a:lnTo>
                  <a:pt x="592943" y="451856"/>
                </a:lnTo>
                <a:lnTo>
                  <a:pt x="593505" y="451518"/>
                </a:lnTo>
                <a:close/>
              </a:path>
              <a:path w="3198495" h="685165">
                <a:moveTo>
                  <a:pt x="595747" y="449684"/>
                </a:moveTo>
                <a:lnTo>
                  <a:pt x="595747" y="450170"/>
                </a:lnTo>
                <a:lnTo>
                  <a:pt x="593505" y="451518"/>
                </a:lnTo>
                <a:lnTo>
                  <a:pt x="595747" y="449684"/>
                </a:lnTo>
                <a:close/>
              </a:path>
              <a:path w="3198495" h="685165">
                <a:moveTo>
                  <a:pt x="689338" y="350256"/>
                </a:moveTo>
                <a:lnTo>
                  <a:pt x="686092" y="354649"/>
                </a:lnTo>
                <a:lnTo>
                  <a:pt x="683371" y="358152"/>
                </a:lnTo>
                <a:lnTo>
                  <a:pt x="689338" y="350256"/>
                </a:lnTo>
                <a:close/>
              </a:path>
              <a:path w="3198495" h="685165">
                <a:moveTo>
                  <a:pt x="943089" y="150004"/>
                </a:moveTo>
                <a:lnTo>
                  <a:pt x="942812" y="150383"/>
                </a:lnTo>
                <a:lnTo>
                  <a:pt x="943089" y="150004"/>
                </a:lnTo>
                <a:close/>
              </a:path>
              <a:path w="3198495" h="685165">
                <a:moveTo>
                  <a:pt x="1052814" y="0"/>
                </a:moveTo>
                <a:lnTo>
                  <a:pt x="1052814" y="36195"/>
                </a:lnTo>
                <a:lnTo>
                  <a:pt x="1044364" y="42927"/>
                </a:lnTo>
                <a:lnTo>
                  <a:pt x="1034386" y="51406"/>
                </a:lnTo>
                <a:lnTo>
                  <a:pt x="1005336" y="78583"/>
                </a:lnTo>
                <a:lnTo>
                  <a:pt x="971458" y="115259"/>
                </a:lnTo>
                <a:lnTo>
                  <a:pt x="943089" y="150004"/>
                </a:lnTo>
                <a:lnTo>
                  <a:pt x="943814" y="149062"/>
                </a:lnTo>
                <a:lnTo>
                  <a:pt x="948589" y="142664"/>
                </a:lnTo>
                <a:lnTo>
                  <a:pt x="948589" y="1081"/>
                </a:lnTo>
                <a:lnTo>
                  <a:pt x="949652" y="0"/>
                </a:lnTo>
                <a:lnTo>
                  <a:pt x="1052814" y="0"/>
                </a:lnTo>
                <a:close/>
              </a:path>
              <a:path w="3198495" h="685165">
                <a:moveTo>
                  <a:pt x="1112837" y="0"/>
                </a:moveTo>
                <a:lnTo>
                  <a:pt x="1073782" y="21849"/>
                </a:lnTo>
                <a:lnTo>
                  <a:pt x="1051979" y="37048"/>
                </a:lnTo>
                <a:lnTo>
                  <a:pt x="1049577" y="38790"/>
                </a:lnTo>
                <a:lnTo>
                  <a:pt x="1052814" y="36195"/>
                </a:lnTo>
                <a:lnTo>
                  <a:pt x="1052814" y="0"/>
                </a:lnTo>
                <a:lnTo>
                  <a:pt x="1112837" y="0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66743" y="0"/>
            <a:ext cx="3585210" cy="831850"/>
          </a:xfrm>
          <a:custGeom>
            <a:avLst/>
            <a:gdLst/>
            <a:ahLst/>
            <a:cxnLst/>
            <a:rect l="l" t="t" r="r" b="b"/>
            <a:pathLst>
              <a:path w="3585209" h="831850">
                <a:moveTo>
                  <a:pt x="1962654" y="831567"/>
                </a:moveTo>
                <a:lnTo>
                  <a:pt x="1912955" y="831002"/>
                </a:lnTo>
                <a:lnTo>
                  <a:pt x="1863306" y="829781"/>
                </a:lnTo>
                <a:lnTo>
                  <a:pt x="1813720" y="827882"/>
                </a:lnTo>
                <a:lnTo>
                  <a:pt x="1764212" y="825285"/>
                </a:lnTo>
                <a:lnTo>
                  <a:pt x="1714798" y="821969"/>
                </a:lnTo>
                <a:lnTo>
                  <a:pt x="1665490" y="817914"/>
                </a:lnTo>
                <a:lnTo>
                  <a:pt x="1616304" y="813100"/>
                </a:lnTo>
                <a:lnTo>
                  <a:pt x="1567254" y="807506"/>
                </a:lnTo>
                <a:lnTo>
                  <a:pt x="1518355" y="801111"/>
                </a:lnTo>
                <a:lnTo>
                  <a:pt x="1469620" y="793895"/>
                </a:lnTo>
                <a:lnTo>
                  <a:pt x="1421065" y="785838"/>
                </a:lnTo>
                <a:lnTo>
                  <a:pt x="1372704" y="776919"/>
                </a:lnTo>
                <a:lnTo>
                  <a:pt x="1324551" y="767117"/>
                </a:lnTo>
                <a:lnTo>
                  <a:pt x="1276621" y="756412"/>
                </a:lnTo>
                <a:lnTo>
                  <a:pt x="1228928" y="744784"/>
                </a:lnTo>
                <a:lnTo>
                  <a:pt x="1181487" y="732212"/>
                </a:lnTo>
                <a:lnTo>
                  <a:pt x="1134311" y="718675"/>
                </a:lnTo>
                <a:lnTo>
                  <a:pt x="1087417" y="704154"/>
                </a:lnTo>
                <a:lnTo>
                  <a:pt x="1040817" y="688627"/>
                </a:lnTo>
                <a:lnTo>
                  <a:pt x="994527" y="672074"/>
                </a:lnTo>
                <a:lnTo>
                  <a:pt x="948561" y="654475"/>
                </a:lnTo>
                <a:lnTo>
                  <a:pt x="902933" y="635808"/>
                </a:lnTo>
                <a:lnTo>
                  <a:pt x="857657" y="616055"/>
                </a:lnTo>
                <a:lnTo>
                  <a:pt x="811292" y="594508"/>
                </a:lnTo>
                <a:lnTo>
                  <a:pt x="765472" y="571886"/>
                </a:lnTo>
                <a:lnTo>
                  <a:pt x="720190" y="548234"/>
                </a:lnTo>
                <a:lnTo>
                  <a:pt x="675439" y="523594"/>
                </a:lnTo>
                <a:lnTo>
                  <a:pt x="631209" y="498012"/>
                </a:lnTo>
                <a:lnTo>
                  <a:pt x="587495" y="471530"/>
                </a:lnTo>
                <a:lnTo>
                  <a:pt x="544287" y="444192"/>
                </a:lnTo>
                <a:lnTo>
                  <a:pt x="501579" y="416043"/>
                </a:lnTo>
                <a:lnTo>
                  <a:pt x="459362" y="387125"/>
                </a:lnTo>
                <a:lnTo>
                  <a:pt x="417629" y="357482"/>
                </a:lnTo>
                <a:lnTo>
                  <a:pt x="376372" y="327159"/>
                </a:lnTo>
                <a:lnTo>
                  <a:pt x="335583" y="296199"/>
                </a:lnTo>
                <a:lnTo>
                  <a:pt x="295255" y="264646"/>
                </a:lnTo>
                <a:lnTo>
                  <a:pt x="255380" y="232543"/>
                </a:lnTo>
                <a:lnTo>
                  <a:pt x="215950" y="199934"/>
                </a:lnTo>
                <a:lnTo>
                  <a:pt x="176185" y="166149"/>
                </a:lnTo>
                <a:lnTo>
                  <a:pt x="136868" y="131685"/>
                </a:lnTo>
                <a:lnTo>
                  <a:pt x="98127" y="96496"/>
                </a:lnTo>
                <a:lnTo>
                  <a:pt x="60089" y="60536"/>
                </a:lnTo>
                <a:lnTo>
                  <a:pt x="22883" y="23760"/>
                </a:lnTo>
                <a:lnTo>
                  <a:pt x="0" y="0"/>
                </a:lnTo>
                <a:lnTo>
                  <a:pt x="3584798" y="0"/>
                </a:lnTo>
                <a:lnTo>
                  <a:pt x="3566130" y="82232"/>
                </a:lnTo>
                <a:lnTo>
                  <a:pt x="3552791" y="129408"/>
                </a:lnTo>
                <a:lnTo>
                  <a:pt x="3537619" y="175702"/>
                </a:lnTo>
                <a:lnTo>
                  <a:pt x="3520502" y="221009"/>
                </a:lnTo>
                <a:lnTo>
                  <a:pt x="3501329" y="265223"/>
                </a:lnTo>
                <a:lnTo>
                  <a:pt x="3479988" y="308242"/>
                </a:lnTo>
                <a:lnTo>
                  <a:pt x="3456367" y="349959"/>
                </a:lnTo>
                <a:lnTo>
                  <a:pt x="3430357" y="390270"/>
                </a:lnTo>
                <a:lnTo>
                  <a:pt x="3401844" y="429070"/>
                </a:lnTo>
                <a:lnTo>
                  <a:pt x="3370719" y="466255"/>
                </a:lnTo>
                <a:lnTo>
                  <a:pt x="3336870" y="501721"/>
                </a:lnTo>
                <a:lnTo>
                  <a:pt x="3300289" y="535263"/>
                </a:lnTo>
                <a:lnTo>
                  <a:pt x="3261874" y="566095"/>
                </a:lnTo>
                <a:lnTo>
                  <a:pt x="3221761" y="594350"/>
                </a:lnTo>
                <a:lnTo>
                  <a:pt x="3180086" y="620163"/>
                </a:lnTo>
                <a:lnTo>
                  <a:pt x="3136982" y="643667"/>
                </a:lnTo>
                <a:lnTo>
                  <a:pt x="3092586" y="664997"/>
                </a:lnTo>
                <a:lnTo>
                  <a:pt x="3047033" y="684288"/>
                </a:lnTo>
                <a:lnTo>
                  <a:pt x="3000458" y="701673"/>
                </a:lnTo>
                <a:lnTo>
                  <a:pt x="2952997" y="717287"/>
                </a:lnTo>
                <a:lnTo>
                  <a:pt x="2904785" y="731264"/>
                </a:lnTo>
                <a:lnTo>
                  <a:pt x="2855957" y="743739"/>
                </a:lnTo>
                <a:lnTo>
                  <a:pt x="2806648" y="754844"/>
                </a:lnTo>
                <a:lnTo>
                  <a:pt x="2756994" y="764716"/>
                </a:lnTo>
                <a:lnTo>
                  <a:pt x="2707131" y="773488"/>
                </a:lnTo>
                <a:lnTo>
                  <a:pt x="2657192" y="781294"/>
                </a:lnTo>
                <a:lnTo>
                  <a:pt x="2607315" y="788269"/>
                </a:lnTo>
                <a:lnTo>
                  <a:pt x="2508469" y="800269"/>
                </a:lnTo>
                <a:lnTo>
                  <a:pt x="2409783" y="810459"/>
                </a:lnTo>
                <a:lnTo>
                  <a:pt x="2310716" y="818841"/>
                </a:lnTo>
                <a:lnTo>
                  <a:pt x="2261076" y="822302"/>
                </a:lnTo>
                <a:lnTo>
                  <a:pt x="2211384" y="825250"/>
                </a:lnTo>
                <a:lnTo>
                  <a:pt x="2161655" y="827664"/>
                </a:lnTo>
                <a:lnTo>
                  <a:pt x="2111903" y="829523"/>
                </a:lnTo>
                <a:lnTo>
                  <a:pt x="2062143" y="830806"/>
                </a:lnTo>
                <a:lnTo>
                  <a:pt x="2012388" y="831495"/>
                </a:lnTo>
                <a:lnTo>
                  <a:pt x="1962654" y="831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1917" y="0"/>
            <a:ext cx="2902585" cy="869315"/>
          </a:xfrm>
          <a:custGeom>
            <a:avLst/>
            <a:gdLst/>
            <a:ahLst/>
            <a:cxnLst/>
            <a:rect l="l" t="t" r="r" b="b"/>
            <a:pathLst>
              <a:path w="2902585" h="869315">
                <a:moveTo>
                  <a:pt x="1505308" y="869095"/>
                </a:moveTo>
                <a:lnTo>
                  <a:pt x="1455568" y="867294"/>
                </a:lnTo>
                <a:lnTo>
                  <a:pt x="1405589" y="863440"/>
                </a:lnTo>
                <a:lnTo>
                  <a:pt x="1355366" y="857523"/>
                </a:lnTo>
                <a:lnTo>
                  <a:pt x="1306233" y="851214"/>
                </a:lnTo>
                <a:lnTo>
                  <a:pt x="1158025" y="833499"/>
                </a:lnTo>
                <a:lnTo>
                  <a:pt x="1108488" y="827190"/>
                </a:lnTo>
                <a:lnTo>
                  <a:pt x="1059407" y="818869"/>
                </a:lnTo>
                <a:lnTo>
                  <a:pt x="1011590" y="806125"/>
                </a:lnTo>
                <a:lnTo>
                  <a:pt x="966262" y="793249"/>
                </a:lnTo>
                <a:lnTo>
                  <a:pt x="920696" y="781479"/>
                </a:lnTo>
                <a:lnTo>
                  <a:pt x="875920" y="767497"/>
                </a:lnTo>
                <a:lnTo>
                  <a:pt x="832961" y="747986"/>
                </a:lnTo>
                <a:lnTo>
                  <a:pt x="748890" y="700895"/>
                </a:lnTo>
                <a:lnTo>
                  <a:pt x="706889" y="677525"/>
                </a:lnTo>
                <a:lnTo>
                  <a:pt x="664818" y="654365"/>
                </a:lnTo>
                <a:lnTo>
                  <a:pt x="622607" y="631487"/>
                </a:lnTo>
                <a:lnTo>
                  <a:pt x="580185" y="608959"/>
                </a:lnTo>
                <a:lnTo>
                  <a:pt x="532559" y="580966"/>
                </a:lnTo>
                <a:lnTo>
                  <a:pt x="487906" y="549603"/>
                </a:lnTo>
                <a:lnTo>
                  <a:pt x="445686" y="515431"/>
                </a:lnTo>
                <a:lnTo>
                  <a:pt x="405363" y="479013"/>
                </a:lnTo>
                <a:lnTo>
                  <a:pt x="366397" y="440909"/>
                </a:lnTo>
                <a:lnTo>
                  <a:pt x="328251" y="401682"/>
                </a:lnTo>
                <a:lnTo>
                  <a:pt x="291513" y="362009"/>
                </a:lnTo>
                <a:lnTo>
                  <a:pt x="256176" y="321187"/>
                </a:lnTo>
                <a:lnTo>
                  <a:pt x="221885" y="279509"/>
                </a:lnTo>
                <a:lnTo>
                  <a:pt x="188287" y="237272"/>
                </a:lnTo>
                <a:lnTo>
                  <a:pt x="121755" y="152295"/>
                </a:lnTo>
                <a:lnTo>
                  <a:pt x="61808" y="77048"/>
                </a:lnTo>
                <a:lnTo>
                  <a:pt x="35662" y="43792"/>
                </a:lnTo>
                <a:lnTo>
                  <a:pt x="9199" y="10852"/>
                </a:lnTo>
                <a:lnTo>
                  <a:pt x="0" y="0"/>
                </a:lnTo>
                <a:lnTo>
                  <a:pt x="2902213" y="0"/>
                </a:lnTo>
                <a:lnTo>
                  <a:pt x="2879610" y="59591"/>
                </a:lnTo>
                <a:lnTo>
                  <a:pt x="2859317" y="106490"/>
                </a:lnTo>
                <a:lnTo>
                  <a:pt x="2838126" y="152934"/>
                </a:lnTo>
                <a:lnTo>
                  <a:pt x="2815848" y="198786"/>
                </a:lnTo>
                <a:lnTo>
                  <a:pt x="2792297" y="243907"/>
                </a:lnTo>
                <a:lnTo>
                  <a:pt x="2767284" y="288160"/>
                </a:lnTo>
                <a:lnTo>
                  <a:pt x="2740622" y="331405"/>
                </a:lnTo>
                <a:lnTo>
                  <a:pt x="2712124" y="373505"/>
                </a:lnTo>
                <a:lnTo>
                  <a:pt x="2681602" y="414321"/>
                </a:lnTo>
                <a:lnTo>
                  <a:pt x="2648612" y="453821"/>
                </a:lnTo>
                <a:lnTo>
                  <a:pt x="2613446" y="491028"/>
                </a:lnTo>
                <a:lnTo>
                  <a:pt x="2575751" y="525332"/>
                </a:lnTo>
                <a:lnTo>
                  <a:pt x="2535178" y="556126"/>
                </a:lnTo>
                <a:lnTo>
                  <a:pt x="2491375" y="582800"/>
                </a:lnTo>
                <a:lnTo>
                  <a:pt x="2443992" y="604746"/>
                </a:lnTo>
                <a:lnTo>
                  <a:pt x="2370686" y="635080"/>
                </a:lnTo>
                <a:lnTo>
                  <a:pt x="2282464" y="673183"/>
                </a:lnTo>
                <a:lnTo>
                  <a:pt x="2238189" y="691638"/>
                </a:lnTo>
                <a:lnTo>
                  <a:pt x="2193493" y="709040"/>
                </a:lnTo>
                <a:lnTo>
                  <a:pt x="2148141" y="724897"/>
                </a:lnTo>
                <a:lnTo>
                  <a:pt x="2101900" y="738718"/>
                </a:lnTo>
                <a:lnTo>
                  <a:pt x="2061733" y="751080"/>
                </a:lnTo>
                <a:lnTo>
                  <a:pt x="2021960" y="764943"/>
                </a:lnTo>
                <a:lnTo>
                  <a:pt x="1942651" y="794329"/>
                </a:lnTo>
                <a:lnTo>
                  <a:pt x="1894939" y="810617"/>
                </a:lnTo>
                <a:lnTo>
                  <a:pt x="1847013" y="824931"/>
                </a:lnTo>
                <a:lnTo>
                  <a:pt x="1798871" y="837261"/>
                </a:lnTo>
                <a:lnTo>
                  <a:pt x="1750510" y="847599"/>
                </a:lnTo>
                <a:lnTo>
                  <a:pt x="1701926" y="855936"/>
                </a:lnTo>
                <a:lnTo>
                  <a:pt x="1653116" y="862262"/>
                </a:lnTo>
                <a:lnTo>
                  <a:pt x="1604079" y="866570"/>
                </a:lnTo>
                <a:lnTo>
                  <a:pt x="1554810" y="868851"/>
                </a:lnTo>
                <a:lnTo>
                  <a:pt x="1505308" y="869095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4226" y="9437900"/>
            <a:ext cx="2432685" cy="849630"/>
          </a:xfrm>
          <a:custGeom>
            <a:avLst/>
            <a:gdLst/>
            <a:ahLst/>
            <a:cxnLst/>
            <a:rect l="l" t="t" r="r" b="b"/>
            <a:pathLst>
              <a:path w="2432685" h="849629">
                <a:moveTo>
                  <a:pt x="2432340" y="849099"/>
                </a:moveTo>
                <a:lnTo>
                  <a:pt x="0" y="849099"/>
                </a:lnTo>
                <a:lnTo>
                  <a:pt x="29202" y="816779"/>
                </a:lnTo>
                <a:lnTo>
                  <a:pt x="63181" y="781067"/>
                </a:lnTo>
                <a:lnTo>
                  <a:pt x="98137" y="746228"/>
                </a:lnTo>
                <a:lnTo>
                  <a:pt x="134106" y="712285"/>
                </a:lnTo>
                <a:lnTo>
                  <a:pt x="171120" y="679261"/>
                </a:lnTo>
                <a:lnTo>
                  <a:pt x="209213" y="647179"/>
                </a:lnTo>
                <a:lnTo>
                  <a:pt x="248419" y="616063"/>
                </a:lnTo>
                <a:lnTo>
                  <a:pt x="288772" y="585936"/>
                </a:lnTo>
                <a:lnTo>
                  <a:pt x="330306" y="556820"/>
                </a:lnTo>
                <a:lnTo>
                  <a:pt x="373054" y="528739"/>
                </a:lnTo>
                <a:lnTo>
                  <a:pt x="417198" y="500275"/>
                </a:lnTo>
                <a:lnTo>
                  <a:pt x="460867" y="471066"/>
                </a:lnTo>
                <a:lnTo>
                  <a:pt x="504120" y="441202"/>
                </a:lnTo>
                <a:lnTo>
                  <a:pt x="547015" y="410775"/>
                </a:lnTo>
                <a:lnTo>
                  <a:pt x="589611" y="379878"/>
                </a:lnTo>
                <a:lnTo>
                  <a:pt x="631968" y="348601"/>
                </a:lnTo>
                <a:lnTo>
                  <a:pt x="842196" y="189749"/>
                </a:lnTo>
                <a:lnTo>
                  <a:pt x="926657" y="126769"/>
                </a:lnTo>
                <a:lnTo>
                  <a:pt x="969612" y="97283"/>
                </a:lnTo>
                <a:lnTo>
                  <a:pt x="1012987" y="71586"/>
                </a:lnTo>
                <a:lnTo>
                  <a:pt x="1056796" y="49730"/>
                </a:lnTo>
                <a:lnTo>
                  <a:pt x="1101052" y="31771"/>
                </a:lnTo>
                <a:lnTo>
                  <a:pt x="1145770" y="17764"/>
                </a:lnTo>
                <a:lnTo>
                  <a:pt x="1190961" y="7763"/>
                </a:lnTo>
                <a:lnTo>
                  <a:pt x="1236642" y="1824"/>
                </a:lnTo>
                <a:lnTo>
                  <a:pt x="1282824" y="0"/>
                </a:lnTo>
                <a:lnTo>
                  <a:pt x="1329522" y="2346"/>
                </a:lnTo>
                <a:lnTo>
                  <a:pt x="1376749" y="8917"/>
                </a:lnTo>
                <a:lnTo>
                  <a:pt x="1424519" y="19768"/>
                </a:lnTo>
                <a:lnTo>
                  <a:pt x="1472846" y="34954"/>
                </a:lnTo>
                <a:lnTo>
                  <a:pt x="1521744" y="54529"/>
                </a:lnTo>
                <a:lnTo>
                  <a:pt x="1570243" y="75004"/>
                </a:lnTo>
                <a:lnTo>
                  <a:pt x="1717117" y="133727"/>
                </a:lnTo>
                <a:lnTo>
                  <a:pt x="1765241" y="154653"/>
                </a:lnTo>
                <a:lnTo>
                  <a:pt x="1812302" y="177380"/>
                </a:lnTo>
                <a:lnTo>
                  <a:pt x="1857911" y="202585"/>
                </a:lnTo>
                <a:lnTo>
                  <a:pt x="1902094" y="230163"/>
                </a:lnTo>
                <a:lnTo>
                  <a:pt x="1945563" y="259517"/>
                </a:lnTo>
                <a:lnTo>
                  <a:pt x="1988044" y="290586"/>
                </a:lnTo>
                <a:lnTo>
                  <a:pt x="2029262" y="323306"/>
                </a:lnTo>
                <a:lnTo>
                  <a:pt x="2068940" y="357615"/>
                </a:lnTo>
                <a:lnTo>
                  <a:pt x="2106805" y="393450"/>
                </a:lnTo>
                <a:lnTo>
                  <a:pt x="2142580" y="430750"/>
                </a:lnTo>
                <a:lnTo>
                  <a:pt x="2175932" y="468229"/>
                </a:lnTo>
                <a:lnTo>
                  <a:pt x="2208066" y="506497"/>
                </a:lnTo>
                <a:lnTo>
                  <a:pt x="2239022" y="545524"/>
                </a:lnTo>
                <a:lnTo>
                  <a:pt x="2268842" y="585277"/>
                </a:lnTo>
                <a:lnTo>
                  <a:pt x="2297566" y="625724"/>
                </a:lnTo>
                <a:lnTo>
                  <a:pt x="2325233" y="666835"/>
                </a:lnTo>
                <a:lnTo>
                  <a:pt x="2351885" y="708577"/>
                </a:lnTo>
                <a:lnTo>
                  <a:pt x="2377562" y="750918"/>
                </a:lnTo>
                <a:lnTo>
                  <a:pt x="2402305" y="793828"/>
                </a:lnTo>
                <a:lnTo>
                  <a:pt x="2426153" y="837274"/>
                </a:lnTo>
                <a:lnTo>
                  <a:pt x="2432340" y="84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5597" y="8928562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19" h="1358900">
                <a:moveTo>
                  <a:pt x="1302401" y="1358436"/>
                </a:moveTo>
                <a:lnTo>
                  <a:pt x="3714" y="1358436"/>
                </a:lnTo>
                <a:lnTo>
                  <a:pt x="3684" y="1357643"/>
                </a:lnTo>
                <a:lnTo>
                  <a:pt x="3539" y="1339063"/>
                </a:lnTo>
                <a:lnTo>
                  <a:pt x="3915" y="1320657"/>
                </a:lnTo>
                <a:lnTo>
                  <a:pt x="3944" y="1302251"/>
                </a:lnTo>
                <a:lnTo>
                  <a:pt x="2759" y="1283671"/>
                </a:lnTo>
                <a:lnTo>
                  <a:pt x="0" y="1245385"/>
                </a:lnTo>
                <a:lnTo>
                  <a:pt x="794" y="1206925"/>
                </a:lnTo>
                <a:lnTo>
                  <a:pt x="2109" y="1168466"/>
                </a:lnTo>
                <a:lnTo>
                  <a:pt x="231" y="1108537"/>
                </a:lnTo>
                <a:lnTo>
                  <a:pt x="1719" y="1086721"/>
                </a:lnTo>
                <a:lnTo>
                  <a:pt x="4421" y="1064905"/>
                </a:lnTo>
                <a:lnTo>
                  <a:pt x="7382" y="1043262"/>
                </a:lnTo>
                <a:lnTo>
                  <a:pt x="11269" y="1018441"/>
                </a:lnTo>
                <a:lnTo>
                  <a:pt x="15589" y="993794"/>
                </a:lnTo>
                <a:lnTo>
                  <a:pt x="19735" y="969146"/>
                </a:lnTo>
                <a:lnTo>
                  <a:pt x="23101" y="944325"/>
                </a:lnTo>
                <a:lnTo>
                  <a:pt x="25702" y="929906"/>
                </a:lnTo>
                <a:lnTo>
                  <a:pt x="30036" y="915661"/>
                </a:lnTo>
                <a:lnTo>
                  <a:pt x="35064" y="901416"/>
                </a:lnTo>
                <a:lnTo>
                  <a:pt x="39745" y="886997"/>
                </a:lnTo>
                <a:lnTo>
                  <a:pt x="42028" y="880481"/>
                </a:lnTo>
                <a:lnTo>
                  <a:pt x="44137" y="873705"/>
                </a:lnTo>
                <a:lnTo>
                  <a:pt x="45206" y="867103"/>
                </a:lnTo>
                <a:lnTo>
                  <a:pt x="44368" y="861107"/>
                </a:lnTo>
                <a:lnTo>
                  <a:pt x="42591" y="845648"/>
                </a:lnTo>
                <a:lnTo>
                  <a:pt x="44715" y="831056"/>
                </a:lnTo>
                <a:lnTo>
                  <a:pt x="49439" y="817157"/>
                </a:lnTo>
                <a:lnTo>
                  <a:pt x="55464" y="803779"/>
                </a:lnTo>
                <a:lnTo>
                  <a:pt x="60867" y="791310"/>
                </a:lnTo>
                <a:lnTo>
                  <a:pt x="76731" y="754772"/>
                </a:lnTo>
                <a:lnTo>
                  <a:pt x="104586" y="698138"/>
                </a:lnTo>
                <a:lnTo>
                  <a:pt x="141456" y="645664"/>
                </a:lnTo>
                <a:lnTo>
                  <a:pt x="170886" y="606684"/>
                </a:lnTo>
                <a:lnTo>
                  <a:pt x="196588" y="565451"/>
                </a:lnTo>
                <a:lnTo>
                  <a:pt x="244092" y="481076"/>
                </a:lnTo>
                <a:lnTo>
                  <a:pt x="265114" y="447572"/>
                </a:lnTo>
                <a:lnTo>
                  <a:pt x="294370" y="405140"/>
                </a:lnTo>
                <a:lnTo>
                  <a:pt x="324840" y="363921"/>
                </a:lnTo>
                <a:lnTo>
                  <a:pt x="349502" y="334057"/>
                </a:lnTo>
                <a:lnTo>
                  <a:pt x="367518" y="314466"/>
                </a:lnTo>
                <a:lnTo>
                  <a:pt x="385448" y="294529"/>
                </a:lnTo>
                <a:lnTo>
                  <a:pt x="403204" y="274244"/>
                </a:lnTo>
                <a:lnTo>
                  <a:pt x="420700" y="253613"/>
                </a:lnTo>
                <a:lnTo>
                  <a:pt x="430322" y="241882"/>
                </a:lnTo>
                <a:lnTo>
                  <a:pt x="440117" y="230497"/>
                </a:lnTo>
                <a:lnTo>
                  <a:pt x="450606" y="219806"/>
                </a:lnTo>
                <a:lnTo>
                  <a:pt x="462309" y="210155"/>
                </a:lnTo>
                <a:lnTo>
                  <a:pt x="467395" y="205820"/>
                </a:lnTo>
                <a:lnTo>
                  <a:pt x="472480" y="201139"/>
                </a:lnTo>
                <a:lnTo>
                  <a:pt x="476872" y="196112"/>
                </a:lnTo>
                <a:lnTo>
                  <a:pt x="479877" y="190737"/>
                </a:lnTo>
                <a:lnTo>
                  <a:pt x="488199" y="175625"/>
                </a:lnTo>
                <a:lnTo>
                  <a:pt x="498601" y="162766"/>
                </a:lnTo>
                <a:lnTo>
                  <a:pt x="510044" y="150948"/>
                </a:lnTo>
                <a:lnTo>
                  <a:pt x="521486" y="138957"/>
                </a:lnTo>
                <a:lnTo>
                  <a:pt x="538448" y="120204"/>
                </a:lnTo>
                <a:lnTo>
                  <a:pt x="556623" y="103358"/>
                </a:lnTo>
                <a:lnTo>
                  <a:pt x="576879" y="89286"/>
                </a:lnTo>
                <a:lnTo>
                  <a:pt x="600082" y="78855"/>
                </a:lnTo>
                <a:lnTo>
                  <a:pt x="607551" y="75589"/>
                </a:lnTo>
                <a:lnTo>
                  <a:pt x="614760" y="71457"/>
                </a:lnTo>
                <a:lnTo>
                  <a:pt x="621796" y="66632"/>
                </a:lnTo>
                <a:lnTo>
                  <a:pt x="628746" y="61286"/>
                </a:lnTo>
                <a:lnTo>
                  <a:pt x="675469" y="33287"/>
                </a:lnTo>
                <a:lnTo>
                  <a:pt x="725140" y="14823"/>
                </a:lnTo>
                <a:lnTo>
                  <a:pt x="777238" y="4334"/>
                </a:lnTo>
                <a:lnTo>
                  <a:pt x="831244" y="260"/>
                </a:lnTo>
                <a:lnTo>
                  <a:pt x="881695" y="0"/>
                </a:lnTo>
                <a:lnTo>
                  <a:pt x="931799" y="2340"/>
                </a:lnTo>
                <a:lnTo>
                  <a:pt x="981557" y="7801"/>
                </a:lnTo>
                <a:lnTo>
                  <a:pt x="1030968" y="16903"/>
                </a:lnTo>
                <a:lnTo>
                  <a:pt x="1095115" y="35512"/>
                </a:lnTo>
                <a:lnTo>
                  <a:pt x="1155795" y="63136"/>
                </a:lnTo>
                <a:lnTo>
                  <a:pt x="1216013" y="99312"/>
                </a:lnTo>
                <a:lnTo>
                  <a:pt x="1274150" y="138957"/>
                </a:lnTo>
                <a:lnTo>
                  <a:pt x="1285260" y="146556"/>
                </a:lnTo>
                <a:lnTo>
                  <a:pt x="1296457" y="153982"/>
                </a:lnTo>
                <a:lnTo>
                  <a:pt x="1302401" y="157683"/>
                </a:lnTo>
                <a:lnTo>
                  <a:pt x="1302401" y="1358436"/>
                </a:lnTo>
                <a:close/>
              </a:path>
            </a:pathLst>
          </a:custGeom>
          <a:solidFill>
            <a:srgbClr val="FF7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32" y="2881084"/>
            <a:ext cx="17649824" cy="35242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546488" y="589448"/>
            <a:ext cx="6484620" cy="233045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marR="5080">
              <a:lnSpc>
                <a:spcPts val="8550"/>
              </a:lnSpc>
              <a:spcBef>
                <a:spcPts val="1250"/>
              </a:spcBef>
            </a:pPr>
            <a:r>
              <a:rPr sz="8000" spc="-925" dirty="0">
                <a:solidFill>
                  <a:srgbClr val="FF748F"/>
                </a:solidFill>
                <a:latin typeface="Trebuchet MS"/>
                <a:cs typeface="Trebuchet MS"/>
              </a:rPr>
              <a:t>UNDERSTANDING </a:t>
            </a:r>
            <a:r>
              <a:rPr sz="8000" spc="-919" dirty="0">
                <a:solidFill>
                  <a:srgbClr val="FF748F"/>
                </a:solidFill>
                <a:latin typeface="Trebuchet MS"/>
                <a:cs typeface="Trebuchet MS"/>
              </a:rPr>
              <a:t> </a:t>
            </a:r>
            <a:r>
              <a:rPr sz="8000" spc="-1610" dirty="0">
                <a:solidFill>
                  <a:srgbClr val="FF748F"/>
                </a:solidFill>
                <a:latin typeface="Trebuchet MS"/>
                <a:cs typeface="Trebuchet MS"/>
              </a:rPr>
              <a:t>T</a:t>
            </a:r>
            <a:r>
              <a:rPr sz="8000" spc="-1480" dirty="0">
                <a:solidFill>
                  <a:srgbClr val="FF748F"/>
                </a:solidFill>
                <a:latin typeface="Trebuchet MS"/>
                <a:cs typeface="Trebuchet MS"/>
              </a:rPr>
              <a:t>H</a:t>
            </a:r>
            <a:r>
              <a:rPr sz="8000" spc="-270" dirty="0">
                <a:solidFill>
                  <a:srgbClr val="FF748F"/>
                </a:solidFill>
                <a:latin typeface="Trebuchet MS"/>
                <a:cs typeface="Trebuchet MS"/>
              </a:rPr>
              <a:t>E</a:t>
            </a:r>
            <a:r>
              <a:rPr sz="8000" spc="-1485" dirty="0">
                <a:solidFill>
                  <a:srgbClr val="FF748F"/>
                </a:solidFill>
                <a:latin typeface="Trebuchet MS"/>
                <a:cs typeface="Trebuchet MS"/>
              </a:rPr>
              <a:t> </a:t>
            </a:r>
            <a:r>
              <a:rPr sz="8000" spc="-1085" dirty="0">
                <a:solidFill>
                  <a:srgbClr val="FF748F"/>
                </a:solidFill>
                <a:latin typeface="Trebuchet MS"/>
                <a:cs typeface="Trebuchet MS"/>
              </a:rPr>
              <a:t>F</a:t>
            </a:r>
            <a:r>
              <a:rPr sz="8000" spc="-610" dirty="0">
                <a:solidFill>
                  <a:srgbClr val="FF748F"/>
                </a:solidFill>
                <a:latin typeface="Trebuchet MS"/>
                <a:cs typeface="Trebuchet MS"/>
              </a:rPr>
              <a:t>E</a:t>
            </a:r>
            <a:r>
              <a:rPr sz="8000" spc="-1155" dirty="0">
                <a:solidFill>
                  <a:srgbClr val="FF748F"/>
                </a:solidFill>
                <a:latin typeface="Trebuchet MS"/>
                <a:cs typeface="Trebuchet MS"/>
              </a:rPr>
              <a:t>M</a:t>
            </a:r>
            <a:r>
              <a:rPr sz="8000" spc="-655" dirty="0">
                <a:solidFill>
                  <a:srgbClr val="FF748F"/>
                </a:solidFill>
                <a:latin typeface="Trebuchet MS"/>
                <a:cs typeface="Trebuchet MS"/>
              </a:rPr>
              <a:t>A</a:t>
            </a:r>
            <a:r>
              <a:rPr sz="8000" spc="-1080" dirty="0">
                <a:solidFill>
                  <a:srgbClr val="FF748F"/>
                </a:solidFill>
                <a:latin typeface="Trebuchet MS"/>
                <a:cs typeface="Trebuchet MS"/>
              </a:rPr>
              <a:t>L</a:t>
            </a:r>
            <a:r>
              <a:rPr sz="8000" spc="-270" dirty="0">
                <a:solidFill>
                  <a:srgbClr val="FF748F"/>
                </a:solidFill>
                <a:latin typeface="Trebuchet MS"/>
                <a:cs typeface="Trebuchet MS"/>
              </a:rPr>
              <a:t>E</a:t>
            </a:r>
            <a:r>
              <a:rPr sz="8000" spc="-1485" dirty="0">
                <a:solidFill>
                  <a:srgbClr val="FF748F"/>
                </a:solidFill>
                <a:latin typeface="Trebuchet MS"/>
                <a:cs typeface="Trebuchet MS"/>
              </a:rPr>
              <a:t> </a:t>
            </a:r>
            <a:r>
              <a:rPr sz="8000" spc="-844" dirty="0">
                <a:solidFill>
                  <a:srgbClr val="FF748F"/>
                </a:solidFill>
                <a:latin typeface="Trebuchet MS"/>
                <a:cs typeface="Trebuchet MS"/>
              </a:rPr>
              <a:t>B</a:t>
            </a:r>
            <a:r>
              <a:rPr sz="8000" spc="-1190" dirty="0">
                <a:solidFill>
                  <a:srgbClr val="FF748F"/>
                </a:solidFill>
                <a:latin typeface="Trebuchet MS"/>
                <a:cs typeface="Trebuchet MS"/>
              </a:rPr>
              <a:t>O</a:t>
            </a:r>
            <a:r>
              <a:rPr sz="8000" spc="-935" dirty="0">
                <a:solidFill>
                  <a:srgbClr val="FF748F"/>
                </a:solidFill>
                <a:latin typeface="Trebuchet MS"/>
                <a:cs typeface="Trebuchet MS"/>
              </a:rPr>
              <a:t>D</a:t>
            </a:r>
            <a:r>
              <a:rPr sz="8000" spc="-635" dirty="0">
                <a:solidFill>
                  <a:srgbClr val="FF748F"/>
                </a:solidFill>
                <a:latin typeface="Trebuchet MS"/>
                <a:cs typeface="Trebuchet MS"/>
              </a:rPr>
              <a:t>Y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0631" y="6892452"/>
            <a:ext cx="15659735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2E2E2E"/>
                </a:solidFill>
                <a:latin typeface="Arial"/>
                <a:cs typeface="Arial"/>
              </a:rPr>
              <a:t>Women </a:t>
            </a:r>
            <a:r>
              <a:rPr sz="2700" b="1" spc="95" dirty="0">
                <a:solidFill>
                  <a:srgbClr val="2E2E2E"/>
                </a:solidFill>
                <a:latin typeface="Arial"/>
                <a:cs typeface="Arial"/>
              </a:rPr>
              <a:t>experience </a:t>
            </a:r>
            <a:r>
              <a:rPr sz="2700" b="1" spc="70" dirty="0">
                <a:solidFill>
                  <a:srgbClr val="2E2E2E"/>
                </a:solidFill>
                <a:latin typeface="Arial"/>
                <a:cs typeface="Arial"/>
              </a:rPr>
              <a:t>menstrual </a:t>
            </a:r>
            <a:r>
              <a:rPr sz="2700" b="1" spc="80" dirty="0">
                <a:solidFill>
                  <a:srgbClr val="2E2E2E"/>
                </a:solidFill>
                <a:latin typeface="Arial"/>
                <a:cs typeface="Arial"/>
              </a:rPr>
              <a:t>cramps </a:t>
            </a:r>
            <a:r>
              <a:rPr sz="2700" b="1" spc="90" dirty="0">
                <a:solidFill>
                  <a:srgbClr val="2E2E2E"/>
                </a:solidFill>
                <a:latin typeface="Arial"/>
                <a:cs typeface="Arial"/>
              </a:rPr>
              <a:t>every </a:t>
            </a:r>
            <a:r>
              <a:rPr sz="2700" b="1" spc="60" dirty="0">
                <a:solidFill>
                  <a:srgbClr val="2E2E2E"/>
                </a:solidFill>
                <a:latin typeface="Arial"/>
                <a:cs typeface="Arial"/>
              </a:rPr>
              <a:t>month, </a:t>
            </a:r>
            <a:r>
              <a:rPr sz="2700" b="1" spc="20" dirty="0">
                <a:solidFill>
                  <a:srgbClr val="2E2E2E"/>
                </a:solidFill>
                <a:latin typeface="Arial"/>
                <a:cs typeface="Arial"/>
              </a:rPr>
              <a:t>usually </a:t>
            </a:r>
            <a:r>
              <a:rPr sz="2700" b="1" spc="50" dirty="0">
                <a:solidFill>
                  <a:srgbClr val="2E2E2E"/>
                </a:solidFill>
                <a:latin typeface="Arial"/>
                <a:cs typeface="Arial"/>
              </a:rPr>
              <a:t>just </a:t>
            </a:r>
            <a:r>
              <a:rPr sz="2700" b="1" spc="90" dirty="0">
                <a:solidFill>
                  <a:srgbClr val="2E2E2E"/>
                </a:solidFill>
                <a:latin typeface="Arial"/>
                <a:cs typeface="Arial"/>
              </a:rPr>
              <a:t>before </a:t>
            </a:r>
            <a:r>
              <a:rPr sz="2700" b="1" spc="15" dirty="0">
                <a:solidFill>
                  <a:srgbClr val="2E2E2E"/>
                </a:solidFill>
                <a:latin typeface="Arial"/>
                <a:cs typeface="Arial"/>
              </a:rPr>
              <a:t>or </a:t>
            </a:r>
            <a:r>
              <a:rPr sz="2700" b="1" spc="20" dirty="0">
                <a:solidFill>
                  <a:srgbClr val="2E2E2E"/>
                </a:solidFill>
                <a:latin typeface="Arial"/>
                <a:cs typeface="Arial"/>
              </a:rPr>
              <a:t>during </a:t>
            </a:r>
            <a:r>
              <a:rPr sz="2700" b="1" spc="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2E2E2E"/>
                </a:solidFill>
                <a:latin typeface="Arial"/>
                <a:cs typeface="Arial"/>
              </a:rPr>
              <a:t>menstruation,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2E2E2E"/>
                </a:solidFill>
                <a:latin typeface="Arial"/>
                <a:cs typeface="Arial"/>
              </a:rPr>
              <a:t>leading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2E2E2E"/>
                </a:solidFill>
                <a:latin typeface="Arial"/>
                <a:cs typeface="Arial"/>
              </a:rPr>
              <a:t>to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2E2E2E"/>
                </a:solidFill>
                <a:latin typeface="Arial"/>
                <a:cs typeface="Arial"/>
              </a:rPr>
              <a:t>pain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2E2E2E"/>
                </a:solidFill>
                <a:latin typeface="Arial"/>
                <a:cs typeface="Arial"/>
              </a:rPr>
              <a:t>in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2E2E2E"/>
                </a:solidFill>
                <a:latin typeface="Arial"/>
                <a:cs typeface="Arial"/>
              </a:rPr>
              <a:t>the</a:t>
            </a:r>
            <a:r>
              <a:rPr sz="27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2E2E2E"/>
                </a:solidFill>
                <a:latin typeface="Arial"/>
                <a:cs typeface="Arial"/>
              </a:rPr>
              <a:t>lower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2E2E2E"/>
                </a:solidFill>
                <a:latin typeface="Arial"/>
                <a:cs typeface="Arial"/>
              </a:rPr>
              <a:t>abdomen.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-20" dirty="0">
                <a:solidFill>
                  <a:srgbClr val="2E2E2E"/>
                </a:solidFill>
                <a:latin typeface="Arial"/>
                <a:cs typeface="Arial"/>
              </a:rPr>
              <a:t>This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2E2E2E"/>
                </a:solidFill>
                <a:latin typeface="Arial"/>
                <a:cs typeface="Arial"/>
              </a:rPr>
              <a:t>common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2E2E2E"/>
                </a:solidFill>
                <a:latin typeface="Arial"/>
                <a:cs typeface="Arial"/>
              </a:rPr>
              <a:t>occurrence</a:t>
            </a:r>
            <a:r>
              <a:rPr sz="27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2E2E2E"/>
                </a:solidFill>
                <a:latin typeface="Arial"/>
                <a:cs typeface="Arial"/>
              </a:rPr>
              <a:t>affects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2E2E2E"/>
                </a:solidFill>
                <a:latin typeface="Arial"/>
                <a:cs typeface="Arial"/>
              </a:rPr>
              <a:t>many </a:t>
            </a:r>
            <a:r>
              <a:rPr sz="2700" b="1" spc="-7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15" dirty="0">
                <a:solidFill>
                  <a:srgbClr val="2E2E2E"/>
                </a:solidFill>
                <a:latin typeface="Arial"/>
                <a:cs typeface="Arial"/>
              </a:rPr>
              <a:t>working </a:t>
            </a:r>
            <a:r>
              <a:rPr sz="2700" b="1" spc="80" dirty="0">
                <a:solidFill>
                  <a:srgbClr val="2E2E2E"/>
                </a:solidFill>
                <a:latin typeface="Arial"/>
                <a:cs typeface="Arial"/>
              </a:rPr>
              <a:t>women </a:t>
            </a:r>
            <a:r>
              <a:rPr sz="2700" b="1" spc="7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700" b="1" spc="95" dirty="0">
                <a:solidFill>
                  <a:srgbClr val="2E2E2E"/>
                </a:solidFill>
                <a:latin typeface="Arial"/>
                <a:cs typeface="Arial"/>
              </a:rPr>
              <a:t>female </a:t>
            </a:r>
            <a:r>
              <a:rPr sz="2700" b="1" spc="65" dirty="0">
                <a:solidFill>
                  <a:srgbClr val="2E2E2E"/>
                </a:solidFill>
                <a:latin typeface="Arial"/>
                <a:cs typeface="Arial"/>
              </a:rPr>
              <a:t>students, </a:t>
            </a:r>
            <a:r>
              <a:rPr sz="2700" b="1" spc="100" dirty="0">
                <a:solidFill>
                  <a:srgbClr val="2E2E2E"/>
                </a:solidFill>
                <a:latin typeface="Arial"/>
                <a:cs typeface="Arial"/>
              </a:rPr>
              <a:t>often </a:t>
            </a:r>
            <a:r>
              <a:rPr sz="2700" b="1" spc="45" dirty="0">
                <a:solidFill>
                  <a:srgbClr val="2E2E2E"/>
                </a:solidFill>
                <a:latin typeface="Arial"/>
                <a:cs typeface="Arial"/>
              </a:rPr>
              <a:t>disrupting </a:t>
            </a:r>
            <a:r>
              <a:rPr sz="2700" b="1" spc="90" dirty="0">
                <a:solidFill>
                  <a:srgbClr val="2E2E2E"/>
                </a:solidFill>
                <a:latin typeface="Arial"/>
                <a:cs typeface="Arial"/>
              </a:rPr>
              <a:t>their </a:t>
            </a:r>
            <a:r>
              <a:rPr sz="2700" b="1" spc="65" dirty="0">
                <a:solidFill>
                  <a:srgbClr val="2E2E2E"/>
                </a:solidFill>
                <a:latin typeface="Arial"/>
                <a:cs typeface="Arial"/>
              </a:rPr>
              <a:t>daily </a:t>
            </a:r>
            <a:r>
              <a:rPr sz="2700" b="1" spc="-5" dirty="0">
                <a:solidFill>
                  <a:srgbClr val="2E2E2E"/>
                </a:solidFill>
                <a:latin typeface="Arial"/>
                <a:cs typeface="Arial"/>
              </a:rPr>
              <a:t>lives. </a:t>
            </a:r>
            <a:r>
              <a:rPr sz="2700" b="1" spc="35" dirty="0">
                <a:solidFill>
                  <a:srgbClr val="2E2E2E"/>
                </a:solidFill>
                <a:latin typeface="Arial"/>
                <a:cs typeface="Arial"/>
              </a:rPr>
              <a:t>Carrying </a:t>
            </a:r>
            <a:r>
              <a:rPr sz="2700" b="1" spc="55" dirty="0">
                <a:solidFill>
                  <a:srgbClr val="2E2E2E"/>
                </a:solidFill>
                <a:latin typeface="Arial"/>
                <a:cs typeface="Arial"/>
              </a:rPr>
              <a:t>a </a:t>
            </a:r>
            <a:r>
              <a:rPr sz="2700" b="1" spc="90" dirty="0">
                <a:solidFill>
                  <a:srgbClr val="2E2E2E"/>
                </a:solidFill>
                <a:latin typeface="Arial"/>
                <a:cs typeface="Arial"/>
              </a:rPr>
              <a:t>hot </a:t>
            </a:r>
            <a:r>
              <a:rPr sz="2700" b="1" spc="120" dirty="0">
                <a:solidFill>
                  <a:srgbClr val="2E2E2E"/>
                </a:solidFill>
                <a:latin typeface="Arial"/>
                <a:cs typeface="Arial"/>
              </a:rPr>
              <a:t>water </a:t>
            </a:r>
            <a:r>
              <a:rPr sz="2700" b="1" spc="-74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2E2E2E"/>
                </a:solidFill>
                <a:latin typeface="Arial"/>
                <a:cs typeface="Arial"/>
              </a:rPr>
              <a:t>bag,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2E2E2E"/>
                </a:solidFill>
                <a:latin typeface="Arial"/>
                <a:cs typeface="Arial"/>
              </a:rPr>
              <a:t>a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2E2E2E"/>
                </a:solidFill>
                <a:latin typeface="Arial"/>
                <a:cs typeface="Arial"/>
              </a:rPr>
              <a:t>common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2E2E2E"/>
                </a:solidFill>
                <a:latin typeface="Arial"/>
                <a:cs typeface="Arial"/>
              </a:rPr>
              <a:t>remedy</a:t>
            </a:r>
            <a:r>
              <a:rPr sz="27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45" dirty="0">
                <a:solidFill>
                  <a:srgbClr val="2E2E2E"/>
                </a:solidFill>
                <a:latin typeface="Arial"/>
                <a:cs typeface="Arial"/>
              </a:rPr>
              <a:t>for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2E2E2E"/>
                </a:solidFill>
                <a:latin typeface="Arial"/>
                <a:cs typeface="Arial"/>
              </a:rPr>
              <a:t>cramps,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2E2E2E"/>
                </a:solidFill>
                <a:latin typeface="Arial"/>
                <a:cs typeface="Arial"/>
              </a:rPr>
              <a:t>may</a:t>
            </a:r>
            <a:r>
              <a:rPr sz="27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2E2E2E"/>
                </a:solidFill>
                <a:latin typeface="Arial"/>
                <a:cs typeface="Arial"/>
              </a:rPr>
              <a:t>be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2E2E2E"/>
                </a:solidFill>
                <a:latin typeface="Arial"/>
                <a:cs typeface="Arial"/>
              </a:rPr>
              <a:t>impractical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2E2E2E"/>
                </a:solidFill>
                <a:latin typeface="Arial"/>
                <a:cs typeface="Arial"/>
              </a:rPr>
              <a:t>in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2E2E2E"/>
                </a:solidFill>
                <a:latin typeface="Arial"/>
                <a:cs typeface="Arial"/>
              </a:rPr>
              <a:t>certain</a:t>
            </a:r>
            <a:r>
              <a:rPr sz="27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2E2E2E"/>
                </a:solidFill>
                <a:latin typeface="Arial"/>
                <a:cs typeface="Arial"/>
              </a:rPr>
              <a:t>workplaces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2E2E2E"/>
                </a:solidFill>
                <a:latin typeface="Arial"/>
                <a:cs typeface="Arial"/>
              </a:rPr>
              <a:t>due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2E2E2E"/>
                </a:solidFill>
                <a:latin typeface="Arial"/>
                <a:cs typeface="Arial"/>
              </a:rPr>
              <a:t>to</a:t>
            </a:r>
            <a:r>
              <a:rPr sz="27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2E2E2E"/>
                </a:solidFill>
                <a:latin typeface="Arial"/>
                <a:cs typeface="Arial"/>
              </a:rPr>
              <a:t>its</a:t>
            </a:r>
            <a:r>
              <a:rPr sz="2700" b="1" spc="-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2E2E2E"/>
                </a:solidFill>
                <a:latin typeface="Arial"/>
                <a:cs typeface="Arial"/>
              </a:rPr>
              <a:t>lack </a:t>
            </a:r>
            <a:r>
              <a:rPr sz="2700" b="1" spc="-73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40" dirty="0">
                <a:solidFill>
                  <a:srgbClr val="2E2E2E"/>
                </a:solidFill>
                <a:latin typeface="Arial"/>
                <a:cs typeface="Arial"/>
              </a:rPr>
              <a:t>of</a:t>
            </a:r>
            <a:r>
              <a:rPr sz="2700" b="1" spc="-4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2E2E2E"/>
                </a:solidFill>
                <a:latin typeface="Arial"/>
                <a:cs typeface="Arial"/>
              </a:rPr>
              <a:t>portability.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7522" y="0"/>
            <a:ext cx="1340485" cy="2500630"/>
          </a:xfrm>
          <a:custGeom>
            <a:avLst/>
            <a:gdLst/>
            <a:ahLst/>
            <a:cxnLst/>
            <a:rect l="l" t="t" r="r" b="b"/>
            <a:pathLst>
              <a:path w="1340484" h="2500630">
                <a:moveTo>
                  <a:pt x="1340476" y="2500574"/>
                </a:moveTo>
                <a:lnTo>
                  <a:pt x="1282422" y="2492090"/>
                </a:lnTo>
                <a:lnTo>
                  <a:pt x="1228057" y="2481710"/>
                </a:lnTo>
                <a:lnTo>
                  <a:pt x="1178081" y="2469573"/>
                </a:lnTo>
                <a:lnTo>
                  <a:pt x="1128715" y="2454418"/>
                </a:lnTo>
                <a:lnTo>
                  <a:pt x="1080511" y="2435897"/>
                </a:lnTo>
                <a:lnTo>
                  <a:pt x="1034022" y="2413661"/>
                </a:lnTo>
                <a:lnTo>
                  <a:pt x="989801" y="2387363"/>
                </a:lnTo>
                <a:lnTo>
                  <a:pt x="939208" y="2348959"/>
                </a:lnTo>
                <a:lnTo>
                  <a:pt x="893650" y="2304699"/>
                </a:lnTo>
                <a:lnTo>
                  <a:pt x="853754" y="2255274"/>
                </a:lnTo>
                <a:lnTo>
                  <a:pt x="820150" y="2201374"/>
                </a:lnTo>
                <a:lnTo>
                  <a:pt x="798124" y="2157155"/>
                </a:lnTo>
                <a:lnTo>
                  <a:pt x="779658" y="2111796"/>
                </a:lnTo>
                <a:lnTo>
                  <a:pt x="764527" y="2065448"/>
                </a:lnTo>
                <a:lnTo>
                  <a:pt x="752500" y="2018266"/>
                </a:lnTo>
                <a:lnTo>
                  <a:pt x="743352" y="1970401"/>
                </a:lnTo>
                <a:lnTo>
                  <a:pt x="736853" y="1922007"/>
                </a:lnTo>
                <a:lnTo>
                  <a:pt x="732778" y="1873237"/>
                </a:lnTo>
                <a:lnTo>
                  <a:pt x="730897" y="1824243"/>
                </a:lnTo>
                <a:lnTo>
                  <a:pt x="730983" y="1775180"/>
                </a:lnTo>
                <a:lnTo>
                  <a:pt x="732809" y="1726199"/>
                </a:lnTo>
                <a:lnTo>
                  <a:pt x="736147" y="1677453"/>
                </a:lnTo>
                <a:lnTo>
                  <a:pt x="740778" y="1626873"/>
                </a:lnTo>
                <a:lnTo>
                  <a:pt x="746142" y="1576379"/>
                </a:lnTo>
                <a:lnTo>
                  <a:pt x="751990" y="1525946"/>
                </a:lnTo>
                <a:lnTo>
                  <a:pt x="764140" y="1425170"/>
                </a:lnTo>
                <a:lnTo>
                  <a:pt x="769945" y="1374780"/>
                </a:lnTo>
                <a:lnTo>
                  <a:pt x="775238" y="1324356"/>
                </a:lnTo>
                <a:lnTo>
                  <a:pt x="779770" y="1273875"/>
                </a:lnTo>
                <a:lnTo>
                  <a:pt x="783294" y="1223313"/>
                </a:lnTo>
                <a:lnTo>
                  <a:pt x="785558" y="1172646"/>
                </a:lnTo>
                <a:lnTo>
                  <a:pt x="786316" y="1121850"/>
                </a:lnTo>
                <a:lnTo>
                  <a:pt x="785318" y="1070902"/>
                </a:lnTo>
                <a:lnTo>
                  <a:pt x="782250" y="1019761"/>
                </a:lnTo>
                <a:lnTo>
                  <a:pt x="776920" y="968755"/>
                </a:lnTo>
                <a:lnTo>
                  <a:pt x="769179" y="918082"/>
                </a:lnTo>
                <a:lnTo>
                  <a:pt x="758878" y="867941"/>
                </a:lnTo>
                <a:lnTo>
                  <a:pt x="745868" y="818531"/>
                </a:lnTo>
                <a:lnTo>
                  <a:pt x="730001" y="770049"/>
                </a:lnTo>
                <a:lnTo>
                  <a:pt x="711128" y="722693"/>
                </a:lnTo>
                <a:lnTo>
                  <a:pt x="689100" y="676664"/>
                </a:lnTo>
                <a:lnTo>
                  <a:pt x="663768" y="632158"/>
                </a:lnTo>
                <a:lnTo>
                  <a:pt x="634983" y="589374"/>
                </a:lnTo>
                <a:lnTo>
                  <a:pt x="604068" y="551023"/>
                </a:lnTo>
                <a:lnTo>
                  <a:pt x="570000" y="516012"/>
                </a:lnTo>
                <a:lnTo>
                  <a:pt x="533137" y="484089"/>
                </a:lnTo>
                <a:lnTo>
                  <a:pt x="493832" y="455002"/>
                </a:lnTo>
                <a:lnTo>
                  <a:pt x="452441" y="428499"/>
                </a:lnTo>
                <a:lnTo>
                  <a:pt x="406123" y="402072"/>
                </a:lnTo>
                <a:lnTo>
                  <a:pt x="311866" y="351783"/>
                </a:lnTo>
                <a:lnTo>
                  <a:pt x="265135" y="325891"/>
                </a:lnTo>
                <a:lnTo>
                  <a:pt x="219475" y="298146"/>
                </a:lnTo>
                <a:lnTo>
                  <a:pt x="182875" y="272541"/>
                </a:lnTo>
                <a:lnTo>
                  <a:pt x="147310" y="243518"/>
                </a:lnTo>
                <a:lnTo>
                  <a:pt x="113604" y="211377"/>
                </a:lnTo>
                <a:lnTo>
                  <a:pt x="82577" y="176416"/>
                </a:lnTo>
                <a:lnTo>
                  <a:pt x="55052" y="138934"/>
                </a:lnTo>
                <a:lnTo>
                  <a:pt x="31850" y="99231"/>
                </a:lnTo>
                <a:lnTo>
                  <a:pt x="13794" y="57605"/>
                </a:lnTo>
                <a:lnTo>
                  <a:pt x="1706" y="14356"/>
                </a:lnTo>
                <a:lnTo>
                  <a:pt x="0" y="0"/>
                </a:lnTo>
                <a:lnTo>
                  <a:pt x="79852" y="0"/>
                </a:lnTo>
                <a:lnTo>
                  <a:pt x="93178" y="44682"/>
                </a:lnTo>
                <a:lnTo>
                  <a:pt x="116665" y="90647"/>
                </a:lnTo>
                <a:lnTo>
                  <a:pt x="145467" y="131202"/>
                </a:lnTo>
                <a:lnTo>
                  <a:pt x="178473" y="167018"/>
                </a:lnTo>
                <a:lnTo>
                  <a:pt x="214991" y="198842"/>
                </a:lnTo>
                <a:lnTo>
                  <a:pt x="254329" y="227419"/>
                </a:lnTo>
                <a:lnTo>
                  <a:pt x="295798" y="253495"/>
                </a:lnTo>
                <a:lnTo>
                  <a:pt x="338705" y="277817"/>
                </a:lnTo>
                <a:lnTo>
                  <a:pt x="426071" y="324178"/>
                </a:lnTo>
                <a:lnTo>
                  <a:pt x="469148" y="347711"/>
                </a:lnTo>
                <a:lnTo>
                  <a:pt x="510899" y="372472"/>
                </a:lnTo>
                <a:lnTo>
                  <a:pt x="553908" y="401382"/>
                </a:lnTo>
                <a:lnTo>
                  <a:pt x="594282" y="433162"/>
                </a:lnTo>
                <a:lnTo>
                  <a:pt x="632021" y="467814"/>
                </a:lnTo>
                <a:lnTo>
                  <a:pt x="667124" y="505335"/>
                </a:lnTo>
                <a:lnTo>
                  <a:pt x="699591" y="545727"/>
                </a:lnTo>
                <a:lnTo>
                  <a:pt x="727736" y="586619"/>
                </a:lnTo>
                <a:lnTo>
                  <a:pt x="752882" y="629399"/>
                </a:lnTo>
                <a:lnTo>
                  <a:pt x="775174" y="673764"/>
                </a:lnTo>
                <a:lnTo>
                  <a:pt x="794754" y="719411"/>
                </a:lnTo>
                <a:lnTo>
                  <a:pt x="811765" y="766039"/>
                </a:lnTo>
                <a:lnTo>
                  <a:pt x="826725" y="815098"/>
                </a:lnTo>
                <a:lnTo>
                  <a:pt x="838907" y="864760"/>
                </a:lnTo>
                <a:lnTo>
                  <a:pt x="848500" y="914929"/>
                </a:lnTo>
                <a:lnTo>
                  <a:pt x="855695" y="965512"/>
                </a:lnTo>
                <a:lnTo>
                  <a:pt x="860681" y="1016412"/>
                </a:lnTo>
                <a:lnTo>
                  <a:pt x="863649" y="1067536"/>
                </a:lnTo>
                <a:lnTo>
                  <a:pt x="864789" y="1118788"/>
                </a:lnTo>
                <a:lnTo>
                  <a:pt x="864290" y="1170074"/>
                </a:lnTo>
                <a:lnTo>
                  <a:pt x="862342" y="1221299"/>
                </a:lnTo>
                <a:lnTo>
                  <a:pt x="859137" y="1272367"/>
                </a:lnTo>
                <a:lnTo>
                  <a:pt x="854863" y="1323184"/>
                </a:lnTo>
                <a:lnTo>
                  <a:pt x="849856" y="1371798"/>
                </a:lnTo>
                <a:lnTo>
                  <a:pt x="844142" y="1420451"/>
                </a:lnTo>
                <a:lnTo>
                  <a:pt x="838018" y="1469142"/>
                </a:lnTo>
                <a:lnTo>
                  <a:pt x="831782" y="1517869"/>
                </a:lnTo>
                <a:lnTo>
                  <a:pt x="825730" y="1566631"/>
                </a:lnTo>
                <a:lnTo>
                  <a:pt x="820159" y="1615426"/>
                </a:lnTo>
                <a:lnTo>
                  <a:pt x="815368" y="1664253"/>
                </a:lnTo>
                <a:lnTo>
                  <a:pt x="811652" y="1713111"/>
                </a:lnTo>
                <a:lnTo>
                  <a:pt x="809309" y="1761997"/>
                </a:lnTo>
                <a:lnTo>
                  <a:pt x="808636" y="1810911"/>
                </a:lnTo>
                <a:lnTo>
                  <a:pt x="809930" y="1859850"/>
                </a:lnTo>
                <a:lnTo>
                  <a:pt x="813489" y="1908814"/>
                </a:lnTo>
                <a:lnTo>
                  <a:pt x="819923" y="1958058"/>
                </a:lnTo>
                <a:lnTo>
                  <a:pt x="829773" y="2007386"/>
                </a:lnTo>
                <a:lnTo>
                  <a:pt x="843202" y="2056196"/>
                </a:lnTo>
                <a:lnTo>
                  <a:pt x="860373" y="2103888"/>
                </a:lnTo>
                <a:lnTo>
                  <a:pt x="881449" y="2149861"/>
                </a:lnTo>
                <a:lnTo>
                  <a:pt x="906593" y="2193513"/>
                </a:lnTo>
                <a:lnTo>
                  <a:pt x="935967" y="2234244"/>
                </a:lnTo>
                <a:lnTo>
                  <a:pt x="969735" y="2271452"/>
                </a:lnTo>
                <a:lnTo>
                  <a:pt x="1008059" y="2304536"/>
                </a:lnTo>
                <a:lnTo>
                  <a:pt x="1049455" y="2332543"/>
                </a:lnTo>
                <a:lnTo>
                  <a:pt x="1093308" y="2356115"/>
                </a:lnTo>
                <a:lnTo>
                  <a:pt x="1139218" y="2375662"/>
                </a:lnTo>
                <a:lnTo>
                  <a:pt x="1186787" y="2391595"/>
                </a:lnTo>
                <a:lnTo>
                  <a:pt x="1235614" y="2404324"/>
                </a:lnTo>
                <a:lnTo>
                  <a:pt x="1285300" y="2414259"/>
                </a:lnTo>
                <a:lnTo>
                  <a:pt x="1335446" y="2421810"/>
                </a:lnTo>
                <a:lnTo>
                  <a:pt x="1340476" y="2422368"/>
                </a:lnTo>
                <a:lnTo>
                  <a:pt x="1340476" y="2500574"/>
                </a:lnTo>
                <a:close/>
              </a:path>
            </a:pathLst>
          </a:custGeom>
          <a:solidFill>
            <a:srgbClr val="FFC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0011" y="9587835"/>
            <a:ext cx="3330575" cy="699770"/>
          </a:xfrm>
          <a:custGeom>
            <a:avLst/>
            <a:gdLst/>
            <a:ahLst/>
            <a:cxnLst/>
            <a:rect l="l" t="t" r="r" b="b"/>
            <a:pathLst>
              <a:path w="3330575" h="699770">
                <a:moveTo>
                  <a:pt x="96478" y="699163"/>
                </a:moveTo>
                <a:lnTo>
                  <a:pt x="2052" y="699163"/>
                </a:lnTo>
                <a:lnTo>
                  <a:pt x="1351" y="689510"/>
                </a:lnTo>
                <a:lnTo>
                  <a:pt x="0" y="640039"/>
                </a:lnTo>
                <a:lnTo>
                  <a:pt x="838" y="593726"/>
                </a:lnTo>
                <a:lnTo>
                  <a:pt x="4056" y="541208"/>
                </a:lnTo>
                <a:lnTo>
                  <a:pt x="9489" y="492111"/>
                </a:lnTo>
                <a:lnTo>
                  <a:pt x="17216" y="443337"/>
                </a:lnTo>
                <a:lnTo>
                  <a:pt x="27250" y="395018"/>
                </a:lnTo>
                <a:lnTo>
                  <a:pt x="39605" y="347264"/>
                </a:lnTo>
                <a:lnTo>
                  <a:pt x="54218" y="301109"/>
                </a:lnTo>
                <a:lnTo>
                  <a:pt x="72511" y="256487"/>
                </a:lnTo>
                <a:lnTo>
                  <a:pt x="96261" y="214845"/>
                </a:lnTo>
                <a:lnTo>
                  <a:pt x="127244" y="177628"/>
                </a:lnTo>
                <a:lnTo>
                  <a:pt x="162856" y="147241"/>
                </a:lnTo>
                <a:lnTo>
                  <a:pt x="202112" y="120856"/>
                </a:lnTo>
                <a:lnTo>
                  <a:pt x="243617" y="97891"/>
                </a:lnTo>
                <a:lnTo>
                  <a:pt x="285973" y="77765"/>
                </a:lnTo>
                <a:lnTo>
                  <a:pt x="329420" y="59640"/>
                </a:lnTo>
                <a:lnTo>
                  <a:pt x="373642" y="43885"/>
                </a:lnTo>
                <a:lnTo>
                  <a:pt x="418637" y="30500"/>
                </a:lnTo>
                <a:lnTo>
                  <a:pt x="464407" y="19485"/>
                </a:lnTo>
                <a:lnTo>
                  <a:pt x="510693" y="10894"/>
                </a:lnTo>
                <a:lnTo>
                  <a:pt x="557238" y="4783"/>
                </a:lnTo>
                <a:lnTo>
                  <a:pt x="604041" y="1152"/>
                </a:lnTo>
                <a:lnTo>
                  <a:pt x="651104" y="0"/>
                </a:lnTo>
                <a:lnTo>
                  <a:pt x="700965" y="1708"/>
                </a:lnTo>
                <a:lnTo>
                  <a:pt x="750462" y="6350"/>
                </a:lnTo>
                <a:lnTo>
                  <a:pt x="799471" y="13864"/>
                </a:lnTo>
                <a:lnTo>
                  <a:pt x="847868" y="24186"/>
                </a:lnTo>
                <a:lnTo>
                  <a:pt x="895530" y="37256"/>
                </a:lnTo>
                <a:lnTo>
                  <a:pt x="942331" y="53010"/>
                </a:lnTo>
                <a:lnTo>
                  <a:pt x="988149" y="71388"/>
                </a:lnTo>
                <a:lnTo>
                  <a:pt x="1032859" y="92328"/>
                </a:lnTo>
                <a:lnTo>
                  <a:pt x="1037352" y="94750"/>
                </a:lnTo>
                <a:lnTo>
                  <a:pt x="637870" y="94750"/>
                </a:lnTo>
                <a:lnTo>
                  <a:pt x="586831" y="96897"/>
                </a:lnTo>
                <a:lnTo>
                  <a:pt x="535910" y="102351"/>
                </a:lnTo>
                <a:lnTo>
                  <a:pt x="485296" y="111117"/>
                </a:lnTo>
                <a:lnTo>
                  <a:pt x="435177" y="123200"/>
                </a:lnTo>
                <a:lnTo>
                  <a:pt x="385742" y="138605"/>
                </a:lnTo>
                <a:lnTo>
                  <a:pt x="345675" y="153747"/>
                </a:lnTo>
                <a:lnTo>
                  <a:pt x="306766" y="171261"/>
                </a:lnTo>
                <a:lnTo>
                  <a:pt x="269015" y="191148"/>
                </a:lnTo>
                <a:lnTo>
                  <a:pt x="232421" y="213408"/>
                </a:lnTo>
                <a:lnTo>
                  <a:pt x="201389" y="236636"/>
                </a:lnTo>
                <a:lnTo>
                  <a:pt x="175107" y="265126"/>
                </a:lnTo>
                <a:lnTo>
                  <a:pt x="154549" y="301746"/>
                </a:lnTo>
                <a:lnTo>
                  <a:pt x="139845" y="341152"/>
                </a:lnTo>
                <a:lnTo>
                  <a:pt x="124606" y="393268"/>
                </a:lnTo>
                <a:lnTo>
                  <a:pt x="112445" y="445821"/>
                </a:lnTo>
                <a:lnTo>
                  <a:pt x="103360" y="498810"/>
                </a:lnTo>
                <a:lnTo>
                  <a:pt x="97352" y="552235"/>
                </a:lnTo>
                <a:lnTo>
                  <a:pt x="94462" y="605354"/>
                </a:lnTo>
                <a:lnTo>
                  <a:pt x="94568" y="660395"/>
                </a:lnTo>
                <a:lnTo>
                  <a:pt x="96478" y="699163"/>
                </a:lnTo>
                <a:close/>
              </a:path>
              <a:path w="3330575" h="699770">
                <a:moveTo>
                  <a:pt x="1613016" y="699163"/>
                </a:moveTo>
                <a:lnTo>
                  <a:pt x="1510432" y="699163"/>
                </a:lnTo>
                <a:lnTo>
                  <a:pt x="1468943" y="685627"/>
                </a:lnTo>
                <a:lnTo>
                  <a:pt x="1426973" y="658562"/>
                </a:lnTo>
                <a:lnTo>
                  <a:pt x="1399674" y="630715"/>
                </a:lnTo>
                <a:lnTo>
                  <a:pt x="1376888" y="598839"/>
                </a:lnTo>
                <a:lnTo>
                  <a:pt x="1357259" y="564689"/>
                </a:lnTo>
                <a:lnTo>
                  <a:pt x="1339428" y="530018"/>
                </a:lnTo>
                <a:lnTo>
                  <a:pt x="1321080" y="495007"/>
                </a:lnTo>
                <a:lnTo>
                  <a:pt x="1301172" y="460956"/>
                </a:lnTo>
                <a:lnTo>
                  <a:pt x="1279705" y="427867"/>
                </a:lnTo>
                <a:lnTo>
                  <a:pt x="1256678" y="395739"/>
                </a:lnTo>
                <a:lnTo>
                  <a:pt x="1223963" y="356248"/>
                </a:lnTo>
                <a:lnTo>
                  <a:pt x="1189082" y="319238"/>
                </a:lnTo>
                <a:lnTo>
                  <a:pt x="1152035" y="284709"/>
                </a:lnTo>
                <a:lnTo>
                  <a:pt x="1112821" y="252662"/>
                </a:lnTo>
                <a:lnTo>
                  <a:pt x="1071441" y="223096"/>
                </a:lnTo>
                <a:lnTo>
                  <a:pt x="1027895" y="196012"/>
                </a:lnTo>
                <a:lnTo>
                  <a:pt x="982676" y="171886"/>
                </a:lnTo>
                <a:lnTo>
                  <a:pt x="936071" y="151026"/>
                </a:lnTo>
                <a:lnTo>
                  <a:pt x="888269" y="133438"/>
                </a:lnTo>
                <a:lnTo>
                  <a:pt x="839456" y="119127"/>
                </a:lnTo>
                <a:lnTo>
                  <a:pt x="789822" y="108098"/>
                </a:lnTo>
                <a:lnTo>
                  <a:pt x="739554" y="100355"/>
                </a:lnTo>
                <a:lnTo>
                  <a:pt x="688841" y="95904"/>
                </a:lnTo>
                <a:lnTo>
                  <a:pt x="637870" y="94750"/>
                </a:lnTo>
                <a:lnTo>
                  <a:pt x="1037352" y="94750"/>
                </a:lnTo>
                <a:lnTo>
                  <a:pt x="1076338" y="115766"/>
                </a:lnTo>
                <a:lnTo>
                  <a:pt x="1118461" y="141642"/>
                </a:lnTo>
                <a:lnTo>
                  <a:pt x="1159105" y="169892"/>
                </a:lnTo>
                <a:lnTo>
                  <a:pt x="1198147" y="200457"/>
                </a:lnTo>
                <a:lnTo>
                  <a:pt x="1235461" y="233272"/>
                </a:lnTo>
                <a:lnTo>
                  <a:pt x="1270924" y="268277"/>
                </a:lnTo>
                <a:lnTo>
                  <a:pt x="1299719" y="300008"/>
                </a:lnTo>
                <a:lnTo>
                  <a:pt x="1326878" y="333020"/>
                </a:lnTo>
                <a:lnTo>
                  <a:pt x="1352401" y="367313"/>
                </a:lnTo>
                <a:lnTo>
                  <a:pt x="1376289" y="402885"/>
                </a:lnTo>
                <a:lnTo>
                  <a:pt x="1396308" y="436955"/>
                </a:lnTo>
                <a:lnTo>
                  <a:pt x="1414748" y="471835"/>
                </a:lnTo>
                <a:lnTo>
                  <a:pt x="1432978" y="506821"/>
                </a:lnTo>
                <a:lnTo>
                  <a:pt x="1452373" y="541227"/>
                </a:lnTo>
                <a:lnTo>
                  <a:pt x="1461512" y="555914"/>
                </a:lnTo>
                <a:lnTo>
                  <a:pt x="1470945" y="569148"/>
                </a:lnTo>
                <a:lnTo>
                  <a:pt x="1481876" y="581447"/>
                </a:lnTo>
                <a:lnTo>
                  <a:pt x="1491749" y="590058"/>
                </a:lnTo>
                <a:lnTo>
                  <a:pt x="1491150" y="590058"/>
                </a:lnTo>
                <a:lnTo>
                  <a:pt x="1495523" y="593350"/>
                </a:lnTo>
                <a:lnTo>
                  <a:pt x="1495898" y="593350"/>
                </a:lnTo>
                <a:lnTo>
                  <a:pt x="1499425" y="595795"/>
                </a:lnTo>
                <a:lnTo>
                  <a:pt x="1500225" y="596312"/>
                </a:lnTo>
                <a:lnTo>
                  <a:pt x="1503092" y="598098"/>
                </a:lnTo>
                <a:lnTo>
                  <a:pt x="1506007" y="599791"/>
                </a:lnTo>
                <a:lnTo>
                  <a:pt x="1509017" y="601390"/>
                </a:lnTo>
                <a:lnTo>
                  <a:pt x="1513027" y="603646"/>
                </a:lnTo>
                <a:lnTo>
                  <a:pt x="1517258" y="605354"/>
                </a:lnTo>
                <a:lnTo>
                  <a:pt x="1531166" y="608903"/>
                </a:lnTo>
                <a:lnTo>
                  <a:pt x="1540719" y="610483"/>
                </a:lnTo>
                <a:lnTo>
                  <a:pt x="1550372" y="611254"/>
                </a:lnTo>
                <a:lnTo>
                  <a:pt x="1948323" y="611254"/>
                </a:lnTo>
                <a:lnTo>
                  <a:pt x="1851980" y="635429"/>
                </a:lnTo>
                <a:lnTo>
                  <a:pt x="1803388" y="648265"/>
                </a:lnTo>
                <a:lnTo>
                  <a:pt x="1755779" y="661779"/>
                </a:lnTo>
                <a:lnTo>
                  <a:pt x="1708074" y="675834"/>
                </a:lnTo>
                <a:lnTo>
                  <a:pt x="1660139" y="688894"/>
                </a:lnTo>
                <a:lnTo>
                  <a:pt x="1613016" y="699163"/>
                </a:lnTo>
                <a:close/>
              </a:path>
              <a:path w="3330575" h="699770">
                <a:moveTo>
                  <a:pt x="1948323" y="611254"/>
                </a:moveTo>
                <a:lnTo>
                  <a:pt x="1550372" y="611254"/>
                </a:lnTo>
                <a:lnTo>
                  <a:pt x="1560124" y="611216"/>
                </a:lnTo>
                <a:lnTo>
                  <a:pt x="1582527" y="609323"/>
                </a:lnTo>
                <a:lnTo>
                  <a:pt x="1604649" y="605239"/>
                </a:lnTo>
                <a:lnTo>
                  <a:pt x="1626558" y="599771"/>
                </a:lnTo>
                <a:lnTo>
                  <a:pt x="1747438" y="566033"/>
                </a:lnTo>
                <a:lnTo>
                  <a:pt x="1840886" y="541208"/>
                </a:lnTo>
                <a:lnTo>
                  <a:pt x="1948238" y="514534"/>
                </a:lnTo>
                <a:lnTo>
                  <a:pt x="1998841" y="502810"/>
                </a:lnTo>
                <a:lnTo>
                  <a:pt x="2049589" y="491663"/>
                </a:lnTo>
                <a:lnTo>
                  <a:pt x="2100476" y="481150"/>
                </a:lnTo>
                <a:lnTo>
                  <a:pt x="2151493" y="471330"/>
                </a:lnTo>
                <a:lnTo>
                  <a:pt x="2202633" y="462260"/>
                </a:lnTo>
                <a:lnTo>
                  <a:pt x="2253889" y="453999"/>
                </a:lnTo>
                <a:lnTo>
                  <a:pt x="2305252" y="446603"/>
                </a:lnTo>
                <a:lnTo>
                  <a:pt x="2356714" y="440133"/>
                </a:lnTo>
                <a:lnTo>
                  <a:pt x="2408270" y="434645"/>
                </a:lnTo>
                <a:lnTo>
                  <a:pt x="2459909" y="430197"/>
                </a:lnTo>
                <a:lnTo>
                  <a:pt x="2511626" y="426847"/>
                </a:lnTo>
                <a:lnTo>
                  <a:pt x="2563412" y="424654"/>
                </a:lnTo>
                <a:lnTo>
                  <a:pt x="2613117" y="423858"/>
                </a:lnTo>
                <a:lnTo>
                  <a:pt x="2662955" y="424617"/>
                </a:lnTo>
                <a:lnTo>
                  <a:pt x="2712792" y="427048"/>
                </a:lnTo>
                <a:lnTo>
                  <a:pt x="2762492" y="431272"/>
                </a:lnTo>
                <a:lnTo>
                  <a:pt x="2811921" y="437408"/>
                </a:lnTo>
                <a:lnTo>
                  <a:pt x="2860944" y="445575"/>
                </a:lnTo>
                <a:lnTo>
                  <a:pt x="2909426" y="455894"/>
                </a:lnTo>
                <a:lnTo>
                  <a:pt x="2957231" y="468483"/>
                </a:lnTo>
                <a:lnTo>
                  <a:pt x="3004226" y="483462"/>
                </a:lnTo>
                <a:lnTo>
                  <a:pt x="3050275" y="500950"/>
                </a:lnTo>
                <a:lnTo>
                  <a:pt x="3084353" y="516195"/>
                </a:lnTo>
                <a:lnTo>
                  <a:pt x="2599791" y="516195"/>
                </a:lnTo>
                <a:lnTo>
                  <a:pt x="2548685" y="517380"/>
                </a:lnTo>
                <a:lnTo>
                  <a:pt x="2497574" y="520077"/>
                </a:lnTo>
                <a:lnTo>
                  <a:pt x="2446541" y="524127"/>
                </a:lnTo>
                <a:lnTo>
                  <a:pt x="2395668" y="529375"/>
                </a:lnTo>
                <a:lnTo>
                  <a:pt x="2345036" y="535665"/>
                </a:lnTo>
                <a:lnTo>
                  <a:pt x="2294728" y="542839"/>
                </a:lnTo>
                <a:lnTo>
                  <a:pt x="2244826" y="550742"/>
                </a:lnTo>
                <a:lnTo>
                  <a:pt x="2195413" y="559216"/>
                </a:lnTo>
                <a:lnTo>
                  <a:pt x="2145972" y="568287"/>
                </a:lnTo>
                <a:lnTo>
                  <a:pt x="2096664" y="578049"/>
                </a:lnTo>
                <a:lnTo>
                  <a:pt x="2047485" y="588449"/>
                </a:lnTo>
                <a:lnTo>
                  <a:pt x="1998431" y="599438"/>
                </a:lnTo>
                <a:lnTo>
                  <a:pt x="1948323" y="611254"/>
                </a:lnTo>
                <a:close/>
              </a:path>
              <a:path w="3330575" h="699770">
                <a:moveTo>
                  <a:pt x="3330005" y="699163"/>
                </a:moveTo>
                <a:lnTo>
                  <a:pt x="3197100" y="699163"/>
                </a:lnTo>
                <a:lnTo>
                  <a:pt x="3180549" y="684593"/>
                </a:lnTo>
                <a:lnTo>
                  <a:pt x="3138943" y="653684"/>
                </a:lnTo>
                <a:lnTo>
                  <a:pt x="3094830" y="626061"/>
                </a:lnTo>
                <a:lnTo>
                  <a:pt x="3048514" y="601769"/>
                </a:lnTo>
                <a:lnTo>
                  <a:pt x="3000303" y="580851"/>
                </a:lnTo>
                <a:lnTo>
                  <a:pt x="2950500" y="563353"/>
                </a:lnTo>
                <a:lnTo>
                  <a:pt x="2901728" y="549579"/>
                </a:lnTo>
                <a:lnTo>
                  <a:pt x="2852375" y="538411"/>
                </a:lnTo>
                <a:lnTo>
                  <a:pt x="2802525" y="529694"/>
                </a:lnTo>
                <a:lnTo>
                  <a:pt x="2752259" y="523270"/>
                </a:lnTo>
                <a:lnTo>
                  <a:pt x="2701660" y="518983"/>
                </a:lnTo>
                <a:lnTo>
                  <a:pt x="2650810" y="516677"/>
                </a:lnTo>
                <a:lnTo>
                  <a:pt x="2599791" y="516195"/>
                </a:lnTo>
                <a:lnTo>
                  <a:pt x="3084353" y="516195"/>
                </a:lnTo>
                <a:lnTo>
                  <a:pt x="3138995" y="543932"/>
                </a:lnTo>
                <a:lnTo>
                  <a:pt x="3181397" y="569665"/>
                </a:lnTo>
                <a:lnTo>
                  <a:pt x="3222313" y="598385"/>
                </a:lnTo>
                <a:lnTo>
                  <a:pt x="3261609" y="630211"/>
                </a:lnTo>
                <a:lnTo>
                  <a:pt x="3295740" y="662024"/>
                </a:lnTo>
                <a:lnTo>
                  <a:pt x="3327575" y="696153"/>
                </a:lnTo>
                <a:lnTo>
                  <a:pt x="3330005" y="699163"/>
                </a:lnTo>
                <a:close/>
              </a:path>
              <a:path w="3330575" h="699770">
                <a:moveTo>
                  <a:pt x="1495523" y="593350"/>
                </a:moveTo>
                <a:lnTo>
                  <a:pt x="1491150" y="590058"/>
                </a:lnTo>
                <a:lnTo>
                  <a:pt x="1494069" y="592082"/>
                </a:lnTo>
                <a:lnTo>
                  <a:pt x="1495523" y="593350"/>
                </a:lnTo>
                <a:close/>
              </a:path>
              <a:path w="3330575" h="699770">
                <a:moveTo>
                  <a:pt x="1494069" y="592082"/>
                </a:moveTo>
                <a:lnTo>
                  <a:pt x="1491150" y="590058"/>
                </a:lnTo>
                <a:lnTo>
                  <a:pt x="1491749" y="590058"/>
                </a:lnTo>
                <a:lnTo>
                  <a:pt x="1494069" y="592082"/>
                </a:lnTo>
                <a:close/>
              </a:path>
              <a:path w="3330575" h="699770">
                <a:moveTo>
                  <a:pt x="1495898" y="593350"/>
                </a:moveTo>
                <a:lnTo>
                  <a:pt x="1495523" y="593350"/>
                </a:lnTo>
                <a:lnTo>
                  <a:pt x="1494069" y="592082"/>
                </a:lnTo>
                <a:lnTo>
                  <a:pt x="1495898" y="593350"/>
                </a:lnTo>
                <a:close/>
              </a:path>
            </a:pathLst>
          </a:custGeom>
          <a:solidFill>
            <a:srgbClr val="FFA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36663" y="4654135"/>
            <a:ext cx="651510" cy="3159125"/>
          </a:xfrm>
          <a:custGeom>
            <a:avLst/>
            <a:gdLst/>
            <a:ahLst/>
            <a:cxnLst/>
            <a:rect l="l" t="t" r="r" b="b"/>
            <a:pathLst>
              <a:path w="651509" h="3159125">
                <a:moveTo>
                  <a:pt x="651337" y="3159038"/>
                </a:moveTo>
                <a:lnTo>
                  <a:pt x="611535" y="3135827"/>
                </a:lnTo>
                <a:lnTo>
                  <a:pt x="568160" y="3109035"/>
                </a:lnTo>
                <a:lnTo>
                  <a:pt x="525493" y="3081160"/>
                </a:lnTo>
                <a:lnTo>
                  <a:pt x="483534" y="3052201"/>
                </a:lnTo>
                <a:lnTo>
                  <a:pt x="442282" y="3022158"/>
                </a:lnTo>
                <a:lnTo>
                  <a:pt x="401739" y="2991032"/>
                </a:lnTo>
                <a:lnTo>
                  <a:pt x="362613" y="2959364"/>
                </a:lnTo>
                <a:lnTo>
                  <a:pt x="324542" y="2926470"/>
                </a:lnTo>
                <a:lnTo>
                  <a:pt x="287651" y="2892309"/>
                </a:lnTo>
                <a:lnTo>
                  <a:pt x="252065" y="2856840"/>
                </a:lnTo>
                <a:lnTo>
                  <a:pt x="217910" y="2820021"/>
                </a:lnTo>
                <a:lnTo>
                  <a:pt x="185310" y="2781810"/>
                </a:lnTo>
                <a:lnTo>
                  <a:pt x="154390" y="2742165"/>
                </a:lnTo>
                <a:lnTo>
                  <a:pt x="125276" y="2701045"/>
                </a:lnTo>
                <a:lnTo>
                  <a:pt x="98731" y="2659119"/>
                </a:lnTo>
                <a:lnTo>
                  <a:pt x="74572" y="2615530"/>
                </a:lnTo>
                <a:lnTo>
                  <a:pt x="53161" y="2570458"/>
                </a:lnTo>
                <a:lnTo>
                  <a:pt x="34860" y="2524080"/>
                </a:lnTo>
                <a:lnTo>
                  <a:pt x="20031" y="2476578"/>
                </a:lnTo>
                <a:lnTo>
                  <a:pt x="9037" y="2428128"/>
                </a:lnTo>
                <a:lnTo>
                  <a:pt x="2239" y="2378912"/>
                </a:lnTo>
                <a:lnTo>
                  <a:pt x="0" y="2329107"/>
                </a:lnTo>
                <a:lnTo>
                  <a:pt x="2622" y="2280230"/>
                </a:lnTo>
                <a:lnTo>
                  <a:pt x="9892" y="2232751"/>
                </a:lnTo>
                <a:lnTo>
                  <a:pt x="21535" y="2186421"/>
                </a:lnTo>
                <a:lnTo>
                  <a:pt x="37215" y="2141405"/>
                </a:lnTo>
                <a:lnTo>
                  <a:pt x="56609" y="2097769"/>
                </a:lnTo>
                <a:lnTo>
                  <a:pt x="79484" y="2055438"/>
                </a:lnTo>
                <a:lnTo>
                  <a:pt x="105255" y="2014888"/>
                </a:lnTo>
                <a:lnTo>
                  <a:pt x="133865" y="1975770"/>
                </a:lnTo>
                <a:lnTo>
                  <a:pt x="167687" y="1934819"/>
                </a:lnTo>
                <a:lnTo>
                  <a:pt x="203524" y="1895732"/>
                </a:lnTo>
                <a:lnTo>
                  <a:pt x="240983" y="1858171"/>
                </a:lnTo>
                <a:lnTo>
                  <a:pt x="279669" y="1821799"/>
                </a:lnTo>
                <a:lnTo>
                  <a:pt x="319184" y="1786279"/>
                </a:lnTo>
                <a:lnTo>
                  <a:pt x="399129" y="1716438"/>
                </a:lnTo>
                <a:lnTo>
                  <a:pt x="435214" y="1684405"/>
                </a:lnTo>
                <a:lnTo>
                  <a:pt x="470321" y="1651872"/>
                </a:lnTo>
                <a:lnTo>
                  <a:pt x="504219" y="1618573"/>
                </a:lnTo>
                <a:lnTo>
                  <a:pt x="536678" y="1584245"/>
                </a:lnTo>
                <a:lnTo>
                  <a:pt x="567466" y="1548622"/>
                </a:lnTo>
                <a:lnTo>
                  <a:pt x="596353" y="1511440"/>
                </a:lnTo>
                <a:lnTo>
                  <a:pt x="623107" y="1472433"/>
                </a:lnTo>
                <a:lnTo>
                  <a:pt x="647499" y="1431339"/>
                </a:lnTo>
                <a:lnTo>
                  <a:pt x="651337" y="1424206"/>
                </a:lnTo>
                <a:lnTo>
                  <a:pt x="651337" y="1595109"/>
                </a:lnTo>
                <a:lnTo>
                  <a:pt x="608122" y="1647109"/>
                </a:lnTo>
                <a:lnTo>
                  <a:pt x="576636" y="1681028"/>
                </a:lnTo>
                <a:lnTo>
                  <a:pt x="544460" y="1713136"/>
                </a:lnTo>
                <a:lnTo>
                  <a:pt x="511973" y="1743296"/>
                </a:lnTo>
                <a:lnTo>
                  <a:pt x="472909" y="1777827"/>
                </a:lnTo>
                <a:lnTo>
                  <a:pt x="394241" y="1846434"/>
                </a:lnTo>
                <a:lnTo>
                  <a:pt x="355314" y="1881189"/>
                </a:lnTo>
                <a:lnTo>
                  <a:pt x="317113" y="1916698"/>
                </a:lnTo>
                <a:lnTo>
                  <a:pt x="279975" y="1953300"/>
                </a:lnTo>
                <a:lnTo>
                  <a:pt x="244241" y="1991335"/>
                </a:lnTo>
                <a:lnTo>
                  <a:pt x="216788" y="2023139"/>
                </a:lnTo>
                <a:lnTo>
                  <a:pt x="191683" y="2055576"/>
                </a:lnTo>
                <a:lnTo>
                  <a:pt x="168642" y="2089756"/>
                </a:lnTo>
                <a:lnTo>
                  <a:pt x="146820" y="2127620"/>
                </a:lnTo>
                <a:lnTo>
                  <a:pt x="128878" y="2164586"/>
                </a:lnTo>
                <a:lnTo>
                  <a:pt x="126035" y="2171277"/>
                </a:lnTo>
                <a:lnTo>
                  <a:pt x="125157" y="2173706"/>
                </a:lnTo>
                <a:lnTo>
                  <a:pt x="111931" y="2212801"/>
                </a:lnTo>
                <a:lnTo>
                  <a:pt x="101597" y="2255175"/>
                </a:lnTo>
                <a:lnTo>
                  <a:pt x="98892" y="2271024"/>
                </a:lnTo>
                <a:lnTo>
                  <a:pt x="98797" y="2271499"/>
                </a:lnTo>
                <a:lnTo>
                  <a:pt x="98436" y="2274156"/>
                </a:lnTo>
                <a:lnTo>
                  <a:pt x="97611" y="2280230"/>
                </a:lnTo>
                <a:lnTo>
                  <a:pt x="97231" y="2284643"/>
                </a:lnTo>
                <a:lnTo>
                  <a:pt x="94689" y="2329791"/>
                </a:lnTo>
                <a:lnTo>
                  <a:pt x="96736" y="2374490"/>
                </a:lnTo>
                <a:lnTo>
                  <a:pt x="103373" y="2418742"/>
                </a:lnTo>
                <a:lnTo>
                  <a:pt x="114599" y="2462545"/>
                </a:lnTo>
                <a:lnTo>
                  <a:pt x="129307" y="2506585"/>
                </a:lnTo>
                <a:lnTo>
                  <a:pt x="147057" y="2548436"/>
                </a:lnTo>
                <a:lnTo>
                  <a:pt x="168011" y="2589254"/>
                </a:lnTo>
                <a:lnTo>
                  <a:pt x="192328" y="2630198"/>
                </a:lnTo>
                <a:lnTo>
                  <a:pt x="218541" y="2669460"/>
                </a:lnTo>
                <a:lnTo>
                  <a:pt x="246813" y="2707374"/>
                </a:lnTo>
                <a:lnTo>
                  <a:pt x="276966" y="2743979"/>
                </a:lnTo>
                <a:lnTo>
                  <a:pt x="308825" y="2779314"/>
                </a:lnTo>
                <a:lnTo>
                  <a:pt x="342215" y="2813419"/>
                </a:lnTo>
                <a:lnTo>
                  <a:pt x="376959" y="2846333"/>
                </a:lnTo>
                <a:lnTo>
                  <a:pt x="412883" y="2878097"/>
                </a:lnTo>
                <a:lnTo>
                  <a:pt x="449809" y="2908748"/>
                </a:lnTo>
                <a:lnTo>
                  <a:pt x="488589" y="2938779"/>
                </a:lnTo>
                <a:lnTo>
                  <a:pt x="528048" y="2967782"/>
                </a:lnTo>
                <a:lnTo>
                  <a:pt x="568186" y="2995757"/>
                </a:lnTo>
                <a:lnTo>
                  <a:pt x="609003" y="3022703"/>
                </a:lnTo>
                <a:lnTo>
                  <a:pt x="650498" y="3048622"/>
                </a:lnTo>
                <a:lnTo>
                  <a:pt x="651337" y="3049117"/>
                </a:lnTo>
                <a:lnTo>
                  <a:pt x="651337" y="3159038"/>
                </a:lnTo>
                <a:close/>
              </a:path>
              <a:path w="651509" h="3159125">
                <a:moveTo>
                  <a:pt x="126035" y="2171277"/>
                </a:moveTo>
                <a:lnTo>
                  <a:pt x="128788" y="2164586"/>
                </a:lnTo>
                <a:lnTo>
                  <a:pt x="127444" y="2167962"/>
                </a:lnTo>
                <a:lnTo>
                  <a:pt x="126035" y="2171277"/>
                </a:lnTo>
                <a:close/>
              </a:path>
              <a:path w="651509" h="3159125">
                <a:moveTo>
                  <a:pt x="127444" y="2167962"/>
                </a:moveTo>
                <a:lnTo>
                  <a:pt x="128788" y="2164586"/>
                </a:lnTo>
                <a:lnTo>
                  <a:pt x="127444" y="2167962"/>
                </a:lnTo>
                <a:close/>
              </a:path>
              <a:path w="651509" h="3159125">
                <a:moveTo>
                  <a:pt x="126124" y="2171277"/>
                </a:moveTo>
                <a:lnTo>
                  <a:pt x="127444" y="2167962"/>
                </a:lnTo>
                <a:lnTo>
                  <a:pt x="126124" y="2171277"/>
                </a:lnTo>
                <a:close/>
              </a:path>
              <a:path w="651509" h="3159125">
                <a:moveTo>
                  <a:pt x="97611" y="2280230"/>
                </a:moveTo>
                <a:lnTo>
                  <a:pt x="98370" y="2274156"/>
                </a:lnTo>
                <a:lnTo>
                  <a:pt x="97876" y="2278276"/>
                </a:lnTo>
                <a:lnTo>
                  <a:pt x="97611" y="2280230"/>
                </a:lnTo>
                <a:close/>
              </a:path>
              <a:path w="651509" h="3159125">
                <a:moveTo>
                  <a:pt x="97876" y="2278276"/>
                </a:moveTo>
                <a:lnTo>
                  <a:pt x="98370" y="2274156"/>
                </a:lnTo>
                <a:lnTo>
                  <a:pt x="97876" y="2278276"/>
                </a:lnTo>
                <a:close/>
              </a:path>
              <a:path w="651509" h="3159125">
                <a:moveTo>
                  <a:pt x="97662" y="2280230"/>
                </a:moveTo>
                <a:lnTo>
                  <a:pt x="97876" y="2278276"/>
                </a:lnTo>
                <a:lnTo>
                  <a:pt x="97662" y="2280230"/>
                </a:lnTo>
                <a:close/>
              </a:path>
              <a:path w="651509" h="3159125">
                <a:moveTo>
                  <a:pt x="651337" y="939580"/>
                </a:moveTo>
                <a:lnTo>
                  <a:pt x="538784" y="939580"/>
                </a:lnTo>
                <a:lnTo>
                  <a:pt x="531144" y="933839"/>
                </a:lnTo>
                <a:lnTo>
                  <a:pt x="527158" y="930944"/>
                </a:lnTo>
                <a:lnTo>
                  <a:pt x="522792" y="927480"/>
                </a:lnTo>
                <a:lnTo>
                  <a:pt x="473134" y="892207"/>
                </a:lnTo>
                <a:lnTo>
                  <a:pt x="427414" y="861462"/>
                </a:lnTo>
                <a:lnTo>
                  <a:pt x="381426" y="831100"/>
                </a:lnTo>
                <a:lnTo>
                  <a:pt x="335706" y="800344"/>
                </a:lnTo>
                <a:lnTo>
                  <a:pt x="290793" y="768417"/>
                </a:lnTo>
                <a:lnTo>
                  <a:pt x="249565" y="736674"/>
                </a:lnTo>
                <a:lnTo>
                  <a:pt x="209878" y="702324"/>
                </a:lnTo>
                <a:lnTo>
                  <a:pt x="173367" y="664773"/>
                </a:lnTo>
                <a:lnTo>
                  <a:pt x="141664" y="623430"/>
                </a:lnTo>
                <a:lnTo>
                  <a:pt x="116402" y="577702"/>
                </a:lnTo>
                <a:lnTo>
                  <a:pt x="99746" y="530413"/>
                </a:lnTo>
                <a:lnTo>
                  <a:pt x="91137" y="482227"/>
                </a:lnTo>
                <a:lnTo>
                  <a:pt x="90260" y="433826"/>
                </a:lnTo>
                <a:lnTo>
                  <a:pt x="96800" y="385894"/>
                </a:lnTo>
                <a:lnTo>
                  <a:pt x="110444" y="339115"/>
                </a:lnTo>
                <a:lnTo>
                  <a:pt x="130876" y="294171"/>
                </a:lnTo>
                <a:lnTo>
                  <a:pt x="157782" y="251746"/>
                </a:lnTo>
                <a:lnTo>
                  <a:pt x="187724" y="214490"/>
                </a:lnTo>
                <a:lnTo>
                  <a:pt x="220665" y="180357"/>
                </a:lnTo>
                <a:lnTo>
                  <a:pt x="256314" y="149308"/>
                </a:lnTo>
                <a:lnTo>
                  <a:pt x="294382" y="121308"/>
                </a:lnTo>
                <a:lnTo>
                  <a:pt x="334578" y="96320"/>
                </a:lnTo>
                <a:lnTo>
                  <a:pt x="376613" y="74307"/>
                </a:lnTo>
                <a:lnTo>
                  <a:pt x="420197" y="55233"/>
                </a:lnTo>
                <a:lnTo>
                  <a:pt x="465041" y="39060"/>
                </a:lnTo>
                <a:lnTo>
                  <a:pt x="515690" y="24398"/>
                </a:lnTo>
                <a:lnTo>
                  <a:pt x="567197" y="12785"/>
                </a:lnTo>
                <a:lnTo>
                  <a:pt x="619358" y="3914"/>
                </a:lnTo>
                <a:lnTo>
                  <a:pt x="651337" y="0"/>
                </a:lnTo>
                <a:lnTo>
                  <a:pt x="651337" y="95415"/>
                </a:lnTo>
                <a:lnTo>
                  <a:pt x="629503" y="98203"/>
                </a:lnTo>
                <a:lnTo>
                  <a:pt x="580575" y="106911"/>
                </a:lnTo>
                <a:lnTo>
                  <a:pt x="531761" y="118354"/>
                </a:lnTo>
                <a:lnTo>
                  <a:pt x="485626" y="132110"/>
                </a:lnTo>
                <a:lnTo>
                  <a:pt x="441147" y="148786"/>
                </a:lnTo>
                <a:lnTo>
                  <a:pt x="398524" y="168655"/>
                </a:lnTo>
                <a:lnTo>
                  <a:pt x="357955" y="191988"/>
                </a:lnTo>
                <a:lnTo>
                  <a:pt x="319638" y="219056"/>
                </a:lnTo>
                <a:lnTo>
                  <a:pt x="283771" y="250131"/>
                </a:lnTo>
                <a:lnTo>
                  <a:pt x="250553" y="285485"/>
                </a:lnTo>
                <a:lnTo>
                  <a:pt x="223690" y="322951"/>
                </a:lnTo>
                <a:lnTo>
                  <a:pt x="202198" y="363735"/>
                </a:lnTo>
                <a:lnTo>
                  <a:pt x="189670" y="402158"/>
                </a:lnTo>
                <a:lnTo>
                  <a:pt x="184023" y="442175"/>
                </a:lnTo>
                <a:lnTo>
                  <a:pt x="183987" y="458511"/>
                </a:lnTo>
                <a:lnTo>
                  <a:pt x="184316" y="466670"/>
                </a:lnTo>
                <a:lnTo>
                  <a:pt x="184564" y="470315"/>
                </a:lnTo>
                <a:lnTo>
                  <a:pt x="183549" y="470315"/>
                </a:lnTo>
                <a:lnTo>
                  <a:pt x="185447" y="480186"/>
                </a:lnTo>
                <a:lnTo>
                  <a:pt x="185542" y="481467"/>
                </a:lnTo>
                <a:lnTo>
                  <a:pt x="185728" y="481467"/>
                </a:lnTo>
                <a:lnTo>
                  <a:pt x="186016" y="482890"/>
                </a:lnTo>
                <a:lnTo>
                  <a:pt x="186586" y="487209"/>
                </a:lnTo>
                <a:lnTo>
                  <a:pt x="187487" y="491479"/>
                </a:lnTo>
                <a:lnTo>
                  <a:pt x="189170" y="498891"/>
                </a:lnTo>
                <a:lnTo>
                  <a:pt x="191075" y="506242"/>
                </a:lnTo>
                <a:lnTo>
                  <a:pt x="193203" y="513531"/>
                </a:lnTo>
                <a:lnTo>
                  <a:pt x="195554" y="520758"/>
                </a:lnTo>
                <a:lnTo>
                  <a:pt x="196883" y="525266"/>
                </a:lnTo>
                <a:lnTo>
                  <a:pt x="198222" y="528596"/>
                </a:lnTo>
                <a:lnTo>
                  <a:pt x="199635" y="532432"/>
                </a:lnTo>
                <a:lnTo>
                  <a:pt x="199838" y="532858"/>
                </a:lnTo>
                <a:lnTo>
                  <a:pt x="200300" y="534092"/>
                </a:lnTo>
                <a:lnTo>
                  <a:pt x="200433" y="534092"/>
                </a:lnTo>
                <a:lnTo>
                  <a:pt x="201913" y="537177"/>
                </a:lnTo>
                <a:lnTo>
                  <a:pt x="208637" y="549811"/>
                </a:lnTo>
                <a:lnTo>
                  <a:pt x="215806" y="562176"/>
                </a:lnTo>
                <a:lnTo>
                  <a:pt x="223419" y="574273"/>
                </a:lnTo>
                <a:lnTo>
                  <a:pt x="230299" y="584373"/>
                </a:lnTo>
                <a:lnTo>
                  <a:pt x="229741" y="584373"/>
                </a:lnTo>
                <a:lnTo>
                  <a:pt x="231459" y="586813"/>
                </a:lnTo>
                <a:lnTo>
                  <a:pt x="233152" y="588888"/>
                </a:lnTo>
                <a:lnTo>
                  <a:pt x="233635" y="588888"/>
                </a:lnTo>
                <a:lnTo>
                  <a:pt x="236032" y="591843"/>
                </a:lnTo>
                <a:lnTo>
                  <a:pt x="265026" y="623779"/>
                </a:lnTo>
                <a:lnTo>
                  <a:pt x="299405" y="655428"/>
                </a:lnTo>
                <a:lnTo>
                  <a:pt x="311388" y="665396"/>
                </a:lnTo>
                <a:lnTo>
                  <a:pt x="315848" y="669192"/>
                </a:lnTo>
                <a:lnTo>
                  <a:pt x="324305" y="675740"/>
                </a:lnTo>
                <a:lnTo>
                  <a:pt x="325417" y="676610"/>
                </a:lnTo>
                <a:lnTo>
                  <a:pt x="327047" y="677923"/>
                </a:lnTo>
                <a:lnTo>
                  <a:pt x="331326" y="681076"/>
                </a:lnTo>
                <a:lnTo>
                  <a:pt x="336648" y="685080"/>
                </a:lnTo>
                <a:lnTo>
                  <a:pt x="401109" y="730394"/>
                </a:lnTo>
                <a:lnTo>
                  <a:pt x="491260" y="790239"/>
                </a:lnTo>
                <a:lnTo>
                  <a:pt x="535943" y="820744"/>
                </a:lnTo>
                <a:lnTo>
                  <a:pt x="579689" y="852599"/>
                </a:lnTo>
                <a:lnTo>
                  <a:pt x="616066" y="881304"/>
                </a:lnTo>
                <a:lnTo>
                  <a:pt x="651337" y="911897"/>
                </a:lnTo>
                <a:lnTo>
                  <a:pt x="651337" y="939580"/>
                </a:lnTo>
                <a:close/>
              </a:path>
              <a:path w="651509" h="3159125">
                <a:moveTo>
                  <a:pt x="185542" y="481467"/>
                </a:moveTo>
                <a:lnTo>
                  <a:pt x="185447" y="480186"/>
                </a:lnTo>
                <a:lnTo>
                  <a:pt x="183549" y="470315"/>
                </a:lnTo>
                <a:lnTo>
                  <a:pt x="185469" y="480186"/>
                </a:lnTo>
                <a:lnTo>
                  <a:pt x="185542" y="481467"/>
                </a:lnTo>
                <a:close/>
              </a:path>
              <a:path w="651509" h="3159125">
                <a:moveTo>
                  <a:pt x="185542" y="480544"/>
                </a:moveTo>
                <a:lnTo>
                  <a:pt x="185162" y="478667"/>
                </a:lnTo>
                <a:lnTo>
                  <a:pt x="183549" y="470315"/>
                </a:lnTo>
                <a:lnTo>
                  <a:pt x="184564" y="470315"/>
                </a:lnTo>
                <a:lnTo>
                  <a:pt x="185020" y="477006"/>
                </a:lnTo>
                <a:lnTo>
                  <a:pt x="185542" y="479236"/>
                </a:lnTo>
                <a:lnTo>
                  <a:pt x="185542" y="480544"/>
                </a:lnTo>
                <a:close/>
              </a:path>
              <a:path w="651509" h="3159125">
                <a:moveTo>
                  <a:pt x="185728" y="481467"/>
                </a:moveTo>
                <a:lnTo>
                  <a:pt x="185542" y="481467"/>
                </a:lnTo>
                <a:lnTo>
                  <a:pt x="185542" y="480544"/>
                </a:lnTo>
                <a:lnTo>
                  <a:pt x="185728" y="481467"/>
                </a:lnTo>
                <a:close/>
              </a:path>
              <a:path w="651509" h="3159125">
                <a:moveTo>
                  <a:pt x="198547" y="529404"/>
                </a:moveTo>
                <a:lnTo>
                  <a:pt x="198222" y="528596"/>
                </a:lnTo>
                <a:lnTo>
                  <a:pt x="196646" y="524317"/>
                </a:lnTo>
                <a:lnTo>
                  <a:pt x="198547" y="529404"/>
                </a:lnTo>
                <a:close/>
              </a:path>
              <a:path w="651509" h="3159125">
                <a:moveTo>
                  <a:pt x="200433" y="534092"/>
                </a:moveTo>
                <a:lnTo>
                  <a:pt x="200300" y="534092"/>
                </a:lnTo>
                <a:lnTo>
                  <a:pt x="199840" y="532858"/>
                </a:lnTo>
                <a:lnTo>
                  <a:pt x="200433" y="534092"/>
                </a:lnTo>
                <a:close/>
              </a:path>
              <a:path w="651509" h="3159125">
                <a:moveTo>
                  <a:pt x="233152" y="588888"/>
                </a:moveTo>
                <a:lnTo>
                  <a:pt x="231338" y="586660"/>
                </a:lnTo>
                <a:lnTo>
                  <a:pt x="229741" y="584373"/>
                </a:lnTo>
                <a:lnTo>
                  <a:pt x="231812" y="586660"/>
                </a:lnTo>
                <a:lnTo>
                  <a:pt x="233152" y="588888"/>
                </a:lnTo>
                <a:close/>
              </a:path>
              <a:path w="651509" h="3159125">
                <a:moveTo>
                  <a:pt x="231812" y="586660"/>
                </a:moveTo>
                <a:lnTo>
                  <a:pt x="229741" y="584373"/>
                </a:lnTo>
                <a:lnTo>
                  <a:pt x="230299" y="584373"/>
                </a:lnTo>
                <a:lnTo>
                  <a:pt x="231477" y="586101"/>
                </a:lnTo>
                <a:lnTo>
                  <a:pt x="231812" y="586660"/>
                </a:lnTo>
                <a:close/>
              </a:path>
              <a:path w="651509" h="3159125">
                <a:moveTo>
                  <a:pt x="233635" y="588888"/>
                </a:moveTo>
                <a:lnTo>
                  <a:pt x="233152" y="588888"/>
                </a:lnTo>
                <a:lnTo>
                  <a:pt x="231812" y="586660"/>
                </a:lnTo>
                <a:lnTo>
                  <a:pt x="233635" y="588888"/>
                </a:lnTo>
                <a:close/>
              </a:path>
              <a:path w="651509" h="3159125">
                <a:moveTo>
                  <a:pt x="332457" y="681909"/>
                </a:moveTo>
                <a:lnTo>
                  <a:pt x="328091" y="678683"/>
                </a:lnTo>
                <a:lnTo>
                  <a:pt x="324610" y="675978"/>
                </a:lnTo>
                <a:lnTo>
                  <a:pt x="332457" y="681909"/>
                </a:lnTo>
                <a:close/>
              </a:path>
              <a:path w="651509" h="3159125">
                <a:moveTo>
                  <a:pt x="531489" y="934114"/>
                </a:moveTo>
                <a:lnTo>
                  <a:pt x="531112" y="933839"/>
                </a:lnTo>
                <a:lnTo>
                  <a:pt x="531489" y="934114"/>
                </a:lnTo>
                <a:close/>
              </a:path>
              <a:path w="651509" h="3159125">
                <a:moveTo>
                  <a:pt x="651337" y="1043171"/>
                </a:moveTo>
                <a:lnTo>
                  <a:pt x="644605" y="1043171"/>
                </a:lnTo>
                <a:lnTo>
                  <a:pt x="637914" y="1034772"/>
                </a:lnTo>
                <a:lnTo>
                  <a:pt x="629486" y="1024855"/>
                </a:lnTo>
                <a:lnTo>
                  <a:pt x="602475" y="995982"/>
                </a:lnTo>
                <a:lnTo>
                  <a:pt x="566022" y="962311"/>
                </a:lnTo>
                <a:lnTo>
                  <a:pt x="531489" y="934114"/>
                </a:lnTo>
                <a:lnTo>
                  <a:pt x="532425" y="934835"/>
                </a:lnTo>
                <a:lnTo>
                  <a:pt x="538784" y="939580"/>
                </a:lnTo>
                <a:lnTo>
                  <a:pt x="651337" y="939580"/>
                </a:lnTo>
                <a:lnTo>
                  <a:pt x="651337" y="1043171"/>
                </a:lnTo>
                <a:close/>
              </a:path>
              <a:path w="651509" h="3159125">
                <a:moveTo>
                  <a:pt x="651337" y="1052863"/>
                </a:moveTo>
                <a:lnTo>
                  <a:pt x="649919" y="1050763"/>
                </a:lnTo>
                <a:lnTo>
                  <a:pt x="647240" y="1047041"/>
                </a:lnTo>
                <a:lnTo>
                  <a:pt x="643756" y="1042340"/>
                </a:lnTo>
                <a:lnTo>
                  <a:pt x="642025" y="1039953"/>
                </a:lnTo>
                <a:lnTo>
                  <a:pt x="644605" y="1043171"/>
                </a:lnTo>
                <a:lnTo>
                  <a:pt x="651337" y="1043171"/>
                </a:lnTo>
                <a:lnTo>
                  <a:pt x="651337" y="1052863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80485" y="9658823"/>
            <a:ext cx="3704590" cy="628650"/>
          </a:xfrm>
          <a:custGeom>
            <a:avLst/>
            <a:gdLst/>
            <a:ahLst/>
            <a:cxnLst/>
            <a:rect l="l" t="t" r="r" b="b"/>
            <a:pathLst>
              <a:path w="3704590" h="628650">
                <a:moveTo>
                  <a:pt x="1556665" y="239743"/>
                </a:moveTo>
                <a:lnTo>
                  <a:pt x="1182757" y="239743"/>
                </a:lnTo>
                <a:lnTo>
                  <a:pt x="1232173" y="237179"/>
                </a:lnTo>
                <a:lnTo>
                  <a:pt x="1281397" y="231212"/>
                </a:lnTo>
                <a:lnTo>
                  <a:pt x="1330204" y="222265"/>
                </a:lnTo>
                <a:lnTo>
                  <a:pt x="1378370" y="210764"/>
                </a:lnTo>
                <a:lnTo>
                  <a:pt x="1425670" y="197133"/>
                </a:lnTo>
                <a:lnTo>
                  <a:pt x="1468788" y="182705"/>
                </a:lnTo>
                <a:lnTo>
                  <a:pt x="1511326" y="166802"/>
                </a:lnTo>
                <a:lnTo>
                  <a:pt x="1553283" y="149425"/>
                </a:lnTo>
                <a:lnTo>
                  <a:pt x="1594659" y="130573"/>
                </a:lnTo>
                <a:lnTo>
                  <a:pt x="1635312" y="110256"/>
                </a:lnTo>
                <a:lnTo>
                  <a:pt x="1715504" y="67441"/>
                </a:lnTo>
                <a:lnTo>
                  <a:pt x="1755966" y="46694"/>
                </a:lnTo>
                <a:lnTo>
                  <a:pt x="1798051" y="27739"/>
                </a:lnTo>
                <a:lnTo>
                  <a:pt x="1841549" y="12570"/>
                </a:lnTo>
                <a:lnTo>
                  <a:pt x="1886392" y="2789"/>
                </a:lnTo>
                <a:lnTo>
                  <a:pt x="1932512" y="0"/>
                </a:lnTo>
                <a:lnTo>
                  <a:pt x="1972763" y="3939"/>
                </a:lnTo>
                <a:lnTo>
                  <a:pt x="2011572" y="12758"/>
                </a:lnTo>
                <a:lnTo>
                  <a:pt x="2048938" y="26458"/>
                </a:lnTo>
                <a:lnTo>
                  <a:pt x="2084862" y="45038"/>
                </a:lnTo>
                <a:lnTo>
                  <a:pt x="2123581" y="70773"/>
                </a:lnTo>
                <a:lnTo>
                  <a:pt x="2141076" y="85322"/>
                </a:lnTo>
                <a:lnTo>
                  <a:pt x="1914992" y="85322"/>
                </a:lnTo>
                <a:lnTo>
                  <a:pt x="1877243" y="91090"/>
                </a:lnTo>
                <a:lnTo>
                  <a:pt x="1840162" y="102231"/>
                </a:lnTo>
                <a:lnTo>
                  <a:pt x="1804570" y="117371"/>
                </a:lnTo>
                <a:lnTo>
                  <a:pt x="1764651" y="137554"/>
                </a:lnTo>
                <a:lnTo>
                  <a:pt x="1685833" y="179752"/>
                </a:lnTo>
                <a:lnTo>
                  <a:pt x="1645938" y="199935"/>
                </a:lnTo>
                <a:lnTo>
                  <a:pt x="1604034" y="219510"/>
                </a:lnTo>
                <a:lnTo>
                  <a:pt x="1561597" y="237793"/>
                </a:lnTo>
                <a:lnTo>
                  <a:pt x="1556665" y="239743"/>
                </a:lnTo>
                <a:close/>
              </a:path>
              <a:path w="3704590" h="628650">
                <a:moveTo>
                  <a:pt x="22710" y="392278"/>
                </a:moveTo>
                <a:lnTo>
                  <a:pt x="17107" y="385830"/>
                </a:lnTo>
                <a:lnTo>
                  <a:pt x="11523" y="370262"/>
                </a:lnTo>
                <a:lnTo>
                  <a:pt x="12963" y="353770"/>
                </a:lnTo>
                <a:lnTo>
                  <a:pt x="31036" y="308309"/>
                </a:lnTo>
                <a:lnTo>
                  <a:pt x="53532" y="265431"/>
                </a:lnTo>
                <a:lnTo>
                  <a:pt x="80176" y="225250"/>
                </a:lnTo>
                <a:lnTo>
                  <a:pt x="110694" y="187882"/>
                </a:lnTo>
                <a:lnTo>
                  <a:pt x="144810" y="153441"/>
                </a:lnTo>
                <a:lnTo>
                  <a:pt x="182274" y="122024"/>
                </a:lnTo>
                <a:lnTo>
                  <a:pt x="244198" y="81430"/>
                </a:lnTo>
                <a:lnTo>
                  <a:pt x="311227" y="49905"/>
                </a:lnTo>
                <a:lnTo>
                  <a:pt x="381983" y="27992"/>
                </a:lnTo>
                <a:lnTo>
                  <a:pt x="455113" y="16215"/>
                </a:lnTo>
                <a:lnTo>
                  <a:pt x="509422" y="14787"/>
                </a:lnTo>
                <a:lnTo>
                  <a:pt x="562440" y="20083"/>
                </a:lnTo>
                <a:lnTo>
                  <a:pt x="614223" y="31322"/>
                </a:lnTo>
                <a:lnTo>
                  <a:pt x="664824" y="47722"/>
                </a:lnTo>
                <a:lnTo>
                  <a:pt x="714298" y="68501"/>
                </a:lnTo>
                <a:lnTo>
                  <a:pt x="762700" y="92878"/>
                </a:lnTo>
                <a:lnTo>
                  <a:pt x="774151" y="99288"/>
                </a:lnTo>
                <a:lnTo>
                  <a:pt x="500873" y="99288"/>
                </a:lnTo>
                <a:lnTo>
                  <a:pt x="453661" y="101523"/>
                </a:lnTo>
                <a:lnTo>
                  <a:pt x="406822" y="109195"/>
                </a:lnTo>
                <a:lnTo>
                  <a:pt x="360875" y="122041"/>
                </a:lnTo>
                <a:lnTo>
                  <a:pt x="316510" y="139725"/>
                </a:lnTo>
                <a:lnTo>
                  <a:pt x="274162" y="162016"/>
                </a:lnTo>
                <a:lnTo>
                  <a:pt x="234436" y="188614"/>
                </a:lnTo>
                <a:lnTo>
                  <a:pt x="197893" y="219236"/>
                </a:lnTo>
                <a:lnTo>
                  <a:pt x="165097" y="253600"/>
                </a:lnTo>
                <a:lnTo>
                  <a:pt x="136609" y="291422"/>
                </a:lnTo>
                <a:lnTo>
                  <a:pt x="133631" y="296591"/>
                </a:lnTo>
                <a:lnTo>
                  <a:pt x="70270" y="296591"/>
                </a:lnTo>
                <a:lnTo>
                  <a:pt x="53499" y="300007"/>
                </a:lnTo>
                <a:lnTo>
                  <a:pt x="40582" y="309236"/>
                </a:lnTo>
                <a:lnTo>
                  <a:pt x="31896" y="322770"/>
                </a:lnTo>
                <a:lnTo>
                  <a:pt x="27821" y="339040"/>
                </a:lnTo>
                <a:lnTo>
                  <a:pt x="22710" y="392278"/>
                </a:lnTo>
                <a:close/>
              </a:path>
              <a:path w="3704590" h="628650">
                <a:moveTo>
                  <a:pt x="2440309" y="521529"/>
                </a:moveTo>
                <a:lnTo>
                  <a:pt x="2393923" y="517843"/>
                </a:lnTo>
                <a:lnTo>
                  <a:pt x="2348810" y="504040"/>
                </a:lnTo>
                <a:lnTo>
                  <a:pt x="2314611" y="483020"/>
                </a:lnTo>
                <a:lnTo>
                  <a:pt x="2286293" y="455075"/>
                </a:lnTo>
                <a:lnTo>
                  <a:pt x="2263054" y="422355"/>
                </a:lnTo>
                <a:lnTo>
                  <a:pt x="2244088" y="387008"/>
                </a:lnTo>
                <a:lnTo>
                  <a:pt x="2227881" y="352106"/>
                </a:lnTo>
                <a:lnTo>
                  <a:pt x="2211657" y="317434"/>
                </a:lnTo>
                <a:lnTo>
                  <a:pt x="2194256" y="283367"/>
                </a:lnTo>
                <a:lnTo>
                  <a:pt x="2174514" y="250279"/>
                </a:lnTo>
                <a:lnTo>
                  <a:pt x="2130122" y="192048"/>
                </a:lnTo>
                <a:lnTo>
                  <a:pt x="2076881" y="141780"/>
                </a:lnTo>
                <a:lnTo>
                  <a:pt x="2017521" y="105443"/>
                </a:lnTo>
                <a:lnTo>
                  <a:pt x="1952590" y="86299"/>
                </a:lnTo>
                <a:lnTo>
                  <a:pt x="1914992" y="85322"/>
                </a:lnTo>
                <a:lnTo>
                  <a:pt x="2141076" y="85322"/>
                </a:lnTo>
                <a:lnTo>
                  <a:pt x="2192424" y="133956"/>
                </a:lnTo>
                <a:lnTo>
                  <a:pt x="2222397" y="170221"/>
                </a:lnTo>
                <a:lnTo>
                  <a:pt x="2249305" y="208812"/>
                </a:lnTo>
                <a:lnTo>
                  <a:pt x="2273073" y="249137"/>
                </a:lnTo>
                <a:lnTo>
                  <a:pt x="2293626" y="290606"/>
                </a:lnTo>
                <a:lnTo>
                  <a:pt x="2308250" y="324472"/>
                </a:lnTo>
                <a:lnTo>
                  <a:pt x="2323707" y="358206"/>
                </a:lnTo>
                <a:lnTo>
                  <a:pt x="2342462" y="389722"/>
                </a:lnTo>
                <a:lnTo>
                  <a:pt x="2366554" y="416001"/>
                </a:lnTo>
                <a:lnTo>
                  <a:pt x="2399335" y="432562"/>
                </a:lnTo>
                <a:lnTo>
                  <a:pt x="2437369" y="437315"/>
                </a:lnTo>
                <a:lnTo>
                  <a:pt x="2803740" y="437315"/>
                </a:lnTo>
                <a:lnTo>
                  <a:pt x="2764052" y="452015"/>
                </a:lnTo>
                <a:lnTo>
                  <a:pt x="2718980" y="466982"/>
                </a:lnTo>
                <a:lnTo>
                  <a:pt x="2673423" y="480403"/>
                </a:lnTo>
                <a:lnTo>
                  <a:pt x="2627382" y="492277"/>
                </a:lnTo>
                <a:lnTo>
                  <a:pt x="2580856" y="502604"/>
                </a:lnTo>
                <a:lnTo>
                  <a:pt x="2533846" y="511384"/>
                </a:lnTo>
                <a:lnTo>
                  <a:pt x="2487205" y="518307"/>
                </a:lnTo>
                <a:lnTo>
                  <a:pt x="2440309" y="521529"/>
                </a:lnTo>
                <a:close/>
              </a:path>
              <a:path w="3704590" h="628650">
                <a:moveTo>
                  <a:pt x="1174927" y="324472"/>
                </a:moveTo>
                <a:lnTo>
                  <a:pt x="1124026" y="322570"/>
                </a:lnTo>
                <a:lnTo>
                  <a:pt x="1078621" y="317876"/>
                </a:lnTo>
                <a:lnTo>
                  <a:pt x="1033913" y="309944"/>
                </a:lnTo>
                <a:lnTo>
                  <a:pt x="989902" y="298774"/>
                </a:lnTo>
                <a:lnTo>
                  <a:pt x="946589" y="284366"/>
                </a:lnTo>
                <a:lnTo>
                  <a:pt x="905220" y="266959"/>
                </a:lnTo>
                <a:lnTo>
                  <a:pt x="864949" y="247334"/>
                </a:lnTo>
                <a:lnTo>
                  <a:pt x="825458" y="226158"/>
                </a:lnTo>
                <a:lnTo>
                  <a:pt x="786428" y="204095"/>
                </a:lnTo>
                <a:lnTo>
                  <a:pt x="749848" y="182949"/>
                </a:lnTo>
                <a:lnTo>
                  <a:pt x="712854" y="162277"/>
                </a:lnTo>
                <a:lnTo>
                  <a:pt x="675111" y="143093"/>
                </a:lnTo>
                <a:lnTo>
                  <a:pt x="636286" y="126413"/>
                </a:lnTo>
                <a:lnTo>
                  <a:pt x="569839" y="106564"/>
                </a:lnTo>
                <a:lnTo>
                  <a:pt x="500873" y="99288"/>
                </a:lnTo>
                <a:lnTo>
                  <a:pt x="774151" y="99288"/>
                </a:lnTo>
                <a:lnTo>
                  <a:pt x="801480" y="114585"/>
                </a:lnTo>
                <a:lnTo>
                  <a:pt x="839994" y="136765"/>
                </a:lnTo>
                <a:lnTo>
                  <a:pt x="878691" y="158619"/>
                </a:lnTo>
                <a:lnTo>
                  <a:pt x="918021" y="179347"/>
                </a:lnTo>
                <a:lnTo>
                  <a:pt x="958021" y="197580"/>
                </a:lnTo>
                <a:lnTo>
                  <a:pt x="999059" y="212593"/>
                </a:lnTo>
                <a:lnTo>
                  <a:pt x="1041136" y="224386"/>
                </a:lnTo>
                <a:lnTo>
                  <a:pt x="1084252" y="232960"/>
                </a:lnTo>
                <a:lnTo>
                  <a:pt x="1133375" y="238478"/>
                </a:lnTo>
                <a:lnTo>
                  <a:pt x="1182757" y="239743"/>
                </a:lnTo>
                <a:lnTo>
                  <a:pt x="1556665" y="239743"/>
                </a:lnTo>
                <a:lnTo>
                  <a:pt x="1518627" y="254785"/>
                </a:lnTo>
                <a:lnTo>
                  <a:pt x="1475123" y="270485"/>
                </a:lnTo>
                <a:lnTo>
                  <a:pt x="1426623" y="285798"/>
                </a:lnTo>
                <a:lnTo>
                  <a:pt x="1377267" y="298978"/>
                </a:lnTo>
                <a:lnTo>
                  <a:pt x="1327237" y="309729"/>
                </a:lnTo>
                <a:lnTo>
                  <a:pt x="1276715" y="317757"/>
                </a:lnTo>
                <a:lnTo>
                  <a:pt x="1225884" y="322770"/>
                </a:lnTo>
                <a:lnTo>
                  <a:pt x="1174927" y="324472"/>
                </a:lnTo>
                <a:close/>
              </a:path>
              <a:path w="3704590" h="628650">
                <a:moveTo>
                  <a:pt x="2803740" y="437315"/>
                </a:moveTo>
                <a:lnTo>
                  <a:pt x="2437369" y="437315"/>
                </a:lnTo>
                <a:lnTo>
                  <a:pt x="2477012" y="434595"/>
                </a:lnTo>
                <a:lnTo>
                  <a:pt x="2514616" y="428735"/>
                </a:lnTo>
                <a:lnTo>
                  <a:pt x="2568027" y="418726"/>
                </a:lnTo>
                <a:lnTo>
                  <a:pt x="2620768" y="406608"/>
                </a:lnTo>
                <a:lnTo>
                  <a:pt x="2672838" y="392380"/>
                </a:lnTo>
                <a:lnTo>
                  <a:pt x="2724238" y="376043"/>
                </a:lnTo>
                <a:lnTo>
                  <a:pt x="2774967" y="357597"/>
                </a:lnTo>
                <a:lnTo>
                  <a:pt x="2825026" y="337042"/>
                </a:lnTo>
                <a:lnTo>
                  <a:pt x="2874415" y="314378"/>
                </a:lnTo>
                <a:lnTo>
                  <a:pt x="2958501" y="271950"/>
                </a:lnTo>
                <a:lnTo>
                  <a:pt x="3000984" y="251651"/>
                </a:lnTo>
                <a:lnTo>
                  <a:pt x="3044593" y="233724"/>
                </a:lnTo>
                <a:lnTo>
                  <a:pt x="3091608" y="219761"/>
                </a:lnTo>
                <a:lnTo>
                  <a:pt x="3140083" y="212304"/>
                </a:lnTo>
                <a:lnTo>
                  <a:pt x="3164643" y="211034"/>
                </a:lnTo>
                <a:lnTo>
                  <a:pt x="3189119" y="211428"/>
                </a:lnTo>
                <a:lnTo>
                  <a:pt x="3237822" y="217212"/>
                </a:lnTo>
                <a:lnTo>
                  <a:pt x="3284602" y="228693"/>
                </a:lnTo>
                <a:lnTo>
                  <a:pt x="3330149" y="244814"/>
                </a:lnTo>
                <a:lnTo>
                  <a:pt x="3374485" y="264262"/>
                </a:lnTo>
                <a:lnTo>
                  <a:pt x="3417636" y="285724"/>
                </a:lnTo>
                <a:lnTo>
                  <a:pt x="3436093" y="295655"/>
                </a:lnTo>
                <a:lnTo>
                  <a:pt x="3173717" y="295655"/>
                </a:lnTo>
                <a:lnTo>
                  <a:pt x="3124758" y="300382"/>
                </a:lnTo>
                <a:lnTo>
                  <a:pt x="3077404" y="312929"/>
                </a:lnTo>
                <a:lnTo>
                  <a:pt x="3031270" y="331122"/>
                </a:lnTo>
                <a:lnTo>
                  <a:pt x="2985974" y="352786"/>
                </a:lnTo>
                <a:lnTo>
                  <a:pt x="2941132" y="375748"/>
                </a:lnTo>
                <a:lnTo>
                  <a:pt x="2896361" y="397832"/>
                </a:lnTo>
                <a:lnTo>
                  <a:pt x="2852743" y="417440"/>
                </a:lnTo>
                <a:lnTo>
                  <a:pt x="2808639" y="435501"/>
                </a:lnTo>
                <a:lnTo>
                  <a:pt x="2803740" y="437315"/>
                </a:lnTo>
                <a:close/>
              </a:path>
              <a:path w="3704590" h="628650">
                <a:moveTo>
                  <a:pt x="3704590" y="628176"/>
                </a:moveTo>
                <a:lnTo>
                  <a:pt x="3620117" y="628176"/>
                </a:lnTo>
                <a:lnTo>
                  <a:pt x="3615186" y="594696"/>
                </a:lnTo>
                <a:lnTo>
                  <a:pt x="3603563" y="559733"/>
                </a:lnTo>
                <a:lnTo>
                  <a:pt x="3566139" y="499774"/>
                </a:lnTo>
                <a:lnTo>
                  <a:pt x="3515693" y="448984"/>
                </a:lnTo>
                <a:lnTo>
                  <a:pt x="3454896" y="404582"/>
                </a:lnTo>
                <a:lnTo>
                  <a:pt x="3389577" y="366802"/>
                </a:lnTo>
                <a:lnTo>
                  <a:pt x="3349943" y="346462"/>
                </a:lnTo>
                <a:lnTo>
                  <a:pt x="3309396" y="328020"/>
                </a:lnTo>
                <a:lnTo>
                  <a:pt x="3267712" y="312499"/>
                </a:lnTo>
                <a:lnTo>
                  <a:pt x="3224663" y="300921"/>
                </a:lnTo>
                <a:lnTo>
                  <a:pt x="3173717" y="295655"/>
                </a:lnTo>
                <a:lnTo>
                  <a:pt x="3436093" y="295655"/>
                </a:lnTo>
                <a:lnTo>
                  <a:pt x="3489276" y="326457"/>
                </a:lnTo>
                <a:lnTo>
                  <a:pt x="3523547" y="349272"/>
                </a:lnTo>
                <a:lnTo>
                  <a:pt x="3556785" y="373721"/>
                </a:lnTo>
                <a:lnTo>
                  <a:pt x="3593193" y="405203"/>
                </a:lnTo>
                <a:lnTo>
                  <a:pt x="3625987" y="440205"/>
                </a:lnTo>
                <a:lnTo>
                  <a:pt x="3654309" y="478470"/>
                </a:lnTo>
                <a:lnTo>
                  <a:pt x="3677305" y="519738"/>
                </a:lnTo>
                <a:lnTo>
                  <a:pt x="3694119" y="563751"/>
                </a:lnTo>
                <a:lnTo>
                  <a:pt x="3703896" y="610251"/>
                </a:lnTo>
                <a:lnTo>
                  <a:pt x="3704590" y="628176"/>
                </a:lnTo>
                <a:close/>
              </a:path>
              <a:path w="3704590" h="628650">
                <a:moveTo>
                  <a:pt x="59599" y="407100"/>
                </a:moveTo>
                <a:lnTo>
                  <a:pt x="42678" y="405983"/>
                </a:lnTo>
                <a:lnTo>
                  <a:pt x="28048" y="398421"/>
                </a:lnTo>
                <a:lnTo>
                  <a:pt x="22799" y="392380"/>
                </a:lnTo>
                <a:lnTo>
                  <a:pt x="22830" y="391029"/>
                </a:lnTo>
                <a:lnTo>
                  <a:pt x="27821" y="339040"/>
                </a:lnTo>
                <a:lnTo>
                  <a:pt x="53507" y="300001"/>
                </a:lnTo>
                <a:lnTo>
                  <a:pt x="70270" y="296591"/>
                </a:lnTo>
                <a:lnTo>
                  <a:pt x="86167" y="300007"/>
                </a:lnTo>
                <a:lnTo>
                  <a:pt x="100281" y="309236"/>
                </a:lnTo>
                <a:lnTo>
                  <a:pt x="110004" y="322770"/>
                </a:lnTo>
                <a:lnTo>
                  <a:pt x="112009" y="334788"/>
                </a:lnTo>
                <a:lnTo>
                  <a:pt x="94916" y="376043"/>
                </a:lnTo>
                <a:lnTo>
                  <a:pt x="94867" y="376311"/>
                </a:lnTo>
                <a:lnTo>
                  <a:pt x="86899" y="391029"/>
                </a:lnTo>
                <a:lnTo>
                  <a:pt x="74737" y="401711"/>
                </a:lnTo>
                <a:lnTo>
                  <a:pt x="59599" y="407100"/>
                </a:lnTo>
                <a:close/>
              </a:path>
              <a:path w="3704590" h="628650">
                <a:moveTo>
                  <a:pt x="112009" y="334788"/>
                </a:moveTo>
                <a:lnTo>
                  <a:pt x="109989" y="322737"/>
                </a:lnTo>
                <a:lnTo>
                  <a:pt x="100257" y="309220"/>
                </a:lnTo>
                <a:lnTo>
                  <a:pt x="86139" y="300001"/>
                </a:lnTo>
                <a:lnTo>
                  <a:pt x="70270" y="296591"/>
                </a:lnTo>
                <a:lnTo>
                  <a:pt x="133631" y="296591"/>
                </a:lnTo>
                <a:lnTo>
                  <a:pt x="112991" y="332420"/>
                </a:lnTo>
                <a:lnTo>
                  <a:pt x="112009" y="334788"/>
                </a:lnTo>
                <a:close/>
              </a:path>
              <a:path w="3704590" h="628650">
                <a:moveTo>
                  <a:pt x="105866" y="407100"/>
                </a:moveTo>
                <a:lnTo>
                  <a:pt x="59599" y="407100"/>
                </a:lnTo>
                <a:lnTo>
                  <a:pt x="74737" y="401711"/>
                </a:lnTo>
                <a:lnTo>
                  <a:pt x="86899" y="391029"/>
                </a:lnTo>
                <a:lnTo>
                  <a:pt x="94890" y="376268"/>
                </a:lnTo>
                <a:lnTo>
                  <a:pt x="94916" y="376043"/>
                </a:lnTo>
                <a:lnTo>
                  <a:pt x="112009" y="334788"/>
                </a:lnTo>
                <a:lnTo>
                  <a:pt x="112719" y="339040"/>
                </a:lnTo>
                <a:lnTo>
                  <a:pt x="107955" y="387008"/>
                </a:lnTo>
                <a:lnTo>
                  <a:pt x="105866" y="407100"/>
                </a:lnTo>
                <a:close/>
              </a:path>
              <a:path w="3704590" h="628650">
                <a:moveTo>
                  <a:pt x="94805" y="376311"/>
                </a:moveTo>
                <a:close/>
              </a:path>
              <a:path w="3704590" h="628650">
                <a:moveTo>
                  <a:pt x="94867" y="376311"/>
                </a:moveTo>
                <a:close/>
              </a:path>
              <a:path w="3704590" h="628650">
                <a:moveTo>
                  <a:pt x="84141" y="628176"/>
                </a:moveTo>
                <a:lnTo>
                  <a:pt x="0" y="628176"/>
                </a:lnTo>
                <a:lnTo>
                  <a:pt x="3343" y="592940"/>
                </a:lnTo>
                <a:lnTo>
                  <a:pt x="8082" y="544664"/>
                </a:lnTo>
                <a:lnTo>
                  <a:pt x="22710" y="392278"/>
                </a:lnTo>
                <a:lnTo>
                  <a:pt x="28048" y="398421"/>
                </a:lnTo>
                <a:lnTo>
                  <a:pt x="42678" y="405983"/>
                </a:lnTo>
                <a:lnTo>
                  <a:pt x="59599" y="407100"/>
                </a:lnTo>
                <a:lnTo>
                  <a:pt x="105866" y="407100"/>
                </a:lnTo>
                <a:lnTo>
                  <a:pt x="102912" y="435501"/>
                </a:lnTo>
                <a:lnTo>
                  <a:pt x="98092" y="481353"/>
                </a:lnTo>
                <a:lnTo>
                  <a:pt x="93213" y="528846"/>
                </a:lnTo>
                <a:lnTo>
                  <a:pt x="88613" y="576361"/>
                </a:lnTo>
                <a:lnTo>
                  <a:pt x="84460" y="623895"/>
                </a:lnTo>
                <a:lnTo>
                  <a:pt x="84141" y="628176"/>
                </a:lnTo>
                <a:close/>
              </a:path>
            </a:pathLst>
          </a:custGeom>
          <a:solidFill>
            <a:srgbClr val="FFC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045844" cy="2382520"/>
          </a:xfrm>
          <a:custGeom>
            <a:avLst/>
            <a:gdLst/>
            <a:ahLst/>
            <a:cxnLst/>
            <a:rect l="l" t="t" r="r" b="b"/>
            <a:pathLst>
              <a:path w="1045844" h="2382520">
                <a:moveTo>
                  <a:pt x="862392" y="1158921"/>
                </a:moveTo>
                <a:lnTo>
                  <a:pt x="562432" y="1158921"/>
                </a:lnTo>
                <a:lnTo>
                  <a:pt x="611454" y="1157197"/>
                </a:lnTo>
                <a:lnTo>
                  <a:pt x="659664" y="1151788"/>
                </a:lnTo>
                <a:lnTo>
                  <a:pt x="706782" y="1140949"/>
                </a:lnTo>
                <a:lnTo>
                  <a:pt x="770146" y="1112672"/>
                </a:lnTo>
                <a:lnTo>
                  <a:pt x="818111" y="1067077"/>
                </a:lnTo>
                <a:lnTo>
                  <a:pt x="833697" y="1030874"/>
                </a:lnTo>
                <a:lnTo>
                  <a:pt x="838209" y="991640"/>
                </a:lnTo>
                <a:lnTo>
                  <a:pt x="833147" y="951339"/>
                </a:lnTo>
                <a:lnTo>
                  <a:pt x="820008" y="911936"/>
                </a:lnTo>
                <a:lnTo>
                  <a:pt x="797629" y="869934"/>
                </a:lnTo>
                <a:lnTo>
                  <a:pt x="770134" y="831065"/>
                </a:lnTo>
                <a:lnTo>
                  <a:pt x="739696" y="794285"/>
                </a:lnTo>
                <a:lnTo>
                  <a:pt x="708489" y="758550"/>
                </a:lnTo>
                <a:lnTo>
                  <a:pt x="679124" y="723546"/>
                </a:lnTo>
                <a:lnTo>
                  <a:pt x="651443" y="687399"/>
                </a:lnTo>
                <a:lnTo>
                  <a:pt x="626137" y="649607"/>
                </a:lnTo>
                <a:lnTo>
                  <a:pt x="603892" y="609668"/>
                </a:lnTo>
                <a:lnTo>
                  <a:pt x="583981" y="565435"/>
                </a:lnTo>
                <a:lnTo>
                  <a:pt x="567461" y="518889"/>
                </a:lnTo>
                <a:lnTo>
                  <a:pt x="555202" y="470756"/>
                </a:lnTo>
                <a:lnTo>
                  <a:pt x="548075" y="421757"/>
                </a:lnTo>
                <a:lnTo>
                  <a:pt x="546951" y="372619"/>
                </a:lnTo>
                <a:lnTo>
                  <a:pt x="552702" y="324065"/>
                </a:lnTo>
                <a:lnTo>
                  <a:pt x="566198" y="276818"/>
                </a:lnTo>
                <a:lnTo>
                  <a:pt x="586514" y="234046"/>
                </a:lnTo>
                <a:lnTo>
                  <a:pt x="612729" y="196083"/>
                </a:lnTo>
                <a:lnTo>
                  <a:pt x="644483" y="162548"/>
                </a:lnTo>
                <a:lnTo>
                  <a:pt x="681415" y="133057"/>
                </a:lnTo>
                <a:lnTo>
                  <a:pt x="721987" y="107285"/>
                </a:lnTo>
                <a:lnTo>
                  <a:pt x="764106" y="83918"/>
                </a:lnTo>
                <a:lnTo>
                  <a:pt x="806581" y="61093"/>
                </a:lnTo>
                <a:lnTo>
                  <a:pt x="848220" y="36948"/>
                </a:lnTo>
                <a:lnTo>
                  <a:pt x="891807" y="7805"/>
                </a:lnTo>
                <a:lnTo>
                  <a:pt x="901878" y="0"/>
                </a:lnTo>
                <a:lnTo>
                  <a:pt x="1045557" y="0"/>
                </a:lnTo>
                <a:lnTo>
                  <a:pt x="990796" y="51267"/>
                </a:lnTo>
                <a:lnTo>
                  <a:pt x="950136" y="82155"/>
                </a:lnTo>
                <a:lnTo>
                  <a:pt x="908134" y="110982"/>
                </a:lnTo>
                <a:lnTo>
                  <a:pt x="864790" y="137748"/>
                </a:lnTo>
                <a:lnTo>
                  <a:pt x="820103" y="162454"/>
                </a:lnTo>
                <a:lnTo>
                  <a:pt x="780802" y="183495"/>
                </a:lnTo>
                <a:lnTo>
                  <a:pt x="741709" y="206710"/>
                </a:lnTo>
                <a:lnTo>
                  <a:pt x="706253" y="233578"/>
                </a:lnTo>
                <a:lnTo>
                  <a:pt x="677860" y="265581"/>
                </a:lnTo>
                <a:lnTo>
                  <a:pt x="648712" y="330965"/>
                </a:lnTo>
                <a:lnTo>
                  <a:pt x="642251" y="402182"/>
                </a:lnTo>
                <a:lnTo>
                  <a:pt x="646045" y="440318"/>
                </a:lnTo>
                <a:lnTo>
                  <a:pt x="654360" y="479148"/>
                </a:lnTo>
                <a:lnTo>
                  <a:pt x="666542" y="517426"/>
                </a:lnTo>
                <a:lnTo>
                  <a:pt x="681937" y="553909"/>
                </a:lnTo>
                <a:lnTo>
                  <a:pt x="702796" y="592935"/>
                </a:lnTo>
                <a:lnTo>
                  <a:pt x="726299" y="629108"/>
                </a:lnTo>
                <a:lnTo>
                  <a:pt x="752194" y="663432"/>
                </a:lnTo>
                <a:lnTo>
                  <a:pt x="780228" y="696911"/>
                </a:lnTo>
                <a:lnTo>
                  <a:pt x="813985" y="735841"/>
                </a:lnTo>
                <a:lnTo>
                  <a:pt x="846774" y="775927"/>
                </a:lnTo>
                <a:lnTo>
                  <a:pt x="876575" y="818076"/>
                </a:lnTo>
                <a:lnTo>
                  <a:pt x="901372" y="863194"/>
                </a:lnTo>
                <a:lnTo>
                  <a:pt x="920030" y="911815"/>
                </a:lnTo>
                <a:lnTo>
                  <a:pt x="931296" y="962836"/>
                </a:lnTo>
                <a:lnTo>
                  <a:pt x="932970" y="1014710"/>
                </a:lnTo>
                <a:lnTo>
                  <a:pt x="922851" y="1065891"/>
                </a:lnTo>
                <a:lnTo>
                  <a:pt x="904202" y="1107287"/>
                </a:lnTo>
                <a:lnTo>
                  <a:pt x="878103" y="1143793"/>
                </a:lnTo>
                <a:lnTo>
                  <a:pt x="862392" y="1158921"/>
                </a:lnTo>
                <a:close/>
              </a:path>
              <a:path w="1045844" h="2382520">
                <a:moveTo>
                  <a:pt x="457092" y="1859210"/>
                </a:moveTo>
                <a:lnTo>
                  <a:pt x="431715" y="1807978"/>
                </a:lnTo>
                <a:lnTo>
                  <a:pt x="395988" y="1746908"/>
                </a:lnTo>
                <a:lnTo>
                  <a:pt x="322624" y="1635711"/>
                </a:lnTo>
                <a:lnTo>
                  <a:pt x="296504" y="1594433"/>
                </a:lnTo>
                <a:lnTo>
                  <a:pt x="271948" y="1552294"/>
                </a:lnTo>
                <a:lnTo>
                  <a:pt x="249700" y="1508896"/>
                </a:lnTo>
                <a:lnTo>
                  <a:pt x="230503" y="1463842"/>
                </a:lnTo>
                <a:lnTo>
                  <a:pt x="210954" y="1395340"/>
                </a:lnTo>
                <a:lnTo>
                  <a:pt x="204520" y="1324395"/>
                </a:lnTo>
                <a:lnTo>
                  <a:pt x="205582" y="1300302"/>
                </a:lnTo>
                <a:lnTo>
                  <a:pt x="215121" y="1252471"/>
                </a:lnTo>
                <a:lnTo>
                  <a:pt x="243025" y="1209498"/>
                </a:lnTo>
                <a:lnTo>
                  <a:pt x="288795" y="1181678"/>
                </a:lnTo>
                <a:lnTo>
                  <a:pt x="363856" y="1163863"/>
                </a:lnTo>
                <a:lnTo>
                  <a:pt x="413311" y="1159431"/>
                </a:lnTo>
                <a:lnTo>
                  <a:pt x="463080" y="1158294"/>
                </a:lnTo>
                <a:lnTo>
                  <a:pt x="862392" y="1158921"/>
                </a:lnTo>
                <a:lnTo>
                  <a:pt x="808107" y="1200501"/>
                </a:lnTo>
                <a:lnTo>
                  <a:pt x="762979" y="1221756"/>
                </a:lnTo>
                <a:lnTo>
                  <a:pt x="716705" y="1236132"/>
                </a:lnTo>
                <a:lnTo>
                  <a:pt x="669489" y="1244966"/>
                </a:lnTo>
                <a:lnTo>
                  <a:pt x="621537" y="1249599"/>
                </a:lnTo>
                <a:lnTo>
                  <a:pt x="573054" y="1251369"/>
                </a:lnTo>
                <a:lnTo>
                  <a:pt x="475314" y="1251677"/>
                </a:lnTo>
                <a:lnTo>
                  <a:pt x="426468" y="1252894"/>
                </a:lnTo>
                <a:lnTo>
                  <a:pt x="376162" y="1257443"/>
                </a:lnTo>
                <a:lnTo>
                  <a:pt x="326897" y="1268588"/>
                </a:lnTo>
                <a:lnTo>
                  <a:pt x="300900" y="1298739"/>
                </a:lnTo>
                <a:lnTo>
                  <a:pt x="299235" y="1323820"/>
                </a:lnTo>
                <a:lnTo>
                  <a:pt x="299236" y="1332724"/>
                </a:lnTo>
                <a:lnTo>
                  <a:pt x="299495" y="1341624"/>
                </a:lnTo>
                <a:lnTo>
                  <a:pt x="300013" y="1350521"/>
                </a:lnTo>
                <a:lnTo>
                  <a:pt x="300202" y="1352797"/>
                </a:lnTo>
                <a:lnTo>
                  <a:pt x="300862" y="1358960"/>
                </a:lnTo>
                <a:lnTo>
                  <a:pt x="300629" y="1358960"/>
                </a:lnTo>
                <a:lnTo>
                  <a:pt x="301340" y="1364366"/>
                </a:lnTo>
                <a:lnTo>
                  <a:pt x="301433" y="1364870"/>
                </a:lnTo>
                <a:lnTo>
                  <a:pt x="301720" y="1366974"/>
                </a:lnTo>
                <a:lnTo>
                  <a:pt x="302336" y="1369771"/>
                </a:lnTo>
                <a:lnTo>
                  <a:pt x="303379" y="1375129"/>
                </a:lnTo>
                <a:lnTo>
                  <a:pt x="316769" y="1424805"/>
                </a:lnTo>
                <a:lnTo>
                  <a:pt x="323652" y="1443501"/>
                </a:lnTo>
                <a:lnTo>
                  <a:pt x="326660" y="1450992"/>
                </a:lnTo>
                <a:lnTo>
                  <a:pt x="327086" y="1451893"/>
                </a:lnTo>
                <a:lnTo>
                  <a:pt x="331733" y="1462229"/>
                </a:lnTo>
                <a:lnTo>
                  <a:pt x="349750" y="1498027"/>
                </a:lnTo>
                <a:lnTo>
                  <a:pt x="377075" y="1545301"/>
                </a:lnTo>
                <a:lnTo>
                  <a:pt x="406734" y="1591853"/>
                </a:lnTo>
                <a:lnTo>
                  <a:pt x="447735" y="1653477"/>
                </a:lnTo>
                <a:lnTo>
                  <a:pt x="468050" y="1684414"/>
                </a:lnTo>
                <a:lnTo>
                  <a:pt x="494071" y="1726113"/>
                </a:lnTo>
                <a:lnTo>
                  <a:pt x="518316" y="1769096"/>
                </a:lnTo>
                <a:lnTo>
                  <a:pt x="539711" y="1813447"/>
                </a:lnTo>
                <a:lnTo>
                  <a:pt x="555259" y="1854206"/>
                </a:lnTo>
                <a:lnTo>
                  <a:pt x="455058" y="1854206"/>
                </a:lnTo>
                <a:lnTo>
                  <a:pt x="455343" y="1855154"/>
                </a:lnTo>
                <a:lnTo>
                  <a:pt x="457092" y="1859210"/>
                </a:lnTo>
                <a:close/>
              </a:path>
              <a:path w="1045844" h="2382520">
                <a:moveTo>
                  <a:pt x="301579" y="1365661"/>
                </a:moveTo>
                <a:lnTo>
                  <a:pt x="301433" y="1364870"/>
                </a:lnTo>
                <a:lnTo>
                  <a:pt x="300629" y="1358960"/>
                </a:lnTo>
                <a:lnTo>
                  <a:pt x="300862" y="1358960"/>
                </a:lnTo>
                <a:lnTo>
                  <a:pt x="301579" y="1365661"/>
                </a:lnTo>
                <a:close/>
              </a:path>
              <a:path w="1045844" h="2382520">
                <a:moveTo>
                  <a:pt x="301720" y="1366974"/>
                </a:moveTo>
                <a:lnTo>
                  <a:pt x="301433" y="1364870"/>
                </a:lnTo>
                <a:lnTo>
                  <a:pt x="301579" y="1365661"/>
                </a:lnTo>
                <a:lnTo>
                  <a:pt x="301720" y="1366974"/>
                </a:lnTo>
                <a:close/>
              </a:path>
              <a:path w="1045844" h="2382520">
                <a:moveTo>
                  <a:pt x="301821" y="1366974"/>
                </a:moveTo>
                <a:lnTo>
                  <a:pt x="301579" y="1365661"/>
                </a:lnTo>
                <a:lnTo>
                  <a:pt x="301821" y="1366974"/>
                </a:lnTo>
                <a:close/>
              </a:path>
              <a:path w="1045844" h="2382520">
                <a:moveTo>
                  <a:pt x="325976" y="1449331"/>
                </a:moveTo>
                <a:lnTo>
                  <a:pt x="323578" y="1443501"/>
                </a:lnTo>
                <a:lnTo>
                  <a:pt x="325976" y="1449331"/>
                </a:lnTo>
                <a:close/>
              </a:path>
              <a:path w="1045844" h="2382520">
                <a:moveTo>
                  <a:pt x="557315" y="1859754"/>
                </a:moveTo>
                <a:lnTo>
                  <a:pt x="457334" y="1859754"/>
                </a:lnTo>
                <a:lnTo>
                  <a:pt x="456997" y="1858975"/>
                </a:lnTo>
                <a:lnTo>
                  <a:pt x="455058" y="1854206"/>
                </a:lnTo>
                <a:lnTo>
                  <a:pt x="555259" y="1854206"/>
                </a:lnTo>
                <a:lnTo>
                  <a:pt x="557182" y="1859247"/>
                </a:lnTo>
                <a:lnTo>
                  <a:pt x="557315" y="1859754"/>
                </a:lnTo>
                <a:close/>
              </a:path>
              <a:path w="1045844" h="2382520">
                <a:moveTo>
                  <a:pt x="480145" y="1940615"/>
                </a:moveTo>
                <a:lnTo>
                  <a:pt x="472062" y="1903241"/>
                </a:lnTo>
                <a:lnTo>
                  <a:pt x="458567" y="1862930"/>
                </a:lnTo>
                <a:lnTo>
                  <a:pt x="457092" y="1859210"/>
                </a:lnTo>
                <a:lnTo>
                  <a:pt x="457334" y="1859754"/>
                </a:lnTo>
                <a:lnTo>
                  <a:pt x="557315" y="1859754"/>
                </a:lnTo>
                <a:lnTo>
                  <a:pt x="569656" y="1906581"/>
                </a:lnTo>
                <a:lnTo>
                  <a:pt x="573964" y="1939506"/>
                </a:lnTo>
                <a:lnTo>
                  <a:pt x="480107" y="1939506"/>
                </a:lnTo>
                <a:lnTo>
                  <a:pt x="480145" y="1940615"/>
                </a:lnTo>
                <a:close/>
              </a:path>
              <a:path w="1045844" h="2382520">
                <a:moveTo>
                  <a:pt x="480641" y="1943196"/>
                </a:moveTo>
                <a:lnTo>
                  <a:pt x="480187" y="1940880"/>
                </a:lnTo>
                <a:lnTo>
                  <a:pt x="480107" y="1939506"/>
                </a:lnTo>
                <a:lnTo>
                  <a:pt x="480436" y="1941342"/>
                </a:lnTo>
                <a:lnTo>
                  <a:pt x="480641" y="1943196"/>
                </a:lnTo>
                <a:close/>
              </a:path>
              <a:path w="1045844" h="2382520">
                <a:moveTo>
                  <a:pt x="574446" y="1943196"/>
                </a:moveTo>
                <a:lnTo>
                  <a:pt x="480641" y="1943196"/>
                </a:lnTo>
                <a:lnTo>
                  <a:pt x="480436" y="1941342"/>
                </a:lnTo>
                <a:lnTo>
                  <a:pt x="480107" y="1939506"/>
                </a:lnTo>
                <a:lnTo>
                  <a:pt x="573964" y="1939506"/>
                </a:lnTo>
                <a:lnTo>
                  <a:pt x="574446" y="1943196"/>
                </a:lnTo>
                <a:close/>
              </a:path>
              <a:path w="1045844" h="2382520">
                <a:moveTo>
                  <a:pt x="480493" y="1999968"/>
                </a:moveTo>
                <a:lnTo>
                  <a:pt x="480519" y="1999484"/>
                </a:lnTo>
                <a:lnTo>
                  <a:pt x="481041" y="1994079"/>
                </a:lnTo>
                <a:lnTo>
                  <a:pt x="481657" y="1988626"/>
                </a:lnTo>
                <a:lnTo>
                  <a:pt x="481657" y="1983173"/>
                </a:lnTo>
                <a:lnTo>
                  <a:pt x="481850" y="1975118"/>
                </a:lnTo>
                <a:lnTo>
                  <a:pt x="481812" y="1967067"/>
                </a:lnTo>
                <a:lnTo>
                  <a:pt x="481542" y="1959021"/>
                </a:lnTo>
                <a:lnTo>
                  <a:pt x="481041" y="1950979"/>
                </a:lnTo>
                <a:lnTo>
                  <a:pt x="480804" y="1947945"/>
                </a:lnTo>
                <a:lnTo>
                  <a:pt x="480472" y="1944910"/>
                </a:lnTo>
                <a:lnTo>
                  <a:pt x="480187" y="1941876"/>
                </a:lnTo>
                <a:lnTo>
                  <a:pt x="480145" y="1940615"/>
                </a:lnTo>
                <a:lnTo>
                  <a:pt x="480641" y="1943196"/>
                </a:lnTo>
                <a:lnTo>
                  <a:pt x="574446" y="1943196"/>
                </a:lnTo>
                <a:lnTo>
                  <a:pt x="576060" y="1955530"/>
                </a:lnTo>
                <a:lnTo>
                  <a:pt x="575053" y="1997777"/>
                </a:lnTo>
                <a:lnTo>
                  <a:pt x="480851" y="1997777"/>
                </a:lnTo>
                <a:lnTo>
                  <a:pt x="480493" y="1999968"/>
                </a:lnTo>
                <a:close/>
              </a:path>
              <a:path w="1045844" h="2382520">
                <a:moveTo>
                  <a:pt x="479524" y="2007450"/>
                </a:moveTo>
                <a:lnTo>
                  <a:pt x="480493" y="1999968"/>
                </a:lnTo>
                <a:lnTo>
                  <a:pt x="480851" y="1997777"/>
                </a:lnTo>
                <a:lnTo>
                  <a:pt x="479524" y="2007450"/>
                </a:lnTo>
                <a:close/>
              </a:path>
              <a:path w="1045844" h="2382520">
                <a:moveTo>
                  <a:pt x="574331" y="2007450"/>
                </a:moveTo>
                <a:lnTo>
                  <a:pt x="479524" y="2007450"/>
                </a:lnTo>
                <a:lnTo>
                  <a:pt x="480851" y="1997777"/>
                </a:lnTo>
                <a:lnTo>
                  <a:pt x="575053" y="1997777"/>
                </a:lnTo>
                <a:lnTo>
                  <a:pt x="574894" y="2004472"/>
                </a:lnTo>
                <a:lnTo>
                  <a:pt x="574331" y="2007450"/>
                </a:lnTo>
                <a:close/>
              </a:path>
              <a:path w="1045844" h="2382520">
                <a:moveTo>
                  <a:pt x="0" y="2381967"/>
                </a:moveTo>
                <a:lnTo>
                  <a:pt x="0" y="2287324"/>
                </a:lnTo>
                <a:lnTo>
                  <a:pt x="18417" y="2285678"/>
                </a:lnTo>
                <a:lnTo>
                  <a:pt x="69123" y="2279203"/>
                </a:lnTo>
                <a:lnTo>
                  <a:pt x="119658" y="2270617"/>
                </a:lnTo>
                <a:lnTo>
                  <a:pt x="169626" y="2259476"/>
                </a:lnTo>
                <a:lnTo>
                  <a:pt x="218627" y="2245335"/>
                </a:lnTo>
                <a:lnTo>
                  <a:pt x="266266" y="2227749"/>
                </a:lnTo>
                <a:lnTo>
                  <a:pt x="312145" y="2206274"/>
                </a:lnTo>
                <a:lnTo>
                  <a:pt x="355867" y="2180465"/>
                </a:lnTo>
                <a:lnTo>
                  <a:pt x="412468" y="2133946"/>
                </a:lnTo>
                <a:lnTo>
                  <a:pt x="456054" y="2075584"/>
                </a:lnTo>
                <a:lnTo>
                  <a:pt x="475092" y="2027422"/>
                </a:lnTo>
                <a:lnTo>
                  <a:pt x="480493" y="1999968"/>
                </a:lnTo>
                <a:lnTo>
                  <a:pt x="479524" y="2007450"/>
                </a:lnTo>
                <a:lnTo>
                  <a:pt x="574331" y="2007450"/>
                </a:lnTo>
                <a:lnTo>
                  <a:pt x="566048" y="2051309"/>
                </a:lnTo>
                <a:lnTo>
                  <a:pt x="550224" y="2095718"/>
                </a:lnTo>
                <a:lnTo>
                  <a:pt x="528119" y="2137377"/>
                </a:lnTo>
                <a:lnTo>
                  <a:pt x="500432" y="2175963"/>
                </a:lnTo>
                <a:lnTo>
                  <a:pt x="467864" y="2211153"/>
                </a:lnTo>
                <a:lnTo>
                  <a:pt x="431114" y="2242626"/>
                </a:lnTo>
                <a:lnTo>
                  <a:pt x="387855" y="2272198"/>
                </a:lnTo>
                <a:lnTo>
                  <a:pt x="342102" y="2297338"/>
                </a:lnTo>
                <a:lnTo>
                  <a:pt x="294310" y="2318447"/>
                </a:lnTo>
                <a:lnTo>
                  <a:pt x="244935" y="2335929"/>
                </a:lnTo>
                <a:lnTo>
                  <a:pt x="194432" y="2350188"/>
                </a:lnTo>
                <a:lnTo>
                  <a:pt x="143256" y="2361625"/>
                </a:lnTo>
                <a:lnTo>
                  <a:pt x="91863" y="2370645"/>
                </a:lnTo>
                <a:lnTo>
                  <a:pt x="42021" y="2377515"/>
                </a:lnTo>
                <a:lnTo>
                  <a:pt x="0" y="2381967"/>
                </a:lnTo>
                <a:close/>
              </a:path>
            </a:pathLst>
          </a:custGeom>
          <a:solidFill>
            <a:srgbClr val="FFA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3253" y="0"/>
            <a:ext cx="3198495" cy="685165"/>
          </a:xfrm>
          <a:custGeom>
            <a:avLst/>
            <a:gdLst/>
            <a:ahLst/>
            <a:cxnLst/>
            <a:rect l="l" t="t" r="r" b="b"/>
            <a:pathLst>
              <a:path w="3198495" h="685165">
                <a:moveTo>
                  <a:pt x="3197972" y="0"/>
                </a:moveTo>
                <a:lnTo>
                  <a:pt x="3158300" y="69466"/>
                </a:lnTo>
                <a:lnTo>
                  <a:pt x="3131343" y="113107"/>
                </a:lnTo>
                <a:lnTo>
                  <a:pt x="3103297" y="156036"/>
                </a:lnTo>
                <a:lnTo>
                  <a:pt x="3074161" y="198252"/>
                </a:lnTo>
                <a:lnTo>
                  <a:pt x="3043934" y="239756"/>
                </a:lnTo>
                <a:lnTo>
                  <a:pt x="3012617" y="280549"/>
                </a:lnTo>
                <a:lnTo>
                  <a:pt x="2980754" y="319914"/>
                </a:lnTo>
                <a:lnTo>
                  <a:pt x="2947659" y="358219"/>
                </a:lnTo>
                <a:lnTo>
                  <a:pt x="2913289" y="395336"/>
                </a:lnTo>
                <a:lnTo>
                  <a:pt x="2877603" y="431140"/>
                </a:lnTo>
                <a:lnTo>
                  <a:pt x="2840558" y="465505"/>
                </a:lnTo>
                <a:lnTo>
                  <a:pt x="2802112" y="498305"/>
                </a:lnTo>
                <a:lnTo>
                  <a:pt x="2762225" y="529414"/>
                </a:lnTo>
                <a:lnTo>
                  <a:pt x="2720852" y="558706"/>
                </a:lnTo>
                <a:lnTo>
                  <a:pt x="2678669" y="585414"/>
                </a:lnTo>
                <a:lnTo>
                  <a:pt x="2634813" y="609721"/>
                </a:lnTo>
                <a:lnTo>
                  <a:pt x="2589464" y="631264"/>
                </a:lnTo>
                <a:lnTo>
                  <a:pt x="2542803" y="649677"/>
                </a:lnTo>
                <a:lnTo>
                  <a:pt x="2495009" y="664596"/>
                </a:lnTo>
                <a:lnTo>
                  <a:pt x="2446262" y="675658"/>
                </a:lnTo>
                <a:lnTo>
                  <a:pt x="2396744" y="682497"/>
                </a:lnTo>
                <a:lnTo>
                  <a:pt x="2346634" y="684751"/>
                </a:lnTo>
                <a:lnTo>
                  <a:pt x="2297457" y="682112"/>
                </a:lnTo>
                <a:lnTo>
                  <a:pt x="2249688" y="674798"/>
                </a:lnTo>
                <a:lnTo>
                  <a:pt x="2203073" y="663083"/>
                </a:lnTo>
                <a:lnTo>
                  <a:pt x="2157782" y="647307"/>
                </a:lnTo>
                <a:lnTo>
                  <a:pt x="2113878" y="627794"/>
                </a:lnTo>
                <a:lnTo>
                  <a:pt x="2071287" y="604779"/>
                </a:lnTo>
                <a:lnTo>
                  <a:pt x="2030489" y="578850"/>
                </a:lnTo>
                <a:lnTo>
                  <a:pt x="1991131" y="550065"/>
                </a:lnTo>
                <a:lnTo>
                  <a:pt x="1949928" y="516036"/>
                </a:lnTo>
                <a:lnTo>
                  <a:pt x="1910602" y="479978"/>
                </a:lnTo>
                <a:lnTo>
                  <a:pt x="1872811" y="442289"/>
                </a:lnTo>
                <a:lnTo>
                  <a:pt x="1836216" y="403367"/>
                </a:lnTo>
                <a:lnTo>
                  <a:pt x="1800478" y="363609"/>
                </a:lnTo>
                <a:lnTo>
                  <a:pt x="1730209" y="283175"/>
                </a:lnTo>
                <a:lnTo>
                  <a:pt x="1697979" y="246868"/>
                </a:lnTo>
                <a:lnTo>
                  <a:pt x="1665247" y="211546"/>
                </a:lnTo>
                <a:lnTo>
                  <a:pt x="1631744" y="177440"/>
                </a:lnTo>
                <a:lnTo>
                  <a:pt x="1597205" y="144782"/>
                </a:lnTo>
                <a:lnTo>
                  <a:pt x="1561364" y="113805"/>
                </a:lnTo>
                <a:lnTo>
                  <a:pt x="1523954" y="84742"/>
                </a:lnTo>
                <a:lnTo>
                  <a:pt x="1484709" y="57823"/>
                </a:lnTo>
                <a:lnTo>
                  <a:pt x="1443362" y="33282"/>
                </a:lnTo>
                <a:lnTo>
                  <a:pt x="1402676" y="12599"/>
                </a:lnTo>
                <a:lnTo>
                  <a:pt x="1371610" y="0"/>
                </a:lnTo>
                <a:lnTo>
                  <a:pt x="1568604" y="0"/>
                </a:lnTo>
                <a:lnTo>
                  <a:pt x="1624643" y="42297"/>
                </a:lnTo>
                <a:lnTo>
                  <a:pt x="1660455" y="72900"/>
                </a:lnTo>
                <a:lnTo>
                  <a:pt x="1694582" y="104579"/>
                </a:lnTo>
                <a:lnTo>
                  <a:pt x="1726886" y="136952"/>
                </a:lnTo>
                <a:lnTo>
                  <a:pt x="1757232" y="169639"/>
                </a:lnTo>
                <a:lnTo>
                  <a:pt x="1791975" y="208942"/>
                </a:lnTo>
                <a:lnTo>
                  <a:pt x="1861002" y="288093"/>
                </a:lnTo>
                <a:lnTo>
                  <a:pt x="1895970" y="327258"/>
                </a:lnTo>
                <a:lnTo>
                  <a:pt x="1931697" y="365693"/>
                </a:lnTo>
                <a:lnTo>
                  <a:pt x="1968523" y="403059"/>
                </a:lnTo>
                <a:lnTo>
                  <a:pt x="2006791" y="439011"/>
                </a:lnTo>
                <a:lnTo>
                  <a:pt x="2038790" y="466634"/>
                </a:lnTo>
                <a:lnTo>
                  <a:pt x="2071426" y="491892"/>
                </a:lnTo>
                <a:lnTo>
                  <a:pt x="2105816" y="515075"/>
                </a:lnTo>
                <a:lnTo>
                  <a:pt x="2143912" y="537030"/>
                </a:lnTo>
                <a:lnTo>
                  <a:pt x="2181105" y="555082"/>
                </a:lnTo>
                <a:lnTo>
                  <a:pt x="2187837" y="557942"/>
                </a:lnTo>
                <a:lnTo>
                  <a:pt x="2190280" y="558825"/>
                </a:lnTo>
                <a:lnTo>
                  <a:pt x="2229615" y="572133"/>
                </a:lnTo>
                <a:lnTo>
                  <a:pt x="2272248" y="582530"/>
                </a:lnTo>
                <a:lnTo>
                  <a:pt x="2288195" y="585252"/>
                </a:lnTo>
                <a:lnTo>
                  <a:pt x="2288672" y="585347"/>
                </a:lnTo>
                <a:lnTo>
                  <a:pt x="2291346" y="585711"/>
                </a:lnTo>
                <a:lnTo>
                  <a:pt x="2297457" y="586541"/>
                </a:lnTo>
                <a:lnTo>
                  <a:pt x="2301897" y="586923"/>
                </a:lnTo>
                <a:lnTo>
                  <a:pt x="2347322" y="589481"/>
                </a:lnTo>
                <a:lnTo>
                  <a:pt x="2392296" y="587421"/>
                </a:lnTo>
                <a:lnTo>
                  <a:pt x="2436818" y="580744"/>
                </a:lnTo>
                <a:lnTo>
                  <a:pt x="2480890" y="569449"/>
                </a:lnTo>
                <a:lnTo>
                  <a:pt x="2525200" y="554651"/>
                </a:lnTo>
                <a:lnTo>
                  <a:pt x="2567307" y="536792"/>
                </a:lnTo>
                <a:lnTo>
                  <a:pt x="2608376" y="515709"/>
                </a:lnTo>
                <a:lnTo>
                  <a:pt x="2649570" y="491244"/>
                </a:lnTo>
                <a:lnTo>
                  <a:pt x="2689073" y="464869"/>
                </a:lnTo>
                <a:lnTo>
                  <a:pt x="2727220" y="436424"/>
                </a:lnTo>
                <a:lnTo>
                  <a:pt x="2764049" y="406086"/>
                </a:lnTo>
                <a:lnTo>
                  <a:pt x="2799601" y="374032"/>
                </a:lnTo>
                <a:lnTo>
                  <a:pt x="2833915" y="340437"/>
                </a:lnTo>
                <a:lnTo>
                  <a:pt x="2867031" y="305480"/>
                </a:lnTo>
                <a:lnTo>
                  <a:pt x="2898989" y="269337"/>
                </a:lnTo>
                <a:lnTo>
                  <a:pt x="2929829" y="232184"/>
                </a:lnTo>
                <a:lnTo>
                  <a:pt x="2960044" y="193166"/>
                </a:lnTo>
                <a:lnTo>
                  <a:pt x="2989224" y="153465"/>
                </a:lnTo>
                <a:lnTo>
                  <a:pt x="3017371" y="113081"/>
                </a:lnTo>
                <a:lnTo>
                  <a:pt x="3044482" y="72014"/>
                </a:lnTo>
                <a:lnTo>
                  <a:pt x="3070560" y="30264"/>
                </a:lnTo>
                <a:lnTo>
                  <a:pt x="3088422" y="0"/>
                </a:lnTo>
                <a:lnTo>
                  <a:pt x="3197972" y="0"/>
                </a:lnTo>
                <a:close/>
              </a:path>
              <a:path w="3198495" h="685165">
                <a:moveTo>
                  <a:pt x="2187837" y="557942"/>
                </a:moveTo>
                <a:lnTo>
                  <a:pt x="2181105" y="555173"/>
                </a:lnTo>
                <a:lnTo>
                  <a:pt x="2184501" y="556525"/>
                </a:lnTo>
                <a:lnTo>
                  <a:pt x="2187837" y="557942"/>
                </a:lnTo>
                <a:close/>
              </a:path>
              <a:path w="3198495" h="685165">
                <a:moveTo>
                  <a:pt x="2184501" y="556525"/>
                </a:moveTo>
                <a:lnTo>
                  <a:pt x="2181105" y="555173"/>
                </a:lnTo>
                <a:lnTo>
                  <a:pt x="2184501" y="556525"/>
                </a:lnTo>
                <a:close/>
              </a:path>
              <a:path w="3198495" h="685165">
                <a:moveTo>
                  <a:pt x="2187837" y="557853"/>
                </a:moveTo>
                <a:lnTo>
                  <a:pt x="2184501" y="556525"/>
                </a:lnTo>
                <a:lnTo>
                  <a:pt x="2187837" y="557853"/>
                </a:lnTo>
                <a:close/>
              </a:path>
              <a:path w="3198495" h="685165">
                <a:moveTo>
                  <a:pt x="2297457" y="586541"/>
                </a:moveTo>
                <a:lnTo>
                  <a:pt x="2291346" y="585777"/>
                </a:lnTo>
                <a:lnTo>
                  <a:pt x="2295492" y="586274"/>
                </a:lnTo>
                <a:lnTo>
                  <a:pt x="2297457" y="586541"/>
                </a:lnTo>
                <a:close/>
              </a:path>
              <a:path w="3198495" h="685165">
                <a:moveTo>
                  <a:pt x="2295492" y="586274"/>
                </a:moveTo>
                <a:lnTo>
                  <a:pt x="2291346" y="585777"/>
                </a:lnTo>
                <a:lnTo>
                  <a:pt x="2295492" y="586274"/>
                </a:lnTo>
                <a:close/>
              </a:path>
              <a:path w="3198495" h="685165">
                <a:moveTo>
                  <a:pt x="2297457" y="586489"/>
                </a:moveTo>
                <a:lnTo>
                  <a:pt x="2295492" y="586274"/>
                </a:lnTo>
                <a:lnTo>
                  <a:pt x="2297457" y="586489"/>
                </a:lnTo>
                <a:close/>
              </a:path>
              <a:path w="3198495" h="685165">
                <a:moveTo>
                  <a:pt x="948589" y="1080"/>
                </a:moveTo>
                <a:lnTo>
                  <a:pt x="948589" y="142663"/>
                </a:lnTo>
                <a:lnTo>
                  <a:pt x="942812" y="150350"/>
                </a:lnTo>
                <a:lnTo>
                  <a:pt x="939899" y="154361"/>
                </a:lnTo>
                <a:lnTo>
                  <a:pt x="936414" y="158753"/>
                </a:lnTo>
                <a:lnTo>
                  <a:pt x="900924" y="208716"/>
                </a:lnTo>
                <a:lnTo>
                  <a:pt x="869991" y="254716"/>
                </a:lnTo>
                <a:lnTo>
                  <a:pt x="839443" y="300986"/>
                </a:lnTo>
                <a:lnTo>
                  <a:pt x="808498" y="346986"/>
                </a:lnTo>
                <a:lnTo>
                  <a:pt x="776376" y="392174"/>
                </a:lnTo>
                <a:lnTo>
                  <a:pt x="744439" y="433656"/>
                </a:lnTo>
                <a:lnTo>
                  <a:pt x="709878" y="473586"/>
                </a:lnTo>
                <a:lnTo>
                  <a:pt x="672097" y="510321"/>
                </a:lnTo>
                <a:lnTo>
                  <a:pt x="630500" y="542218"/>
                </a:lnTo>
                <a:lnTo>
                  <a:pt x="584492" y="567634"/>
                </a:lnTo>
                <a:lnTo>
                  <a:pt x="536913" y="584393"/>
                </a:lnTo>
                <a:lnTo>
                  <a:pt x="488431" y="593055"/>
                </a:lnTo>
                <a:lnTo>
                  <a:pt x="439734" y="593937"/>
                </a:lnTo>
                <a:lnTo>
                  <a:pt x="391508" y="587357"/>
                </a:lnTo>
                <a:lnTo>
                  <a:pt x="344442" y="573629"/>
                </a:lnTo>
                <a:lnTo>
                  <a:pt x="299223" y="553072"/>
                </a:lnTo>
                <a:lnTo>
                  <a:pt x="256537" y="526001"/>
                </a:lnTo>
                <a:lnTo>
                  <a:pt x="219053" y="495875"/>
                </a:lnTo>
                <a:lnTo>
                  <a:pt x="184710" y="462732"/>
                </a:lnTo>
                <a:lnTo>
                  <a:pt x="153472" y="426865"/>
                </a:lnTo>
                <a:lnTo>
                  <a:pt x="125300" y="388564"/>
                </a:lnTo>
                <a:lnTo>
                  <a:pt x="100159" y="348121"/>
                </a:lnTo>
                <a:lnTo>
                  <a:pt x="78011" y="305828"/>
                </a:lnTo>
                <a:lnTo>
                  <a:pt x="58820" y="261977"/>
                </a:lnTo>
                <a:lnTo>
                  <a:pt x="42548" y="216858"/>
                </a:lnTo>
                <a:lnTo>
                  <a:pt x="27796" y="165899"/>
                </a:lnTo>
                <a:lnTo>
                  <a:pt x="16112" y="114076"/>
                </a:lnTo>
                <a:lnTo>
                  <a:pt x="7186" y="61595"/>
                </a:lnTo>
                <a:lnTo>
                  <a:pt x="707" y="8664"/>
                </a:lnTo>
                <a:lnTo>
                  <a:pt x="0" y="0"/>
                </a:lnTo>
                <a:lnTo>
                  <a:pt x="95573" y="0"/>
                </a:lnTo>
                <a:lnTo>
                  <a:pt x="95732" y="1890"/>
                </a:lnTo>
                <a:lnTo>
                  <a:pt x="102053" y="51388"/>
                </a:lnTo>
                <a:lnTo>
                  <a:pt x="110815" y="100616"/>
                </a:lnTo>
                <a:lnTo>
                  <a:pt x="122328" y="149730"/>
                </a:lnTo>
                <a:lnTo>
                  <a:pt x="136168" y="196147"/>
                </a:lnTo>
                <a:lnTo>
                  <a:pt x="152947" y="240898"/>
                </a:lnTo>
                <a:lnTo>
                  <a:pt x="172937" y="283783"/>
                </a:lnTo>
                <a:lnTo>
                  <a:pt x="196413" y="324601"/>
                </a:lnTo>
                <a:lnTo>
                  <a:pt x="223647" y="363153"/>
                </a:lnTo>
                <a:lnTo>
                  <a:pt x="254913" y="399240"/>
                </a:lnTo>
                <a:lnTo>
                  <a:pt x="290483" y="432661"/>
                </a:lnTo>
                <a:lnTo>
                  <a:pt x="328179" y="459689"/>
                </a:lnTo>
                <a:lnTo>
                  <a:pt x="369213" y="481313"/>
                </a:lnTo>
                <a:lnTo>
                  <a:pt x="407872" y="493918"/>
                </a:lnTo>
                <a:lnTo>
                  <a:pt x="448134" y="499599"/>
                </a:lnTo>
                <a:lnTo>
                  <a:pt x="464571" y="499635"/>
                </a:lnTo>
                <a:lnTo>
                  <a:pt x="472780" y="499304"/>
                </a:lnTo>
                <a:lnTo>
                  <a:pt x="476447" y="499054"/>
                </a:lnTo>
                <a:lnTo>
                  <a:pt x="476447" y="500076"/>
                </a:lnTo>
                <a:lnTo>
                  <a:pt x="486378" y="498166"/>
                </a:lnTo>
                <a:lnTo>
                  <a:pt x="487667" y="498071"/>
                </a:lnTo>
                <a:lnTo>
                  <a:pt x="487667" y="497883"/>
                </a:lnTo>
                <a:lnTo>
                  <a:pt x="489099" y="497594"/>
                </a:lnTo>
                <a:lnTo>
                  <a:pt x="493444" y="497021"/>
                </a:lnTo>
                <a:lnTo>
                  <a:pt x="497741" y="496113"/>
                </a:lnTo>
                <a:lnTo>
                  <a:pt x="505198" y="494421"/>
                </a:lnTo>
                <a:lnTo>
                  <a:pt x="512593" y="492504"/>
                </a:lnTo>
                <a:lnTo>
                  <a:pt x="519927" y="490362"/>
                </a:lnTo>
                <a:lnTo>
                  <a:pt x="527199" y="487997"/>
                </a:lnTo>
                <a:lnTo>
                  <a:pt x="531734" y="486660"/>
                </a:lnTo>
                <a:lnTo>
                  <a:pt x="535084" y="485313"/>
                </a:lnTo>
                <a:lnTo>
                  <a:pt x="538944" y="483891"/>
                </a:lnTo>
                <a:lnTo>
                  <a:pt x="539373" y="483687"/>
                </a:lnTo>
                <a:lnTo>
                  <a:pt x="540615" y="483223"/>
                </a:lnTo>
                <a:lnTo>
                  <a:pt x="540615" y="483089"/>
                </a:lnTo>
                <a:lnTo>
                  <a:pt x="543718" y="481599"/>
                </a:lnTo>
                <a:lnTo>
                  <a:pt x="556430" y="474834"/>
                </a:lnTo>
                <a:lnTo>
                  <a:pt x="568871" y="467622"/>
                </a:lnTo>
                <a:lnTo>
                  <a:pt x="581042" y="459962"/>
                </a:lnTo>
                <a:lnTo>
                  <a:pt x="591204" y="453039"/>
                </a:lnTo>
                <a:lnTo>
                  <a:pt x="591204" y="453600"/>
                </a:lnTo>
                <a:lnTo>
                  <a:pt x="593659" y="451872"/>
                </a:lnTo>
                <a:lnTo>
                  <a:pt x="595747" y="450169"/>
                </a:lnTo>
                <a:lnTo>
                  <a:pt x="595747" y="449683"/>
                </a:lnTo>
                <a:lnTo>
                  <a:pt x="598720" y="447271"/>
                </a:lnTo>
                <a:lnTo>
                  <a:pt x="630851" y="418100"/>
                </a:lnTo>
                <a:lnTo>
                  <a:pt x="662694" y="383509"/>
                </a:lnTo>
                <a:lnTo>
                  <a:pt x="672723" y="371453"/>
                </a:lnTo>
                <a:lnTo>
                  <a:pt x="676543" y="366965"/>
                </a:lnTo>
                <a:lnTo>
                  <a:pt x="683131" y="358457"/>
                </a:lnTo>
                <a:lnTo>
                  <a:pt x="684006" y="357338"/>
                </a:lnTo>
                <a:lnTo>
                  <a:pt x="685328" y="355698"/>
                </a:lnTo>
                <a:lnTo>
                  <a:pt x="688500" y="351393"/>
                </a:lnTo>
                <a:lnTo>
                  <a:pt x="692528" y="346039"/>
                </a:lnTo>
                <a:lnTo>
                  <a:pt x="738120" y="281182"/>
                </a:lnTo>
                <a:lnTo>
                  <a:pt x="798332" y="190479"/>
                </a:lnTo>
                <a:lnTo>
                  <a:pt x="829023" y="145521"/>
                </a:lnTo>
                <a:lnTo>
                  <a:pt x="861074" y="101508"/>
                </a:lnTo>
                <a:lnTo>
                  <a:pt x="889955" y="64907"/>
                </a:lnTo>
                <a:lnTo>
                  <a:pt x="920655" y="29503"/>
                </a:lnTo>
                <a:lnTo>
                  <a:pt x="948589" y="1080"/>
                </a:lnTo>
                <a:close/>
              </a:path>
              <a:path w="3198495" h="685165">
                <a:moveTo>
                  <a:pt x="487667" y="498071"/>
                </a:moveTo>
                <a:lnTo>
                  <a:pt x="486378" y="498166"/>
                </a:lnTo>
                <a:lnTo>
                  <a:pt x="476447" y="500076"/>
                </a:lnTo>
                <a:lnTo>
                  <a:pt x="486378" y="498144"/>
                </a:lnTo>
                <a:lnTo>
                  <a:pt x="487667" y="498071"/>
                </a:lnTo>
                <a:close/>
              </a:path>
              <a:path w="3198495" h="685165">
                <a:moveTo>
                  <a:pt x="486738" y="498071"/>
                </a:moveTo>
                <a:lnTo>
                  <a:pt x="484850" y="498453"/>
                </a:lnTo>
                <a:lnTo>
                  <a:pt x="476447" y="500076"/>
                </a:lnTo>
                <a:lnTo>
                  <a:pt x="476447" y="499054"/>
                </a:lnTo>
                <a:lnTo>
                  <a:pt x="483179" y="498596"/>
                </a:lnTo>
                <a:lnTo>
                  <a:pt x="485423" y="498071"/>
                </a:lnTo>
                <a:lnTo>
                  <a:pt x="486738" y="498071"/>
                </a:lnTo>
                <a:close/>
              </a:path>
              <a:path w="3198495" h="685165">
                <a:moveTo>
                  <a:pt x="487667" y="497883"/>
                </a:moveTo>
                <a:lnTo>
                  <a:pt x="487667" y="498071"/>
                </a:lnTo>
                <a:lnTo>
                  <a:pt x="486738" y="498071"/>
                </a:lnTo>
                <a:lnTo>
                  <a:pt x="487667" y="497883"/>
                </a:lnTo>
                <a:close/>
              </a:path>
              <a:path w="3198495" h="685165">
                <a:moveTo>
                  <a:pt x="535898" y="484986"/>
                </a:moveTo>
                <a:lnTo>
                  <a:pt x="535084" y="485313"/>
                </a:lnTo>
                <a:lnTo>
                  <a:pt x="530780" y="486899"/>
                </a:lnTo>
                <a:lnTo>
                  <a:pt x="535898" y="484986"/>
                </a:lnTo>
                <a:close/>
              </a:path>
              <a:path w="3198495" h="685165">
                <a:moveTo>
                  <a:pt x="540615" y="483089"/>
                </a:moveTo>
                <a:lnTo>
                  <a:pt x="540615" y="483223"/>
                </a:lnTo>
                <a:lnTo>
                  <a:pt x="539373" y="483685"/>
                </a:lnTo>
                <a:lnTo>
                  <a:pt x="540615" y="483089"/>
                </a:lnTo>
                <a:close/>
              </a:path>
              <a:path w="3198495" h="685165">
                <a:moveTo>
                  <a:pt x="595747" y="450169"/>
                </a:moveTo>
                <a:lnTo>
                  <a:pt x="593505" y="451994"/>
                </a:lnTo>
                <a:lnTo>
                  <a:pt x="591204" y="453600"/>
                </a:lnTo>
                <a:lnTo>
                  <a:pt x="593505" y="451517"/>
                </a:lnTo>
                <a:lnTo>
                  <a:pt x="595747" y="450169"/>
                </a:lnTo>
                <a:close/>
              </a:path>
              <a:path w="3198495" h="685165">
                <a:moveTo>
                  <a:pt x="593505" y="451517"/>
                </a:moveTo>
                <a:lnTo>
                  <a:pt x="591204" y="453600"/>
                </a:lnTo>
                <a:lnTo>
                  <a:pt x="591204" y="453039"/>
                </a:lnTo>
                <a:lnTo>
                  <a:pt x="592943" y="451855"/>
                </a:lnTo>
                <a:lnTo>
                  <a:pt x="593505" y="451517"/>
                </a:lnTo>
                <a:close/>
              </a:path>
              <a:path w="3198495" h="685165">
                <a:moveTo>
                  <a:pt x="595747" y="449683"/>
                </a:moveTo>
                <a:lnTo>
                  <a:pt x="595747" y="450169"/>
                </a:lnTo>
                <a:lnTo>
                  <a:pt x="593505" y="451517"/>
                </a:lnTo>
                <a:lnTo>
                  <a:pt x="595747" y="449683"/>
                </a:lnTo>
                <a:close/>
              </a:path>
              <a:path w="3198495" h="685165">
                <a:moveTo>
                  <a:pt x="689338" y="350255"/>
                </a:moveTo>
                <a:lnTo>
                  <a:pt x="686091" y="354648"/>
                </a:lnTo>
                <a:lnTo>
                  <a:pt x="683370" y="358151"/>
                </a:lnTo>
                <a:lnTo>
                  <a:pt x="689338" y="350255"/>
                </a:lnTo>
                <a:close/>
              </a:path>
              <a:path w="3198495" h="685165">
                <a:moveTo>
                  <a:pt x="943089" y="150003"/>
                </a:moveTo>
                <a:lnTo>
                  <a:pt x="942812" y="150382"/>
                </a:lnTo>
                <a:lnTo>
                  <a:pt x="943089" y="150003"/>
                </a:lnTo>
                <a:close/>
              </a:path>
              <a:path w="3198495" h="685165">
                <a:moveTo>
                  <a:pt x="1052814" y="0"/>
                </a:moveTo>
                <a:lnTo>
                  <a:pt x="1052814" y="36194"/>
                </a:lnTo>
                <a:lnTo>
                  <a:pt x="1044364" y="42926"/>
                </a:lnTo>
                <a:lnTo>
                  <a:pt x="1034386" y="51405"/>
                </a:lnTo>
                <a:lnTo>
                  <a:pt x="1005336" y="78582"/>
                </a:lnTo>
                <a:lnTo>
                  <a:pt x="971458" y="115258"/>
                </a:lnTo>
                <a:lnTo>
                  <a:pt x="943089" y="150003"/>
                </a:lnTo>
                <a:lnTo>
                  <a:pt x="943814" y="149061"/>
                </a:lnTo>
                <a:lnTo>
                  <a:pt x="948589" y="142663"/>
                </a:lnTo>
                <a:lnTo>
                  <a:pt x="948589" y="1080"/>
                </a:lnTo>
                <a:lnTo>
                  <a:pt x="949651" y="0"/>
                </a:lnTo>
                <a:lnTo>
                  <a:pt x="1052814" y="0"/>
                </a:lnTo>
                <a:close/>
              </a:path>
              <a:path w="3198495" h="685165">
                <a:moveTo>
                  <a:pt x="1112834" y="0"/>
                </a:moveTo>
                <a:lnTo>
                  <a:pt x="1073782" y="21848"/>
                </a:lnTo>
                <a:lnTo>
                  <a:pt x="1051979" y="37047"/>
                </a:lnTo>
                <a:lnTo>
                  <a:pt x="1049577" y="38789"/>
                </a:lnTo>
                <a:lnTo>
                  <a:pt x="1052814" y="36194"/>
                </a:lnTo>
                <a:lnTo>
                  <a:pt x="1052814" y="0"/>
                </a:lnTo>
                <a:lnTo>
                  <a:pt x="1112834" y="0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66743" y="0"/>
            <a:ext cx="3585210" cy="831850"/>
          </a:xfrm>
          <a:custGeom>
            <a:avLst/>
            <a:gdLst/>
            <a:ahLst/>
            <a:cxnLst/>
            <a:rect l="l" t="t" r="r" b="b"/>
            <a:pathLst>
              <a:path w="3585209" h="831850">
                <a:moveTo>
                  <a:pt x="1962654" y="831567"/>
                </a:moveTo>
                <a:lnTo>
                  <a:pt x="1912955" y="831002"/>
                </a:lnTo>
                <a:lnTo>
                  <a:pt x="1863306" y="829781"/>
                </a:lnTo>
                <a:lnTo>
                  <a:pt x="1813720" y="827882"/>
                </a:lnTo>
                <a:lnTo>
                  <a:pt x="1764212" y="825285"/>
                </a:lnTo>
                <a:lnTo>
                  <a:pt x="1714798" y="821969"/>
                </a:lnTo>
                <a:lnTo>
                  <a:pt x="1665490" y="817914"/>
                </a:lnTo>
                <a:lnTo>
                  <a:pt x="1616304" y="813100"/>
                </a:lnTo>
                <a:lnTo>
                  <a:pt x="1567254" y="807506"/>
                </a:lnTo>
                <a:lnTo>
                  <a:pt x="1518355" y="801111"/>
                </a:lnTo>
                <a:lnTo>
                  <a:pt x="1469620" y="793895"/>
                </a:lnTo>
                <a:lnTo>
                  <a:pt x="1421065" y="785838"/>
                </a:lnTo>
                <a:lnTo>
                  <a:pt x="1372704" y="776919"/>
                </a:lnTo>
                <a:lnTo>
                  <a:pt x="1324551" y="767117"/>
                </a:lnTo>
                <a:lnTo>
                  <a:pt x="1276621" y="756412"/>
                </a:lnTo>
                <a:lnTo>
                  <a:pt x="1228928" y="744784"/>
                </a:lnTo>
                <a:lnTo>
                  <a:pt x="1181487" y="732212"/>
                </a:lnTo>
                <a:lnTo>
                  <a:pt x="1134311" y="718675"/>
                </a:lnTo>
                <a:lnTo>
                  <a:pt x="1087417" y="704154"/>
                </a:lnTo>
                <a:lnTo>
                  <a:pt x="1040817" y="688627"/>
                </a:lnTo>
                <a:lnTo>
                  <a:pt x="994527" y="672074"/>
                </a:lnTo>
                <a:lnTo>
                  <a:pt x="948561" y="654475"/>
                </a:lnTo>
                <a:lnTo>
                  <a:pt x="902933" y="635808"/>
                </a:lnTo>
                <a:lnTo>
                  <a:pt x="857657" y="616055"/>
                </a:lnTo>
                <a:lnTo>
                  <a:pt x="811292" y="594508"/>
                </a:lnTo>
                <a:lnTo>
                  <a:pt x="765472" y="571886"/>
                </a:lnTo>
                <a:lnTo>
                  <a:pt x="720190" y="548234"/>
                </a:lnTo>
                <a:lnTo>
                  <a:pt x="675439" y="523594"/>
                </a:lnTo>
                <a:lnTo>
                  <a:pt x="631209" y="498012"/>
                </a:lnTo>
                <a:lnTo>
                  <a:pt x="587495" y="471530"/>
                </a:lnTo>
                <a:lnTo>
                  <a:pt x="544287" y="444192"/>
                </a:lnTo>
                <a:lnTo>
                  <a:pt x="501579" y="416043"/>
                </a:lnTo>
                <a:lnTo>
                  <a:pt x="459362" y="387125"/>
                </a:lnTo>
                <a:lnTo>
                  <a:pt x="417629" y="357482"/>
                </a:lnTo>
                <a:lnTo>
                  <a:pt x="376372" y="327159"/>
                </a:lnTo>
                <a:lnTo>
                  <a:pt x="335583" y="296199"/>
                </a:lnTo>
                <a:lnTo>
                  <a:pt x="295255" y="264646"/>
                </a:lnTo>
                <a:lnTo>
                  <a:pt x="255380" y="232543"/>
                </a:lnTo>
                <a:lnTo>
                  <a:pt x="215950" y="199934"/>
                </a:lnTo>
                <a:lnTo>
                  <a:pt x="176185" y="166149"/>
                </a:lnTo>
                <a:lnTo>
                  <a:pt x="136868" y="131685"/>
                </a:lnTo>
                <a:lnTo>
                  <a:pt x="98127" y="96496"/>
                </a:lnTo>
                <a:lnTo>
                  <a:pt x="60089" y="60536"/>
                </a:lnTo>
                <a:lnTo>
                  <a:pt x="22883" y="23760"/>
                </a:lnTo>
                <a:lnTo>
                  <a:pt x="0" y="0"/>
                </a:lnTo>
                <a:lnTo>
                  <a:pt x="3584798" y="0"/>
                </a:lnTo>
                <a:lnTo>
                  <a:pt x="3566130" y="82232"/>
                </a:lnTo>
                <a:lnTo>
                  <a:pt x="3552791" y="129408"/>
                </a:lnTo>
                <a:lnTo>
                  <a:pt x="3537619" y="175702"/>
                </a:lnTo>
                <a:lnTo>
                  <a:pt x="3520502" y="221009"/>
                </a:lnTo>
                <a:lnTo>
                  <a:pt x="3501329" y="265223"/>
                </a:lnTo>
                <a:lnTo>
                  <a:pt x="3479988" y="308242"/>
                </a:lnTo>
                <a:lnTo>
                  <a:pt x="3456367" y="349959"/>
                </a:lnTo>
                <a:lnTo>
                  <a:pt x="3430357" y="390270"/>
                </a:lnTo>
                <a:lnTo>
                  <a:pt x="3401844" y="429070"/>
                </a:lnTo>
                <a:lnTo>
                  <a:pt x="3370719" y="466255"/>
                </a:lnTo>
                <a:lnTo>
                  <a:pt x="3336870" y="501721"/>
                </a:lnTo>
                <a:lnTo>
                  <a:pt x="3300289" y="535263"/>
                </a:lnTo>
                <a:lnTo>
                  <a:pt x="3261874" y="566095"/>
                </a:lnTo>
                <a:lnTo>
                  <a:pt x="3221761" y="594350"/>
                </a:lnTo>
                <a:lnTo>
                  <a:pt x="3180086" y="620163"/>
                </a:lnTo>
                <a:lnTo>
                  <a:pt x="3136982" y="643667"/>
                </a:lnTo>
                <a:lnTo>
                  <a:pt x="3092586" y="664997"/>
                </a:lnTo>
                <a:lnTo>
                  <a:pt x="3047033" y="684288"/>
                </a:lnTo>
                <a:lnTo>
                  <a:pt x="3000458" y="701673"/>
                </a:lnTo>
                <a:lnTo>
                  <a:pt x="2952997" y="717287"/>
                </a:lnTo>
                <a:lnTo>
                  <a:pt x="2904785" y="731264"/>
                </a:lnTo>
                <a:lnTo>
                  <a:pt x="2855957" y="743739"/>
                </a:lnTo>
                <a:lnTo>
                  <a:pt x="2806648" y="754844"/>
                </a:lnTo>
                <a:lnTo>
                  <a:pt x="2756994" y="764716"/>
                </a:lnTo>
                <a:lnTo>
                  <a:pt x="2707131" y="773488"/>
                </a:lnTo>
                <a:lnTo>
                  <a:pt x="2657192" y="781294"/>
                </a:lnTo>
                <a:lnTo>
                  <a:pt x="2607315" y="788269"/>
                </a:lnTo>
                <a:lnTo>
                  <a:pt x="2508469" y="800269"/>
                </a:lnTo>
                <a:lnTo>
                  <a:pt x="2409783" y="810459"/>
                </a:lnTo>
                <a:lnTo>
                  <a:pt x="2310716" y="818841"/>
                </a:lnTo>
                <a:lnTo>
                  <a:pt x="2261076" y="822302"/>
                </a:lnTo>
                <a:lnTo>
                  <a:pt x="2211384" y="825250"/>
                </a:lnTo>
                <a:lnTo>
                  <a:pt x="2161655" y="827664"/>
                </a:lnTo>
                <a:lnTo>
                  <a:pt x="2111903" y="829523"/>
                </a:lnTo>
                <a:lnTo>
                  <a:pt x="2062143" y="830806"/>
                </a:lnTo>
                <a:lnTo>
                  <a:pt x="2012388" y="831495"/>
                </a:lnTo>
                <a:lnTo>
                  <a:pt x="1962654" y="831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1915" y="0"/>
            <a:ext cx="2902585" cy="869315"/>
          </a:xfrm>
          <a:custGeom>
            <a:avLst/>
            <a:gdLst/>
            <a:ahLst/>
            <a:cxnLst/>
            <a:rect l="l" t="t" r="r" b="b"/>
            <a:pathLst>
              <a:path w="2902585" h="869315">
                <a:moveTo>
                  <a:pt x="1505310" y="869097"/>
                </a:moveTo>
                <a:lnTo>
                  <a:pt x="1455570" y="867297"/>
                </a:lnTo>
                <a:lnTo>
                  <a:pt x="1405591" y="863442"/>
                </a:lnTo>
                <a:lnTo>
                  <a:pt x="1355368" y="857525"/>
                </a:lnTo>
                <a:lnTo>
                  <a:pt x="1306235" y="851216"/>
                </a:lnTo>
                <a:lnTo>
                  <a:pt x="1158027" y="833501"/>
                </a:lnTo>
                <a:lnTo>
                  <a:pt x="1108490" y="827192"/>
                </a:lnTo>
                <a:lnTo>
                  <a:pt x="1059409" y="818872"/>
                </a:lnTo>
                <a:lnTo>
                  <a:pt x="1011592" y="806127"/>
                </a:lnTo>
                <a:lnTo>
                  <a:pt x="966264" y="793252"/>
                </a:lnTo>
                <a:lnTo>
                  <a:pt x="920698" y="781482"/>
                </a:lnTo>
                <a:lnTo>
                  <a:pt x="875922" y="767500"/>
                </a:lnTo>
                <a:lnTo>
                  <a:pt x="832963" y="747989"/>
                </a:lnTo>
                <a:lnTo>
                  <a:pt x="748892" y="700897"/>
                </a:lnTo>
                <a:lnTo>
                  <a:pt x="706891" y="677527"/>
                </a:lnTo>
                <a:lnTo>
                  <a:pt x="664820" y="654367"/>
                </a:lnTo>
                <a:lnTo>
                  <a:pt x="622609" y="631489"/>
                </a:lnTo>
                <a:lnTo>
                  <a:pt x="580187" y="608961"/>
                </a:lnTo>
                <a:lnTo>
                  <a:pt x="532561" y="580969"/>
                </a:lnTo>
                <a:lnTo>
                  <a:pt x="487908" y="549606"/>
                </a:lnTo>
                <a:lnTo>
                  <a:pt x="445688" y="515434"/>
                </a:lnTo>
                <a:lnTo>
                  <a:pt x="405365" y="479015"/>
                </a:lnTo>
                <a:lnTo>
                  <a:pt x="366399" y="440912"/>
                </a:lnTo>
                <a:lnTo>
                  <a:pt x="328253" y="401684"/>
                </a:lnTo>
                <a:lnTo>
                  <a:pt x="291515" y="362011"/>
                </a:lnTo>
                <a:lnTo>
                  <a:pt x="256178" y="321189"/>
                </a:lnTo>
                <a:lnTo>
                  <a:pt x="221887" y="279511"/>
                </a:lnTo>
                <a:lnTo>
                  <a:pt x="188289" y="237274"/>
                </a:lnTo>
                <a:lnTo>
                  <a:pt x="121757" y="152298"/>
                </a:lnTo>
                <a:lnTo>
                  <a:pt x="61810" y="77051"/>
                </a:lnTo>
                <a:lnTo>
                  <a:pt x="35664" y="43795"/>
                </a:lnTo>
                <a:lnTo>
                  <a:pt x="9201" y="10855"/>
                </a:lnTo>
                <a:lnTo>
                  <a:pt x="0" y="0"/>
                </a:lnTo>
                <a:lnTo>
                  <a:pt x="2902215" y="0"/>
                </a:lnTo>
                <a:lnTo>
                  <a:pt x="2879612" y="59593"/>
                </a:lnTo>
                <a:lnTo>
                  <a:pt x="2859319" y="106492"/>
                </a:lnTo>
                <a:lnTo>
                  <a:pt x="2838128" y="152936"/>
                </a:lnTo>
                <a:lnTo>
                  <a:pt x="2815850" y="198788"/>
                </a:lnTo>
                <a:lnTo>
                  <a:pt x="2792299" y="243910"/>
                </a:lnTo>
                <a:lnTo>
                  <a:pt x="2767286" y="288162"/>
                </a:lnTo>
                <a:lnTo>
                  <a:pt x="2740624" y="331407"/>
                </a:lnTo>
                <a:lnTo>
                  <a:pt x="2712126" y="373507"/>
                </a:lnTo>
                <a:lnTo>
                  <a:pt x="2681604" y="414323"/>
                </a:lnTo>
                <a:lnTo>
                  <a:pt x="2648614" y="453824"/>
                </a:lnTo>
                <a:lnTo>
                  <a:pt x="2613448" y="491030"/>
                </a:lnTo>
                <a:lnTo>
                  <a:pt x="2575753" y="525335"/>
                </a:lnTo>
                <a:lnTo>
                  <a:pt x="2535180" y="556128"/>
                </a:lnTo>
                <a:lnTo>
                  <a:pt x="2491377" y="582802"/>
                </a:lnTo>
                <a:lnTo>
                  <a:pt x="2443994" y="604749"/>
                </a:lnTo>
                <a:lnTo>
                  <a:pt x="2370688" y="635082"/>
                </a:lnTo>
                <a:lnTo>
                  <a:pt x="2282466" y="673186"/>
                </a:lnTo>
                <a:lnTo>
                  <a:pt x="2238191" y="691641"/>
                </a:lnTo>
                <a:lnTo>
                  <a:pt x="2193495" y="709042"/>
                </a:lnTo>
                <a:lnTo>
                  <a:pt x="2148143" y="724899"/>
                </a:lnTo>
                <a:lnTo>
                  <a:pt x="2101902" y="738720"/>
                </a:lnTo>
                <a:lnTo>
                  <a:pt x="2061735" y="751083"/>
                </a:lnTo>
                <a:lnTo>
                  <a:pt x="2021962" y="764946"/>
                </a:lnTo>
                <a:lnTo>
                  <a:pt x="1942653" y="794331"/>
                </a:lnTo>
                <a:lnTo>
                  <a:pt x="1894941" y="810620"/>
                </a:lnTo>
                <a:lnTo>
                  <a:pt x="1847015" y="824933"/>
                </a:lnTo>
                <a:lnTo>
                  <a:pt x="1798873" y="837263"/>
                </a:lnTo>
                <a:lnTo>
                  <a:pt x="1750512" y="847601"/>
                </a:lnTo>
                <a:lnTo>
                  <a:pt x="1701928" y="855938"/>
                </a:lnTo>
                <a:lnTo>
                  <a:pt x="1653118" y="862265"/>
                </a:lnTo>
                <a:lnTo>
                  <a:pt x="1604081" y="866573"/>
                </a:lnTo>
                <a:lnTo>
                  <a:pt x="1554812" y="868853"/>
                </a:lnTo>
                <a:lnTo>
                  <a:pt x="1505310" y="869097"/>
                </a:lnTo>
                <a:close/>
              </a:path>
            </a:pathLst>
          </a:custGeom>
          <a:solidFill>
            <a:srgbClr val="FFA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4226" y="9437900"/>
            <a:ext cx="2432685" cy="849630"/>
          </a:xfrm>
          <a:custGeom>
            <a:avLst/>
            <a:gdLst/>
            <a:ahLst/>
            <a:cxnLst/>
            <a:rect l="l" t="t" r="r" b="b"/>
            <a:pathLst>
              <a:path w="2432685" h="849629">
                <a:moveTo>
                  <a:pt x="2432340" y="849099"/>
                </a:moveTo>
                <a:lnTo>
                  <a:pt x="0" y="849099"/>
                </a:lnTo>
                <a:lnTo>
                  <a:pt x="29202" y="816779"/>
                </a:lnTo>
                <a:lnTo>
                  <a:pt x="63181" y="781067"/>
                </a:lnTo>
                <a:lnTo>
                  <a:pt x="98137" y="746228"/>
                </a:lnTo>
                <a:lnTo>
                  <a:pt x="134106" y="712285"/>
                </a:lnTo>
                <a:lnTo>
                  <a:pt x="171120" y="679261"/>
                </a:lnTo>
                <a:lnTo>
                  <a:pt x="209213" y="647179"/>
                </a:lnTo>
                <a:lnTo>
                  <a:pt x="248419" y="616063"/>
                </a:lnTo>
                <a:lnTo>
                  <a:pt x="288772" y="585936"/>
                </a:lnTo>
                <a:lnTo>
                  <a:pt x="330306" y="556820"/>
                </a:lnTo>
                <a:lnTo>
                  <a:pt x="373054" y="528739"/>
                </a:lnTo>
                <a:lnTo>
                  <a:pt x="417198" y="500275"/>
                </a:lnTo>
                <a:lnTo>
                  <a:pt x="460867" y="471066"/>
                </a:lnTo>
                <a:lnTo>
                  <a:pt x="504120" y="441202"/>
                </a:lnTo>
                <a:lnTo>
                  <a:pt x="547015" y="410775"/>
                </a:lnTo>
                <a:lnTo>
                  <a:pt x="589611" y="379878"/>
                </a:lnTo>
                <a:lnTo>
                  <a:pt x="631968" y="348601"/>
                </a:lnTo>
                <a:lnTo>
                  <a:pt x="842196" y="189749"/>
                </a:lnTo>
                <a:lnTo>
                  <a:pt x="926657" y="126769"/>
                </a:lnTo>
                <a:lnTo>
                  <a:pt x="969612" y="97283"/>
                </a:lnTo>
                <a:lnTo>
                  <a:pt x="1012987" y="71586"/>
                </a:lnTo>
                <a:lnTo>
                  <a:pt x="1056796" y="49730"/>
                </a:lnTo>
                <a:lnTo>
                  <a:pt x="1101052" y="31771"/>
                </a:lnTo>
                <a:lnTo>
                  <a:pt x="1145770" y="17764"/>
                </a:lnTo>
                <a:lnTo>
                  <a:pt x="1190961" y="7763"/>
                </a:lnTo>
                <a:lnTo>
                  <a:pt x="1236642" y="1824"/>
                </a:lnTo>
                <a:lnTo>
                  <a:pt x="1282824" y="0"/>
                </a:lnTo>
                <a:lnTo>
                  <a:pt x="1329522" y="2346"/>
                </a:lnTo>
                <a:lnTo>
                  <a:pt x="1376749" y="8917"/>
                </a:lnTo>
                <a:lnTo>
                  <a:pt x="1424519" y="19768"/>
                </a:lnTo>
                <a:lnTo>
                  <a:pt x="1472846" y="34954"/>
                </a:lnTo>
                <a:lnTo>
                  <a:pt x="1521744" y="54529"/>
                </a:lnTo>
                <a:lnTo>
                  <a:pt x="1570243" y="75004"/>
                </a:lnTo>
                <a:lnTo>
                  <a:pt x="1717117" y="133727"/>
                </a:lnTo>
                <a:lnTo>
                  <a:pt x="1765241" y="154653"/>
                </a:lnTo>
                <a:lnTo>
                  <a:pt x="1812302" y="177380"/>
                </a:lnTo>
                <a:lnTo>
                  <a:pt x="1857911" y="202585"/>
                </a:lnTo>
                <a:lnTo>
                  <a:pt x="1902094" y="230163"/>
                </a:lnTo>
                <a:lnTo>
                  <a:pt x="1945563" y="259517"/>
                </a:lnTo>
                <a:lnTo>
                  <a:pt x="1988044" y="290586"/>
                </a:lnTo>
                <a:lnTo>
                  <a:pt x="2029262" y="323306"/>
                </a:lnTo>
                <a:lnTo>
                  <a:pt x="2068940" y="357615"/>
                </a:lnTo>
                <a:lnTo>
                  <a:pt x="2106805" y="393450"/>
                </a:lnTo>
                <a:lnTo>
                  <a:pt x="2142580" y="430750"/>
                </a:lnTo>
                <a:lnTo>
                  <a:pt x="2175932" y="468229"/>
                </a:lnTo>
                <a:lnTo>
                  <a:pt x="2208066" y="506497"/>
                </a:lnTo>
                <a:lnTo>
                  <a:pt x="2239022" y="545524"/>
                </a:lnTo>
                <a:lnTo>
                  <a:pt x="2268842" y="585277"/>
                </a:lnTo>
                <a:lnTo>
                  <a:pt x="2297566" y="625724"/>
                </a:lnTo>
                <a:lnTo>
                  <a:pt x="2325233" y="666835"/>
                </a:lnTo>
                <a:lnTo>
                  <a:pt x="2351885" y="708577"/>
                </a:lnTo>
                <a:lnTo>
                  <a:pt x="2377562" y="750918"/>
                </a:lnTo>
                <a:lnTo>
                  <a:pt x="2402305" y="793828"/>
                </a:lnTo>
                <a:lnTo>
                  <a:pt x="2426153" y="837274"/>
                </a:lnTo>
                <a:lnTo>
                  <a:pt x="2432340" y="84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85597" y="8928561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19" h="1358900">
                <a:moveTo>
                  <a:pt x="1302401" y="1358438"/>
                </a:moveTo>
                <a:lnTo>
                  <a:pt x="3714" y="1358438"/>
                </a:lnTo>
                <a:lnTo>
                  <a:pt x="3684" y="1357643"/>
                </a:lnTo>
                <a:lnTo>
                  <a:pt x="3539" y="1339063"/>
                </a:lnTo>
                <a:lnTo>
                  <a:pt x="3915" y="1320657"/>
                </a:lnTo>
                <a:lnTo>
                  <a:pt x="3944" y="1302251"/>
                </a:lnTo>
                <a:lnTo>
                  <a:pt x="2759" y="1283671"/>
                </a:lnTo>
                <a:lnTo>
                  <a:pt x="0" y="1245385"/>
                </a:lnTo>
                <a:lnTo>
                  <a:pt x="794" y="1206925"/>
                </a:lnTo>
                <a:lnTo>
                  <a:pt x="2109" y="1168466"/>
                </a:lnTo>
                <a:lnTo>
                  <a:pt x="231" y="1108537"/>
                </a:lnTo>
                <a:lnTo>
                  <a:pt x="1719" y="1086721"/>
                </a:lnTo>
                <a:lnTo>
                  <a:pt x="4421" y="1064905"/>
                </a:lnTo>
                <a:lnTo>
                  <a:pt x="7382" y="1043262"/>
                </a:lnTo>
                <a:lnTo>
                  <a:pt x="11269" y="1018441"/>
                </a:lnTo>
                <a:lnTo>
                  <a:pt x="15589" y="993794"/>
                </a:lnTo>
                <a:lnTo>
                  <a:pt x="19735" y="969146"/>
                </a:lnTo>
                <a:lnTo>
                  <a:pt x="23101" y="944325"/>
                </a:lnTo>
                <a:lnTo>
                  <a:pt x="25702" y="929906"/>
                </a:lnTo>
                <a:lnTo>
                  <a:pt x="30036" y="915661"/>
                </a:lnTo>
                <a:lnTo>
                  <a:pt x="35064" y="901416"/>
                </a:lnTo>
                <a:lnTo>
                  <a:pt x="39745" y="886997"/>
                </a:lnTo>
                <a:lnTo>
                  <a:pt x="42028" y="880481"/>
                </a:lnTo>
                <a:lnTo>
                  <a:pt x="44137" y="873705"/>
                </a:lnTo>
                <a:lnTo>
                  <a:pt x="45206" y="867103"/>
                </a:lnTo>
                <a:lnTo>
                  <a:pt x="44368" y="861107"/>
                </a:lnTo>
                <a:lnTo>
                  <a:pt x="42591" y="845648"/>
                </a:lnTo>
                <a:lnTo>
                  <a:pt x="44715" y="831056"/>
                </a:lnTo>
                <a:lnTo>
                  <a:pt x="49439" y="817157"/>
                </a:lnTo>
                <a:lnTo>
                  <a:pt x="55464" y="803779"/>
                </a:lnTo>
                <a:lnTo>
                  <a:pt x="60867" y="791310"/>
                </a:lnTo>
                <a:lnTo>
                  <a:pt x="76731" y="754772"/>
                </a:lnTo>
                <a:lnTo>
                  <a:pt x="104586" y="698138"/>
                </a:lnTo>
                <a:lnTo>
                  <a:pt x="141456" y="645664"/>
                </a:lnTo>
                <a:lnTo>
                  <a:pt x="170886" y="606684"/>
                </a:lnTo>
                <a:lnTo>
                  <a:pt x="196588" y="565451"/>
                </a:lnTo>
                <a:lnTo>
                  <a:pt x="244092" y="481076"/>
                </a:lnTo>
                <a:lnTo>
                  <a:pt x="265114" y="447572"/>
                </a:lnTo>
                <a:lnTo>
                  <a:pt x="294370" y="405140"/>
                </a:lnTo>
                <a:lnTo>
                  <a:pt x="324840" y="363921"/>
                </a:lnTo>
                <a:lnTo>
                  <a:pt x="349502" y="334057"/>
                </a:lnTo>
                <a:lnTo>
                  <a:pt x="367518" y="314466"/>
                </a:lnTo>
                <a:lnTo>
                  <a:pt x="385448" y="294529"/>
                </a:lnTo>
                <a:lnTo>
                  <a:pt x="403204" y="274244"/>
                </a:lnTo>
                <a:lnTo>
                  <a:pt x="420700" y="253613"/>
                </a:lnTo>
                <a:lnTo>
                  <a:pt x="430322" y="241882"/>
                </a:lnTo>
                <a:lnTo>
                  <a:pt x="440117" y="230497"/>
                </a:lnTo>
                <a:lnTo>
                  <a:pt x="450606" y="219806"/>
                </a:lnTo>
                <a:lnTo>
                  <a:pt x="462309" y="210155"/>
                </a:lnTo>
                <a:lnTo>
                  <a:pt x="467395" y="205820"/>
                </a:lnTo>
                <a:lnTo>
                  <a:pt x="472480" y="201139"/>
                </a:lnTo>
                <a:lnTo>
                  <a:pt x="476872" y="196112"/>
                </a:lnTo>
                <a:lnTo>
                  <a:pt x="479877" y="190737"/>
                </a:lnTo>
                <a:lnTo>
                  <a:pt x="488199" y="175625"/>
                </a:lnTo>
                <a:lnTo>
                  <a:pt x="498601" y="162766"/>
                </a:lnTo>
                <a:lnTo>
                  <a:pt x="510044" y="150948"/>
                </a:lnTo>
                <a:lnTo>
                  <a:pt x="521486" y="138957"/>
                </a:lnTo>
                <a:lnTo>
                  <a:pt x="538448" y="120204"/>
                </a:lnTo>
                <a:lnTo>
                  <a:pt x="556623" y="103358"/>
                </a:lnTo>
                <a:lnTo>
                  <a:pt x="576879" y="89286"/>
                </a:lnTo>
                <a:lnTo>
                  <a:pt x="600082" y="78855"/>
                </a:lnTo>
                <a:lnTo>
                  <a:pt x="607551" y="75589"/>
                </a:lnTo>
                <a:lnTo>
                  <a:pt x="614760" y="71457"/>
                </a:lnTo>
                <a:lnTo>
                  <a:pt x="621796" y="66632"/>
                </a:lnTo>
                <a:lnTo>
                  <a:pt x="628746" y="61286"/>
                </a:lnTo>
                <a:lnTo>
                  <a:pt x="675469" y="33287"/>
                </a:lnTo>
                <a:lnTo>
                  <a:pt x="725140" y="14823"/>
                </a:lnTo>
                <a:lnTo>
                  <a:pt x="777238" y="4334"/>
                </a:lnTo>
                <a:lnTo>
                  <a:pt x="831244" y="260"/>
                </a:lnTo>
                <a:lnTo>
                  <a:pt x="881695" y="0"/>
                </a:lnTo>
                <a:lnTo>
                  <a:pt x="931799" y="2340"/>
                </a:lnTo>
                <a:lnTo>
                  <a:pt x="981557" y="7801"/>
                </a:lnTo>
                <a:lnTo>
                  <a:pt x="1030968" y="16903"/>
                </a:lnTo>
                <a:lnTo>
                  <a:pt x="1095115" y="35512"/>
                </a:lnTo>
                <a:lnTo>
                  <a:pt x="1155795" y="63136"/>
                </a:lnTo>
                <a:lnTo>
                  <a:pt x="1216013" y="99312"/>
                </a:lnTo>
                <a:lnTo>
                  <a:pt x="1274150" y="138957"/>
                </a:lnTo>
                <a:lnTo>
                  <a:pt x="1285260" y="146556"/>
                </a:lnTo>
                <a:lnTo>
                  <a:pt x="1296457" y="153982"/>
                </a:lnTo>
                <a:lnTo>
                  <a:pt x="1302401" y="157683"/>
                </a:lnTo>
                <a:lnTo>
                  <a:pt x="1302401" y="1358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9314" y="1915952"/>
            <a:ext cx="7515224" cy="318134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72843" y="1080972"/>
            <a:ext cx="68484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810" dirty="0">
                <a:solidFill>
                  <a:srgbClr val="FF748F"/>
                </a:solidFill>
                <a:latin typeface="Trebuchet MS"/>
                <a:cs typeface="Trebuchet MS"/>
              </a:rPr>
              <a:t>P</a:t>
            </a:r>
            <a:r>
              <a:rPr sz="8000" spc="-1190" dirty="0">
                <a:solidFill>
                  <a:srgbClr val="FF748F"/>
                </a:solidFill>
                <a:latin typeface="Trebuchet MS"/>
                <a:cs typeface="Trebuchet MS"/>
              </a:rPr>
              <a:t>O</a:t>
            </a:r>
            <a:r>
              <a:rPr sz="8000" spc="-630" dirty="0">
                <a:solidFill>
                  <a:srgbClr val="FF748F"/>
                </a:solidFill>
                <a:latin typeface="Trebuchet MS"/>
                <a:cs typeface="Trebuchet MS"/>
              </a:rPr>
              <a:t>R</a:t>
            </a:r>
            <a:r>
              <a:rPr sz="8000" spc="-1610" dirty="0">
                <a:solidFill>
                  <a:srgbClr val="FF748F"/>
                </a:solidFill>
                <a:latin typeface="Trebuchet MS"/>
                <a:cs typeface="Trebuchet MS"/>
              </a:rPr>
              <a:t>T</a:t>
            </a:r>
            <a:r>
              <a:rPr sz="8000" spc="-655" dirty="0">
                <a:solidFill>
                  <a:srgbClr val="FF748F"/>
                </a:solidFill>
                <a:latin typeface="Trebuchet MS"/>
                <a:cs typeface="Trebuchet MS"/>
              </a:rPr>
              <a:t>A</a:t>
            </a:r>
            <a:r>
              <a:rPr sz="8000" spc="-844" dirty="0">
                <a:solidFill>
                  <a:srgbClr val="FF748F"/>
                </a:solidFill>
                <a:latin typeface="Trebuchet MS"/>
                <a:cs typeface="Trebuchet MS"/>
              </a:rPr>
              <a:t>B</a:t>
            </a:r>
            <a:r>
              <a:rPr sz="8000" spc="-1080" dirty="0">
                <a:solidFill>
                  <a:srgbClr val="FF748F"/>
                </a:solidFill>
                <a:latin typeface="Trebuchet MS"/>
                <a:cs typeface="Trebuchet MS"/>
              </a:rPr>
              <a:t>L</a:t>
            </a:r>
            <a:r>
              <a:rPr sz="8000" spc="-270" dirty="0">
                <a:solidFill>
                  <a:srgbClr val="FF748F"/>
                </a:solidFill>
                <a:latin typeface="Trebuchet MS"/>
                <a:cs typeface="Trebuchet MS"/>
              </a:rPr>
              <a:t>E</a:t>
            </a:r>
            <a:r>
              <a:rPr sz="8000" spc="-1485" dirty="0">
                <a:solidFill>
                  <a:srgbClr val="FF748F"/>
                </a:solidFill>
                <a:latin typeface="Trebuchet MS"/>
                <a:cs typeface="Trebuchet MS"/>
              </a:rPr>
              <a:t> </a:t>
            </a:r>
            <a:r>
              <a:rPr sz="8000" spc="-1480" dirty="0">
                <a:solidFill>
                  <a:srgbClr val="FF748F"/>
                </a:solidFill>
                <a:latin typeface="Trebuchet MS"/>
                <a:cs typeface="Trebuchet MS"/>
              </a:rPr>
              <a:t>H</a:t>
            </a:r>
            <a:r>
              <a:rPr sz="8000" spc="-1190" dirty="0">
                <a:solidFill>
                  <a:srgbClr val="FF748F"/>
                </a:solidFill>
                <a:latin typeface="Trebuchet MS"/>
                <a:cs typeface="Trebuchet MS"/>
              </a:rPr>
              <a:t>O</a:t>
            </a:r>
            <a:r>
              <a:rPr sz="8000" spc="-1610" dirty="0">
                <a:solidFill>
                  <a:srgbClr val="FF748F"/>
                </a:solidFill>
                <a:latin typeface="Trebuchet MS"/>
                <a:cs typeface="Trebuchet MS"/>
              </a:rPr>
              <a:t>T</a:t>
            </a:r>
            <a:r>
              <a:rPr sz="8000" spc="-844" dirty="0">
                <a:solidFill>
                  <a:srgbClr val="FF748F"/>
                </a:solidFill>
                <a:latin typeface="Trebuchet MS"/>
                <a:cs typeface="Trebuchet MS"/>
              </a:rPr>
              <a:t>B</a:t>
            </a:r>
            <a:r>
              <a:rPr sz="8000" spc="-655" dirty="0">
                <a:solidFill>
                  <a:srgbClr val="FF748F"/>
                </a:solidFill>
                <a:latin typeface="Trebuchet MS"/>
                <a:cs typeface="Trebuchet MS"/>
              </a:rPr>
              <a:t>A</a:t>
            </a:r>
            <a:r>
              <a:rPr sz="8000" spc="-1070" dirty="0">
                <a:solidFill>
                  <a:srgbClr val="FF748F"/>
                </a:solidFill>
                <a:latin typeface="Trebuchet MS"/>
                <a:cs typeface="Trebuchet MS"/>
              </a:rPr>
              <a:t>G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129" y="5006963"/>
            <a:ext cx="16665575" cy="4568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sz="2600" b="1" spc="55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100" dirty="0">
                <a:solidFill>
                  <a:srgbClr val="2E2E2E"/>
                </a:solidFill>
                <a:latin typeface="Arial"/>
                <a:cs typeface="Arial"/>
              </a:rPr>
              <a:t>idea </a:t>
            </a:r>
            <a:r>
              <a:rPr sz="2600" b="1" spc="60" dirty="0">
                <a:solidFill>
                  <a:srgbClr val="2E2E2E"/>
                </a:solidFill>
                <a:latin typeface="Arial"/>
                <a:cs typeface="Arial"/>
              </a:rPr>
              <a:t>of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creating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a </a:t>
            </a:r>
            <a:r>
              <a:rPr sz="2600" b="1" spc="80" dirty="0">
                <a:solidFill>
                  <a:srgbClr val="2E2E2E"/>
                </a:solidFill>
                <a:latin typeface="Arial"/>
                <a:cs typeface="Arial"/>
              </a:rPr>
              <a:t>smart, </a:t>
            </a:r>
            <a:r>
              <a:rPr sz="2600" b="1" spc="114" dirty="0">
                <a:solidFill>
                  <a:srgbClr val="2E2E2E"/>
                </a:solidFill>
                <a:latin typeface="Arial"/>
                <a:cs typeface="Arial"/>
              </a:rPr>
              <a:t>portable </a:t>
            </a:r>
            <a:r>
              <a:rPr sz="2600" b="1" spc="110" dirty="0">
                <a:solidFill>
                  <a:srgbClr val="2E2E2E"/>
                </a:solidFill>
                <a:latin typeface="Arial"/>
                <a:cs typeface="Arial"/>
              </a:rPr>
              <a:t>hot </a:t>
            </a:r>
            <a:r>
              <a:rPr sz="2600" b="1" spc="60" dirty="0">
                <a:solidFill>
                  <a:srgbClr val="2E2E2E"/>
                </a:solidFill>
                <a:latin typeface="Arial"/>
                <a:cs typeface="Arial"/>
              </a:rPr>
              <a:t>bag for </a:t>
            </a:r>
            <a:r>
              <a:rPr sz="2600" b="1" spc="55" dirty="0">
                <a:solidFill>
                  <a:srgbClr val="2E2E2E"/>
                </a:solidFill>
                <a:latin typeface="Arial"/>
                <a:cs typeface="Arial"/>
              </a:rPr>
              <a:t>alleviating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menstrual </a:t>
            </a:r>
            <a:r>
              <a:rPr sz="2600" b="1" spc="100" dirty="0">
                <a:solidFill>
                  <a:srgbClr val="2E2E2E"/>
                </a:solidFill>
                <a:latin typeface="Arial"/>
                <a:cs typeface="Arial"/>
              </a:rPr>
              <a:t>cramps 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is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innovative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600" b="1" spc="9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addresses a </a:t>
            </a:r>
            <a:r>
              <a:rPr sz="2600" b="1" spc="110" dirty="0">
                <a:solidFill>
                  <a:srgbClr val="2E2E2E"/>
                </a:solidFill>
                <a:latin typeface="Arial"/>
                <a:cs typeface="Arial"/>
              </a:rPr>
              <a:t>practical </a:t>
            </a:r>
            <a:r>
              <a:rPr sz="2600" b="1" spc="125" dirty="0">
                <a:solidFill>
                  <a:srgbClr val="2E2E2E"/>
                </a:solidFill>
                <a:latin typeface="Arial"/>
                <a:cs typeface="Arial"/>
              </a:rPr>
              <a:t>need </a:t>
            </a:r>
            <a:r>
              <a:rPr sz="2600" b="1" spc="60" dirty="0">
                <a:solidFill>
                  <a:srgbClr val="2E2E2E"/>
                </a:solidFill>
                <a:latin typeface="Arial"/>
                <a:cs typeface="Arial"/>
              </a:rPr>
              <a:t>for </a:t>
            </a:r>
            <a:r>
              <a:rPr sz="2600" b="1" spc="105" dirty="0">
                <a:solidFill>
                  <a:srgbClr val="2E2E2E"/>
                </a:solidFill>
                <a:latin typeface="Arial"/>
                <a:cs typeface="Arial"/>
              </a:rPr>
              <a:t>women </a:t>
            </a:r>
            <a:r>
              <a:rPr sz="2600" b="1" spc="25" dirty="0">
                <a:solidFill>
                  <a:srgbClr val="2E2E2E"/>
                </a:solidFill>
                <a:latin typeface="Arial"/>
                <a:cs typeface="Arial"/>
              </a:rPr>
              <a:t>on </a:t>
            </a:r>
            <a:r>
              <a:rPr sz="2600" b="1" spc="150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-40" dirty="0">
                <a:solidFill>
                  <a:srgbClr val="2E2E2E"/>
                </a:solidFill>
                <a:latin typeface="Arial"/>
                <a:cs typeface="Arial"/>
              </a:rPr>
              <a:t>go. </a:t>
            </a:r>
            <a:r>
              <a:rPr sz="2600" b="1" spc="-5" dirty="0">
                <a:solidFill>
                  <a:srgbClr val="2E2E2E"/>
                </a:solidFill>
                <a:latin typeface="Arial"/>
                <a:cs typeface="Arial"/>
              </a:rPr>
              <a:t>This </a:t>
            </a:r>
            <a:r>
              <a:rPr sz="2600" b="1" spc="125" dirty="0">
                <a:solidFill>
                  <a:srgbClr val="2E2E2E"/>
                </a:solidFill>
                <a:latin typeface="Arial"/>
                <a:cs typeface="Arial"/>
              </a:rPr>
              <a:t>product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could </a:t>
            </a:r>
            <a:r>
              <a:rPr sz="2600" b="1" spc="85" dirty="0">
                <a:solidFill>
                  <a:srgbClr val="2E2E2E"/>
                </a:solidFill>
                <a:latin typeface="Arial"/>
                <a:cs typeface="Arial"/>
              </a:rPr>
              <a:t>provide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a </a:t>
            </a:r>
            <a:r>
              <a:rPr sz="2600" b="1" spc="95" dirty="0">
                <a:solidFill>
                  <a:srgbClr val="2E2E2E"/>
                </a:solidFill>
                <a:latin typeface="Arial"/>
                <a:cs typeface="Arial"/>
              </a:rPr>
              <a:t>convenient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600" b="1" spc="9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14" dirty="0">
                <a:solidFill>
                  <a:srgbClr val="2E2E2E"/>
                </a:solidFill>
                <a:latin typeface="Arial"/>
                <a:cs typeface="Arial"/>
              </a:rPr>
              <a:t>discreet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45" dirty="0">
                <a:solidFill>
                  <a:srgbClr val="2E2E2E"/>
                </a:solidFill>
                <a:latin typeface="Arial"/>
                <a:cs typeface="Arial"/>
              </a:rPr>
              <a:t>solution</a:t>
            </a:r>
            <a:r>
              <a:rPr sz="2600" b="1" spc="-2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2E2E2E"/>
                </a:solidFill>
                <a:latin typeface="Arial"/>
                <a:cs typeface="Arial"/>
              </a:rPr>
              <a:t>for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45" dirty="0">
                <a:solidFill>
                  <a:srgbClr val="2E2E2E"/>
                </a:solidFill>
                <a:latin typeface="Arial"/>
                <a:cs typeface="Arial"/>
              </a:rPr>
              <a:t>managing</a:t>
            </a:r>
            <a:r>
              <a:rPr sz="2600" b="1" spc="-2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menstrual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80" dirty="0">
                <a:solidFill>
                  <a:srgbClr val="2E2E2E"/>
                </a:solidFill>
                <a:latin typeface="Arial"/>
                <a:cs typeface="Arial"/>
              </a:rPr>
              <a:t>discomfort,</a:t>
            </a:r>
            <a:r>
              <a:rPr sz="2600" b="1" spc="-2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catering</a:t>
            </a:r>
            <a:r>
              <a:rPr sz="2600" b="1" spc="-2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40" dirty="0">
                <a:solidFill>
                  <a:srgbClr val="2E2E2E"/>
                </a:solidFill>
                <a:latin typeface="Arial"/>
                <a:cs typeface="Arial"/>
              </a:rPr>
              <a:t>to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50" dirty="0">
                <a:solidFill>
                  <a:srgbClr val="2E2E2E"/>
                </a:solidFill>
                <a:latin typeface="Arial"/>
                <a:cs typeface="Arial"/>
              </a:rPr>
              <a:t>the</a:t>
            </a:r>
            <a:r>
              <a:rPr sz="2600" b="1" spc="-2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2E2E2E"/>
                </a:solidFill>
                <a:latin typeface="Arial"/>
                <a:cs typeface="Arial"/>
              </a:rPr>
              <a:t>lifestyle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2E2E2E"/>
                </a:solidFill>
                <a:latin typeface="Arial"/>
                <a:cs typeface="Arial"/>
              </a:rPr>
              <a:t>of</a:t>
            </a:r>
            <a:r>
              <a:rPr sz="2600" b="1" spc="-2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2E2E2E"/>
                </a:solidFill>
                <a:latin typeface="Arial"/>
                <a:cs typeface="Arial"/>
              </a:rPr>
              <a:t>working</a:t>
            </a:r>
            <a:r>
              <a:rPr sz="2600" b="1" spc="-2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05" dirty="0">
                <a:solidFill>
                  <a:srgbClr val="2E2E2E"/>
                </a:solidFill>
                <a:latin typeface="Arial"/>
                <a:cs typeface="Arial"/>
              </a:rPr>
              <a:t>women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600" b="1" spc="-70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students. </a:t>
            </a:r>
            <a:r>
              <a:rPr sz="2600" b="1" spc="55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key </a:t>
            </a:r>
            <a:r>
              <a:rPr sz="2600" b="1" spc="105" dirty="0">
                <a:solidFill>
                  <a:srgbClr val="2E2E2E"/>
                </a:solidFill>
                <a:latin typeface="Arial"/>
                <a:cs typeface="Arial"/>
              </a:rPr>
              <a:t>features </a:t>
            </a:r>
            <a:r>
              <a:rPr sz="2600" b="1" spc="140" dirty="0">
                <a:solidFill>
                  <a:srgbClr val="2E2E2E"/>
                </a:solidFill>
                <a:latin typeface="Arial"/>
                <a:cs typeface="Arial"/>
              </a:rPr>
              <a:t>may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include </a:t>
            </a:r>
            <a:r>
              <a:rPr sz="2600" b="1" spc="95" dirty="0">
                <a:solidFill>
                  <a:srgbClr val="2E2E2E"/>
                </a:solidFill>
                <a:latin typeface="Arial"/>
                <a:cs typeface="Arial"/>
              </a:rPr>
              <a:t>portability, </a:t>
            </a:r>
            <a:r>
              <a:rPr sz="2600" b="1" spc="110" dirty="0">
                <a:solidFill>
                  <a:srgbClr val="2E2E2E"/>
                </a:solidFill>
                <a:latin typeface="Arial"/>
                <a:cs typeface="Arial"/>
              </a:rPr>
              <a:t>user-friendly </a:t>
            </a:r>
            <a:r>
              <a:rPr sz="2600" b="1" spc="25" dirty="0">
                <a:solidFill>
                  <a:srgbClr val="2E2E2E"/>
                </a:solidFill>
                <a:latin typeface="Arial"/>
                <a:cs typeface="Arial"/>
              </a:rPr>
              <a:t>design,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600" b="1" spc="110" dirty="0">
                <a:solidFill>
                  <a:srgbClr val="2E2E2E"/>
                </a:solidFill>
                <a:latin typeface="Arial"/>
                <a:cs typeface="Arial"/>
              </a:rPr>
              <a:t>smart </a:t>
            </a:r>
            <a:r>
              <a:rPr sz="2600" b="1" spc="80" dirty="0">
                <a:solidFill>
                  <a:srgbClr val="2E2E2E"/>
                </a:solidFill>
                <a:latin typeface="Arial"/>
                <a:cs typeface="Arial"/>
              </a:rPr>
              <a:t>heating </a:t>
            </a:r>
            <a:r>
              <a:rPr sz="2600" b="1" spc="8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2E2E2E"/>
                </a:solidFill>
                <a:latin typeface="Arial"/>
                <a:cs typeface="Arial"/>
              </a:rPr>
              <a:t>technology. </a:t>
            </a:r>
            <a:r>
              <a:rPr sz="2600" b="1" spc="10" dirty="0">
                <a:solidFill>
                  <a:srgbClr val="2E2E2E"/>
                </a:solidFill>
                <a:latin typeface="Arial"/>
                <a:cs typeface="Arial"/>
              </a:rPr>
              <a:t>Exploring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materials </a:t>
            </a:r>
            <a:r>
              <a:rPr sz="2600" b="1" spc="165" dirty="0">
                <a:solidFill>
                  <a:srgbClr val="2E2E2E"/>
                </a:solidFill>
                <a:latin typeface="Arial"/>
                <a:cs typeface="Arial"/>
              </a:rPr>
              <a:t>that </a:t>
            </a:r>
            <a:r>
              <a:rPr sz="2600" b="1" spc="100" dirty="0">
                <a:solidFill>
                  <a:srgbClr val="2E2E2E"/>
                </a:solidFill>
                <a:latin typeface="Arial"/>
                <a:cs typeface="Arial"/>
              </a:rPr>
              <a:t>are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both </a:t>
            </a:r>
            <a:r>
              <a:rPr sz="2600" b="1" spc="130" dirty="0">
                <a:solidFill>
                  <a:srgbClr val="2E2E2E"/>
                </a:solidFill>
                <a:latin typeface="Arial"/>
                <a:cs typeface="Arial"/>
              </a:rPr>
              <a:t>effective </a:t>
            </a:r>
            <a:r>
              <a:rPr sz="2600" b="1" spc="10" dirty="0">
                <a:solidFill>
                  <a:srgbClr val="2E2E2E"/>
                </a:solidFill>
                <a:latin typeface="Arial"/>
                <a:cs typeface="Arial"/>
              </a:rPr>
              <a:t>in </a:t>
            </a:r>
            <a:r>
              <a:rPr sz="2600" b="1" spc="135" dirty="0">
                <a:solidFill>
                  <a:srgbClr val="2E2E2E"/>
                </a:solidFill>
                <a:latin typeface="Arial"/>
                <a:cs typeface="Arial"/>
              </a:rPr>
              <a:t>heat </a:t>
            </a:r>
            <a:r>
              <a:rPr sz="2600" b="1" spc="114" dirty="0">
                <a:solidFill>
                  <a:srgbClr val="2E2E2E"/>
                </a:solidFill>
                <a:latin typeface="Arial"/>
                <a:cs typeface="Arial"/>
              </a:rPr>
              <a:t>retention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600" b="1" spc="70" dirty="0">
                <a:solidFill>
                  <a:srgbClr val="2E2E2E"/>
                </a:solidFill>
                <a:latin typeface="Arial"/>
                <a:cs typeface="Arial"/>
              </a:rPr>
              <a:t>lightweight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would </a:t>
            </a:r>
            <a:r>
              <a:rPr sz="2600" b="1" spc="145" dirty="0">
                <a:solidFill>
                  <a:srgbClr val="2E2E2E"/>
                </a:solidFill>
                <a:latin typeface="Arial"/>
                <a:cs typeface="Arial"/>
              </a:rPr>
              <a:t>be </a:t>
            </a:r>
            <a:r>
              <a:rPr sz="2600" b="1" spc="15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2E2E2E"/>
                </a:solidFill>
                <a:latin typeface="Arial"/>
                <a:cs typeface="Arial"/>
              </a:rPr>
              <a:t>crucial </a:t>
            </a:r>
            <a:r>
              <a:rPr sz="2600" b="1" spc="10" dirty="0">
                <a:solidFill>
                  <a:srgbClr val="2E2E2E"/>
                </a:solidFill>
                <a:latin typeface="Arial"/>
                <a:cs typeface="Arial"/>
              </a:rPr>
              <a:t>in </a:t>
            </a:r>
            <a:r>
              <a:rPr sz="2600" b="1" spc="150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development </a:t>
            </a:r>
            <a:r>
              <a:rPr sz="2600" b="1" spc="55" dirty="0">
                <a:solidFill>
                  <a:srgbClr val="2E2E2E"/>
                </a:solidFill>
                <a:latin typeface="Arial"/>
                <a:cs typeface="Arial"/>
              </a:rPr>
              <a:t>process.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Additionally, </a:t>
            </a:r>
            <a:r>
              <a:rPr sz="2600" b="1" spc="70" dirty="0">
                <a:solidFill>
                  <a:srgbClr val="2E2E2E"/>
                </a:solidFill>
                <a:latin typeface="Arial"/>
                <a:cs typeface="Arial"/>
              </a:rPr>
              <a:t>incorporating </a:t>
            </a:r>
            <a:r>
              <a:rPr sz="2600" b="1" spc="110" dirty="0">
                <a:solidFill>
                  <a:srgbClr val="2E2E2E"/>
                </a:solidFill>
                <a:latin typeface="Arial"/>
                <a:cs typeface="Arial"/>
              </a:rPr>
              <a:t>smart </a:t>
            </a:r>
            <a:r>
              <a:rPr sz="2600" b="1" spc="85" dirty="0">
                <a:solidFill>
                  <a:srgbClr val="2E2E2E"/>
                </a:solidFill>
                <a:latin typeface="Arial"/>
                <a:cs typeface="Arial"/>
              </a:rPr>
              <a:t>features, </a:t>
            </a:r>
            <a:r>
              <a:rPr sz="2600" b="1" spc="45" dirty="0">
                <a:solidFill>
                  <a:srgbClr val="2E2E2E"/>
                </a:solidFill>
                <a:latin typeface="Arial"/>
                <a:cs typeface="Arial"/>
              </a:rPr>
              <a:t>such </a:t>
            </a:r>
            <a:r>
              <a:rPr sz="2600" b="1" spc="20" dirty="0">
                <a:solidFill>
                  <a:srgbClr val="2E2E2E"/>
                </a:solidFill>
                <a:latin typeface="Arial"/>
                <a:cs typeface="Arial"/>
              </a:rPr>
              <a:t>as </a:t>
            </a:r>
            <a:r>
              <a:rPr sz="2600" b="1" spc="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customizable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45" dirty="0">
                <a:solidFill>
                  <a:srgbClr val="2E2E2E"/>
                </a:solidFill>
                <a:latin typeface="Arial"/>
                <a:cs typeface="Arial"/>
              </a:rPr>
              <a:t>temperature</a:t>
            </a:r>
            <a:r>
              <a:rPr sz="26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settings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and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50" dirty="0">
                <a:solidFill>
                  <a:srgbClr val="2E2E2E"/>
                </a:solidFill>
                <a:latin typeface="Arial"/>
                <a:cs typeface="Arial"/>
              </a:rPr>
              <a:t>compact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2E2E2E"/>
                </a:solidFill>
                <a:latin typeface="Arial"/>
                <a:cs typeface="Arial"/>
              </a:rPr>
              <a:t>design,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could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25" dirty="0">
                <a:solidFill>
                  <a:srgbClr val="2E2E2E"/>
                </a:solidFill>
                <a:latin typeface="Arial"/>
                <a:cs typeface="Arial"/>
              </a:rPr>
              <a:t>make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this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25" dirty="0">
                <a:solidFill>
                  <a:srgbClr val="2E2E2E"/>
                </a:solidFill>
                <a:latin typeface="Arial"/>
                <a:cs typeface="Arial"/>
              </a:rPr>
              <a:t>product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05" dirty="0">
                <a:solidFill>
                  <a:srgbClr val="2E2E2E"/>
                </a:solidFill>
                <a:latin typeface="Arial"/>
                <a:cs typeface="Arial"/>
              </a:rPr>
              <a:t>stand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10" dirty="0">
                <a:solidFill>
                  <a:srgbClr val="2E2E2E"/>
                </a:solidFill>
                <a:latin typeface="Arial"/>
                <a:cs typeface="Arial"/>
              </a:rPr>
              <a:t>out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2E2E2E"/>
                </a:solidFill>
                <a:latin typeface="Arial"/>
                <a:cs typeface="Arial"/>
              </a:rPr>
              <a:t>in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50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-70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10" dirty="0">
                <a:solidFill>
                  <a:srgbClr val="2E2E2E"/>
                </a:solidFill>
                <a:latin typeface="Arial"/>
                <a:cs typeface="Arial"/>
              </a:rPr>
              <a:t>market.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Collaborating </a:t>
            </a:r>
            <a:r>
              <a:rPr sz="2600" b="1" spc="105" dirty="0">
                <a:solidFill>
                  <a:srgbClr val="2E2E2E"/>
                </a:solidFill>
                <a:latin typeface="Arial"/>
                <a:cs typeface="Arial"/>
              </a:rPr>
              <a:t>with </a:t>
            </a:r>
            <a:r>
              <a:rPr sz="2600" b="1" spc="95" dirty="0">
                <a:solidFill>
                  <a:srgbClr val="2E2E2E"/>
                </a:solidFill>
                <a:latin typeface="Arial"/>
                <a:cs typeface="Arial"/>
              </a:rPr>
              <a:t>health </a:t>
            </a:r>
            <a:r>
              <a:rPr sz="2600" b="1" spc="45" dirty="0">
                <a:solidFill>
                  <a:srgbClr val="2E2E2E"/>
                </a:solidFill>
                <a:latin typeface="Arial"/>
                <a:cs typeface="Arial"/>
              </a:rPr>
              <a:t>professionals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obtaining </a:t>
            </a:r>
            <a:r>
              <a:rPr sz="2600" b="1" spc="50" dirty="0">
                <a:solidFill>
                  <a:srgbClr val="2E2E2E"/>
                </a:solidFill>
                <a:latin typeface="Arial"/>
                <a:cs typeface="Arial"/>
              </a:rPr>
              <a:t>user </a:t>
            </a:r>
            <a:r>
              <a:rPr sz="2600" b="1" spc="135" dirty="0">
                <a:solidFill>
                  <a:srgbClr val="2E2E2E"/>
                </a:solidFill>
                <a:latin typeface="Arial"/>
                <a:cs typeface="Arial"/>
              </a:rPr>
              <a:t>feedback </a:t>
            </a:r>
            <a:r>
              <a:rPr sz="2600" b="1" spc="40" dirty="0">
                <a:solidFill>
                  <a:srgbClr val="2E2E2E"/>
                </a:solidFill>
                <a:latin typeface="Arial"/>
                <a:cs typeface="Arial"/>
              </a:rPr>
              <a:t>during </a:t>
            </a:r>
            <a:r>
              <a:rPr sz="2600" b="1" spc="150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15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development</a:t>
            </a:r>
            <a:r>
              <a:rPr sz="26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80" dirty="0">
                <a:solidFill>
                  <a:srgbClr val="2E2E2E"/>
                </a:solidFill>
                <a:latin typeface="Arial"/>
                <a:cs typeface="Arial"/>
              </a:rPr>
              <a:t>phase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would</a:t>
            </a:r>
            <a:r>
              <a:rPr sz="26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contribute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40" dirty="0">
                <a:solidFill>
                  <a:srgbClr val="2E2E2E"/>
                </a:solidFill>
                <a:latin typeface="Arial"/>
                <a:cs typeface="Arial"/>
              </a:rPr>
              <a:t>to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creating</a:t>
            </a:r>
            <a:r>
              <a:rPr sz="26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55" dirty="0">
                <a:solidFill>
                  <a:srgbClr val="2E2E2E"/>
                </a:solidFill>
                <a:latin typeface="Arial"/>
                <a:cs typeface="Arial"/>
              </a:rPr>
              <a:t>successful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and</a:t>
            </a:r>
            <a:r>
              <a:rPr sz="2600" b="1" spc="-3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30" dirty="0">
                <a:solidFill>
                  <a:srgbClr val="2E2E2E"/>
                </a:solidFill>
                <a:latin typeface="Arial"/>
                <a:cs typeface="Arial"/>
              </a:rPr>
              <a:t>well-received</a:t>
            </a:r>
            <a:r>
              <a:rPr sz="2600" b="1" spc="-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25" dirty="0">
                <a:solidFill>
                  <a:srgbClr val="2E2E2E"/>
                </a:solidFill>
                <a:latin typeface="Arial"/>
                <a:cs typeface="Arial"/>
              </a:rPr>
              <a:t>product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49129" y="1299814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9" y="2561527"/>
                </a:moveTo>
                <a:lnTo>
                  <a:pt x="142871" y="2561527"/>
                </a:lnTo>
                <a:lnTo>
                  <a:pt x="114870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4"/>
                </a:lnTo>
                <a:lnTo>
                  <a:pt x="0" y="142872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0" y="111186"/>
                </a:lnTo>
                <a:lnTo>
                  <a:pt x="6994170" y="2450341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89" y="2561527"/>
                </a:lnTo>
                <a:close/>
              </a:path>
            </a:pathLst>
          </a:custGeom>
          <a:solidFill>
            <a:srgbClr val="FFC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52612" y="1754660"/>
            <a:ext cx="10680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>
                <a:latin typeface="Lucida Sans Unicode"/>
                <a:cs typeface="Lucida Sans Unicode"/>
              </a:rPr>
              <a:t>0</a:t>
            </a:r>
            <a:r>
              <a:rPr sz="8000" spc="-3304" dirty="0">
                <a:latin typeface="Lucida Sans Unicode"/>
                <a:cs typeface="Lucida Sans Unicode"/>
              </a:rPr>
              <a:t>1</a:t>
            </a:r>
            <a:r>
              <a:rPr sz="8000" spc="-975" dirty="0">
                <a:latin typeface="Lucida Sans Unicode"/>
                <a:cs typeface="Lucida Sans Unicode"/>
              </a:rPr>
              <a:t>.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49129" y="3861339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8" y="2561527"/>
                </a:moveTo>
                <a:lnTo>
                  <a:pt x="142872" y="2561527"/>
                </a:lnTo>
                <a:lnTo>
                  <a:pt x="114870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4"/>
                </a:lnTo>
                <a:lnTo>
                  <a:pt x="0" y="142872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0" y="111186"/>
                </a:lnTo>
                <a:lnTo>
                  <a:pt x="6994170" y="2450341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88" y="2561527"/>
                </a:lnTo>
                <a:close/>
              </a:path>
            </a:pathLst>
          </a:custGeom>
          <a:solidFill>
            <a:srgbClr val="FFA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49129" y="6556217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8" y="2561527"/>
                </a:moveTo>
                <a:lnTo>
                  <a:pt x="142872" y="2561527"/>
                </a:lnTo>
                <a:lnTo>
                  <a:pt x="114870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4"/>
                </a:lnTo>
                <a:lnTo>
                  <a:pt x="0" y="142872"/>
                </a:lnTo>
                <a:lnTo>
                  <a:pt x="10875" y="88198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3" y="0"/>
                </a:lnTo>
                <a:lnTo>
                  <a:pt x="6855187" y="0"/>
                </a:lnTo>
                <a:lnTo>
                  <a:pt x="6909862" y="10875"/>
                </a:lnTo>
                <a:lnTo>
                  <a:pt x="6956213" y="41847"/>
                </a:lnTo>
                <a:lnTo>
                  <a:pt x="6987185" y="88198"/>
                </a:lnTo>
                <a:lnTo>
                  <a:pt x="6994170" y="111186"/>
                </a:lnTo>
                <a:lnTo>
                  <a:pt x="6994170" y="2450341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88" y="2561527"/>
                </a:lnTo>
                <a:close/>
              </a:path>
            </a:pathLst>
          </a:custGeom>
          <a:solidFill>
            <a:srgbClr val="FF9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52612" y="4448143"/>
            <a:ext cx="13423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>
                <a:latin typeface="Lucida Sans Unicode"/>
                <a:cs typeface="Lucida Sans Unicode"/>
              </a:rPr>
              <a:t>0</a:t>
            </a:r>
            <a:r>
              <a:rPr sz="8000" spc="-1145" dirty="0">
                <a:latin typeface="Lucida Sans Unicode"/>
                <a:cs typeface="Lucida Sans Unicode"/>
              </a:rPr>
              <a:t>2</a:t>
            </a:r>
            <a:r>
              <a:rPr sz="8000" spc="-975" dirty="0">
                <a:latin typeface="Lucida Sans Unicode"/>
                <a:cs typeface="Lucida Sans Unicode"/>
              </a:rPr>
              <a:t>.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2612" y="7141625"/>
            <a:ext cx="13582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75" dirty="0">
                <a:latin typeface="Lucida Sans Unicode"/>
                <a:cs typeface="Lucida Sans Unicode"/>
              </a:rPr>
              <a:t>0</a:t>
            </a:r>
            <a:r>
              <a:rPr sz="8000" spc="-1015" dirty="0">
                <a:latin typeface="Lucida Sans Unicode"/>
                <a:cs typeface="Lucida Sans Unicode"/>
              </a:rPr>
              <a:t>3</a:t>
            </a:r>
            <a:r>
              <a:rPr sz="8000" spc="-975" dirty="0">
                <a:latin typeface="Lucida Sans Unicode"/>
                <a:cs typeface="Lucida Sans Unicode"/>
              </a:rPr>
              <a:t>.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Temperature</a:t>
            </a:r>
            <a:r>
              <a:rPr spc="-114" dirty="0"/>
              <a:t> </a:t>
            </a:r>
            <a:r>
              <a:rPr spc="-60" dirty="0"/>
              <a:t>control: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25888" y="1981656"/>
            <a:ext cx="4507865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6769" algn="l"/>
                <a:tab pos="1675764" algn="l"/>
                <a:tab pos="2120900" algn="l"/>
                <a:tab pos="3767454" algn="l"/>
              </a:tabLst>
            </a:pPr>
            <a:r>
              <a:rPr sz="1950" spc="-40" dirty="0">
                <a:latin typeface="Lucida Sans Unicode"/>
                <a:cs typeface="Lucida Sans Unicode"/>
              </a:rPr>
              <a:t>Self-regulating</a:t>
            </a:r>
            <a:r>
              <a:rPr sz="1950" spc="265" dirty="0">
                <a:latin typeface="Lucida Sans Unicode"/>
                <a:cs typeface="Lucida Sans Unicode"/>
              </a:rPr>
              <a:t> </a:t>
            </a:r>
            <a:r>
              <a:rPr sz="1950" spc="-15" dirty="0">
                <a:latin typeface="Lucida Sans Unicode"/>
                <a:cs typeface="Lucida Sans Unicode"/>
              </a:rPr>
              <a:t>temperature:</a:t>
            </a:r>
            <a:r>
              <a:rPr sz="1950" spc="265" dirty="0">
                <a:latin typeface="Lucida Sans Unicode"/>
                <a:cs typeface="Lucida Sans Unicode"/>
              </a:rPr>
              <a:t> </a:t>
            </a:r>
            <a:r>
              <a:rPr sz="1950" spc="-50" dirty="0">
                <a:latin typeface="Lucida Sans Unicode"/>
                <a:cs typeface="Lucida Sans Unicode"/>
              </a:rPr>
              <a:t>The</a:t>
            </a:r>
            <a:r>
              <a:rPr sz="1950" spc="265" dirty="0">
                <a:latin typeface="Lucida Sans Unicode"/>
                <a:cs typeface="Lucida Sans Unicode"/>
              </a:rPr>
              <a:t> </a:t>
            </a:r>
            <a:r>
              <a:rPr sz="1950" spc="-35" dirty="0">
                <a:latin typeface="Lucida Sans Unicode"/>
                <a:cs typeface="Lucida Sans Unicode"/>
              </a:rPr>
              <a:t>bag </a:t>
            </a:r>
            <a:r>
              <a:rPr sz="1950" spc="-600" dirty="0">
                <a:latin typeface="Lucida Sans Unicode"/>
                <a:cs typeface="Lucida Sans Unicode"/>
              </a:rPr>
              <a:t> </a:t>
            </a:r>
            <a:r>
              <a:rPr sz="1950" spc="140" dirty="0">
                <a:latin typeface="Lucida Sans Unicode"/>
                <a:cs typeface="Lucida Sans Unicode"/>
              </a:rPr>
              <a:t>c</a:t>
            </a:r>
            <a:r>
              <a:rPr sz="1950" spc="-15" dirty="0">
                <a:latin typeface="Lucida Sans Unicode"/>
                <a:cs typeface="Lucida Sans Unicode"/>
              </a:rPr>
              <a:t>o</a:t>
            </a:r>
            <a:r>
              <a:rPr sz="1950" spc="-65" dirty="0">
                <a:latin typeface="Lucida Sans Unicode"/>
                <a:cs typeface="Lucida Sans Unicode"/>
              </a:rPr>
              <a:t>u</a:t>
            </a:r>
            <a:r>
              <a:rPr sz="1950" spc="-100" dirty="0">
                <a:latin typeface="Lucida Sans Unicode"/>
                <a:cs typeface="Lucida Sans Unicode"/>
              </a:rPr>
              <a:t>l</a:t>
            </a:r>
            <a:r>
              <a:rPr sz="1950" spc="-5" dirty="0">
                <a:latin typeface="Lucida Sans Unicode"/>
                <a:cs typeface="Lucida Sans Unicode"/>
              </a:rPr>
              <a:t>d</a:t>
            </a:r>
            <a:r>
              <a:rPr sz="1950" dirty="0">
                <a:latin typeface="Lucida Sans Unicode"/>
                <a:cs typeface="Lucida Sans Unicode"/>
              </a:rPr>
              <a:t>	</a:t>
            </a:r>
            <a:r>
              <a:rPr sz="1950" spc="10" dirty="0">
                <a:latin typeface="Lucida Sans Unicode"/>
                <a:cs typeface="Lucida Sans Unicode"/>
              </a:rPr>
              <a:t>a</a:t>
            </a:r>
            <a:r>
              <a:rPr sz="1950" spc="25" dirty="0">
                <a:latin typeface="Lucida Sans Unicode"/>
                <a:cs typeface="Lucida Sans Unicode"/>
              </a:rPr>
              <a:t>d</a:t>
            </a:r>
            <a:r>
              <a:rPr sz="1950" spc="10" dirty="0">
                <a:latin typeface="Lucida Sans Unicode"/>
                <a:cs typeface="Lucida Sans Unicode"/>
              </a:rPr>
              <a:t>a</a:t>
            </a:r>
            <a:r>
              <a:rPr sz="1950" spc="25" dirty="0">
                <a:latin typeface="Lucida Sans Unicode"/>
                <a:cs typeface="Lucida Sans Unicode"/>
              </a:rPr>
              <a:t>pt</a:t>
            </a:r>
            <a:r>
              <a:rPr sz="1950" dirty="0">
                <a:latin typeface="Lucida Sans Unicode"/>
                <a:cs typeface="Lucida Sans Unicode"/>
              </a:rPr>
              <a:t>	</a:t>
            </a:r>
            <a:r>
              <a:rPr sz="1950" spc="-70" dirty="0">
                <a:latin typeface="Lucida Sans Unicode"/>
                <a:cs typeface="Lucida Sans Unicode"/>
              </a:rPr>
              <a:t>i</a:t>
            </a:r>
            <a:r>
              <a:rPr sz="1950" spc="55" dirty="0">
                <a:latin typeface="Lucida Sans Unicode"/>
                <a:cs typeface="Lucida Sans Unicode"/>
              </a:rPr>
              <a:t>t</a:t>
            </a:r>
            <a:r>
              <a:rPr sz="1950" spc="-20" dirty="0">
                <a:latin typeface="Lucida Sans Unicode"/>
                <a:cs typeface="Lucida Sans Unicode"/>
              </a:rPr>
              <a:t>s</a:t>
            </a:r>
            <a:r>
              <a:rPr sz="1950" dirty="0">
                <a:latin typeface="Lucida Sans Unicode"/>
                <a:cs typeface="Lucida Sans Unicode"/>
              </a:rPr>
              <a:t>	</a:t>
            </a:r>
            <a:r>
              <a:rPr sz="1950" spc="55" dirty="0">
                <a:latin typeface="Lucida Sans Unicode"/>
                <a:cs typeface="Lucida Sans Unicode"/>
              </a:rPr>
              <a:t>te</a:t>
            </a:r>
            <a:r>
              <a:rPr sz="1950" spc="-45" dirty="0">
                <a:latin typeface="Lucida Sans Unicode"/>
                <a:cs typeface="Lucida Sans Unicode"/>
              </a:rPr>
              <a:t>m</a:t>
            </a:r>
            <a:r>
              <a:rPr sz="1950" spc="25" dirty="0">
                <a:latin typeface="Lucida Sans Unicode"/>
                <a:cs typeface="Lucida Sans Unicode"/>
              </a:rPr>
              <a:t>p</a:t>
            </a:r>
            <a:r>
              <a:rPr sz="1950" spc="55" dirty="0">
                <a:latin typeface="Lucida Sans Unicode"/>
                <a:cs typeface="Lucida Sans Unicode"/>
              </a:rPr>
              <a:t>e</a:t>
            </a:r>
            <a:r>
              <a:rPr sz="1950" spc="-60" dirty="0">
                <a:latin typeface="Lucida Sans Unicode"/>
                <a:cs typeface="Lucida Sans Unicode"/>
              </a:rPr>
              <a:t>r</a:t>
            </a:r>
            <a:r>
              <a:rPr sz="1950" spc="10" dirty="0">
                <a:latin typeface="Lucida Sans Unicode"/>
                <a:cs typeface="Lucida Sans Unicode"/>
              </a:rPr>
              <a:t>a</a:t>
            </a:r>
            <a:r>
              <a:rPr sz="1950" spc="55" dirty="0">
                <a:latin typeface="Lucida Sans Unicode"/>
                <a:cs typeface="Lucida Sans Unicode"/>
              </a:rPr>
              <a:t>t</a:t>
            </a:r>
            <a:r>
              <a:rPr sz="1950" spc="-65" dirty="0">
                <a:latin typeface="Lucida Sans Unicode"/>
                <a:cs typeface="Lucida Sans Unicode"/>
              </a:rPr>
              <a:t>u</a:t>
            </a:r>
            <a:r>
              <a:rPr sz="1950" spc="-60" dirty="0">
                <a:latin typeface="Lucida Sans Unicode"/>
                <a:cs typeface="Lucida Sans Unicode"/>
              </a:rPr>
              <a:t>r</a:t>
            </a:r>
            <a:r>
              <a:rPr sz="1950" spc="25" dirty="0">
                <a:latin typeface="Lucida Sans Unicode"/>
                <a:cs typeface="Lucida Sans Unicode"/>
              </a:rPr>
              <a:t>e</a:t>
            </a:r>
            <a:r>
              <a:rPr sz="1950" dirty="0">
                <a:latin typeface="Lucida Sans Unicode"/>
                <a:cs typeface="Lucida Sans Unicode"/>
              </a:rPr>
              <a:t>	</a:t>
            </a:r>
            <a:r>
              <a:rPr sz="1950" spc="25" dirty="0">
                <a:latin typeface="Lucida Sans Unicode"/>
                <a:cs typeface="Lucida Sans Unicode"/>
              </a:rPr>
              <a:t>b</a:t>
            </a:r>
            <a:r>
              <a:rPr sz="1950" spc="10" dirty="0">
                <a:latin typeface="Lucida Sans Unicode"/>
                <a:cs typeface="Lucida Sans Unicode"/>
              </a:rPr>
              <a:t>as</a:t>
            </a:r>
            <a:r>
              <a:rPr sz="1950" spc="55" dirty="0">
                <a:latin typeface="Lucida Sans Unicode"/>
                <a:cs typeface="Lucida Sans Unicode"/>
              </a:rPr>
              <a:t>e</a:t>
            </a:r>
            <a:r>
              <a:rPr sz="1950" spc="-5" dirty="0">
                <a:latin typeface="Lucida Sans Unicode"/>
                <a:cs typeface="Lucida Sans Unicode"/>
              </a:rPr>
              <a:t>d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25888" y="2648406"/>
            <a:ext cx="4507865" cy="1025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200"/>
              </a:lnSpc>
              <a:spcBef>
                <a:spcPts val="95"/>
              </a:spcBef>
            </a:pPr>
            <a:r>
              <a:rPr sz="1950" spc="-55" dirty="0">
                <a:latin typeface="Lucida Sans Unicode"/>
                <a:cs typeface="Lucida Sans Unicode"/>
              </a:rPr>
              <a:t>on</a:t>
            </a:r>
            <a:r>
              <a:rPr sz="1950" spc="-50" dirty="0">
                <a:latin typeface="Lucida Sans Unicode"/>
                <a:cs typeface="Lucida Sans Unicode"/>
              </a:rPr>
              <a:t> </a:t>
            </a:r>
            <a:r>
              <a:rPr sz="1950" spc="-15" dirty="0">
                <a:latin typeface="Lucida Sans Unicode"/>
                <a:cs typeface="Lucida Sans Unicode"/>
              </a:rPr>
              <a:t>sensor</a:t>
            </a:r>
            <a:r>
              <a:rPr sz="1950" spc="-10" dirty="0">
                <a:latin typeface="Lucida Sans Unicode"/>
                <a:cs typeface="Lucida Sans Unicode"/>
              </a:rPr>
              <a:t> </a:t>
            </a:r>
            <a:r>
              <a:rPr sz="1950" spc="-30" dirty="0">
                <a:latin typeface="Lucida Sans Unicode"/>
                <a:cs typeface="Lucida Sans Unicode"/>
              </a:rPr>
              <a:t>readings</a:t>
            </a:r>
            <a:r>
              <a:rPr sz="1950" spc="-25" dirty="0">
                <a:latin typeface="Lucida Sans Unicode"/>
                <a:cs typeface="Lucida Sans Unicode"/>
              </a:rPr>
              <a:t> </a:t>
            </a:r>
            <a:r>
              <a:rPr sz="1950" spc="5" dirty="0">
                <a:latin typeface="Lucida Sans Unicode"/>
                <a:cs typeface="Lucida Sans Unicode"/>
              </a:rPr>
              <a:t>to</a:t>
            </a:r>
            <a:r>
              <a:rPr sz="1950" spc="10" dirty="0">
                <a:latin typeface="Lucida Sans Unicode"/>
                <a:cs typeface="Lucida Sans Unicode"/>
              </a:rPr>
              <a:t> </a:t>
            </a:r>
            <a:r>
              <a:rPr sz="1950" spc="-35" dirty="0">
                <a:latin typeface="Lucida Sans Unicode"/>
                <a:cs typeface="Lucida Sans Unicode"/>
              </a:rPr>
              <a:t>maintain</a:t>
            </a:r>
            <a:r>
              <a:rPr sz="1950" spc="-30" dirty="0">
                <a:latin typeface="Lucida Sans Unicode"/>
                <a:cs typeface="Lucida Sans Unicode"/>
              </a:rPr>
              <a:t> </a:t>
            </a:r>
            <a:r>
              <a:rPr sz="1950" spc="-20" dirty="0">
                <a:latin typeface="Lucida Sans Unicode"/>
                <a:cs typeface="Lucida Sans Unicode"/>
              </a:rPr>
              <a:t>a </a:t>
            </a:r>
            <a:r>
              <a:rPr sz="1950" spc="-15" dirty="0">
                <a:latin typeface="Lucida Sans Unicode"/>
                <a:cs typeface="Lucida Sans Unicode"/>
              </a:rPr>
              <a:t> </a:t>
            </a:r>
            <a:r>
              <a:rPr sz="1950" spc="10" dirty="0">
                <a:latin typeface="Lucida Sans Unicode"/>
                <a:cs typeface="Lucida Sans Unicode"/>
              </a:rPr>
              <a:t>constant </a:t>
            </a:r>
            <a:r>
              <a:rPr sz="1950" spc="-25" dirty="0">
                <a:latin typeface="Lucida Sans Unicode"/>
                <a:cs typeface="Lucida Sans Unicode"/>
              </a:rPr>
              <a:t>optimal warmth </a:t>
            </a:r>
            <a:r>
              <a:rPr sz="1950" spc="-50" dirty="0">
                <a:latin typeface="Lucida Sans Unicode"/>
                <a:cs typeface="Lucida Sans Unicode"/>
              </a:rPr>
              <a:t>or </a:t>
            </a:r>
            <a:r>
              <a:rPr sz="1950" spc="-15" dirty="0">
                <a:latin typeface="Lucida Sans Unicode"/>
                <a:cs typeface="Lucida Sans Unicode"/>
              </a:rPr>
              <a:t>adjust </a:t>
            </a:r>
            <a:r>
              <a:rPr sz="1950" spc="5" dirty="0">
                <a:latin typeface="Lucida Sans Unicode"/>
                <a:cs typeface="Lucida Sans Unicode"/>
              </a:rPr>
              <a:t>to </a:t>
            </a:r>
            <a:r>
              <a:rPr sz="1950" spc="-605" dirty="0">
                <a:latin typeface="Lucida Sans Unicode"/>
                <a:cs typeface="Lucida Sans Unicode"/>
              </a:rPr>
              <a:t> </a:t>
            </a:r>
            <a:r>
              <a:rPr sz="1950" spc="-25" dirty="0">
                <a:latin typeface="Lucida Sans Unicode"/>
                <a:cs typeface="Lucida Sans Unicode"/>
              </a:rPr>
              <a:t>user</a:t>
            </a:r>
            <a:r>
              <a:rPr sz="1950" spc="-45" dirty="0">
                <a:latin typeface="Lucida Sans Unicode"/>
                <a:cs typeface="Lucida Sans Unicode"/>
              </a:rPr>
              <a:t> </a:t>
            </a:r>
            <a:r>
              <a:rPr sz="1950" spc="-5" dirty="0">
                <a:latin typeface="Lucida Sans Unicode"/>
                <a:cs typeface="Lucida Sans Unicode"/>
              </a:rPr>
              <a:t>preferences.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9849" y="4298951"/>
            <a:ext cx="4153535" cy="16935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3200" spc="10" dirty="0">
                <a:latin typeface="Lucida Sans Unicode"/>
                <a:cs typeface="Lucida Sans Unicode"/>
              </a:rPr>
              <a:t>Power</a:t>
            </a:r>
            <a:r>
              <a:rPr sz="3200" spc="-90" dirty="0">
                <a:latin typeface="Lucida Sans Unicode"/>
                <a:cs typeface="Lucida Sans Unicode"/>
              </a:rPr>
              <a:t> </a:t>
            </a:r>
            <a:r>
              <a:rPr sz="3200" spc="-80" dirty="0">
                <a:latin typeface="Lucida Sans Unicode"/>
                <a:cs typeface="Lucida Sans Unicode"/>
              </a:rPr>
              <a:t>bank</a:t>
            </a:r>
            <a:r>
              <a:rPr sz="3200" spc="-85" dirty="0">
                <a:latin typeface="Lucida Sans Unicode"/>
                <a:cs typeface="Lucida Sans Unicode"/>
              </a:rPr>
              <a:t> </a:t>
            </a:r>
            <a:r>
              <a:rPr sz="3200" spc="-65" dirty="0">
                <a:latin typeface="Lucida Sans Unicode"/>
                <a:cs typeface="Lucida Sans Unicode"/>
              </a:rPr>
              <a:t>function:</a:t>
            </a:r>
            <a:endParaRPr sz="32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0100"/>
              </a:lnSpc>
              <a:spcBef>
                <a:spcPts val="229"/>
              </a:spcBef>
            </a:pPr>
            <a:r>
              <a:rPr sz="2100" spc="-60" dirty="0">
                <a:latin typeface="Lucida Sans Unicode"/>
                <a:cs typeface="Lucida Sans Unicode"/>
              </a:rPr>
              <a:t>The</a:t>
            </a:r>
            <a:r>
              <a:rPr sz="2100" spc="-55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hotbag </a:t>
            </a:r>
            <a:r>
              <a:rPr sz="2100" spc="-15" dirty="0">
                <a:latin typeface="Lucida Sans Unicode"/>
                <a:cs typeface="Lucida Sans Unicode"/>
              </a:rPr>
              <a:t>could </a:t>
            </a:r>
            <a:r>
              <a:rPr sz="2100" spc="-25" dirty="0">
                <a:latin typeface="Lucida Sans Unicode"/>
                <a:cs typeface="Lucida Sans Unicode"/>
              </a:rPr>
              <a:t>double </a:t>
            </a:r>
            <a:r>
              <a:rPr sz="2100" spc="-10" dirty="0">
                <a:latin typeface="Lucida Sans Unicode"/>
                <a:cs typeface="Lucida Sans Unicode"/>
              </a:rPr>
              <a:t>as </a:t>
            </a:r>
            <a:r>
              <a:rPr sz="2100" spc="-25" dirty="0">
                <a:latin typeface="Lucida Sans Unicode"/>
                <a:cs typeface="Lucida Sans Unicode"/>
              </a:rPr>
              <a:t>a 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portable power </a:t>
            </a:r>
            <a:r>
              <a:rPr sz="2100" spc="-55" dirty="0">
                <a:latin typeface="Lucida Sans Unicode"/>
                <a:cs typeface="Lucida Sans Unicode"/>
              </a:rPr>
              <a:t>bank </a:t>
            </a:r>
            <a:r>
              <a:rPr sz="2100" spc="5" dirty="0">
                <a:latin typeface="Lucida Sans Unicode"/>
                <a:cs typeface="Lucida Sans Unicode"/>
              </a:rPr>
              <a:t>to </a:t>
            </a:r>
            <a:r>
              <a:rPr sz="2100" spc="-15" dirty="0">
                <a:latin typeface="Lucida Sans Unicode"/>
                <a:cs typeface="Lucida Sans Unicode"/>
              </a:rPr>
              <a:t>charge 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your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30" dirty="0">
                <a:latin typeface="Lucida Sans Unicode"/>
                <a:cs typeface="Lucida Sans Unicode"/>
              </a:rPr>
              <a:t>devices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-60" dirty="0">
                <a:latin typeface="Lucida Sans Unicode"/>
                <a:cs typeface="Lucida Sans Unicode"/>
              </a:rPr>
              <a:t>on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the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-135" dirty="0">
                <a:latin typeface="Lucida Sans Unicode"/>
                <a:cs typeface="Lucida Sans Unicode"/>
              </a:rPr>
              <a:t>go.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79849" y="6859558"/>
            <a:ext cx="4005579" cy="18910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3000" spc="-15" dirty="0">
                <a:latin typeface="Lucida Sans Unicode"/>
                <a:cs typeface="Lucida Sans Unicode"/>
              </a:rPr>
              <a:t>Massage</a:t>
            </a:r>
            <a:r>
              <a:rPr sz="3000" spc="-114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functionality</a:t>
            </a:r>
            <a:endParaRPr sz="30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9400"/>
              </a:lnSpc>
              <a:spcBef>
                <a:spcPts val="100"/>
              </a:spcBef>
            </a:pPr>
            <a:r>
              <a:rPr sz="2000" spc="-55" dirty="0">
                <a:latin typeface="Lucida Sans Unicode"/>
                <a:cs typeface="Lucida Sans Unicode"/>
              </a:rPr>
              <a:t>The </a:t>
            </a:r>
            <a:r>
              <a:rPr sz="2000" spc="-40" dirty="0">
                <a:latin typeface="Lucida Sans Unicode"/>
                <a:cs typeface="Lucida Sans Unicode"/>
              </a:rPr>
              <a:t>bag </a:t>
            </a:r>
            <a:r>
              <a:rPr sz="2000" spc="-10" dirty="0">
                <a:latin typeface="Lucida Sans Unicode"/>
                <a:cs typeface="Lucida Sans Unicode"/>
              </a:rPr>
              <a:t>could </a:t>
            </a:r>
            <a:r>
              <a:rPr sz="2000" dirty="0">
                <a:latin typeface="Lucida Sans Unicode"/>
                <a:cs typeface="Lucida Sans Unicode"/>
              </a:rPr>
              <a:t>vibrate </a:t>
            </a:r>
            <a:r>
              <a:rPr sz="2000" spc="-20" dirty="0">
                <a:latin typeface="Lucida Sans Unicode"/>
                <a:cs typeface="Lucida Sans Unicode"/>
              </a:rPr>
              <a:t>gently </a:t>
            </a:r>
            <a:r>
              <a:rPr sz="2000" spc="-55" dirty="0">
                <a:latin typeface="Lucida Sans Unicode"/>
                <a:cs typeface="Lucida Sans Unicode"/>
              </a:rPr>
              <a:t>or </a:t>
            </a:r>
            <a:r>
              <a:rPr sz="2000" spc="-5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pulsate </a:t>
            </a:r>
            <a:r>
              <a:rPr sz="2000" spc="5" dirty="0">
                <a:latin typeface="Lucida Sans Unicode"/>
                <a:cs typeface="Lucida Sans Unicode"/>
              </a:rPr>
              <a:t>to </a:t>
            </a:r>
            <a:r>
              <a:rPr sz="2000" spc="-5" dirty="0">
                <a:latin typeface="Lucida Sans Unicode"/>
                <a:cs typeface="Lucida Sans Unicode"/>
              </a:rPr>
              <a:t>provide </a:t>
            </a:r>
            <a:r>
              <a:rPr sz="2000" spc="-25" dirty="0">
                <a:latin typeface="Lucida Sans Unicode"/>
                <a:cs typeface="Lucida Sans Unicode"/>
              </a:rPr>
              <a:t>a </a:t>
            </a:r>
            <a:r>
              <a:rPr sz="2000" spc="-45" dirty="0">
                <a:latin typeface="Lucida Sans Unicode"/>
                <a:cs typeface="Lucida Sans Unicode"/>
              </a:rPr>
              <a:t>massaging </a:t>
            </a:r>
            <a:r>
              <a:rPr sz="2000" spc="-4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effect,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enhancing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muscle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relaxation.: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906" y="1820129"/>
            <a:ext cx="8658225" cy="67049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03300" marR="2805430">
              <a:lnSpc>
                <a:spcPts val="8550"/>
              </a:lnSpc>
              <a:spcBef>
                <a:spcPts val="1260"/>
              </a:spcBef>
            </a:pPr>
            <a:r>
              <a:rPr sz="8000" spc="-1085" dirty="0">
                <a:solidFill>
                  <a:srgbClr val="FF748F"/>
                </a:solidFill>
                <a:latin typeface="Trebuchet MS"/>
                <a:cs typeface="Trebuchet MS"/>
              </a:rPr>
              <a:t>F</a:t>
            </a:r>
            <a:r>
              <a:rPr sz="8000" spc="-610" dirty="0">
                <a:solidFill>
                  <a:srgbClr val="FF748F"/>
                </a:solidFill>
                <a:latin typeface="Trebuchet MS"/>
                <a:cs typeface="Trebuchet MS"/>
              </a:rPr>
              <a:t>E</a:t>
            </a:r>
            <a:r>
              <a:rPr sz="8000" spc="-655" dirty="0">
                <a:solidFill>
                  <a:srgbClr val="FF748F"/>
                </a:solidFill>
                <a:latin typeface="Trebuchet MS"/>
                <a:cs typeface="Trebuchet MS"/>
              </a:rPr>
              <a:t>A</a:t>
            </a:r>
            <a:r>
              <a:rPr sz="8000" spc="-1610" dirty="0">
                <a:solidFill>
                  <a:srgbClr val="FF748F"/>
                </a:solidFill>
                <a:latin typeface="Trebuchet MS"/>
                <a:cs typeface="Trebuchet MS"/>
              </a:rPr>
              <a:t>T</a:t>
            </a:r>
            <a:r>
              <a:rPr sz="8000" spc="-1420" dirty="0">
                <a:solidFill>
                  <a:srgbClr val="FF748F"/>
                </a:solidFill>
                <a:latin typeface="Trebuchet MS"/>
                <a:cs typeface="Trebuchet MS"/>
              </a:rPr>
              <a:t>U</a:t>
            </a:r>
            <a:r>
              <a:rPr sz="8000" spc="-630" dirty="0">
                <a:solidFill>
                  <a:srgbClr val="FF748F"/>
                </a:solidFill>
                <a:latin typeface="Trebuchet MS"/>
                <a:cs typeface="Trebuchet MS"/>
              </a:rPr>
              <a:t>R</a:t>
            </a:r>
            <a:r>
              <a:rPr sz="8000" spc="-610" dirty="0">
                <a:solidFill>
                  <a:srgbClr val="FF748F"/>
                </a:solidFill>
                <a:latin typeface="Trebuchet MS"/>
                <a:cs typeface="Trebuchet MS"/>
              </a:rPr>
              <a:t>E</a:t>
            </a:r>
            <a:r>
              <a:rPr sz="8000" spc="280" dirty="0">
                <a:solidFill>
                  <a:srgbClr val="FF748F"/>
                </a:solidFill>
                <a:latin typeface="Trebuchet MS"/>
                <a:cs typeface="Trebuchet MS"/>
              </a:rPr>
              <a:t>S</a:t>
            </a:r>
            <a:r>
              <a:rPr sz="8000" spc="-1485" dirty="0">
                <a:solidFill>
                  <a:srgbClr val="FF748F"/>
                </a:solidFill>
                <a:latin typeface="Trebuchet MS"/>
                <a:cs typeface="Trebuchet MS"/>
              </a:rPr>
              <a:t> </a:t>
            </a:r>
            <a:r>
              <a:rPr sz="8000" spc="-1190" dirty="0">
                <a:solidFill>
                  <a:srgbClr val="FF748F"/>
                </a:solidFill>
                <a:latin typeface="Trebuchet MS"/>
                <a:cs typeface="Trebuchet MS"/>
              </a:rPr>
              <a:t>O</a:t>
            </a:r>
            <a:r>
              <a:rPr sz="8000" spc="-585" dirty="0">
                <a:solidFill>
                  <a:srgbClr val="FF748F"/>
                </a:solidFill>
                <a:latin typeface="Trebuchet MS"/>
                <a:cs typeface="Trebuchet MS"/>
              </a:rPr>
              <a:t>F </a:t>
            </a:r>
            <a:r>
              <a:rPr sz="8000" spc="-430" dirty="0">
                <a:solidFill>
                  <a:srgbClr val="FF748F"/>
                </a:solidFill>
                <a:latin typeface="Trebuchet MS"/>
                <a:cs typeface="Trebuchet MS"/>
              </a:rPr>
              <a:t> </a:t>
            </a:r>
            <a:r>
              <a:rPr sz="8000" spc="-1140" dirty="0">
                <a:solidFill>
                  <a:srgbClr val="FF748F"/>
                </a:solidFill>
                <a:latin typeface="Trebuchet MS"/>
                <a:cs typeface="Trebuchet MS"/>
              </a:rPr>
              <a:t>HOTBAG</a:t>
            </a:r>
            <a:endParaRPr sz="80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3135"/>
              </a:spcBef>
            </a:pPr>
            <a:r>
              <a:rPr sz="2600" b="1" spc="35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proposed </a:t>
            </a:r>
            <a:r>
              <a:rPr sz="2600" b="1" spc="85" dirty="0">
                <a:solidFill>
                  <a:srgbClr val="2E2E2E"/>
                </a:solidFill>
                <a:latin typeface="Arial"/>
                <a:cs typeface="Arial"/>
              </a:rPr>
              <a:t>hot </a:t>
            </a:r>
            <a:r>
              <a:rPr sz="2600" b="1" spc="35" dirty="0">
                <a:solidFill>
                  <a:srgbClr val="2E2E2E"/>
                </a:solidFill>
                <a:latin typeface="Arial"/>
                <a:cs typeface="Arial"/>
              </a:rPr>
              <a:t>bag aims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to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integrate smart </a:t>
            </a:r>
            <a:r>
              <a:rPr sz="2600" b="1" spc="9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45" dirty="0">
                <a:solidFill>
                  <a:srgbClr val="2E2E2E"/>
                </a:solidFill>
                <a:latin typeface="Arial"/>
                <a:cs typeface="Arial"/>
              </a:rPr>
              <a:t>technology, </a:t>
            </a:r>
            <a:r>
              <a:rPr sz="2600" b="1" spc="40" dirty="0">
                <a:solidFill>
                  <a:srgbClr val="2E2E2E"/>
                </a:solidFill>
                <a:latin typeface="Arial"/>
                <a:cs typeface="Arial"/>
              </a:rPr>
              <a:t>combining </a:t>
            </a:r>
            <a:r>
              <a:rPr sz="2600" b="1" spc="85" dirty="0">
                <a:solidFill>
                  <a:srgbClr val="2E2E2E"/>
                </a:solidFill>
                <a:latin typeface="Arial"/>
                <a:cs typeface="Arial"/>
              </a:rPr>
              <a:t>style with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portability </a:t>
            </a:r>
            <a:r>
              <a:rPr sz="2600" b="1" spc="40" dirty="0">
                <a:solidFill>
                  <a:srgbClr val="2E2E2E"/>
                </a:solidFill>
                <a:latin typeface="Arial"/>
                <a:cs typeface="Arial"/>
              </a:rPr>
              <a:t>for </a:t>
            </a:r>
            <a:r>
              <a:rPr sz="2600" b="1" spc="4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versatile </a:t>
            </a:r>
            <a:r>
              <a:rPr sz="2600" b="1" dirty="0">
                <a:solidFill>
                  <a:srgbClr val="2E2E2E"/>
                </a:solidFill>
                <a:latin typeface="Arial"/>
                <a:cs typeface="Arial"/>
              </a:rPr>
              <a:t>use. </a:t>
            </a:r>
            <a:r>
              <a:rPr sz="2600" b="1" spc="-20" dirty="0">
                <a:solidFill>
                  <a:srgbClr val="2E2E2E"/>
                </a:solidFill>
                <a:latin typeface="Arial"/>
                <a:cs typeface="Arial"/>
              </a:rPr>
              <a:t>This </a:t>
            </a:r>
            <a:r>
              <a:rPr sz="2600" b="1" spc="55" dirty="0">
                <a:solidFill>
                  <a:srgbClr val="2E2E2E"/>
                </a:solidFill>
                <a:latin typeface="Arial"/>
                <a:cs typeface="Arial"/>
              </a:rPr>
              <a:t>innovative </a:t>
            </a:r>
            <a:r>
              <a:rPr sz="2600" b="1" spc="80" dirty="0">
                <a:solidFill>
                  <a:srgbClr val="2E2E2E"/>
                </a:solidFill>
                <a:latin typeface="Arial"/>
                <a:cs typeface="Arial"/>
              </a:rPr>
              <a:t>approach </a:t>
            </a:r>
            <a:r>
              <a:rPr sz="2600" b="1" spc="40" dirty="0">
                <a:solidFill>
                  <a:srgbClr val="2E2E2E"/>
                </a:solidFill>
                <a:latin typeface="Arial"/>
                <a:cs typeface="Arial"/>
              </a:rPr>
              <a:t>seeks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to </a:t>
            </a:r>
            <a:r>
              <a:rPr sz="2600" b="1" spc="12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enhance </a:t>
            </a:r>
            <a:r>
              <a:rPr sz="2600" b="1" spc="130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30" dirty="0">
                <a:solidFill>
                  <a:srgbClr val="2E2E2E"/>
                </a:solidFill>
                <a:latin typeface="Arial"/>
                <a:cs typeface="Arial"/>
              </a:rPr>
              <a:t>user </a:t>
            </a:r>
            <a:r>
              <a:rPr sz="2600" b="1" spc="90" dirty="0">
                <a:solidFill>
                  <a:srgbClr val="2E2E2E"/>
                </a:solidFill>
                <a:latin typeface="Arial"/>
                <a:cs typeface="Arial"/>
              </a:rPr>
              <a:t>experience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by </a:t>
            </a:r>
            <a:r>
              <a:rPr sz="2600" b="1" spc="35" dirty="0">
                <a:solidFill>
                  <a:srgbClr val="2E2E2E"/>
                </a:solidFill>
                <a:latin typeface="Arial"/>
                <a:cs typeface="Arial"/>
              </a:rPr>
              <a:t>making </a:t>
            </a:r>
            <a:r>
              <a:rPr sz="2600" b="1" spc="130" dirty="0">
                <a:solidFill>
                  <a:srgbClr val="2E2E2E"/>
                </a:solidFill>
                <a:latin typeface="Arial"/>
                <a:cs typeface="Arial"/>
              </a:rPr>
              <a:t>the </a:t>
            </a:r>
            <a:r>
              <a:rPr sz="2600" b="1" spc="85" dirty="0">
                <a:solidFill>
                  <a:srgbClr val="2E2E2E"/>
                </a:solidFill>
                <a:latin typeface="Arial"/>
                <a:cs typeface="Arial"/>
              </a:rPr>
              <a:t>hot </a:t>
            </a:r>
            <a:r>
              <a:rPr sz="2600" b="1" spc="35" dirty="0">
                <a:solidFill>
                  <a:srgbClr val="2E2E2E"/>
                </a:solidFill>
                <a:latin typeface="Arial"/>
                <a:cs typeface="Arial"/>
              </a:rPr>
              <a:t>bag </a:t>
            </a:r>
            <a:r>
              <a:rPr sz="2600" b="1" spc="-71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2E2E2E"/>
                </a:solidFill>
                <a:latin typeface="Arial"/>
                <a:cs typeface="Arial"/>
              </a:rPr>
              <a:t>not </a:t>
            </a:r>
            <a:r>
              <a:rPr sz="2600" b="1" spc="30" dirty="0">
                <a:solidFill>
                  <a:srgbClr val="2E2E2E"/>
                </a:solidFill>
                <a:latin typeface="Arial"/>
                <a:cs typeface="Arial"/>
              </a:rPr>
              <a:t>only </a:t>
            </a:r>
            <a:r>
              <a:rPr sz="2600" b="1" spc="110" dirty="0">
                <a:solidFill>
                  <a:srgbClr val="2E2E2E"/>
                </a:solidFill>
                <a:latin typeface="Arial"/>
                <a:cs typeface="Arial"/>
              </a:rPr>
              <a:t>effective </a:t>
            </a:r>
            <a:r>
              <a:rPr sz="2600" b="1" spc="-5" dirty="0">
                <a:solidFill>
                  <a:srgbClr val="2E2E2E"/>
                </a:solidFill>
                <a:latin typeface="Arial"/>
                <a:cs typeface="Arial"/>
              </a:rPr>
              <a:t>in </a:t>
            </a:r>
            <a:r>
              <a:rPr sz="2600" b="1" spc="25" dirty="0">
                <a:solidFill>
                  <a:srgbClr val="2E2E2E"/>
                </a:solidFill>
                <a:latin typeface="Arial"/>
                <a:cs typeface="Arial"/>
              </a:rPr>
              <a:t>relieving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menstrual </a:t>
            </a:r>
            <a:r>
              <a:rPr sz="2600" b="1" spc="80" dirty="0">
                <a:solidFill>
                  <a:srgbClr val="2E2E2E"/>
                </a:solidFill>
                <a:latin typeface="Arial"/>
                <a:cs typeface="Arial"/>
              </a:rPr>
              <a:t>cramps </a:t>
            </a:r>
            <a:r>
              <a:rPr sz="2600" b="1" spc="125" dirty="0">
                <a:solidFill>
                  <a:srgbClr val="2E2E2E"/>
                </a:solidFill>
                <a:latin typeface="Arial"/>
                <a:cs typeface="Arial"/>
              </a:rPr>
              <a:t>but </a:t>
            </a:r>
            <a:r>
              <a:rPr sz="2600" b="1" spc="-71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2E2E2E"/>
                </a:solidFill>
                <a:latin typeface="Arial"/>
                <a:cs typeface="Arial"/>
              </a:rPr>
              <a:t>also </a:t>
            </a:r>
            <a:r>
              <a:rPr sz="2600" b="1" spc="45" dirty="0">
                <a:solidFill>
                  <a:srgbClr val="2E2E2E"/>
                </a:solidFill>
                <a:latin typeface="Arial"/>
                <a:cs typeface="Arial"/>
              </a:rPr>
              <a:t>fashionable </a:t>
            </a:r>
            <a:r>
              <a:rPr sz="2600" b="1" spc="7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easy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to </a:t>
            </a:r>
            <a:r>
              <a:rPr sz="2600" b="1" spc="55" dirty="0">
                <a:solidFill>
                  <a:srgbClr val="2E2E2E"/>
                </a:solidFill>
                <a:latin typeface="Arial"/>
                <a:cs typeface="Arial"/>
              </a:rPr>
              <a:t>carry, </a:t>
            </a:r>
            <a:r>
              <a:rPr sz="2600" b="1" spc="30" dirty="0">
                <a:solidFill>
                  <a:srgbClr val="2E2E2E"/>
                </a:solidFill>
                <a:latin typeface="Arial"/>
                <a:cs typeface="Arial"/>
              </a:rPr>
              <a:t>providing </a:t>
            </a:r>
            <a:r>
              <a:rPr sz="2600" b="1" spc="50" dirty="0">
                <a:solidFill>
                  <a:srgbClr val="2E2E2E"/>
                </a:solidFill>
                <a:latin typeface="Arial"/>
                <a:cs typeface="Arial"/>
              </a:rPr>
              <a:t>a </a:t>
            </a:r>
            <a:r>
              <a:rPr sz="2600" b="1" spc="5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2E2E2E"/>
                </a:solidFill>
                <a:latin typeface="Arial"/>
                <a:cs typeface="Arial"/>
              </a:rPr>
              <a:t>convenient</a:t>
            </a:r>
            <a:r>
              <a:rPr sz="2600" b="1" spc="-4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30" dirty="0">
                <a:solidFill>
                  <a:srgbClr val="2E2E2E"/>
                </a:solidFill>
                <a:latin typeface="Arial"/>
                <a:cs typeface="Arial"/>
              </a:rPr>
              <a:t>solution</a:t>
            </a:r>
            <a:r>
              <a:rPr sz="2600" b="1" spc="-4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45" dirty="0">
                <a:solidFill>
                  <a:srgbClr val="2E2E2E"/>
                </a:solidFill>
                <a:latin typeface="Arial"/>
                <a:cs typeface="Arial"/>
              </a:rPr>
              <a:t>that</a:t>
            </a:r>
            <a:r>
              <a:rPr sz="2600" b="1" spc="-4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2E2E2E"/>
                </a:solidFill>
                <a:latin typeface="Arial"/>
                <a:cs typeface="Arial"/>
              </a:rPr>
              <a:t>can</a:t>
            </a:r>
            <a:r>
              <a:rPr sz="2600" b="1" spc="-4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20" dirty="0">
                <a:solidFill>
                  <a:srgbClr val="2E2E2E"/>
                </a:solidFill>
                <a:latin typeface="Arial"/>
                <a:cs typeface="Arial"/>
              </a:rPr>
              <a:t>be</a:t>
            </a:r>
            <a:r>
              <a:rPr sz="2600" b="1" spc="-4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2E2E2E"/>
                </a:solidFill>
                <a:latin typeface="Arial"/>
                <a:cs typeface="Arial"/>
              </a:rPr>
              <a:t>utilized</a:t>
            </a:r>
            <a:r>
              <a:rPr sz="2600" b="1" spc="-40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105" dirty="0">
                <a:solidFill>
                  <a:srgbClr val="2E2E2E"/>
                </a:solidFill>
                <a:latin typeface="Arial"/>
                <a:cs typeface="Arial"/>
              </a:rPr>
              <a:t>anytime</a:t>
            </a:r>
            <a:r>
              <a:rPr sz="2600" b="1" spc="-4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2E2E2E"/>
                </a:solidFill>
                <a:latin typeface="Arial"/>
                <a:cs typeface="Arial"/>
              </a:rPr>
              <a:t>and </a:t>
            </a:r>
            <a:r>
              <a:rPr sz="2600" b="1" spc="-705" dirty="0">
                <a:solidFill>
                  <a:srgbClr val="2E2E2E"/>
                </a:solidFill>
                <a:latin typeface="Arial"/>
                <a:cs typeface="Arial"/>
              </a:rPr>
              <a:t> </a:t>
            </a:r>
            <a:r>
              <a:rPr sz="2600" b="1" spc="65" dirty="0">
                <a:solidFill>
                  <a:srgbClr val="2E2E2E"/>
                </a:solidFill>
                <a:latin typeface="Arial"/>
                <a:cs typeface="Arial"/>
              </a:rPr>
              <a:t>anywhere.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F03D29-F8DC-EC81-FEAD-9F7C3DFB9F8D}"/>
              </a:ext>
            </a:extLst>
          </p:cNvPr>
          <p:cNvSpPr txBox="1"/>
          <p:nvPr/>
        </p:nvSpPr>
        <p:spPr>
          <a:xfrm>
            <a:off x="5455920" y="3771900"/>
            <a:ext cx="12832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</a:rPr>
              <a:t>Thank you !! </a:t>
            </a:r>
            <a:endParaRPr lang="en-150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1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358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Sans Unicode</vt:lpstr>
      <vt:lpstr>Trebuchet MS</vt:lpstr>
      <vt:lpstr>Office Theme</vt:lpstr>
      <vt:lpstr>PORTABLE</vt:lpstr>
      <vt:lpstr>UNDERSTANDING  THE FEMALE BODY</vt:lpstr>
      <vt:lpstr>PORTABLE HOTBAG</vt:lpstr>
      <vt:lpstr>Temperature control: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Organic Women's Health Presentation</dc:title>
  <dc:creator>Priyanka saraf</dc:creator>
  <cp:keywords>DAF6IXDqFLU,BAFbUoH0p4U</cp:keywords>
  <cp:lastModifiedBy>Priyanka Saraf - [CH.EN.U4CSE21229]</cp:lastModifiedBy>
  <cp:revision>1</cp:revision>
  <dcterms:created xsi:type="dcterms:W3CDTF">2024-01-17T10:53:03Z</dcterms:created>
  <dcterms:modified xsi:type="dcterms:W3CDTF">2024-01-17T10:58:16Z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2024-01-17T00:00:00Z</vt:filetime>
  </property>
</Properties>
</file>