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Priyanka saraf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21229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060" y="23773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Output:cog1st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C211-B812-4E03-BBC3-0CFD2497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5845"/>
            <a:ext cx="12191980" cy="51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2FA8A6-4562-4DCB-8C48-5220E0338828}"/>
              </a:ext>
            </a:extLst>
          </p:cNvPr>
          <p:cNvSpPr/>
          <p:nvPr/>
        </p:nvSpPr>
        <p:spPr>
          <a:xfrm>
            <a:off x="1816883" y="455044"/>
            <a:ext cx="2222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Cog2: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D043F-4134-49D2-BD95-7648466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3" y="1477818"/>
            <a:ext cx="11719836" cy="5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9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740B8-DC0A-4F0A-8CC8-68DA23365133}"/>
              </a:ext>
            </a:extLst>
          </p:cNvPr>
          <p:cNvSpPr/>
          <p:nvPr/>
        </p:nvSpPr>
        <p:spPr>
          <a:xfrm>
            <a:off x="511568" y="367571"/>
            <a:ext cx="2222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Cog3: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E7FA3-C271-4300-A0A5-3924B9A6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290901"/>
            <a:ext cx="11528611" cy="51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20F52-CDA0-4715-A08B-173963A34F24}"/>
              </a:ext>
            </a:extLst>
          </p:cNvPr>
          <p:cNvSpPr/>
          <p:nvPr/>
        </p:nvSpPr>
        <p:spPr>
          <a:xfrm>
            <a:off x="439850" y="412394"/>
            <a:ext cx="2222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Cog4: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53979-6108-400C-B59D-84DB64E9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50" y="1443318"/>
            <a:ext cx="11321844" cy="50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5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DA462-F9FD-47BD-8EAE-CF629BAC5359}"/>
              </a:ext>
            </a:extLst>
          </p:cNvPr>
          <p:cNvSpPr/>
          <p:nvPr/>
        </p:nvSpPr>
        <p:spPr>
          <a:xfrm>
            <a:off x="379054" y="349641"/>
            <a:ext cx="2648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Cog5.1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EFCF-5024-4B71-BCD3-55A3B8E9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4" y="1389529"/>
            <a:ext cx="11463322" cy="51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7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582C1E-943F-4D5F-AB5C-76B63A4494E9}"/>
              </a:ext>
            </a:extLst>
          </p:cNvPr>
          <p:cNvSpPr/>
          <p:nvPr/>
        </p:nvSpPr>
        <p:spPr>
          <a:xfrm>
            <a:off x="522489" y="385499"/>
            <a:ext cx="2648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Cog5.2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BF24D-49A8-41A6-A1EA-D483734C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9" y="1443319"/>
            <a:ext cx="11534638" cy="51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{776B496F-1852-4CAA-BEEC-570D5AC7F85B}tf56410444_win32</Template>
  <TotalTime>33</TotalTime>
  <Words>14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Priyanka saraf</vt:lpstr>
      <vt:lpstr>Output:cog1st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Priyanka saraf</dc:title>
  <dc:creator>priyanka saraf</dc:creator>
  <cp:lastModifiedBy>priyanka saraf</cp:lastModifiedBy>
  <cp:revision>5</cp:revision>
  <dcterms:created xsi:type="dcterms:W3CDTF">2022-03-09T10:31:46Z</dcterms:created>
  <dcterms:modified xsi:type="dcterms:W3CDTF">2022-03-09T14:24:45Z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