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0"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04287-AAB4-448D-A7B8-C6EE2E69AD7A}" v="43" dt="2024-07-11T16:42:1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20-07-2024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477496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83105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9181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46760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90009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2200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09272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27191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0404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15611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90798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65871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48904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94197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FDB883-C30C-422F-A2BF-652773BC1D10}"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92014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23435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4047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FDB883-C30C-422F-A2BF-652773BC1D10}" type="datetimeFigureOut">
              <a:rPr lang="en-IN" smtClean="0"/>
              <a:t>20-07-2024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57041063"/>
      </p:ext>
    </p:extLst>
  </p:cSld>
  <p:clrMap bg1="dk1" tx1="lt1" bg2="dk2" tx2="lt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6"/>
            <a:ext cx="9905998" cy="1478570"/>
          </a:xfrm>
        </p:spPr>
        <p:txBody>
          <a:bodyPr>
            <a:normAutofit fontScale="90000"/>
          </a:bodyPr>
          <a:lstStyle/>
          <a:p>
            <a:br>
              <a:rPr lang="en-IN" sz="4900" dirty="0"/>
            </a:br>
            <a:r>
              <a:rPr lang="en-IN" sz="3100" dirty="0"/>
              <a:t>Modi </a:t>
            </a:r>
            <a:r>
              <a:rPr lang="en-IN" sz="3100" dirty="0" err="1"/>
              <a:t>priyanka</a:t>
            </a:r>
            <a:br>
              <a:rPr lang="en-IN" sz="3100" dirty="0"/>
            </a:br>
            <a:r>
              <a:rPr lang="en-IN" sz="3100" dirty="0"/>
              <a:t>hall ticket number:22X41A0537</a:t>
            </a:r>
            <a:br>
              <a:rPr lang="en-IN" sz="3100" dirty="0"/>
            </a:br>
            <a:r>
              <a:rPr lang="en-IN" sz="3100" dirty="0"/>
              <a:t>BRANCH:CSE</a:t>
            </a:r>
            <a:br>
              <a:rPr lang="en-IN" sz="3100" dirty="0"/>
            </a:br>
            <a:r>
              <a:rPr lang="en-IN" sz="3100" dirty="0"/>
              <a:t>COLLEGE: </a:t>
            </a:r>
            <a:r>
              <a:rPr lang="en-IN" sz="3100" dirty="0" err="1"/>
              <a:t>srk</a:t>
            </a:r>
            <a:r>
              <a:rPr lang="en-IN" sz="3100" dirty="0"/>
              <a:t> institute of technology</a:t>
            </a:r>
            <a:br>
              <a:rPr lang="en-IN" sz="3100" dirty="0"/>
            </a:br>
            <a:r>
              <a:rPr lang="en-IN" sz="3100" dirty="0"/>
              <a:t>EMAIL ID: </a:t>
            </a:r>
            <a:br>
              <a:rPr lang="en-IN" sz="4900"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0823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id="{9882F93B-2ED1-A269-7093-EB1D1EA03452}"/>
              </a:ext>
            </a:extLst>
          </p:cNvPr>
          <p:cNvSpPr txBox="1"/>
          <p:nvPr/>
        </p:nvSpPr>
        <p:spPr>
          <a:xfrm>
            <a:off x="2573866" y="2696924"/>
            <a:ext cx="4077078" cy="461665"/>
          </a:xfrm>
          <a:prstGeom prst="rect">
            <a:avLst/>
          </a:prstGeom>
          <a:noFill/>
        </p:spPr>
        <p:txBody>
          <a:bodyPr wrap="none" rtlCol="0">
            <a:spAutoFit/>
          </a:bodyPr>
          <a:lstStyle/>
          <a:p>
            <a:r>
              <a:rPr lang="en-IN" sz="2400" dirty="0"/>
              <a:t>modipriyanka1504@gmail.com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92500" lnSpcReduction="10000"/>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DA3BCBBB-B6CB-AA6A-3AF8-A18C48141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0" y="2810935"/>
            <a:ext cx="1989666" cy="1989666"/>
          </a:xfrm>
          <a:prstGeom prst="rect">
            <a:avLst/>
          </a:prstGeom>
        </p:spPr>
      </p:pic>
      <p:pic>
        <p:nvPicPr>
          <p:cNvPr id="13" name="Picture 12">
            <a:extLst>
              <a:ext uri="{FF2B5EF4-FFF2-40B4-BE49-F238E27FC236}">
                <a16:creationId xmlns:a16="http://schemas.microsoft.com/office/drawing/2014/main" id="{83C826E8-9F15-9465-B4B6-CA848DA29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077" y="2807757"/>
            <a:ext cx="1992844" cy="1992844"/>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03CCFAF8-5277-F066-6213-F459B4113946}"/>
              </a:ext>
            </a:extLst>
          </p:cNvPr>
          <p:cNvSpPr txBox="1"/>
          <p:nvPr/>
        </p:nvSpPr>
        <p:spPr>
          <a:xfrm>
            <a:off x="872066" y="2362200"/>
            <a:ext cx="10285829" cy="584775"/>
          </a:xfrm>
          <a:prstGeom prst="rect">
            <a:avLst/>
          </a:prstGeom>
          <a:noFill/>
        </p:spPr>
        <p:txBody>
          <a:bodyPr wrap="none" rtlCol="0">
            <a:spAutoFit/>
          </a:bodyPr>
          <a:lstStyle/>
          <a:p>
            <a:r>
              <a:rPr lang="en-IN" sz="3200" dirty="0"/>
              <a:t>https://github.com/Priyanka9390/steganography_project.git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fontScale="90000"/>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541867" y="918613"/>
            <a:ext cx="11023600" cy="1154640"/>
          </a:xfrm>
        </p:spPr>
        <p:txBody>
          <a:bodyPr>
            <a:normAutofit fontScale="90000"/>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409790" cy="3139321"/>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665</TotalTime>
  <Words>1130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Celestial</vt:lpstr>
      <vt:lpstr> Modi priyanka hall ticket number:22X41A0537 BRANCH:CSE COLLEGE: srk institute of technology EMAIL ID: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jyothika pallavi</cp:lastModifiedBy>
  <cp:revision>11</cp:revision>
  <dcterms:created xsi:type="dcterms:W3CDTF">2024-07-01T06:49:23Z</dcterms:created>
  <dcterms:modified xsi:type="dcterms:W3CDTF">2024-07-20T06:04:47Z</dcterms:modified>
</cp:coreProperties>
</file>