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87" r:id="rId4"/>
    <p:sldId id="278" r:id="rId5"/>
    <p:sldId id="286" r:id="rId6"/>
    <p:sldId id="289" r:id="rId7"/>
    <p:sldId id="290" r:id="rId8"/>
    <p:sldId id="291" r:id="rId9"/>
    <p:sldId id="292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E2D63-C8C3-4EC9-8B29-10DD81DF0925}" type="doc">
      <dgm:prSet loTypeId="urn:microsoft.com/office/officeart/2008/layout/LinedList" loCatId="hierarchy" qsTypeId="urn:microsoft.com/office/officeart/2005/8/quickstyle/3d5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C46D2DE-D009-4EDE-B8F8-A9A8E0DD8474}">
      <dgm:prSet phldrT="[Text]"/>
      <dgm:spPr/>
      <dgm:t>
        <a:bodyPr/>
        <a:lstStyle/>
        <a:p>
          <a:r>
            <a:rPr lang="en-IN" dirty="0" smtClean="0"/>
            <a:t>I</a:t>
          </a:r>
        </a:p>
        <a:p>
          <a:r>
            <a:rPr lang="en-IN" dirty="0" smtClean="0"/>
            <a:t>N</a:t>
          </a:r>
        </a:p>
        <a:p>
          <a:r>
            <a:rPr lang="en-IN" dirty="0" smtClean="0"/>
            <a:t>T</a:t>
          </a:r>
        </a:p>
        <a:p>
          <a:r>
            <a:rPr lang="en-IN" dirty="0" smtClean="0"/>
            <a:t>R</a:t>
          </a:r>
        </a:p>
        <a:p>
          <a:r>
            <a:rPr lang="en-IN" dirty="0" smtClean="0"/>
            <a:t>O</a:t>
          </a:r>
        </a:p>
        <a:p>
          <a:r>
            <a:rPr lang="en-IN" dirty="0" smtClean="0"/>
            <a:t>D</a:t>
          </a:r>
        </a:p>
        <a:p>
          <a:r>
            <a:rPr lang="en-IN" dirty="0" smtClean="0"/>
            <a:t>U</a:t>
          </a:r>
        </a:p>
        <a:p>
          <a:r>
            <a:rPr lang="en-IN" dirty="0" smtClean="0"/>
            <a:t>C</a:t>
          </a:r>
        </a:p>
        <a:p>
          <a:r>
            <a:rPr lang="en-IN" dirty="0" smtClean="0"/>
            <a:t>T</a:t>
          </a:r>
        </a:p>
        <a:p>
          <a:r>
            <a:rPr lang="en-IN" dirty="0" smtClean="0"/>
            <a:t>I</a:t>
          </a:r>
        </a:p>
        <a:p>
          <a:r>
            <a:rPr lang="en-IN" dirty="0" smtClean="0"/>
            <a:t>O</a:t>
          </a:r>
        </a:p>
        <a:p>
          <a:r>
            <a:rPr lang="en-IN" dirty="0" smtClean="0"/>
            <a:t>N</a:t>
          </a:r>
        </a:p>
        <a:p>
          <a:endParaRPr lang="en-IN" dirty="0"/>
        </a:p>
      </dgm:t>
    </dgm:pt>
    <dgm:pt modelId="{1ED4EA36-E50E-4F4B-81F7-519CFB745D9D}" type="parTrans" cxnId="{FE7EAF9C-3771-49C2-BE0D-A3E3C30A0D2E}">
      <dgm:prSet/>
      <dgm:spPr/>
      <dgm:t>
        <a:bodyPr/>
        <a:lstStyle/>
        <a:p>
          <a:endParaRPr lang="en-IN"/>
        </a:p>
      </dgm:t>
    </dgm:pt>
    <dgm:pt modelId="{592C6CB0-B054-492F-8CF2-1B5E91EA09E8}" type="sibTrans" cxnId="{FE7EAF9C-3771-49C2-BE0D-A3E3C30A0D2E}">
      <dgm:prSet/>
      <dgm:spPr/>
      <dgm:t>
        <a:bodyPr/>
        <a:lstStyle/>
        <a:p>
          <a:endParaRPr lang="en-IN"/>
        </a:p>
      </dgm:t>
    </dgm:pt>
    <dgm:pt modelId="{7F662573-0EC5-486A-9842-756BF1436D4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Concept CSQUARE was established in 2016 by                       </a:t>
          </a:r>
          <a:r>
            <a:rPr lang="en-IN" b="1" dirty="0" err="1" smtClean="0"/>
            <a:t>Mr.</a:t>
          </a:r>
          <a:r>
            <a:rPr lang="en-IN" b="1" dirty="0" smtClean="0"/>
            <a:t> </a:t>
          </a:r>
          <a:r>
            <a:rPr lang="en-IN" b="1" dirty="0" err="1" smtClean="0"/>
            <a:t>Supraneet</a:t>
          </a:r>
          <a:r>
            <a:rPr lang="en-IN" b="1" dirty="0" smtClean="0"/>
            <a:t> </a:t>
          </a:r>
          <a:r>
            <a:rPr lang="en-IN" b="1" dirty="0" err="1" smtClean="0"/>
            <a:t>Khanna</a:t>
          </a:r>
          <a:r>
            <a:rPr lang="en-IN" b="1" dirty="0" smtClean="0"/>
            <a:t> a well known name in the Indian Retail and Indian Food Industry</a:t>
          </a:r>
          <a:endParaRPr lang="en-IN" b="1" dirty="0"/>
        </a:p>
      </dgm:t>
    </dgm:pt>
    <dgm:pt modelId="{D2F9936B-80CE-4315-9424-1A972E34DAD3}" type="parTrans" cxnId="{8A2A843F-376C-45DA-B535-8C2F7D87CBC0}">
      <dgm:prSet/>
      <dgm:spPr/>
      <dgm:t>
        <a:bodyPr/>
        <a:lstStyle/>
        <a:p>
          <a:endParaRPr lang="en-IN"/>
        </a:p>
      </dgm:t>
    </dgm:pt>
    <dgm:pt modelId="{0F318E2E-CD6E-4AAE-8A83-ADEDFBC223D5}" type="sibTrans" cxnId="{8A2A843F-376C-45DA-B535-8C2F7D87CBC0}">
      <dgm:prSet/>
      <dgm:spPr/>
      <dgm:t>
        <a:bodyPr/>
        <a:lstStyle/>
        <a:p>
          <a:endParaRPr lang="en-IN"/>
        </a:p>
      </dgm:t>
    </dgm:pt>
    <dgm:pt modelId="{82BB5478-5204-483D-A49B-674FA3E069FB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The concept is driven for getting the experience enrich in café and bar with diversity of cuisine under one roof.</a:t>
          </a:r>
          <a:endParaRPr lang="en-IN" dirty="0"/>
        </a:p>
      </dgm:t>
    </dgm:pt>
    <dgm:pt modelId="{B575785C-7507-4F43-A75F-25B9B2ADD17B}" type="parTrans" cxnId="{0725A54D-737E-48FE-99ED-3B750C7385BE}">
      <dgm:prSet/>
      <dgm:spPr/>
      <dgm:t>
        <a:bodyPr/>
        <a:lstStyle/>
        <a:p>
          <a:endParaRPr lang="en-IN"/>
        </a:p>
      </dgm:t>
    </dgm:pt>
    <dgm:pt modelId="{6EAB856F-13C1-4A43-9D4A-791BECBB95A7}" type="sibTrans" cxnId="{0725A54D-737E-48FE-99ED-3B750C7385BE}">
      <dgm:prSet/>
      <dgm:spPr/>
      <dgm:t>
        <a:bodyPr/>
        <a:lstStyle/>
        <a:p>
          <a:endParaRPr lang="en-IN"/>
        </a:p>
      </dgm:t>
    </dgm:pt>
    <dgm:pt modelId="{0C2C7B16-A4B5-4DB9-B393-0D682D4B5A75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Our cuisine is Indian, continental, Italian, Chinese, Mediterranean, Arabic, etc.</a:t>
          </a:r>
          <a:endParaRPr lang="en-IN" dirty="0"/>
        </a:p>
      </dgm:t>
    </dgm:pt>
    <dgm:pt modelId="{D09C0075-2A93-45E1-B225-C070731AFF55}" type="parTrans" cxnId="{AEC48E80-0EB5-4809-A153-D1DAB2AD5BF3}">
      <dgm:prSet/>
      <dgm:spPr/>
      <dgm:t>
        <a:bodyPr/>
        <a:lstStyle/>
        <a:p>
          <a:endParaRPr lang="en-IN"/>
        </a:p>
      </dgm:t>
    </dgm:pt>
    <dgm:pt modelId="{0CF794EC-53B6-43A2-AD51-49786408A21C}" type="sibTrans" cxnId="{AEC48E80-0EB5-4809-A153-D1DAB2AD5BF3}">
      <dgm:prSet/>
      <dgm:spPr/>
      <dgm:t>
        <a:bodyPr/>
        <a:lstStyle/>
        <a:p>
          <a:endParaRPr lang="en-IN"/>
        </a:p>
      </dgm:t>
    </dgm:pt>
    <dgm:pt modelId="{BA8395EC-5041-418A-80F7-79F56058F3C7}">
      <dgm:prSet phldrT="[Text]"/>
      <dgm:spPr/>
      <dgm:t>
        <a:bodyPr/>
        <a:lstStyle/>
        <a:p>
          <a:r>
            <a:rPr lang="en-IN" b="1" dirty="0" smtClean="0"/>
            <a:t>The team on board consist of professionals from the food industry to assure the best quality food.</a:t>
          </a:r>
          <a:endParaRPr lang="en-IN" b="1" dirty="0"/>
        </a:p>
      </dgm:t>
    </dgm:pt>
    <dgm:pt modelId="{F6C55323-28BD-4B59-9F0F-5FA32A384F35}" type="parTrans" cxnId="{E6472E86-5AA8-4135-8133-DAAE2F51140A}">
      <dgm:prSet/>
      <dgm:spPr/>
      <dgm:t>
        <a:bodyPr/>
        <a:lstStyle/>
        <a:p>
          <a:endParaRPr lang="en-IN"/>
        </a:p>
      </dgm:t>
    </dgm:pt>
    <dgm:pt modelId="{A126EA75-8F63-42C3-BCE8-9A9C58F13C79}" type="sibTrans" cxnId="{E6472E86-5AA8-4135-8133-DAAE2F51140A}">
      <dgm:prSet/>
      <dgm:spPr/>
      <dgm:t>
        <a:bodyPr/>
        <a:lstStyle/>
        <a:p>
          <a:endParaRPr lang="en-IN"/>
        </a:p>
      </dgm:t>
    </dgm:pt>
    <dgm:pt modelId="{C85B55B1-7383-4917-9B78-06347A6ACB2F}">
      <dgm:prSet phldrT="[Text]"/>
      <dgm:spPr/>
      <dgm:t>
        <a:bodyPr/>
        <a:lstStyle/>
        <a:p>
          <a:r>
            <a:rPr lang="en-IN" b="1" dirty="0" err="1" smtClean="0"/>
            <a:t>Mr.</a:t>
          </a:r>
          <a:r>
            <a:rPr lang="en-IN" b="1" dirty="0" smtClean="0"/>
            <a:t> </a:t>
          </a:r>
          <a:r>
            <a:rPr lang="en-IN" b="1" dirty="0" err="1" smtClean="0"/>
            <a:t>Supraneet’s</a:t>
          </a:r>
          <a:r>
            <a:rPr lang="en-IN" b="1" dirty="0" smtClean="0"/>
            <a:t> Vision is to deliver the best quality and pocket friendly dishes and food products.</a:t>
          </a:r>
          <a:endParaRPr lang="en-IN" b="1" dirty="0"/>
        </a:p>
      </dgm:t>
    </dgm:pt>
    <dgm:pt modelId="{066EFD60-0EDB-4D1A-821E-75CDC104CB5C}" type="parTrans" cxnId="{615488BB-5A53-426F-BC96-11B73CD13B70}">
      <dgm:prSet/>
      <dgm:spPr/>
      <dgm:t>
        <a:bodyPr/>
        <a:lstStyle/>
        <a:p>
          <a:endParaRPr lang="en-IN"/>
        </a:p>
      </dgm:t>
    </dgm:pt>
    <dgm:pt modelId="{63A6F283-5C45-4A62-BC36-F8C3B261C2BB}" type="sibTrans" cxnId="{615488BB-5A53-426F-BC96-11B73CD13B70}">
      <dgm:prSet/>
      <dgm:spPr/>
      <dgm:t>
        <a:bodyPr/>
        <a:lstStyle/>
        <a:p>
          <a:endParaRPr lang="en-IN"/>
        </a:p>
      </dgm:t>
    </dgm:pt>
    <dgm:pt modelId="{944CBE9B-5423-406C-B240-8975D034C797}" type="pres">
      <dgm:prSet presAssocID="{5AEE2D63-C8C3-4EC9-8B29-10DD81DF0925}" presName="vert0" presStyleCnt="0">
        <dgm:presLayoutVars>
          <dgm:dir/>
          <dgm:animOne val="branch"/>
          <dgm:animLvl val="lvl"/>
        </dgm:presLayoutVars>
      </dgm:prSet>
      <dgm:spPr/>
    </dgm:pt>
    <dgm:pt modelId="{D862F035-4335-4483-AD07-A748483C4FFC}" type="pres">
      <dgm:prSet presAssocID="{4C46D2DE-D009-4EDE-B8F8-A9A8E0DD8474}" presName="thickLine" presStyleLbl="alignNode1" presStyleIdx="0" presStyleCnt="1"/>
      <dgm:spPr/>
    </dgm:pt>
    <dgm:pt modelId="{CD3B703F-EF5D-450B-BCB3-55EDC4539DAE}" type="pres">
      <dgm:prSet presAssocID="{4C46D2DE-D009-4EDE-B8F8-A9A8E0DD8474}" presName="horz1" presStyleCnt="0"/>
      <dgm:spPr/>
    </dgm:pt>
    <dgm:pt modelId="{F2B69F0B-DCE5-4227-BCBB-F43FCBDDD387}" type="pres">
      <dgm:prSet presAssocID="{4C46D2DE-D009-4EDE-B8F8-A9A8E0DD8474}" presName="tx1" presStyleLbl="revTx" presStyleIdx="0" presStyleCnt="6"/>
      <dgm:spPr/>
      <dgm:t>
        <a:bodyPr/>
        <a:lstStyle/>
        <a:p>
          <a:endParaRPr lang="en-IN"/>
        </a:p>
      </dgm:t>
    </dgm:pt>
    <dgm:pt modelId="{13845018-F107-4301-95F9-CF0A8FDCC208}" type="pres">
      <dgm:prSet presAssocID="{4C46D2DE-D009-4EDE-B8F8-A9A8E0DD8474}" presName="vert1" presStyleCnt="0"/>
      <dgm:spPr/>
    </dgm:pt>
    <dgm:pt modelId="{ABFEBAE3-5CB2-46AE-B1CB-13989882FD48}" type="pres">
      <dgm:prSet presAssocID="{7F662573-0EC5-486A-9842-756BF1436D4C}" presName="vertSpace2a" presStyleCnt="0"/>
      <dgm:spPr/>
    </dgm:pt>
    <dgm:pt modelId="{24EC9C93-BC04-4AE7-B951-706B30E4AB86}" type="pres">
      <dgm:prSet presAssocID="{7F662573-0EC5-486A-9842-756BF1436D4C}" presName="horz2" presStyleCnt="0"/>
      <dgm:spPr/>
    </dgm:pt>
    <dgm:pt modelId="{753BFBE1-242C-4AFB-B8B3-6D40893A410D}" type="pres">
      <dgm:prSet presAssocID="{7F662573-0EC5-486A-9842-756BF1436D4C}" presName="horzSpace2" presStyleCnt="0"/>
      <dgm:spPr/>
    </dgm:pt>
    <dgm:pt modelId="{28D97762-09FC-4A95-87E4-7174AEB20170}" type="pres">
      <dgm:prSet presAssocID="{7F662573-0EC5-486A-9842-756BF1436D4C}" presName="tx2" presStyleLbl="revTx" presStyleIdx="1" presStyleCnt="6"/>
      <dgm:spPr/>
      <dgm:t>
        <a:bodyPr/>
        <a:lstStyle/>
        <a:p>
          <a:endParaRPr lang="en-IN"/>
        </a:p>
      </dgm:t>
    </dgm:pt>
    <dgm:pt modelId="{A2445991-34D6-4C0C-A606-DF37C5295697}" type="pres">
      <dgm:prSet presAssocID="{7F662573-0EC5-486A-9842-756BF1436D4C}" presName="vert2" presStyleCnt="0"/>
      <dgm:spPr/>
    </dgm:pt>
    <dgm:pt modelId="{387E72DF-F73D-413E-ADB8-A08D5F754EF6}" type="pres">
      <dgm:prSet presAssocID="{7F662573-0EC5-486A-9842-756BF1436D4C}" presName="thinLine2b" presStyleLbl="callout" presStyleIdx="0" presStyleCnt="5"/>
      <dgm:spPr/>
    </dgm:pt>
    <dgm:pt modelId="{7DAC8FD5-9499-4A39-B635-AF68C9655A35}" type="pres">
      <dgm:prSet presAssocID="{7F662573-0EC5-486A-9842-756BF1436D4C}" presName="vertSpace2b" presStyleCnt="0"/>
      <dgm:spPr/>
    </dgm:pt>
    <dgm:pt modelId="{CEBE4450-F339-4B93-92A6-828685F24801}" type="pres">
      <dgm:prSet presAssocID="{BA8395EC-5041-418A-80F7-79F56058F3C7}" presName="horz2" presStyleCnt="0"/>
      <dgm:spPr/>
    </dgm:pt>
    <dgm:pt modelId="{4EB4EF36-E138-4B86-A86B-1D479EEB286B}" type="pres">
      <dgm:prSet presAssocID="{BA8395EC-5041-418A-80F7-79F56058F3C7}" presName="horzSpace2" presStyleCnt="0"/>
      <dgm:spPr/>
    </dgm:pt>
    <dgm:pt modelId="{E3E32EF2-090A-40D2-BD41-F463F0F962D5}" type="pres">
      <dgm:prSet presAssocID="{BA8395EC-5041-418A-80F7-79F56058F3C7}" presName="tx2" presStyleLbl="revTx" presStyleIdx="2" presStyleCnt="6"/>
      <dgm:spPr/>
      <dgm:t>
        <a:bodyPr/>
        <a:lstStyle/>
        <a:p>
          <a:endParaRPr lang="en-IN"/>
        </a:p>
      </dgm:t>
    </dgm:pt>
    <dgm:pt modelId="{E4357278-0055-4865-AA9E-2A6F2858D621}" type="pres">
      <dgm:prSet presAssocID="{BA8395EC-5041-418A-80F7-79F56058F3C7}" presName="vert2" presStyleCnt="0"/>
      <dgm:spPr/>
    </dgm:pt>
    <dgm:pt modelId="{37E28E89-481C-48AE-A7B3-0909516369CA}" type="pres">
      <dgm:prSet presAssocID="{BA8395EC-5041-418A-80F7-79F56058F3C7}" presName="thinLine2b" presStyleLbl="callout" presStyleIdx="1" presStyleCnt="5"/>
      <dgm:spPr/>
    </dgm:pt>
    <dgm:pt modelId="{0DE4B188-6875-494D-86FB-F99EC0788E9E}" type="pres">
      <dgm:prSet presAssocID="{BA8395EC-5041-418A-80F7-79F56058F3C7}" presName="vertSpace2b" presStyleCnt="0"/>
      <dgm:spPr/>
    </dgm:pt>
    <dgm:pt modelId="{D3BA107B-6151-4CEA-9283-AACF1C11F0CB}" type="pres">
      <dgm:prSet presAssocID="{82BB5478-5204-483D-A49B-674FA3E069FB}" presName="horz2" presStyleCnt="0"/>
      <dgm:spPr/>
    </dgm:pt>
    <dgm:pt modelId="{E3802649-313C-452A-8008-E5BB35DC9592}" type="pres">
      <dgm:prSet presAssocID="{82BB5478-5204-483D-A49B-674FA3E069FB}" presName="horzSpace2" presStyleCnt="0"/>
      <dgm:spPr/>
    </dgm:pt>
    <dgm:pt modelId="{B0990B57-EA4D-43DE-B3AC-6B737B581185}" type="pres">
      <dgm:prSet presAssocID="{82BB5478-5204-483D-A49B-674FA3E069FB}" presName="tx2" presStyleLbl="revTx" presStyleIdx="3" presStyleCnt="6"/>
      <dgm:spPr/>
      <dgm:t>
        <a:bodyPr/>
        <a:lstStyle/>
        <a:p>
          <a:endParaRPr lang="en-IN"/>
        </a:p>
      </dgm:t>
    </dgm:pt>
    <dgm:pt modelId="{141C0C4D-8072-471D-8F69-43CEAB0FE501}" type="pres">
      <dgm:prSet presAssocID="{82BB5478-5204-483D-A49B-674FA3E069FB}" presName="vert2" presStyleCnt="0"/>
      <dgm:spPr/>
    </dgm:pt>
    <dgm:pt modelId="{F8A92219-EBDD-4228-AA4F-89B73FE2C242}" type="pres">
      <dgm:prSet presAssocID="{82BB5478-5204-483D-A49B-674FA3E069FB}" presName="thinLine2b" presStyleLbl="callout" presStyleIdx="2" presStyleCnt="5"/>
      <dgm:spPr/>
    </dgm:pt>
    <dgm:pt modelId="{485EBA34-4E4A-4BBF-8706-72C33D3B2030}" type="pres">
      <dgm:prSet presAssocID="{82BB5478-5204-483D-A49B-674FA3E069FB}" presName="vertSpace2b" presStyleCnt="0"/>
      <dgm:spPr/>
    </dgm:pt>
    <dgm:pt modelId="{99D3FFB6-81FC-4341-A051-9531F9656AFE}" type="pres">
      <dgm:prSet presAssocID="{0C2C7B16-A4B5-4DB9-B393-0D682D4B5A75}" presName="horz2" presStyleCnt="0"/>
      <dgm:spPr/>
    </dgm:pt>
    <dgm:pt modelId="{54ABC89E-4102-4AFD-A2FC-EBC018F54EDE}" type="pres">
      <dgm:prSet presAssocID="{0C2C7B16-A4B5-4DB9-B393-0D682D4B5A75}" presName="horzSpace2" presStyleCnt="0"/>
      <dgm:spPr/>
    </dgm:pt>
    <dgm:pt modelId="{A62880B9-CC46-49B6-9399-AA90FC58D8CC}" type="pres">
      <dgm:prSet presAssocID="{0C2C7B16-A4B5-4DB9-B393-0D682D4B5A75}" presName="tx2" presStyleLbl="revTx" presStyleIdx="4" presStyleCnt="6"/>
      <dgm:spPr/>
      <dgm:t>
        <a:bodyPr/>
        <a:lstStyle/>
        <a:p>
          <a:endParaRPr lang="en-IN"/>
        </a:p>
      </dgm:t>
    </dgm:pt>
    <dgm:pt modelId="{8A081693-858F-4E5B-B4A5-5E16D674A1B3}" type="pres">
      <dgm:prSet presAssocID="{0C2C7B16-A4B5-4DB9-B393-0D682D4B5A75}" presName="vert2" presStyleCnt="0"/>
      <dgm:spPr/>
    </dgm:pt>
    <dgm:pt modelId="{39CAC9A5-57FC-4DF8-9114-EF95E584866C}" type="pres">
      <dgm:prSet presAssocID="{0C2C7B16-A4B5-4DB9-B393-0D682D4B5A75}" presName="thinLine2b" presStyleLbl="callout" presStyleIdx="3" presStyleCnt="5"/>
      <dgm:spPr/>
    </dgm:pt>
    <dgm:pt modelId="{E610DC1D-AFD9-4CC2-B341-7E98B7BA506C}" type="pres">
      <dgm:prSet presAssocID="{0C2C7B16-A4B5-4DB9-B393-0D682D4B5A75}" presName="vertSpace2b" presStyleCnt="0"/>
      <dgm:spPr/>
    </dgm:pt>
    <dgm:pt modelId="{0755C3E0-7079-4480-A515-D4A30BE28AA9}" type="pres">
      <dgm:prSet presAssocID="{C85B55B1-7383-4917-9B78-06347A6ACB2F}" presName="horz2" presStyleCnt="0"/>
      <dgm:spPr/>
    </dgm:pt>
    <dgm:pt modelId="{AAFE5F6D-C4E2-42CA-9725-AA57B87CB6F5}" type="pres">
      <dgm:prSet presAssocID="{C85B55B1-7383-4917-9B78-06347A6ACB2F}" presName="horzSpace2" presStyleCnt="0"/>
      <dgm:spPr/>
    </dgm:pt>
    <dgm:pt modelId="{DF7EC3D2-40E9-41D1-9ABB-FF85F571D723}" type="pres">
      <dgm:prSet presAssocID="{C85B55B1-7383-4917-9B78-06347A6ACB2F}" presName="tx2" presStyleLbl="revTx" presStyleIdx="5" presStyleCnt="6"/>
      <dgm:spPr/>
      <dgm:t>
        <a:bodyPr/>
        <a:lstStyle/>
        <a:p>
          <a:endParaRPr lang="en-IN"/>
        </a:p>
      </dgm:t>
    </dgm:pt>
    <dgm:pt modelId="{8435D32E-88B3-432F-8C80-AA7980A90C19}" type="pres">
      <dgm:prSet presAssocID="{C85B55B1-7383-4917-9B78-06347A6ACB2F}" presName="vert2" presStyleCnt="0"/>
      <dgm:spPr/>
    </dgm:pt>
    <dgm:pt modelId="{C88D23B2-54CE-42F7-8430-E987394C21F2}" type="pres">
      <dgm:prSet presAssocID="{C85B55B1-7383-4917-9B78-06347A6ACB2F}" presName="thinLine2b" presStyleLbl="callout" presStyleIdx="4" presStyleCnt="5"/>
      <dgm:spPr/>
    </dgm:pt>
    <dgm:pt modelId="{E26B56B7-0410-4A2A-A62F-B7FA492B99FA}" type="pres">
      <dgm:prSet presAssocID="{C85B55B1-7383-4917-9B78-06347A6ACB2F}" presName="vertSpace2b" presStyleCnt="0"/>
      <dgm:spPr/>
    </dgm:pt>
  </dgm:ptLst>
  <dgm:cxnLst>
    <dgm:cxn modelId="{FE7EAF9C-3771-49C2-BE0D-A3E3C30A0D2E}" srcId="{5AEE2D63-C8C3-4EC9-8B29-10DD81DF0925}" destId="{4C46D2DE-D009-4EDE-B8F8-A9A8E0DD8474}" srcOrd="0" destOrd="0" parTransId="{1ED4EA36-E50E-4F4B-81F7-519CFB745D9D}" sibTransId="{592C6CB0-B054-492F-8CF2-1B5E91EA09E8}"/>
    <dgm:cxn modelId="{F9289E13-0203-4070-BA1B-E6672805D2CE}" type="presOf" srcId="{BA8395EC-5041-418A-80F7-79F56058F3C7}" destId="{E3E32EF2-090A-40D2-BD41-F463F0F962D5}" srcOrd="0" destOrd="0" presId="urn:microsoft.com/office/officeart/2008/layout/LinedList"/>
    <dgm:cxn modelId="{AEC48E80-0EB5-4809-A153-D1DAB2AD5BF3}" srcId="{4C46D2DE-D009-4EDE-B8F8-A9A8E0DD8474}" destId="{0C2C7B16-A4B5-4DB9-B393-0D682D4B5A75}" srcOrd="3" destOrd="0" parTransId="{D09C0075-2A93-45E1-B225-C070731AFF55}" sibTransId="{0CF794EC-53B6-43A2-AD51-49786408A21C}"/>
    <dgm:cxn modelId="{0725A54D-737E-48FE-99ED-3B750C7385BE}" srcId="{4C46D2DE-D009-4EDE-B8F8-A9A8E0DD8474}" destId="{82BB5478-5204-483D-A49B-674FA3E069FB}" srcOrd="2" destOrd="0" parTransId="{B575785C-7507-4F43-A75F-25B9B2ADD17B}" sibTransId="{6EAB856F-13C1-4A43-9D4A-791BECBB95A7}"/>
    <dgm:cxn modelId="{8A2A843F-376C-45DA-B535-8C2F7D87CBC0}" srcId="{4C46D2DE-D009-4EDE-B8F8-A9A8E0DD8474}" destId="{7F662573-0EC5-486A-9842-756BF1436D4C}" srcOrd="0" destOrd="0" parTransId="{D2F9936B-80CE-4315-9424-1A972E34DAD3}" sibTransId="{0F318E2E-CD6E-4AAE-8A83-ADEDFBC223D5}"/>
    <dgm:cxn modelId="{0EB03756-806C-4006-BEA3-09F661A8F56B}" type="presOf" srcId="{C85B55B1-7383-4917-9B78-06347A6ACB2F}" destId="{DF7EC3D2-40E9-41D1-9ABB-FF85F571D723}" srcOrd="0" destOrd="0" presId="urn:microsoft.com/office/officeart/2008/layout/LinedList"/>
    <dgm:cxn modelId="{69A29B8B-33FF-48CE-B8C9-AB4F99B4F06B}" type="presOf" srcId="{7F662573-0EC5-486A-9842-756BF1436D4C}" destId="{28D97762-09FC-4A95-87E4-7174AEB20170}" srcOrd="0" destOrd="0" presId="urn:microsoft.com/office/officeart/2008/layout/LinedList"/>
    <dgm:cxn modelId="{E6472E86-5AA8-4135-8133-DAAE2F51140A}" srcId="{4C46D2DE-D009-4EDE-B8F8-A9A8E0DD8474}" destId="{BA8395EC-5041-418A-80F7-79F56058F3C7}" srcOrd="1" destOrd="0" parTransId="{F6C55323-28BD-4B59-9F0F-5FA32A384F35}" sibTransId="{A126EA75-8F63-42C3-BCE8-9A9C58F13C79}"/>
    <dgm:cxn modelId="{2CC576D0-3206-4742-B2D9-2611CBCFDB48}" type="presOf" srcId="{4C46D2DE-D009-4EDE-B8F8-A9A8E0DD8474}" destId="{F2B69F0B-DCE5-4227-BCBB-F43FCBDDD387}" srcOrd="0" destOrd="0" presId="urn:microsoft.com/office/officeart/2008/layout/LinedList"/>
    <dgm:cxn modelId="{ED57F8E3-88DE-4740-8D9C-26578418BB96}" type="presOf" srcId="{82BB5478-5204-483D-A49B-674FA3E069FB}" destId="{B0990B57-EA4D-43DE-B3AC-6B737B581185}" srcOrd="0" destOrd="0" presId="urn:microsoft.com/office/officeart/2008/layout/LinedList"/>
    <dgm:cxn modelId="{9D7BB3C9-43CF-459F-8870-C3BD65992986}" type="presOf" srcId="{5AEE2D63-C8C3-4EC9-8B29-10DD81DF0925}" destId="{944CBE9B-5423-406C-B240-8975D034C797}" srcOrd="0" destOrd="0" presId="urn:microsoft.com/office/officeart/2008/layout/LinedList"/>
    <dgm:cxn modelId="{47716EED-D084-497E-BF98-B1AC13757547}" type="presOf" srcId="{0C2C7B16-A4B5-4DB9-B393-0D682D4B5A75}" destId="{A62880B9-CC46-49B6-9399-AA90FC58D8CC}" srcOrd="0" destOrd="0" presId="urn:microsoft.com/office/officeart/2008/layout/LinedList"/>
    <dgm:cxn modelId="{615488BB-5A53-426F-BC96-11B73CD13B70}" srcId="{4C46D2DE-D009-4EDE-B8F8-A9A8E0DD8474}" destId="{C85B55B1-7383-4917-9B78-06347A6ACB2F}" srcOrd="4" destOrd="0" parTransId="{066EFD60-0EDB-4D1A-821E-75CDC104CB5C}" sibTransId="{63A6F283-5C45-4A62-BC36-F8C3B261C2BB}"/>
    <dgm:cxn modelId="{1AFFA20A-31A1-4A33-87A8-202B7BF974E2}" type="presParOf" srcId="{944CBE9B-5423-406C-B240-8975D034C797}" destId="{D862F035-4335-4483-AD07-A748483C4FFC}" srcOrd="0" destOrd="0" presId="urn:microsoft.com/office/officeart/2008/layout/LinedList"/>
    <dgm:cxn modelId="{5235AA54-E7FE-465B-A3BC-BF30570829A2}" type="presParOf" srcId="{944CBE9B-5423-406C-B240-8975D034C797}" destId="{CD3B703F-EF5D-450B-BCB3-55EDC4539DAE}" srcOrd="1" destOrd="0" presId="urn:microsoft.com/office/officeart/2008/layout/LinedList"/>
    <dgm:cxn modelId="{515F6FAF-0AE1-4CDC-A27E-6574658523FF}" type="presParOf" srcId="{CD3B703F-EF5D-450B-BCB3-55EDC4539DAE}" destId="{F2B69F0B-DCE5-4227-BCBB-F43FCBDDD387}" srcOrd="0" destOrd="0" presId="urn:microsoft.com/office/officeart/2008/layout/LinedList"/>
    <dgm:cxn modelId="{843F959E-04D3-4E76-9AA2-36F9AE9C11E5}" type="presParOf" srcId="{CD3B703F-EF5D-450B-BCB3-55EDC4539DAE}" destId="{13845018-F107-4301-95F9-CF0A8FDCC208}" srcOrd="1" destOrd="0" presId="urn:microsoft.com/office/officeart/2008/layout/LinedList"/>
    <dgm:cxn modelId="{5D7388C6-A6CB-4176-A609-6EB8B6FF2F4F}" type="presParOf" srcId="{13845018-F107-4301-95F9-CF0A8FDCC208}" destId="{ABFEBAE3-5CB2-46AE-B1CB-13989882FD48}" srcOrd="0" destOrd="0" presId="urn:microsoft.com/office/officeart/2008/layout/LinedList"/>
    <dgm:cxn modelId="{1D4FE07A-55C5-4D33-9B62-0908F1CE7FBE}" type="presParOf" srcId="{13845018-F107-4301-95F9-CF0A8FDCC208}" destId="{24EC9C93-BC04-4AE7-B951-706B30E4AB86}" srcOrd="1" destOrd="0" presId="urn:microsoft.com/office/officeart/2008/layout/LinedList"/>
    <dgm:cxn modelId="{23A6AD20-9221-485B-9706-0795881E474F}" type="presParOf" srcId="{24EC9C93-BC04-4AE7-B951-706B30E4AB86}" destId="{753BFBE1-242C-4AFB-B8B3-6D40893A410D}" srcOrd="0" destOrd="0" presId="urn:microsoft.com/office/officeart/2008/layout/LinedList"/>
    <dgm:cxn modelId="{4786655F-5A39-4AD1-9C20-ADB6DDA76D24}" type="presParOf" srcId="{24EC9C93-BC04-4AE7-B951-706B30E4AB86}" destId="{28D97762-09FC-4A95-87E4-7174AEB20170}" srcOrd="1" destOrd="0" presId="urn:microsoft.com/office/officeart/2008/layout/LinedList"/>
    <dgm:cxn modelId="{0DDD51C8-A660-4B28-BA21-DE2C12742059}" type="presParOf" srcId="{24EC9C93-BC04-4AE7-B951-706B30E4AB86}" destId="{A2445991-34D6-4C0C-A606-DF37C5295697}" srcOrd="2" destOrd="0" presId="urn:microsoft.com/office/officeart/2008/layout/LinedList"/>
    <dgm:cxn modelId="{14145E48-98FD-4E90-96E7-D4AE56AB2552}" type="presParOf" srcId="{13845018-F107-4301-95F9-CF0A8FDCC208}" destId="{387E72DF-F73D-413E-ADB8-A08D5F754EF6}" srcOrd="2" destOrd="0" presId="urn:microsoft.com/office/officeart/2008/layout/LinedList"/>
    <dgm:cxn modelId="{0177EE46-E095-4527-856E-BCB3C40EE211}" type="presParOf" srcId="{13845018-F107-4301-95F9-CF0A8FDCC208}" destId="{7DAC8FD5-9499-4A39-B635-AF68C9655A35}" srcOrd="3" destOrd="0" presId="urn:microsoft.com/office/officeart/2008/layout/LinedList"/>
    <dgm:cxn modelId="{973DB6A2-E726-4FDA-A2A3-8D4218D87F30}" type="presParOf" srcId="{13845018-F107-4301-95F9-CF0A8FDCC208}" destId="{CEBE4450-F339-4B93-92A6-828685F24801}" srcOrd="4" destOrd="0" presId="urn:microsoft.com/office/officeart/2008/layout/LinedList"/>
    <dgm:cxn modelId="{0786BFCA-D430-4963-A25C-03E6AC55D308}" type="presParOf" srcId="{CEBE4450-F339-4B93-92A6-828685F24801}" destId="{4EB4EF36-E138-4B86-A86B-1D479EEB286B}" srcOrd="0" destOrd="0" presId="urn:microsoft.com/office/officeart/2008/layout/LinedList"/>
    <dgm:cxn modelId="{F0BAD49B-857E-4964-A023-A095166764DC}" type="presParOf" srcId="{CEBE4450-F339-4B93-92A6-828685F24801}" destId="{E3E32EF2-090A-40D2-BD41-F463F0F962D5}" srcOrd="1" destOrd="0" presId="urn:microsoft.com/office/officeart/2008/layout/LinedList"/>
    <dgm:cxn modelId="{F8094EEA-2273-42D2-8104-7CBFC2D0FEED}" type="presParOf" srcId="{CEBE4450-F339-4B93-92A6-828685F24801}" destId="{E4357278-0055-4865-AA9E-2A6F2858D621}" srcOrd="2" destOrd="0" presId="urn:microsoft.com/office/officeart/2008/layout/LinedList"/>
    <dgm:cxn modelId="{678D7EF3-AC0C-424A-B23D-699C19E0C9C2}" type="presParOf" srcId="{13845018-F107-4301-95F9-CF0A8FDCC208}" destId="{37E28E89-481C-48AE-A7B3-0909516369CA}" srcOrd="5" destOrd="0" presId="urn:microsoft.com/office/officeart/2008/layout/LinedList"/>
    <dgm:cxn modelId="{815B84F5-90CD-4130-9A4E-C54A9BDA11F6}" type="presParOf" srcId="{13845018-F107-4301-95F9-CF0A8FDCC208}" destId="{0DE4B188-6875-494D-86FB-F99EC0788E9E}" srcOrd="6" destOrd="0" presId="urn:microsoft.com/office/officeart/2008/layout/LinedList"/>
    <dgm:cxn modelId="{A8710301-1F4E-4DBE-8316-CFEE76B8CA96}" type="presParOf" srcId="{13845018-F107-4301-95F9-CF0A8FDCC208}" destId="{D3BA107B-6151-4CEA-9283-AACF1C11F0CB}" srcOrd="7" destOrd="0" presId="urn:microsoft.com/office/officeart/2008/layout/LinedList"/>
    <dgm:cxn modelId="{C3996F24-D40C-4E9C-96DC-EC9606C24230}" type="presParOf" srcId="{D3BA107B-6151-4CEA-9283-AACF1C11F0CB}" destId="{E3802649-313C-452A-8008-E5BB35DC9592}" srcOrd="0" destOrd="0" presId="urn:microsoft.com/office/officeart/2008/layout/LinedList"/>
    <dgm:cxn modelId="{C92C6F72-45A7-4301-B621-E1ABE3043663}" type="presParOf" srcId="{D3BA107B-6151-4CEA-9283-AACF1C11F0CB}" destId="{B0990B57-EA4D-43DE-B3AC-6B737B581185}" srcOrd="1" destOrd="0" presId="urn:microsoft.com/office/officeart/2008/layout/LinedList"/>
    <dgm:cxn modelId="{9C623F97-69BD-42DE-8FC2-976B0F082E75}" type="presParOf" srcId="{D3BA107B-6151-4CEA-9283-AACF1C11F0CB}" destId="{141C0C4D-8072-471D-8F69-43CEAB0FE501}" srcOrd="2" destOrd="0" presId="urn:microsoft.com/office/officeart/2008/layout/LinedList"/>
    <dgm:cxn modelId="{2652A34F-4C23-4A9B-8AC9-2FB8A36952D4}" type="presParOf" srcId="{13845018-F107-4301-95F9-CF0A8FDCC208}" destId="{F8A92219-EBDD-4228-AA4F-89B73FE2C242}" srcOrd="8" destOrd="0" presId="urn:microsoft.com/office/officeart/2008/layout/LinedList"/>
    <dgm:cxn modelId="{B9C2E3C0-E383-4F20-8D4C-07330F30014B}" type="presParOf" srcId="{13845018-F107-4301-95F9-CF0A8FDCC208}" destId="{485EBA34-4E4A-4BBF-8706-72C33D3B2030}" srcOrd="9" destOrd="0" presId="urn:microsoft.com/office/officeart/2008/layout/LinedList"/>
    <dgm:cxn modelId="{F55697B6-63C2-4538-ACCB-0328F1476E30}" type="presParOf" srcId="{13845018-F107-4301-95F9-CF0A8FDCC208}" destId="{99D3FFB6-81FC-4341-A051-9531F9656AFE}" srcOrd="10" destOrd="0" presId="urn:microsoft.com/office/officeart/2008/layout/LinedList"/>
    <dgm:cxn modelId="{20E8B390-768C-41FD-A10F-E69478982CAE}" type="presParOf" srcId="{99D3FFB6-81FC-4341-A051-9531F9656AFE}" destId="{54ABC89E-4102-4AFD-A2FC-EBC018F54EDE}" srcOrd="0" destOrd="0" presId="urn:microsoft.com/office/officeart/2008/layout/LinedList"/>
    <dgm:cxn modelId="{1CD6756A-31D7-46AA-9D64-E1178C27F295}" type="presParOf" srcId="{99D3FFB6-81FC-4341-A051-9531F9656AFE}" destId="{A62880B9-CC46-49B6-9399-AA90FC58D8CC}" srcOrd="1" destOrd="0" presId="urn:microsoft.com/office/officeart/2008/layout/LinedList"/>
    <dgm:cxn modelId="{0ECB280B-F27A-4E5B-8E67-CC9E4849EEC5}" type="presParOf" srcId="{99D3FFB6-81FC-4341-A051-9531F9656AFE}" destId="{8A081693-858F-4E5B-B4A5-5E16D674A1B3}" srcOrd="2" destOrd="0" presId="urn:microsoft.com/office/officeart/2008/layout/LinedList"/>
    <dgm:cxn modelId="{855FD54D-C60F-4AB0-AF8C-C85A0CB42166}" type="presParOf" srcId="{13845018-F107-4301-95F9-CF0A8FDCC208}" destId="{39CAC9A5-57FC-4DF8-9114-EF95E584866C}" srcOrd="11" destOrd="0" presId="urn:microsoft.com/office/officeart/2008/layout/LinedList"/>
    <dgm:cxn modelId="{A646D430-70AA-4933-8EE1-4B36692676A7}" type="presParOf" srcId="{13845018-F107-4301-95F9-CF0A8FDCC208}" destId="{E610DC1D-AFD9-4CC2-B341-7E98B7BA506C}" srcOrd="12" destOrd="0" presId="urn:microsoft.com/office/officeart/2008/layout/LinedList"/>
    <dgm:cxn modelId="{FF27EEF6-33DC-4168-8417-CC1081BDB5C6}" type="presParOf" srcId="{13845018-F107-4301-95F9-CF0A8FDCC208}" destId="{0755C3E0-7079-4480-A515-D4A30BE28AA9}" srcOrd="13" destOrd="0" presId="urn:microsoft.com/office/officeart/2008/layout/LinedList"/>
    <dgm:cxn modelId="{ECC11EFC-C4B5-4709-B273-CB7BFC82BA33}" type="presParOf" srcId="{0755C3E0-7079-4480-A515-D4A30BE28AA9}" destId="{AAFE5F6D-C4E2-42CA-9725-AA57B87CB6F5}" srcOrd="0" destOrd="0" presId="urn:microsoft.com/office/officeart/2008/layout/LinedList"/>
    <dgm:cxn modelId="{7475309E-96B3-4548-974F-96AFD53F97E8}" type="presParOf" srcId="{0755C3E0-7079-4480-A515-D4A30BE28AA9}" destId="{DF7EC3D2-40E9-41D1-9ABB-FF85F571D723}" srcOrd="1" destOrd="0" presId="urn:microsoft.com/office/officeart/2008/layout/LinedList"/>
    <dgm:cxn modelId="{F14B522F-DDDA-4D42-A17B-50959665B51D}" type="presParOf" srcId="{0755C3E0-7079-4480-A515-D4A30BE28AA9}" destId="{8435D32E-88B3-432F-8C80-AA7980A90C19}" srcOrd="2" destOrd="0" presId="urn:microsoft.com/office/officeart/2008/layout/LinedList"/>
    <dgm:cxn modelId="{870DAB82-67E9-4BD1-A18F-171659C9D5F1}" type="presParOf" srcId="{13845018-F107-4301-95F9-CF0A8FDCC208}" destId="{C88D23B2-54CE-42F7-8430-E987394C21F2}" srcOrd="14" destOrd="0" presId="urn:microsoft.com/office/officeart/2008/layout/LinedList"/>
    <dgm:cxn modelId="{61C6C581-669E-4172-9954-9FB8225ED9A2}" type="presParOf" srcId="{13845018-F107-4301-95F9-CF0A8FDCC208}" destId="{E26B56B7-0410-4A2A-A62F-B7FA492B99F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FD32C-C2A1-468C-976E-2019B955CE0C}" type="doc">
      <dgm:prSet loTypeId="urn:microsoft.com/office/officeart/2008/layout/LinedList" loCatId="hierarchy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B242D763-E8A3-41EA-9A43-FF225C4D00AE}">
      <dgm:prSet phldrT="[Text]"/>
      <dgm:spPr/>
      <dgm:t>
        <a:bodyPr/>
        <a:lstStyle/>
        <a:p>
          <a:endParaRPr lang="en-IN" dirty="0" smtClean="0"/>
        </a:p>
      </dgm:t>
    </dgm:pt>
    <dgm:pt modelId="{BCF527CA-8E47-44A2-AEA7-075CB855B268}" type="parTrans" cxnId="{53BF847A-FDF8-4ECA-A562-7835CD63B6EE}">
      <dgm:prSet/>
      <dgm:spPr/>
      <dgm:t>
        <a:bodyPr/>
        <a:lstStyle/>
        <a:p>
          <a:endParaRPr lang="en-IN"/>
        </a:p>
      </dgm:t>
    </dgm:pt>
    <dgm:pt modelId="{65A1D349-0D1D-4C2D-B732-8779F768D354}" type="sibTrans" cxnId="{53BF847A-FDF8-4ECA-A562-7835CD63B6EE}">
      <dgm:prSet/>
      <dgm:spPr/>
      <dgm:t>
        <a:bodyPr/>
        <a:lstStyle/>
        <a:p>
          <a:endParaRPr lang="en-IN"/>
        </a:p>
      </dgm:t>
    </dgm:pt>
    <dgm:pt modelId="{550AA6D6-AB78-418C-821A-D35BBB10782E}">
      <dgm:prSet phldrT="[Text]"/>
      <dgm:spPr/>
      <dgm:t>
        <a:bodyPr/>
        <a:lstStyle/>
        <a:p>
          <a:r>
            <a:rPr lang="en-US" b="1" dirty="0" smtClean="0"/>
            <a:t>Proper &amp; Required Ambience</a:t>
          </a:r>
        </a:p>
        <a:p>
          <a:r>
            <a:rPr lang="en-US" b="1" dirty="0" smtClean="0"/>
            <a:t>Quality Food</a:t>
          </a:r>
          <a:endParaRPr lang="en-IN" dirty="0"/>
        </a:p>
      </dgm:t>
    </dgm:pt>
    <dgm:pt modelId="{1B7853D6-A420-4FB5-8075-6ABA3D541FA9}" type="parTrans" cxnId="{CC77F349-8848-4798-850F-D88FEA6E3792}">
      <dgm:prSet/>
      <dgm:spPr/>
      <dgm:t>
        <a:bodyPr/>
        <a:lstStyle/>
        <a:p>
          <a:endParaRPr lang="en-IN"/>
        </a:p>
      </dgm:t>
    </dgm:pt>
    <dgm:pt modelId="{9CD44408-3B6B-4974-8FAC-7D3F085223D3}" type="sibTrans" cxnId="{CC77F349-8848-4798-850F-D88FEA6E3792}">
      <dgm:prSet/>
      <dgm:spPr/>
      <dgm:t>
        <a:bodyPr/>
        <a:lstStyle/>
        <a:p>
          <a:endParaRPr lang="en-IN"/>
        </a:p>
      </dgm:t>
    </dgm:pt>
    <dgm:pt modelId="{BFDE7530-12F6-48CA-A6C6-60B6A2AC556A}">
      <dgm:prSet phldrT="[Text]"/>
      <dgm:spPr/>
      <dgm:t>
        <a:bodyPr/>
        <a:lstStyle/>
        <a:p>
          <a:r>
            <a:rPr lang="en-US" b="1" dirty="0" smtClean="0"/>
            <a:t>Quality Time Spending Space with Family &amp; Friends</a:t>
          </a:r>
        </a:p>
        <a:p>
          <a:r>
            <a:rPr lang="en-US" b="1" dirty="0" smtClean="0"/>
            <a:t>Official Meetings / Parties / Presentation</a:t>
          </a:r>
          <a:endParaRPr lang="en-IN" dirty="0"/>
        </a:p>
      </dgm:t>
    </dgm:pt>
    <dgm:pt modelId="{8E03E756-645E-47E8-BF7D-1F90C96219E6}" type="parTrans" cxnId="{3A623DAE-65D6-43D2-8715-7BA7BF673863}">
      <dgm:prSet/>
      <dgm:spPr/>
      <dgm:t>
        <a:bodyPr/>
        <a:lstStyle/>
        <a:p>
          <a:endParaRPr lang="en-IN"/>
        </a:p>
      </dgm:t>
    </dgm:pt>
    <dgm:pt modelId="{3143299E-CA5D-4A90-BCB6-FDE2BC171A58}" type="sibTrans" cxnId="{3A623DAE-65D6-43D2-8715-7BA7BF673863}">
      <dgm:prSet/>
      <dgm:spPr/>
      <dgm:t>
        <a:bodyPr/>
        <a:lstStyle/>
        <a:p>
          <a:endParaRPr lang="en-IN"/>
        </a:p>
      </dgm:t>
    </dgm:pt>
    <dgm:pt modelId="{20F3EADF-3F72-429F-AD4D-5B6F30A6653B}">
      <dgm:prSet phldrT="[Text]"/>
      <dgm:spPr/>
      <dgm:t>
        <a:bodyPr/>
        <a:lstStyle/>
        <a:p>
          <a:r>
            <a:rPr lang="en-US" b="1" dirty="0" smtClean="0"/>
            <a:t>Need Proper Entertainment Facilities.</a:t>
          </a:r>
        </a:p>
        <a:p>
          <a:r>
            <a:rPr lang="en-US" b="1" dirty="0" smtClean="0"/>
            <a:t>Friendly  Environment / Staff.</a:t>
          </a:r>
        </a:p>
        <a:p>
          <a:r>
            <a:rPr lang="en-US" b="1" dirty="0" smtClean="0"/>
            <a:t>Creative Ambience</a:t>
          </a:r>
          <a:endParaRPr lang="en-IN" dirty="0"/>
        </a:p>
      </dgm:t>
    </dgm:pt>
    <dgm:pt modelId="{5AB38826-F5F6-4A2B-B0FF-9F444035AEC7}" type="parTrans" cxnId="{24AD5D6E-02D5-4182-9986-FA3211E8FC3F}">
      <dgm:prSet/>
      <dgm:spPr/>
      <dgm:t>
        <a:bodyPr/>
        <a:lstStyle/>
        <a:p>
          <a:endParaRPr lang="en-IN"/>
        </a:p>
      </dgm:t>
    </dgm:pt>
    <dgm:pt modelId="{6838000A-3EF5-4C50-8F20-C531201E7315}" type="sibTrans" cxnId="{24AD5D6E-02D5-4182-9986-FA3211E8FC3F}">
      <dgm:prSet/>
      <dgm:spPr/>
      <dgm:t>
        <a:bodyPr/>
        <a:lstStyle/>
        <a:p>
          <a:endParaRPr lang="en-IN"/>
        </a:p>
      </dgm:t>
    </dgm:pt>
    <dgm:pt modelId="{18B14981-3B6F-4220-9111-A91FFCDE97DA}">
      <dgm:prSet phldrT="[Text]"/>
      <dgm:spPr/>
      <dgm:t>
        <a:bodyPr/>
        <a:lstStyle/>
        <a:p>
          <a:r>
            <a:rPr lang="en-US" b="1" dirty="0" smtClean="0"/>
            <a:t>With Combination of Games / Music / Books</a:t>
          </a:r>
          <a:endParaRPr lang="en-IN" dirty="0"/>
        </a:p>
      </dgm:t>
    </dgm:pt>
    <dgm:pt modelId="{3A7CF4C3-DF96-47EA-BAE2-0A49A09902EC}" type="parTrans" cxnId="{62C79DF5-5AFE-41A9-9056-FC84F9A902AC}">
      <dgm:prSet/>
      <dgm:spPr/>
      <dgm:t>
        <a:bodyPr/>
        <a:lstStyle/>
        <a:p>
          <a:endParaRPr lang="en-IN"/>
        </a:p>
      </dgm:t>
    </dgm:pt>
    <dgm:pt modelId="{B550165D-7EC6-4F4D-B362-378F6E04B519}" type="sibTrans" cxnId="{62C79DF5-5AFE-41A9-9056-FC84F9A902AC}">
      <dgm:prSet/>
      <dgm:spPr/>
      <dgm:t>
        <a:bodyPr/>
        <a:lstStyle/>
        <a:p>
          <a:endParaRPr lang="en-IN"/>
        </a:p>
      </dgm:t>
    </dgm:pt>
    <dgm:pt modelId="{DFD049A4-CB73-4B02-9F8A-414B2DF5259F}">
      <dgm:prSet/>
      <dgm:spPr/>
      <dgm:t>
        <a:bodyPr/>
        <a:lstStyle/>
        <a:p>
          <a:r>
            <a:rPr lang="en-US" b="1" dirty="0" smtClean="0"/>
            <a:t>With Music Instruments / Live Plays.</a:t>
          </a:r>
          <a:endParaRPr lang="en-US" b="1" dirty="0"/>
        </a:p>
      </dgm:t>
    </dgm:pt>
    <dgm:pt modelId="{F3992CE2-E3B9-4E5C-AA50-9BE45B648261}" type="parTrans" cxnId="{F5574B35-2738-4638-87D4-0D46EABA776A}">
      <dgm:prSet/>
      <dgm:spPr/>
      <dgm:t>
        <a:bodyPr/>
        <a:lstStyle/>
        <a:p>
          <a:endParaRPr lang="en-IN"/>
        </a:p>
      </dgm:t>
    </dgm:pt>
    <dgm:pt modelId="{652173E7-4EB6-4AE0-A746-C41FC4C3433C}" type="sibTrans" cxnId="{F5574B35-2738-4638-87D4-0D46EABA776A}">
      <dgm:prSet/>
      <dgm:spPr/>
      <dgm:t>
        <a:bodyPr/>
        <a:lstStyle/>
        <a:p>
          <a:endParaRPr lang="en-IN"/>
        </a:p>
      </dgm:t>
    </dgm:pt>
    <dgm:pt modelId="{7CBE632C-6A25-42EB-8534-6C4FDBB3DBD2}" type="pres">
      <dgm:prSet presAssocID="{27BFD32C-C2A1-468C-976E-2019B955CE0C}" presName="vert0" presStyleCnt="0">
        <dgm:presLayoutVars>
          <dgm:dir/>
          <dgm:animOne val="branch"/>
          <dgm:animLvl val="lvl"/>
        </dgm:presLayoutVars>
      </dgm:prSet>
      <dgm:spPr/>
    </dgm:pt>
    <dgm:pt modelId="{F9F78AD3-5382-4000-AB22-A70ED81E6081}" type="pres">
      <dgm:prSet presAssocID="{B242D763-E8A3-41EA-9A43-FF225C4D00AE}" presName="thickLine" presStyleLbl="alignNode1" presStyleIdx="0" presStyleCnt="1"/>
      <dgm:spPr/>
    </dgm:pt>
    <dgm:pt modelId="{523CC404-BCF0-491E-B4EE-EB7C79AF5B09}" type="pres">
      <dgm:prSet presAssocID="{B242D763-E8A3-41EA-9A43-FF225C4D00AE}" presName="horz1" presStyleCnt="0"/>
      <dgm:spPr/>
    </dgm:pt>
    <dgm:pt modelId="{3218844F-47AE-461D-8CF4-075AC5578CA5}" type="pres">
      <dgm:prSet presAssocID="{B242D763-E8A3-41EA-9A43-FF225C4D00AE}" presName="tx1" presStyleLbl="revTx" presStyleIdx="0" presStyleCnt="6"/>
      <dgm:spPr/>
      <dgm:t>
        <a:bodyPr/>
        <a:lstStyle/>
        <a:p>
          <a:endParaRPr lang="en-IN"/>
        </a:p>
      </dgm:t>
    </dgm:pt>
    <dgm:pt modelId="{50F05EC6-72CD-442E-A9B6-29A8678C301B}" type="pres">
      <dgm:prSet presAssocID="{B242D763-E8A3-41EA-9A43-FF225C4D00AE}" presName="vert1" presStyleCnt="0"/>
      <dgm:spPr/>
    </dgm:pt>
    <dgm:pt modelId="{E2A1F6A5-213D-4282-8D31-0576EC15C24A}" type="pres">
      <dgm:prSet presAssocID="{550AA6D6-AB78-418C-821A-D35BBB10782E}" presName="vertSpace2a" presStyleCnt="0"/>
      <dgm:spPr/>
    </dgm:pt>
    <dgm:pt modelId="{A21E9BE9-8195-4451-BBAE-6855156C0E00}" type="pres">
      <dgm:prSet presAssocID="{550AA6D6-AB78-418C-821A-D35BBB10782E}" presName="horz2" presStyleCnt="0"/>
      <dgm:spPr/>
    </dgm:pt>
    <dgm:pt modelId="{4C129D5F-074B-4862-BCB9-584ABC0A2F3F}" type="pres">
      <dgm:prSet presAssocID="{550AA6D6-AB78-418C-821A-D35BBB10782E}" presName="horzSpace2" presStyleCnt="0"/>
      <dgm:spPr/>
    </dgm:pt>
    <dgm:pt modelId="{967017E3-B4F4-46F3-A49A-20832E05248A}" type="pres">
      <dgm:prSet presAssocID="{550AA6D6-AB78-418C-821A-D35BBB10782E}" presName="tx2" presStyleLbl="revTx" presStyleIdx="1" presStyleCnt="6"/>
      <dgm:spPr/>
      <dgm:t>
        <a:bodyPr/>
        <a:lstStyle/>
        <a:p>
          <a:endParaRPr lang="en-IN"/>
        </a:p>
      </dgm:t>
    </dgm:pt>
    <dgm:pt modelId="{1EEA86D3-1A19-4577-8279-9F863BE3AEFA}" type="pres">
      <dgm:prSet presAssocID="{550AA6D6-AB78-418C-821A-D35BBB10782E}" presName="vert2" presStyleCnt="0"/>
      <dgm:spPr/>
    </dgm:pt>
    <dgm:pt modelId="{9CBE8C45-C92D-412A-90D8-A19B19187AA5}" type="pres">
      <dgm:prSet presAssocID="{550AA6D6-AB78-418C-821A-D35BBB10782E}" presName="thinLine2b" presStyleLbl="callout" presStyleIdx="0" presStyleCnt="5"/>
      <dgm:spPr/>
    </dgm:pt>
    <dgm:pt modelId="{C3A0FD82-37F0-48FE-8CF5-6FA04AA50DFF}" type="pres">
      <dgm:prSet presAssocID="{550AA6D6-AB78-418C-821A-D35BBB10782E}" presName="vertSpace2b" presStyleCnt="0"/>
      <dgm:spPr/>
    </dgm:pt>
    <dgm:pt modelId="{4CE480D0-F465-4C9C-849A-FBCF1D78D2FE}" type="pres">
      <dgm:prSet presAssocID="{BFDE7530-12F6-48CA-A6C6-60B6A2AC556A}" presName="horz2" presStyleCnt="0"/>
      <dgm:spPr/>
    </dgm:pt>
    <dgm:pt modelId="{A4ED24AA-ED72-49E7-A397-CDF8E8F70F4F}" type="pres">
      <dgm:prSet presAssocID="{BFDE7530-12F6-48CA-A6C6-60B6A2AC556A}" presName="horzSpace2" presStyleCnt="0"/>
      <dgm:spPr/>
    </dgm:pt>
    <dgm:pt modelId="{6D32AA6E-2D77-4149-A4EA-D01C8FA517B1}" type="pres">
      <dgm:prSet presAssocID="{BFDE7530-12F6-48CA-A6C6-60B6A2AC556A}" presName="tx2" presStyleLbl="revTx" presStyleIdx="2" presStyleCnt="6"/>
      <dgm:spPr/>
      <dgm:t>
        <a:bodyPr/>
        <a:lstStyle/>
        <a:p>
          <a:endParaRPr lang="en-IN"/>
        </a:p>
      </dgm:t>
    </dgm:pt>
    <dgm:pt modelId="{E89BE5CF-3831-4A61-B463-569D87921643}" type="pres">
      <dgm:prSet presAssocID="{BFDE7530-12F6-48CA-A6C6-60B6A2AC556A}" presName="vert2" presStyleCnt="0"/>
      <dgm:spPr/>
    </dgm:pt>
    <dgm:pt modelId="{5C552390-9E5D-4654-B09E-71CB03B0D0E1}" type="pres">
      <dgm:prSet presAssocID="{BFDE7530-12F6-48CA-A6C6-60B6A2AC556A}" presName="thinLine2b" presStyleLbl="callout" presStyleIdx="1" presStyleCnt="5"/>
      <dgm:spPr/>
    </dgm:pt>
    <dgm:pt modelId="{9A26CFBA-0F1D-4E68-BEA3-AD5486B7E600}" type="pres">
      <dgm:prSet presAssocID="{BFDE7530-12F6-48CA-A6C6-60B6A2AC556A}" presName="vertSpace2b" presStyleCnt="0"/>
      <dgm:spPr/>
    </dgm:pt>
    <dgm:pt modelId="{ED090E1D-9746-4BEC-9659-CCAC8659FD4C}" type="pres">
      <dgm:prSet presAssocID="{20F3EADF-3F72-429F-AD4D-5B6F30A6653B}" presName="horz2" presStyleCnt="0"/>
      <dgm:spPr/>
    </dgm:pt>
    <dgm:pt modelId="{14BDF3F3-91C5-434D-A27E-85E6F682374F}" type="pres">
      <dgm:prSet presAssocID="{20F3EADF-3F72-429F-AD4D-5B6F30A6653B}" presName="horzSpace2" presStyleCnt="0"/>
      <dgm:spPr/>
    </dgm:pt>
    <dgm:pt modelId="{EA6A6A26-27F2-40DF-925B-69249C450A41}" type="pres">
      <dgm:prSet presAssocID="{20F3EADF-3F72-429F-AD4D-5B6F30A6653B}" presName="tx2" presStyleLbl="revTx" presStyleIdx="3" presStyleCnt="6"/>
      <dgm:spPr/>
      <dgm:t>
        <a:bodyPr/>
        <a:lstStyle/>
        <a:p>
          <a:endParaRPr lang="en-IN"/>
        </a:p>
      </dgm:t>
    </dgm:pt>
    <dgm:pt modelId="{54387D1B-ADB4-48F3-9D25-72C9E7DA226A}" type="pres">
      <dgm:prSet presAssocID="{20F3EADF-3F72-429F-AD4D-5B6F30A6653B}" presName="vert2" presStyleCnt="0"/>
      <dgm:spPr/>
    </dgm:pt>
    <dgm:pt modelId="{E9A28437-F1B2-4C5A-868A-132FCBAD140D}" type="pres">
      <dgm:prSet presAssocID="{20F3EADF-3F72-429F-AD4D-5B6F30A6653B}" presName="thinLine2b" presStyleLbl="callout" presStyleIdx="2" presStyleCnt="5"/>
      <dgm:spPr/>
    </dgm:pt>
    <dgm:pt modelId="{3DD991D1-F3D3-4480-8D4A-55FCEC5A27B2}" type="pres">
      <dgm:prSet presAssocID="{20F3EADF-3F72-429F-AD4D-5B6F30A6653B}" presName="vertSpace2b" presStyleCnt="0"/>
      <dgm:spPr/>
    </dgm:pt>
    <dgm:pt modelId="{B53571A9-AC8B-4783-B25B-8660F2ADE514}" type="pres">
      <dgm:prSet presAssocID="{18B14981-3B6F-4220-9111-A91FFCDE97DA}" presName="horz2" presStyleCnt="0"/>
      <dgm:spPr/>
    </dgm:pt>
    <dgm:pt modelId="{C9451DDE-317B-4BB2-9CF9-33CD72C06831}" type="pres">
      <dgm:prSet presAssocID="{18B14981-3B6F-4220-9111-A91FFCDE97DA}" presName="horzSpace2" presStyleCnt="0"/>
      <dgm:spPr/>
    </dgm:pt>
    <dgm:pt modelId="{11388A6E-B3B8-434A-B322-6F5D43E0EE31}" type="pres">
      <dgm:prSet presAssocID="{18B14981-3B6F-4220-9111-A91FFCDE97DA}" presName="tx2" presStyleLbl="revTx" presStyleIdx="4" presStyleCnt="6"/>
      <dgm:spPr/>
      <dgm:t>
        <a:bodyPr/>
        <a:lstStyle/>
        <a:p>
          <a:endParaRPr lang="en-IN"/>
        </a:p>
      </dgm:t>
    </dgm:pt>
    <dgm:pt modelId="{75B6F3AD-4838-4EB6-BC80-636FF049C049}" type="pres">
      <dgm:prSet presAssocID="{18B14981-3B6F-4220-9111-A91FFCDE97DA}" presName="vert2" presStyleCnt="0"/>
      <dgm:spPr/>
    </dgm:pt>
    <dgm:pt modelId="{B671DA76-0F95-4036-A14F-5D0194F50F02}" type="pres">
      <dgm:prSet presAssocID="{18B14981-3B6F-4220-9111-A91FFCDE97DA}" presName="thinLine2b" presStyleLbl="callout" presStyleIdx="3" presStyleCnt="5"/>
      <dgm:spPr/>
    </dgm:pt>
    <dgm:pt modelId="{56A7832C-1B6F-41F2-9A17-BB5847BAAFE6}" type="pres">
      <dgm:prSet presAssocID="{18B14981-3B6F-4220-9111-A91FFCDE97DA}" presName="vertSpace2b" presStyleCnt="0"/>
      <dgm:spPr/>
    </dgm:pt>
    <dgm:pt modelId="{7FA033E2-473E-48FE-8DAB-3D130E12152E}" type="pres">
      <dgm:prSet presAssocID="{DFD049A4-CB73-4B02-9F8A-414B2DF5259F}" presName="horz2" presStyleCnt="0"/>
      <dgm:spPr/>
    </dgm:pt>
    <dgm:pt modelId="{12038998-E4A7-4458-874C-96CF5396BFBB}" type="pres">
      <dgm:prSet presAssocID="{DFD049A4-CB73-4B02-9F8A-414B2DF5259F}" presName="horzSpace2" presStyleCnt="0"/>
      <dgm:spPr/>
    </dgm:pt>
    <dgm:pt modelId="{9D2DCBBE-141B-43F3-B30D-54B74D76368B}" type="pres">
      <dgm:prSet presAssocID="{DFD049A4-CB73-4B02-9F8A-414B2DF5259F}" presName="tx2" presStyleLbl="revTx" presStyleIdx="5" presStyleCnt="6"/>
      <dgm:spPr/>
      <dgm:t>
        <a:bodyPr/>
        <a:lstStyle/>
        <a:p>
          <a:endParaRPr lang="en-IN"/>
        </a:p>
      </dgm:t>
    </dgm:pt>
    <dgm:pt modelId="{3C038755-2351-4E9F-8703-8FB30D440645}" type="pres">
      <dgm:prSet presAssocID="{DFD049A4-CB73-4B02-9F8A-414B2DF5259F}" presName="vert2" presStyleCnt="0"/>
      <dgm:spPr/>
    </dgm:pt>
    <dgm:pt modelId="{2836FB99-703C-4309-963D-044CB6C2D8AE}" type="pres">
      <dgm:prSet presAssocID="{DFD049A4-CB73-4B02-9F8A-414B2DF5259F}" presName="thinLine2b" presStyleLbl="callout" presStyleIdx="4" presStyleCnt="5"/>
      <dgm:spPr/>
    </dgm:pt>
    <dgm:pt modelId="{1D34B8AD-0332-4EF3-94D2-85EE2DE0AF51}" type="pres">
      <dgm:prSet presAssocID="{DFD049A4-CB73-4B02-9F8A-414B2DF5259F}" presName="vertSpace2b" presStyleCnt="0"/>
      <dgm:spPr/>
    </dgm:pt>
  </dgm:ptLst>
  <dgm:cxnLst>
    <dgm:cxn modelId="{3A623DAE-65D6-43D2-8715-7BA7BF673863}" srcId="{B242D763-E8A3-41EA-9A43-FF225C4D00AE}" destId="{BFDE7530-12F6-48CA-A6C6-60B6A2AC556A}" srcOrd="1" destOrd="0" parTransId="{8E03E756-645E-47E8-BF7D-1F90C96219E6}" sibTransId="{3143299E-CA5D-4A90-BCB6-FDE2BC171A58}"/>
    <dgm:cxn modelId="{9B93E71D-7288-43DF-817C-AE7AAC055F66}" type="presOf" srcId="{BFDE7530-12F6-48CA-A6C6-60B6A2AC556A}" destId="{6D32AA6E-2D77-4149-A4EA-D01C8FA517B1}" srcOrd="0" destOrd="0" presId="urn:microsoft.com/office/officeart/2008/layout/LinedList"/>
    <dgm:cxn modelId="{BBB4811C-71F3-442A-B9A4-2EC11010F926}" type="presOf" srcId="{550AA6D6-AB78-418C-821A-D35BBB10782E}" destId="{967017E3-B4F4-46F3-A49A-20832E05248A}" srcOrd="0" destOrd="0" presId="urn:microsoft.com/office/officeart/2008/layout/LinedList"/>
    <dgm:cxn modelId="{8C0D7104-F4B4-4E42-B313-8AEE100C3A6A}" type="presOf" srcId="{27BFD32C-C2A1-468C-976E-2019B955CE0C}" destId="{7CBE632C-6A25-42EB-8534-6C4FDBB3DBD2}" srcOrd="0" destOrd="0" presId="urn:microsoft.com/office/officeart/2008/layout/LinedList"/>
    <dgm:cxn modelId="{48EDB531-C3D8-49EE-9B97-09C1AFF8C0EE}" type="presOf" srcId="{DFD049A4-CB73-4B02-9F8A-414B2DF5259F}" destId="{9D2DCBBE-141B-43F3-B30D-54B74D76368B}" srcOrd="0" destOrd="0" presId="urn:microsoft.com/office/officeart/2008/layout/LinedList"/>
    <dgm:cxn modelId="{BBCB5DFA-DCD8-4A4D-8598-713C86B9F8DD}" type="presOf" srcId="{B242D763-E8A3-41EA-9A43-FF225C4D00AE}" destId="{3218844F-47AE-461D-8CF4-075AC5578CA5}" srcOrd="0" destOrd="0" presId="urn:microsoft.com/office/officeart/2008/layout/LinedList"/>
    <dgm:cxn modelId="{24AD5D6E-02D5-4182-9986-FA3211E8FC3F}" srcId="{B242D763-E8A3-41EA-9A43-FF225C4D00AE}" destId="{20F3EADF-3F72-429F-AD4D-5B6F30A6653B}" srcOrd="2" destOrd="0" parTransId="{5AB38826-F5F6-4A2B-B0FF-9F444035AEC7}" sibTransId="{6838000A-3EF5-4C50-8F20-C531201E7315}"/>
    <dgm:cxn modelId="{7FDEAAA9-58D4-44A3-A050-99DA40D3DA35}" type="presOf" srcId="{18B14981-3B6F-4220-9111-A91FFCDE97DA}" destId="{11388A6E-B3B8-434A-B322-6F5D43E0EE31}" srcOrd="0" destOrd="0" presId="urn:microsoft.com/office/officeart/2008/layout/LinedList"/>
    <dgm:cxn modelId="{CC77F349-8848-4798-850F-D88FEA6E3792}" srcId="{B242D763-E8A3-41EA-9A43-FF225C4D00AE}" destId="{550AA6D6-AB78-418C-821A-D35BBB10782E}" srcOrd="0" destOrd="0" parTransId="{1B7853D6-A420-4FB5-8075-6ABA3D541FA9}" sibTransId="{9CD44408-3B6B-4974-8FAC-7D3F085223D3}"/>
    <dgm:cxn modelId="{53BF847A-FDF8-4ECA-A562-7835CD63B6EE}" srcId="{27BFD32C-C2A1-468C-976E-2019B955CE0C}" destId="{B242D763-E8A3-41EA-9A43-FF225C4D00AE}" srcOrd="0" destOrd="0" parTransId="{BCF527CA-8E47-44A2-AEA7-075CB855B268}" sibTransId="{65A1D349-0D1D-4C2D-B732-8779F768D354}"/>
    <dgm:cxn modelId="{62C79DF5-5AFE-41A9-9056-FC84F9A902AC}" srcId="{B242D763-E8A3-41EA-9A43-FF225C4D00AE}" destId="{18B14981-3B6F-4220-9111-A91FFCDE97DA}" srcOrd="3" destOrd="0" parTransId="{3A7CF4C3-DF96-47EA-BAE2-0A49A09902EC}" sibTransId="{B550165D-7EC6-4F4D-B362-378F6E04B519}"/>
    <dgm:cxn modelId="{F5574B35-2738-4638-87D4-0D46EABA776A}" srcId="{B242D763-E8A3-41EA-9A43-FF225C4D00AE}" destId="{DFD049A4-CB73-4B02-9F8A-414B2DF5259F}" srcOrd="4" destOrd="0" parTransId="{F3992CE2-E3B9-4E5C-AA50-9BE45B648261}" sibTransId="{652173E7-4EB6-4AE0-A746-C41FC4C3433C}"/>
    <dgm:cxn modelId="{E369A12B-2C3C-4CA2-87E3-34C31087B4CF}" type="presOf" srcId="{20F3EADF-3F72-429F-AD4D-5B6F30A6653B}" destId="{EA6A6A26-27F2-40DF-925B-69249C450A41}" srcOrd="0" destOrd="0" presId="urn:microsoft.com/office/officeart/2008/layout/LinedList"/>
    <dgm:cxn modelId="{778F132C-508C-4B11-9FCC-AE2B787C5E0B}" type="presParOf" srcId="{7CBE632C-6A25-42EB-8534-6C4FDBB3DBD2}" destId="{F9F78AD3-5382-4000-AB22-A70ED81E6081}" srcOrd="0" destOrd="0" presId="urn:microsoft.com/office/officeart/2008/layout/LinedList"/>
    <dgm:cxn modelId="{2A684106-1B95-4954-BF0A-F7D642203015}" type="presParOf" srcId="{7CBE632C-6A25-42EB-8534-6C4FDBB3DBD2}" destId="{523CC404-BCF0-491E-B4EE-EB7C79AF5B09}" srcOrd="1" destOrd="0" presId="urn:microsoft.com/office/officeart/2008/layout/LinedList"/>
    <dgm:cxn modelId="{08E64FCC-5C48-4847-9CF4-573D14B9288D}" type="presParOf" srcId="{523CC404-BCF0-491E-B4EE-EB7C79AF5B09}" destId="{3218844F-47AE-461D-8CF4-075AC5578CA5}" srcOrd="0" destOrd="0" presId="urn:microsoft.com/office/officeart/2008/layout/LinedList"/>
    <dgm:cxn modelId="{0CEB13DA-E0EA-45D9-A0B2-3810A710CDAF}" type="presParOf" srcId="{523CC404-BCF0-491E-B4EE-EB7C79AF5B09}" destId="{50F05EC6-72CD-442E-A9B6-29A8678C301B}" srcOrd="1" destOrd="0" presId="urn:microsoft.com/office/officeart/2008/layout/LinedList"/>
    <dgm:cxn modelId="{14C416EC-289C-4343-B65C-36E5D12E328A}" type="presParOf" srcId="{50F05EC6-72CD-442E-A9B6-29A8678C301B}" destId="{E2A1F6A5-213D-4282-8D31-0576EC15C24A}" srcOrd="0" destOrd="0" presId="urn:microsoft.com/office/officeart/2008/layout/LinedList"/>
    <dgm:cxn modelId="{2979142B-9228-411D-8F92-0CB67BFF50D7}" type="presParOf" srcId="{50F05EC6-72CD-442E-A9B6-29A8678C301B}" destId="{A21E9BE9-8195-4451-BBAE-6855156C0E00}" srcOrd="1" destOrd="0" presId="urn:microsoft.com/office/officeart/2008/layout/LinedList"/>
    <dgm:cxn modelId="{461A063F-E4D5-4F2E-8448-D2E33A1871CE}" type="presParOf" srcId="{A21E9BE9-8195-4451-BBAE-6855156C0E00}" destId="{4C129D5F-074B-4862-BCB9-584ABC0A2F3F}" srcOrd="0" destOrd="0" presId="urn:microsoft.com/office/officeart/2008/layout/LinedList"/>
    <dgm:cxn modelId="{86B82994-660F-4076-8732-8D3880217170}" type="presParOf" srcId="{A21E9BE9-8195-4451-BBAE-6855156C0E00}" destId="{967017E3-B4F4-46F3-A49A-20832E05248A}" srcOrd="1" destOrd="0" presId="urn:microsoft.com/office/officeart/2008/layout/LinedList"/>
    <dgm:cxn modelId="{158FC7D7-865A-43DA-9A56-928E8CCE2C5E}" type="presParOf" srcId="{A21E9BE9-8195-4451-BBAE-6855156C0E00}" destId="{1EEA86D3-1A19-4577-8279-9F863BE3AEFA}" srcOrd="2" destOrd="0" presId="urn:microsoft.com/office/officeart/2008/layout/LinedList"/>
    <dgm:cxn modelId="{8F139D82-98F7-4148-A743-4CB0C1B33210}" type="presParOf" srcId="{50F05EC6-72CD-442E-A9B6-29A8678C301B}" destId="{9CBE8C45-C92D-412A-90D8-A19B19187AA5}" srcOrd="2" destOrd="0" presId="urn:microsoft.com/office/officeart/2008/layout/LinedList"/>
    <dgm:cxn modelId="{45B3BBB6-7D43-4FF0-8C38-2F432897A842}" type="presParOf" srcId="{50F05EC6-72CD-442E-A9B6-29A8678C301B}" destId="{C3A0FD82-37F0-48FE-8CF5-6FA04AA50DFF}" srcOrd="3" destOrd="0" presId="urn:microsoft.com/office/officeart/2008/layout/LinedList"/>
    <dgm:cxn modelId="{1FD78965-062E-4152-A1BF-3E752D9259C4}" type="presParOf" srcId="{50F05EC6-72CD-442E-A9B6-29A8678C301B}" destId="{4CE480D0-F465-4C9C-849A-FBCF1D78D2FE}" srcOrd="4" destOrd="0" presId="urn:microsoft.com/office/officeart/2008/layout/LinedList"/>
    <dgm:cxn modelId="{9E945A3B-7A4F-4F1A-9A28-F95B635F3739}" type="presParOf" srcId="{4CE480D0-F465-4C9C-849A-FBCF1D78D2FE}" destId="{A4ED24AA-ED72-49E7-A397-CDF8E8F70F4F}" srcOrd="0" destOrd="0" presId="urn:microsoft.com/office/officeart/2008/layout/LinedList"/>
    <dgm:cxn modelId="{D7505D80-EBB5-44F3-91BB-FD4DBAF2A47E}" type="presParOf" srcId="{4CE480D0-F465-4C9C-849A-FBCF1D78D2FE}" destId="{6D32AA6E-2D77-4149-A4EA-D01C8FA517B1}" srcOrd="1" destOrd="0" presId="urn:microsoft.com/office/officeart/2008/layout/LinedList"/>
    <dgm:cxn modelId="{863F0677-28D3-41E3-B0DD-EF6525A6B09C}" type="presParOf" srcId="{4CE480D0-F465-4C9C-849A-FBCF1D78D2FE}" destId="{E89BE5CF-3831-4A61-B463-569D87921643}" srcOrd="2" destOrd="0" presId="urn:microsoft.com/office/officeart/2008/layout/LinedList"/>
    <dgm:cxn modelId="{62CBEAAD-061E-45E4-A9BB-C312505CBB50}" type="presParOf" srcId="{50F05EC6-72CD-442E-A9B6-29A8678C301B}" destId="{5C552390-9E5D-4654-B09E-71CB03B0D0E1}" srcOrd="5" destOrd="0" presId="urn:microsoft.com/office/officeart/2008/layout/LinedList"/>
    <dgm:cxn modelId="{74C1419C-F273-45B9-811E-BA64A4BCA555}" type="presParOf" srcId="{50F05EC6-72CD-442E-A9B6-29A8678C301B}" destId="{9A26CFBA-0F1D-4E68-BEA3-AD5486B7E600}" srcOrd="6" destOrd="0" presId="urn:microsoft.com/office/officeart/2008/layout/LinedList"/>
    <dgm:cxn modelId="{B41107CB-D04F-494B-8DD6-6E934D0F1009}" type="presParOf" srcId="{50F05EC6-72CD-442E-A9B6-29A8678C301B}" destId="{ED090E1D-9746-4BEC-9659-CCAC8659FD4C}" srcOrd="7" destOrd="0" presId="urn:microsoft.com/office/officeart/2008/layout/LinedList"/>
    <dgm:cxn modelId="{B8CB07AB-72BD-49A3-98BD-14E06C9D1921}" type="presParOf" srcId="{ED090E1D-9746-4BEC-9659-CCAC8659FD4C}" destId="{14BDF3F3-91C5-434D-A27E-85E6F682374F}" srcOrd="0" destOrd="0" presId="urn:microsoft.com/office/officeart/2008/layout/LinedList"/>
    <dgm:cxn modelId="{504905DB-DE98-44E8-8807-307E7ABD21C4}" type="presParOf" srcId="{ED090E1D-9746-4BEC-9659-CCAC8659FD4C}" destId="{EA6A6A26-27F2-40DF-925B-69249C450A41}" srcOrd="1" destOrd="0" presId="urn:microsoft.com/office/officeart/2008/layout/LinedList"/>
    <dgm:cxn modelId="{DD11DBA5-489B-4C79-A5A9-3099F7DB715F}" type="presParOf" srcId="{ED090E1D-9746-4BEC-9659-CCAC8659FD4C}" destId="{54387D1B-ADB4-48F3-9D25-72C9E7DA226A}" srcOrd="2" destOrd="0" presId="urn:microsoft.com/office/officeart/2008/layout/LinedList"/>
    <dgm:cxn modelId="{4A88C2D7-2A51-4885-82EB-2B3B6F55CB42}" type="presParOf" srcId="{50F05EC6-72CD-442E-A9B6-29A8678C301B}" destId="{E9A28437-F1B2-4C5A-868A-132FCBAD140D}" srcOrd="8" destOrd="0" presId="urn:microsoft.com/office/officeart/2008/layout/LinedList"/>
    <dgm:cxn modelId="{2A8377D8-0463-457E-B453-6D3423A821C1}" type="presParOf" srcId="{50F05EC6-72CD-442E-A9B6-29A8678C301B}" destId="{3DD991D1-F3D3-4480-8D4A-55FCEC5A27B2}" srcOrd="9" destOrd="0" presId="urn:microsoft.com/office/officeart/2008/layout/LinedList"/>
    <dgm:cxn modelId="{DF6C8C76-321C-462A-A309-8681E5267954}" type="presParOf" srcId="{50F05EC6-72CD-442E-A9B6-29A8678C301B}" destId="{B53571A9-AC8B-4783-B25B-8660F2ADE514}" srcOrd="10" destOrd="0" presId="urn:microsoft.com/office/officeart/2008/layout/LinedList"/>
    <dgm:cxn modelId="{8D32B0CF-7358-40A5-9D17-DFEDE6D9CEE1}" type="presParOf" srcId="{B53571A9-AC8B-4783-B25B-8660F2ADE514}" destId="{C9451DDE-317B-4BB2-9CF9-33CD72C06831}" srcOrd="0" destOrd="0" presId="urn:microsoft.com/office/officeart/2008/layout/LinedList"/>
    <dgm:cxn modelId="{7D291D0B-5303-4DDA-9DE6-1FA979EC0C59}" type="presParOf" srcId="{B53571A9-AC8B-4783-B25B-8660F2ADE514}" destId="{11388A6E-B3B8-434A-B322-6F5D43E0EE31}" srcOrd="1" destOrd="0" presId="urn:microsoft.com/office/officeart/2008/layout/LinedList"/>
    <dgm:cxn modelId="{37292948-4A7A-45F6-818C-91E3BE1D85FF}" type="presParOf" srcId="{B53571A9-AC8B-4783-B25B-8660F2ADE514}" destId="{75B6F3AD-4838-4EB6-BC80-636FF049C049}" srcOrd="2" destOrd="0" presId="urn:microsoft.com/office/officeart/2008/layout/LinedList"/>
    <dgm:cxn modelId="{28BE4DF7-B7CA-4BD0-93E6-E920CC206256}" type="presParOf" srcId="{50F05EC6-72CD-442E-A9B6-29A8678C301B}" destId="{B671DA76-0F95-4036-A14F-5D0194F50F02}" srcOrd="11" destOrd="0" presId="urn:microsoft.com/office/officeart/2008/layout/LinedList"/>
    <dgm:cxn modelId="{22469A6C-AF7D-4762-9BA8-AA8E13302E22}" type="presParOf" srcId="{50F05EC6-72CD-442E-A9B6-29A8678C301B}" destId="{56A7832C-1B6F-41F2-9A17-BB5847BAAFE6}" srcOrd="12" destOrd="0" presId="urn:microsoft.com/office/officeart/2008/layout/LinedList"/>
    <dgm:cxn modelId="{23BF68C5-0818-48BE-A4F2-B585938F6CF9}" type="presParOf" srcId="{50F05EC6-72CD-442E-A9B6-29A8678C301B}" destId="{7FA033E2-473E-48FE-8DAB-3D130E12152E}" srcOrd="13" destOrd="0" presId="urn:microsoft.com/office/officeart/2008/layout/LinedList"/>
    <dgm:cxn modelId="{681A2928-C9A1-431A-8692-1541AE53A774}" type="presParOf" srcId="{7FA033E2-473E-48FE-8DAB-3D130E12152E}" destId="{12038998-E4A7-4458-874C-96CF5396BFBB}" srcOrd="0" destOrd="0" presId="urn:microsoft.com/office/officeart/2008/layout/LinedList"/>
    <dgm:cxn modelId="{1E65A60B-30A8-482E-BF4D-A754EE123E75}" type="presParOf" srcId="{7FA033E2-473E-48FE-8DAB-3D130E12152E}" destId="{9D2DCBBE-141B-43F3-B30D-54B74D76368B}" srcOrd="1" destOrd="0" presId="urn:microsoft.com/office/officeart/2008/layout/LinedList"/>
    <dgm:cxn modelId="{34B36C2F-DDBD-4DEB-92F3-92AE627B2BFF}" type="presParOf" srcId="{7FA033E2-473E-48FE-8DAB-3D130E12152E}" destId="{3C038755-2351-4E9F-8703-8FB30D440645}" srcOrd="2" destOrd="0" presId="urn:microsoft.com/office/officeart/2008/layout/LinedList"/>
    <dgm:cxn modelId="{66D54440-EA96-4CDD-8847-9EFEA73199AA}" type="presParOf" srcId="{50F05EC6-72CD-442E-A9B6-29A8678C301B}" destId="{2836FB99-703C-4309-963D-044CB6C2D8AE}" srcOrd="14" destOrd="0" presId="urn:microsoft.com/office/officeart/2008/layout/LinedList"/>
    <dgm:cxn modelId="{A5750AD4-179C-41F1-BF6F-D457E557A339}" type="presParOf" srcId="{50F05EC6-72CD-442E-A9B6-29A8678C301B}" destId="{1D34B8AD-0332-4EF3-94D2-85EE2DE0AF51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2F035-4335-4483-AD07-A748483C4FF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69F0B-DCE5-4227-BCBB-F43FCBDDD387}">
      <dsp:nvSpPr>
        <dsp:cNvPr id="0" name=""/>
        <dsp:cNvSpPr/>
      </dsp:nvSpPr>
      <dsp:spPr>
        <a:xfrm>
          <a:off x="0" y="0"/>
          <a:ext cx="1645920" cy="5287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0" y="0"/>
        <a:ext cx="1645920" cy="5287963"/>
      </dsp:txXfrm>
    </dsp:sp>
    <dsp:sp modelId="{28D97762-09FC-4A95-87E4-7174AEB20170}">
      <dsp:nvSpPr>
        <dsp:cNvPr id="0" name=""/>
        <dsp:cNvSpPr/>
      </dsp:nvSpPr>
      <dsp:spPr>
        <a:xfrm>
          <a:off x="1769364" y="49832"/>
          <a:ext cx="6460236" cy="99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Concept CSQUARE was established in 2016 by                       </a:t>
          </a:r>
          <a:r>
            <a:rPr lang="en-IN" sz="2000" b="1" kern="1200" dirty="0" err="1" smtClean="0"/>
            <a:t>Mr.</a:t>
          </a:r>
          <a:r>
            <a:rPr lang="en-IN" sz="2000" b="1" kern="1200" dirty="0" smtClean="0"/>
            <a:t> </a:t>
          </a:r>
          <a:r>
            <a:rPr lang="en-IN" sz="2000" b="1" kern="1200" dirty="0" err="1" smtClean="0"/>
            <a:t>Supraneet</a:t>
          </a:r>
          <a:r>
            <a:rPr lang="en-IN" sz="2000" b="1" kern="1200" dirty="0" smtClean="0"/>
            <a:t> </a:t>
          </a:r>
          <a:r>
            <a:rPr lang="en-IN" sz="2000" b="1" kern="1200" dirty="0" err="1" smtClean="0"/>
            <a:t>Khanna</a:t>
          </a:r>
          <a:r>
            <a:rPr lang="en-IN" sz="2000" b="1" kern="1200" dirty="0" smtClean="0"/>
            <a:t> a well known name in the Indian Retail and Indian Food Industry</a:t>
          </a:r>
          <a:endParaRPr lang="en-IN" sz="2000" b="1" kern="1200" dirty="0"/>
        </a:p>
      </dsp:txBody>
      <dsp:txXfrm>
        <a:off x="1769364" y="49832"/>
        <a:ext cx="6460236" cy="996657"/>
      </dsp:txXfrm>
    </dsp:sp>
    <dsp:sp modelId="{387E72DF-F73D-413E-ADB8-A08D5F754EF6}">
      <dsp:nvSpPr>
        <dsp:cNvPr id="0" name=""/>
        <dsp:cNvSpPr/>
      </dsp:nvSpPr>
      <dsp:spPr>
        <a:xfrm>
          <a:off x="1645920" y="1046489"/>
          <a:ext cx="65836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32EF2-090A-40D2-BD41-F463F0F962D5}">
      <dsp:nvSpPr>
        <dsp:cNvPr id="0" name=""/>
        <dsp:cNvSpPr/>
      </dsp:nvSpPr>
      <dsp:spPr>
        <a:xfrm>
          <a:off x="1769364" y="1096322"/>
          <a:ext cx="6460236" cy="99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The team on board consist of professionals from the food industry to assure the best quality food.</a:t>
          </a:r>
          <a:endParaRPr lang="en-IN" sz="2000" b="1" kern="1200" dirty="0"/>
        </a:p>
      </dsp:txBody>
      <dsp:txXfrm>
        <a:off x="1769364" y="1096322"/>
        <a:ext cx="6460236" cy="996657"/>
      </dsp:txXfrm>
    </dsp:sp>
    <dsp:sp modelId="{37E28E89-481C-48AE-A7B3-0909516369CA}">
      <dsp:nvSpPr>
        <dsp:cNvPr id="0" name=""/>
        <dsp:cNvSpPr/>
      </dsp:nvSpPr>
      <dsp:spPr>
        <a:xfrm>
          <a:off x="1645920" y="2092979"/>
          <a:ext cx="65836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90B57-EA4D-43DE-B3AC-6B737B581185}">
      <dsp:nvSpPr>
        <dsp:cNvPr id="0" name=""/>
        <dsp:cNvSpPr/>
      </dsp:nvSpPr>
      <dsp:spPr>
        <a:xfrm>
          <a:off x="1769364" y="2142812"/>
          <a:ext cx="6460236" cy="99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The concept is driven for getting the experience enrich in café and bar with diversity of cuisine under one roof.</a:t>
          </a:r>
          <a:endParaRPr lang="en-IN" sz="2000" kern="1200" dirty="0"/>
        </a:p>
      </dsp:txBody>
      <dsp:txXfrm>
        <a:off x="1769364" y="2142812"/>
        <a:ext cx="6460236" cy="996657"/>
      </dsp:txXfrm>
    </dsp:sp>
    <dsp:sp modelId="{F8A92219-EBDD-4228-AA4F-89B73FE2C242}">
      <dsp:nvSpPr>
        <dsp:cNvPr id="0" name=""/>
        <dsp:cNvSpPr/>
      </dsp:nvSpPr>
      <dsp:spPr>
        <a:xfrm>
          <a:off x="1645920" y="3139469"/>
          <a:ext cx="65836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880B9-CC46-49B6-9399-AA90FC58D8CC}">
      <dsp:nvSpPr>
        <dsp:cNvPr id="0" name=""/>
        <dsp:cNvSpPr/>
      </dsp:nvSpPr>
      <dsp:spPr>
        <a:xfrm>
          <a:off x="1769364" y="3189302"/>
          <a:ext cx="6460236" cy="99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Our cuisine is Indian, continental, Italian, Chinese, Mediterranean, Arabic, etc.</a:t>
          </a:r>
          <a:endParaRPr lang="en-IN" sz="2000" kern="1200" dirty="0"/>
        </a:p>
      </dsp:txBody>
      <dsp:txXfrm>
        <a:off x="1769364" y="3189302"/>
        <a:ext cx="6460236" cy="996657"/>
      </dsp:txXfrm>
    </dsp:sp>
    <dsp:sp modelId="{39CAC9A5-57FC-4DF8-9114-EF95E584866C}">
      <dsp:nvSpPr>
        <dsp:cNvPr id="0" name=""/>
        <dsp:cNvSpPr/>
      </dsp:nvSpPr>
      <dsp:spPr>
        <a:xfrm>
          <a:off x="1645920" y="4185959"/>
          <a:ext cx="65836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C3D2-40E9-41D1-9ABB-FF85F571D723}">
      <dsp:nvSpPr>
        <dsp:cNvPr id="0" name=""/>
        <dsp:cNvSpPr/>
      </dsp:nvSpPr>
      <dsp:spPr>
        <a:xfrm>
          <a:off x="1769364" y="4235792"/>
          <a:ext cx="6460236" cy="99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err="1" smtClean="0"/>
            <a:t>Mr.</a:t>
          </a:r>
          <a:r>
            <a:rPr lang="en-IN" sz="2000" b="1" kern="1200" dirty="0" smtClean="0"/>
            <a:t> </a:t>
          </a:r>
          <a:r>
            <a:rPr lang="en-IN" sz="2000" b="1" kern="1200" dirty="0" err="1" smtClean="0"/>
            <a:t>Supraneet’s</a:t>
          </a:r>
          <a:r>
            <a:rPr lang="en-IN" sz="2000" b="1" kern="1200" dirty="0" smtClean="0"/>
            <a:t> Vision is to deliver the best quality and pocket friendly dishes and food products.</a:t>
          </a:r>
          <a:endParaRPr lang="en-IN" sz="2000" b="1" kern="1200" dirty="0"/>
        </a:p>
      </dsp:txBody>
      <dsp:txXfrm>
        <a:off x="1769364" y="4235792"/>
        <a:ext cx="6460236" cy="996657"/>
      </dsp:txXfrm>
    </dsp:sp>
    <dsp:sp modelId="{C88D23B2-54CE-42F7-8430-E987394C21F2}">
      <dsp:nvSpPr>
        <dsp:cNvPr id="0" name=""/>
        <dsp:cNvSpPr/>
      </dsp:nvSpPr>
      <dsp:spPr>
        <a:xfrm>
          <a:off x="1645920" y="5232449"/>
          <a:ext cx="65836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78AD3-5382-4000-AB22-A70ED81E6081}">
      <dsp:nvSpPr>
        <dsp:cNvPr id="0" name=""/>
        <dsp:cNvSpPr/>
      </dsp:nvSpPr>
      <dsp:spPr>
        <a:xfrm>
          <a:off x="0" y="0"/>
          <a:ext cx="83058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8844F-47AE-461D-8CF4-075AC5578CA5}">
      <dsp:nvSpPr>
        <dsp:cNvPr id="0" name=""/>
        <dsp:cNvSpPr/>
      </dsp:nvSpPr>
      <dsp:spPr>
        <a:xfrm>
          <a:off x="0" y="0"/>
          <a:ext cx="1661160" cy="505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 smtClean="0"/>
        </a:p>
      </dsp:txBody>
      <dsp:txXfrm>
        <a:off x="0" y="0"/>
        <a:ext cx="1661160" cy="5054600"/>
      </dsp:txXfrm>
    </dsp:sp>
    <dsp:sp modelId="{967017E3-B4F4-46F3-A49A-20832E05248A}">
      <dsp:nvSpPr>
        <dsp:cNvPr id="0" name=""/>
        <dsp:cNvSpPr/>
      </dsp:nvSpPr>
      <dsp:spPr>
        <a:xfrm>
          <a:off x="1785747" y="47633"/>
          <a:ext cx="6520053" cy="9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Proper &amp; Required Ambience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Quality Food</a:t>
          </a:r>
          <a:endParaRPr lang="en-IN" sz="1500" kern="1200" dirty="0"/>
        </a:p>
      </dsp:txBody>
      <dsp:txXfrm>
        <a:off x="1785747" y="47633"/>
        <a:ext cx="6520053" cy="952673"/>
      </dsp:txXfrm>
    </dsp:sp>
    <dsp:sp modelId="{9CBE8C45-C92D-412A-90D8-A19B19187AA5}">
      <dsp:nvSpPr>
        <dsp:cNvPr id="0" name=""/>
        <dsp:cNvSpPr/>
      </dsp:nvSpPr>
      <dsp:spPr>
        <a:xfrm>
          <a:off x="1661160" y="1000307"/>
          <a:ext cx="6644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2AA6E-2D77-4149-A4EA-D01C8FA517B1}">
      <dsp:nvSpPr>
        <dsp:cNvPr id="0" name=""/>
        <dsp:cNvSpPr/>
      </dsp:nvSpPr>
      <dsp:spPr>
        <a:xfrm>
          <a:off x="1785747" y="1047940"/>
          <a:ext cx="6520053" cy="9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Quality Time Spending Space with Family &amp; Friends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Official Meetings / Parties / Presentation</a:t>
          </a:r>
          <a:endParaRPr lang="en-IN" sz="1500" kern="1200" dirty="0"/>
        </a:p>
      </dsp:txBody>
      <dsp:txXfrm>
        <a:off x="1785747" y="1047940"/>
        <a:ext cx="6520053" cy="952673"/>
      </dsp:txXfrm>
    </dsp:sp>
    <dsp:sp modelId="{5C552390-9E5D-4654-B09E-71CB03B0D0E1}">
      <dsp:nvSpPr>
        <dsp:cNvPr id="0" name=""/>
        <dsp:cNvSpPr/>
      </dsp:nvSpPr>
      <dsp:spPr>
        <a:xfrm>
          <a:off x="1661160" y="2000614"/>
          <a:ext cx="6644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A6A26-27F2-40DF-925B-69249C450A41}">
      <dsp:nvSpPr>
        <dsp:cNvPr id="0" name=""/>
        <dsp:cNvSpPr/>
      </dsp:nvSpPr>
      <dsp:spPr>
        <a:xfrm>
          <a:off x="1785747" y="2048248"/>
          <a:ext cx="6520053" cy="9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Need Proper Entertainment Facilities.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Friendly  Environment / Staff.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Creative Ambience</a:t>
          </a:r>
          <a:endParaRPr lang="en-IN" sz="1500" kern="1200" dirty="0"/>
        </a:p>
      </dsp:txBody>
      <dsp:txXfrm>
        <a:off x="1785747" y="2048248"/>
        <a:ext cx="6520053" cy="952673"/>
      </dsp:txXfrm>
    </dsp:sp>
    <dsp:sp modelId="{E9A28437-F1B2-4C5A-868A-132FCBAD140D}">
      <dsp:nvSpPr>
        <dsp:cNvPr id="0" name=""/>
        <dsp:cNvSpPr/>
      </dsp:nvSpPr>
      <dsp:spPr>
        <a:xfrm>
          <a:off x="1661160" y="3000921"/>
          <a:ext cx="6644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88A6E-B3B8-434A-B322-6F5D43E0EE31}">
      <dsp:nvSpPr>
        <dsp:cNvPr id="0" name=""/>
        <dsp:cNvSpPr/>
      </dsp:nvSpPr>
      <dsp:spPr>
        <a:xfrm>
          <a:off x="1785747" y="3048555"/>
          <a:ext cx="6520053" cy="9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With Combination of Games / Music / Books</a:t>
          </a:r>
          <a:endParaRPr lang="en-IN" sz="1500" kern="1200" dirty="0"/>
        </a:p>
      </dsp:txBody>
      <dsp:txXfrm>
        <a:off x="1785747" y="3048555"/>
        <a:ext cx="6520053" cy="952673"/>
      </dsp:txXfrm>
    </dsp:sp>
    <dsp:sp modelId="{B671DA76-0F95-4036-A14F-5D0194F50F02}">
      <dsp:nvSpPr>
        <dsp:cNvPr id="0" name=""/>
        <dsp:cNvSpPr/>
      </dsp:nvSpPr>
      <dsp:spPr>
        <a:xfrm>
          <a:off x="1661160" y="4001229"/>
          <a:ext cx="6644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DCBBE-141B-43F3-B30D-54B74D76368B}">
      <dsp:nvSpPr>
        <dsp:cNvPr id="0" name=""/>
        <dsp:cNvSpPr/>
      </dsp:nvSpPr>
      <dsp:spPr>
        <a:xfrm>
          <a:off x="1785747" y="4048862"/>
          <a:ext cx="6520053" cy="95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With Music Instruments / Live Plays.</a:t>
          </a:r>
          <a:endParaRPr lang="en-US" sz="1500" b="1" kern="1200" dirty="0"/>
        </a:p>
      </dsp:txBody>
      <dsp:txXfrm>
        <a:off x="1785747" y="4048862"/>
        <a:ext cx="6520053" cy="952673"/>
      </dsp:txXfrm>
    </dsp:sp>
    <dsp:sp modelId="{2836FB99-703C-4309-963D-044CB6C2D8AE}">
      <dsp:nvSpPr>
        <dsp:cNvPr id="0" name=""/>
        <dsp:cNvSpPr/>
      </dsp:nvSpPr>
      <dsp:spPr>
        <a:xfrm>
          <a:off x="1661160" y="5001536"/>
          <a:ext cx="6644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B2AD-DEAF-44C7-9F2E-69F2B441663E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F7D5-D591-49CF-B772-03E147EA8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7307" y="275573"/>
            <a:ext cx="9067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</a:rPr>
              <a:t>SP CAFÉ CSQUARE PVT LTD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Picture 5" descr="C:\Users\ss\Desktop\Csquar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5" y="1524000"/>
            <a:ext cx="811755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3267180"/>
          </a:xfrm>
          <a:prstGeom prst="rect">
            <a:avLst/>
          </a:prstGeom>
        </p:spPr>
      </p:pic>
      <p:pic>
        <p:nvPicPr>
          <p:cNvPr id="3" name="Picture 2" descr="C:\Users\ss\Desktop\Csquare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72106" y="304800"/>
            <a:ext cx="390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7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Retail brands\C Square cafe\Pictures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838200"/>
            <a:ext cx="4082143" cy="571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ss\Desktop\Csquare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57212"/>
            <a:ext cx="4876800" cy="42433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491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157203"/>
              </p:ext>
            </p:extLst>
          </p:nvPr>
        </p:nvGraphicFramePr>
        <p:xfrm>
          <a:off x="457200" y="731837"/>
          <a:ext cx="8229600" cy="528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C:\Users\ss\Desktop\Csquare 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71800"/>
            <a:ext cx="4686300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" name="Picture 5" descr="C:\Users\ss\Desktop\Csquare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76200"/>
            <a:ext cx="6553200" cy="3238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130809" y="5059740"/>
            <a:ext cx="17459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INDOOR </a:t>
            </a:r>
          </a:p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SEATING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0850" y="304800"/>
            <a:ext cx="206979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OUTDOOR </a:t>
            </a:r>
          </a:p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SEATING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ss\Desktop\Csquar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524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Best </a:t>
            </a:r>
            <a:r>
              <a:rPr lang="en-US" sz="2000" b="1" dirty="0"/>
              <a:t>Place for Family &amp; Friends to Chill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4267200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"/>
            <a:ext cx="4267200" cy="320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8225"/>
            <a:ext cx="4267200" cy="28479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370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s\Desktop\Csquar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727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Target Audience In Cafe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741695"/>
            <a:ext cx="8686800" cy="1315706"/>
          </a:xfrm>
          <a:prstGeom prst="roundRect">
            <a:avLst>
              <a:gd name="adj" fmla="val 4394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Families </a:t>
            </a:r>
            <a:r>
              <a:rPr lang="en-IN" sz="2400" dirty="0"/>
              <a:t>, Teenagers , Office Workers ,Youth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Corporates, busy street low maintenance markets, university/school areas and canteens in hospitals etc.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1"/>
            <a:ext cx="3429002" cy="2667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66938"/>
            <a:ext cx="3381884" cy="24812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4368801"/>
            <a:ext cx="4584700" cy="26415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89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83403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Industry Requirements</a:t>
            </a:r>
          </a:p>
        </p:txBody>
      </p:sp>
      <p:pic>
        <p:nvPicPr>
          <p:cNvPr id="4" name="Picture 5" descr="C:\Users\ss\Desktop\Csquar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0265483"/>
              </p:ext>
            </p:extLst>
          </p:nvPr>
        </p:nvGraphicFramePr>
        <p:xfrm>
          <a:off x="304800" y="1117600"/>
          <a:ext cx="83058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37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Retail brands\C Square cafe\Pictures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4495800" cy="4800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07" y="233310"/>
            <a:ext cx="3010320" cy="752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1" y="3397177"/>
            <a:ext cx="2610214" cy="485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76" y="2447847"/>
            <a:ext cx="2457793" cy="5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99" y="2532074"/>
            <a:ext cx="1667108" cy="1286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35" y="4114800"/>
            <a:ext cx="1324160" cy="88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29" y="4267040"/>
            <a:ext cx="1962424" cy="114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13" y="1862227"/>
            <a:ext cx="2200582" cy="295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31" y="1309700"/>
            <a:ext cx="2295845" cy="847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19200"/>
            <a:ext cx="1390844" cy="371527"/>
          </a:xfrm>
          <a:prstGeom prst="rect">
            <a:avLst/>
          </a:prstGeom>
        </p:spPr>
      </p:pic>
      <p:pic>
        <p:nvPicPr>
          <p:cNvPr id="12" name="Picture 5" descr="C:\Users\ss\Desktop\Csquare 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" y="8786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</a:rPr>
              <a:t>OUR FOOD GALLERY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7200"/>
            <a:ext cx="3200400" cy="568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09200"/>
            <a:ext cx="4511289" cy="253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0434"/>
            <a:ext cx="3581400" cy="2824766"/>
          </a:xfrm>
          <a:prstGeom prst="rect">
            <a:avLst/>
          </a:prstGeom>
        </p:spPr>
      </p:pic>
      <p:pic>
        <p:nvPicPr>
          <p:cNvPr id="6" name="Picture 5" descr="C:\Users\ss\Desktop\Csquare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2133600" cy="1271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</dc:creator>
  <cp:lastModifiedBy>hp</cp:lastModifiedBy>
  <cp:revision>87</cp:revision>
  <dcterms:created xsi:type="dcterms:W3CDTF">2016-04-24T15:46:58Z</dcterms:created>
  <dcterms:modified xsi:type="dcterms:W3CDTF">2018-02-19T10:22:50Z</dcterms:modified>
</cp:coreProperties>
</file>