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44557-BAE7-4600-BD4F-E187E8C8F476}" v="7" dt="2024-10-15T15:02:44.4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2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Priyanka" userId="3056e392-5500-47c1-9bc0-748e0bfad37d" providerId="ADAL" clId="{3EE44557-BAE7-4600-BD4F-E187E8C8F476}"/>
    <pc:docChg chg="undo custSel modSld">
      <pc:chgData name="Priyanka Priyanka" userId="3056e392-5500-47c1-9bc0-748e0bfad37d" providerId="ADAL" clId="{3EE44557-BAE7-4600-BD4F-E187E8C8F476}" dt="2024-10-15T15:03:27.858" v="27" actId="26606"/>
      <pc:docMkLst>
        <pc:docMk/>
      </pc:docMkLst>
      <pc:sldChg chg="addSp delSp modSp mod setBg">
        <pc:chgData name="Priyanka Priyanka" userId="3056e392-5500-47c1-9bc0-748e0bfad37d" providerId="ADAL" clId="{3EE44557-BAE7-4600-BD4F-E187E8C8F476}" dt="2024-10-15T15:02:57.627" v="23" actId="26606"/>
        <pc:sldMkLst>
          <pc:docMk/>
          <pc:sldMk cId="0" sldId="256"/>
        </pc:sldMkLst>
        <pc:spChg chg="del">
          <ac:chgData name="Priyanka Priyanka" userId="3056e392-5500-47c1-9bc0-748e0bfad37d" providerId="ADAL" clId="{3EE44557-BAE7-4600-BD4F-E187E8C8F476}" dt="2024-10-15T15:01:57.483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iyanka Priyanka" userId="3056e392-5500-47c1-9bc0-748e0bfad37d" providerId="ADAL" clId="{3EE44557-BAE7-4600-BD4F-E187E8C8F476}" dt="2024-10-15T15:02:57.627" v="23" actId="26606"/>
          <ac:spMkLst>
            <pc:docMk/>
            <pc:sldMk cId="0" sldId="256"/>
            <ac:spMk id="7" creationId="{00000000-0000-0000-0000-000000000000}"/>
          </ac:spMkLst>
        </pc:spChg>
        <pc:spChg chg="add">
          <ac:chgData name="Priyanka Priyanka" userId="3056e392-5500-47c1-9bc0-748e0bfad37d" providerId="ADAL" clId="{3EE44557-BAE7-4600-BD4F-E187E8C8F476}" dt="2024-10-15T15:02:57.627" v="23" actId="26606"/>
          <ac:spMkLst>
            <pc:docMk/>
            <pc:sldMk cId="0" sldId="256"/>
            <ac:spMk id="12" creationId="{743AA782-23D1-4521-8CAD-47662984AA08}"/>
          </ac:spMkLst>
        </pc:spChg>
        <pc:spChg chg="add">
          <ac:chgData name="Priyanka Priyanka" userId="3056e392-5500-47c1-9bc0-748e0bfad37d" providerId="ADAL" clId="{3EE44557-BAE7-4600-BD4F-E187E8C8F476}" dt="2024-10-15T15:02:57.627" v="23" actId="26606"/>
          <ac:spMkLst>
            <pc:docMk/>
            <pc:sldMk cId="0" sldId="256"/>
            <ac:spMk id="14" creationId="{71877DBC-BB60-40F0-AC93-2ACDBAAE60CE}"/>
          </ac:spMkLst>
        </pc:spChg>
        <pc:grpChg chg="add mod ord">
          <ac:chgData name="Priyanka Priyanka" userId="3056e392-5500-47c1-9bc0-748e0bfad37d" providerId="ADAL" clId="{3EE44557-BAE7-4600-BD4F-E187E8C8F476}" dt="2024-10-15T15:02:57.627" v="23" actId="26606"/>
          <ac:grpSpMkLst>
            <pc:docMk/>
            <pc:sldMk cId="0" sldId="256"/>
            <ac:grpSpMk id="3" creationId="{00000000-0000-0000-0000-000000000000}"/>
          </ac:grpSpMkLst>
        </pc:grpChg>
      </pc:sldChg>
      <pc:sldChg chg="delSp mod">
        <pc:chgData name="Priyanka Priyanka" userId="3056e392-5500-47c1-9bc0-748e0bfad37d" providerId="ADAL" clId="{3EE44557-BAE7-4600-BD4F-E187E8C8F476}" dt="2024-10-15T15:02:16.359" v="19" actId="478"/>
        <pc:sldMkLst>
          <pc:docMk/>
          <pc:sldMk cId="0" sldId="257"/>
        </pc:sldMkLst>
        <pc:spChg chg="del">
          <ac:chgData name="Priyanka Priyanka" userId="3056e392-5500-47c1-9bc0-748e0bfad37d" providerId="ADAL" clId="{3EE44557-BAE7-4600-BD4F-E187E8C8F476}" dt="2024-10-15T15:02:16.359" v="19" actId="478"/>
          <ac:spMkLst>
            <pc:docMk/>
            <pc:sldMk cId="0" sldId="257"/>
            <ac:spMk id="2" creationId="{00000000-0000-0000-0000-000000000000}"/>
          </ac:spMkLst>
        </pc:spChg>
      </pc:sldChg>
      <pc:sldChg chg="delSp mod">
        <pc:chgData name="Priyanka Priyanka" userId="3056e392-5500-47c1-9bc0-748e0bfad37d" providerId="ADAL" clId="{3EE44557-BAE7-4600-BD4F-E187E8C8F476}" dt="2024-10-15T15:02:27.524" v="20" actId="478"/>
        <pc:sldMkLst>
          <pc:docMk/>
          <pc:sldMk cId="0" sldId="260"/>
        </pc:sldMkLst>
        <pc:spChg chg="del">
          <ac:chgData name="Priyanka Priyanka" userId="3056e392-5500-47c1-9bc0-748e0bfad37d" providerId="ADAL" clId="{3EE44557-BAE7-4600-BD4F-E187E8C8F476}" dt="2024-10-15T15:02:27.524" v="20" actId="478"/>
          <ac:spMkLst>
            <pc:docMk/>
            <pc:sldMk cId="0" sldId="260"/>
            <ac:spMk id="2" creationId="{00000000-0000-0000-0000-000000000000}"/>
          </ac:spMkLst>
        </pc:spChg>
      </pc:sldChg>
      <pc:sldChg chg="delSp mod">
        <pc:chgData name="Priyanka Priyanka" userId="3056e392-5500-47c1-9bc0-748e0bfad37d" providerId="ADAL" clId="{3EE44557-BAE7-4600-BD4F-E187E8C8F476}" dt="2024-10-15T15:02:31.113" v="21" actId="478"/>
        <pc:sldMkLst>
          <pc:docMk/>
          <pc:sldMk cId="0" sldId="261"/>
        </pc:sldMkLst>
        <pc:spChg chg="del">
          <ac:chgData name="Priyanka Priyanka" userId="3056e392-5500-47c1-9bc0-748e0bfad37d" providerId="ADAL" clId="{3EE44557-BAE7-4600-BD4F-E187E8C8F476}" dt="2024-10-15T15:02:31.113" v="21" actId="478"/>
          <ac:spMkLst>
            <pc:docMk/>
            <pc:sldMk cId="0" sldId="261"/>
            <ac:spMk id="2" creationId="{00000000-0000-0000-0000-000000000000}"/>
          </ac:spMkLst>
        </pc:spChg>
      </pc:sldChg>
      <pc:sldChg chg="delSp mod">
        <pc:chgData name="Priyanka Priyanka" userId="3056e392-5500-47c1-9bc0-748e0bfad37d" providerId="ADAL" clId="{3EE44557-BAE7-4600-BD4F-E187E8C8F476}" dt="2024-10-15T15:02:34.599" v="22" actId="478"/>
        <pc:sldMkLst>
          <pc:docMk/>
          <pc:sldMk cId="0" sldId="264"/>
        </pc:sldMkLst>
        <pc:spChg chg="del">
          <ac:chgData name="Priyanka Priyanka" userId="3056e392-5500-47c1-9bc0-748e0bfad37d" providerId="ADAL" clId="{3EE44557-BAE7-4600-BD4F-E187E8C8F476}" dt="2024-10-15T15:02:34.599" v="22" actId="478"/>
          <ac:spMkLst>
            <pc:docMk/>
            <pc:sldMk cId="0" sldId="264"/>
            <ac:spMk id="2" creationId="{00000000-0000-0000-0000-000000000000}"/>
          </ac:spMkLst>
        </pc:spChg>
      </pc:sldChg>
      <pc:sldChg chg="addSp modSp mod setBg">
        <pc:chgData name="Priyanka Priyanka" userId="3056e392-5500-47c1-9bc0-748e0bfad37d" providerId="ADAL" clId="{3EE44557-BAE7-4600-BD4F-E187E8C8F476}" dt="2024-10-15T15:03:27.858" v="27" actId="26606"/>
        <pc:sldMkLst>
          <pc:docMk/>
          <pc:sldMk cId="0" sldId="267"/>
        </pc:sldMkLst>
        <pc:spChg chg="mod">
          <ac:chgData name="Priyanka Priyanka" userId="3056e392-5500-47c1-9bc0-748e0bfad37d" providerId="ADAL" clId="{3EE44557-BAE7-4600-BD4F-E187E8C8F476}" dt="2024-10-15T15:03:27.858" v="27" actId="26606"/>
          <ac:spMkLst>
            <pc:docMk/>
            <pc:sldMk cId="0" sldId="267"/>
            <ac:spMk id="3" creationId="{00000000-0000-0000-0000-000000000000}"/>
          </ac:spMkLst>
        </pc:spChg>
        <pc:spChg chg="mod">
          <ac:chgData name="Priyanka Priyanka" userId="3056e392-5500-47c1-9bc0-748e0bfad37d" providerId="ADAL" clId="{3EE44557-BAE7-4600-BD4F-E187E8C8F476}" dt="2024-10-15T15:03:27.858" v="27" actId="26606"/>
          <ac:spMkLst>
            <pc:docMk/>
            <pc:sldMk cId="0" sldId="267"/>
            <ac:spMk id="4" creationId="{00000000-0000-0000-0000-000000000000}"/>
          </ac:spMkLst>
        </pc:spChg>
        <pc:spChg chg="add">
          <ac:chgData name="Priyanka Priyanka" userId="3056e392-5500-47c1-9bc0-748e0bfad37d" providerId="ADAL" clId="{3EE44557-BAE7-4600-BD4F-E187E8C8F476}" dt="2024-10-15T15:03:27.858" v="27" actId="26606"/>
          <ac:spMkLst>
            <pc:docMk/>
            <pc:sldMk cId="0" sldId="267"/>
            <ac:spMk id="10" creationId="{D2B783EE-0239-4717-BBEA-8C9EAC61C824}"/>
          </ac:spMkLst>
        </pc:spChg>
        <pc:spChg chg="add">
          <ac:chgData name="Priyanka Priyanka" userId="3056e392-5500-47c1-9bc0-748e0bfad37d" providerId="ADAL" clId="{3EE44557-BAE7-4600-BD4F-E187E8C8F476}" dt="2024-10-15T15:03:27.858" v="27" actId="26606"/>
          <ac:spMkLst>
            <pc:docMk/>
            <pc:sldMk cId="0" sldId="267"/>
            <ac:spMk id="12" creationId="{A7B99495-F43F-4D80-A44F-2CB4764EB90B}"/>
          </ac:spMkLst>
        </pc:spChg>
        <pc:spChg chg="add">
          <ac:chgData name="Priyanka Priyanka" userId="3056e392-5500-47c1-9bc0-748e0bfad37d" providerId="ADAL" clId="{3EE44557-BAE7-4600-BD4F-E187E8C8F476}" dt="2024-10-15T15:03:27.858" v="27" actId="26606"/>
          <ac:spMkLst>
            <pc:docMk/>
            <pc:sldMk cId="0" sldId="267"/>
            <ac:spMk id="14" creationId="{70BEB1E7-2F88-40BC-B73D-42E5B6F80BFC}"/>
          </ac:spMkLst>
        </pc:spChg>
        <pc:picChg chg="mod ord">
          <ac:chgData name="Priyanka Priyanka" userId="3056e392-5500-47c1-9bc0-748e0bfad37d" providerId="ADAL" clId="{3EE44557-BAE7-4600-BD4F-E187E8C8F476}" dt="2024-10-15T15:03:27.858" v="27" actId="26606"/>
          <ac:picMkLst>
            <pc:docMk/>
            <pc:sldMk cId="0" sldId="267"/>
            <ac:picMk id="2" creationId="{00000000-0000-0000-0000-000000000000}"/>
          </ac:picMkLst>
        </pc:picChg>
        <pc:picChg chg="mod">
          <ac:chgData name="Priyanka Priyanka" userId="3056e392-5500-47c1-9bc0-748e0bfad37d" providerId="ADAL" clId="{3EE44557-BAE7-4600-BD4F-E187E8C8F476}" dt="2024-10-15T15:03:27.858" v="27" actId="26606"/>
          <ac:picMkLst>
            <pc:docMk/>
            <pc:sldMk cId="0" sldId="267"/>
            <ac:picMk id="5" creationId="{00000000-0000-0000-0000-000000000000}"/>
          </ac:picMkLst>
        </pc:picChg>
      </pc:sldChg>
      <pc:sldChg chg="addSp delSp modSp mod setBg">
        <pc:chgData name="Priyanka Priyanka" userId="3056e392-5500-47c1-9bc0-748e0bfad37d" providerId="ADAL" clId="{3EE44557-BAE7-4600-BD4F-E187E8C8F476}" dt="2024-10-15T15:03:16.265" v="26" actId="26606"/>
        <pc:sldMkLst>
          <pc:docMk/>
          <pc:sldMk cId="0" sldId="268"/>
        </pc:sldMkLst>
        <pc:spChg chg="mod">
          <ac:chgData name="Priyanka Priyanka" userId="3056e392-5500-47c1-9bc0-748e0bfad37d" providerId="ADAL" clId="{3EE44557-BAE7-4600-BD4F-E187E8C8F476}" dt="2024-10-15T15:03:16.265" v="26" actId="26606"/>
          <ac:spMkLst>
            <pc:docMk/>
            <pc:sldMk cId="0" sldId="268"/>
            <ac:spMk id="2" creationId="{00000000-0000-0000-0000-000000000000}"/>
          </ac:spMkLst>
        </pc:spChg>
        <pc:spChg chg="mod">
          <ac:chgData name="Priyanka Priyanka" userId="3056e392-5500-47c1-9bc0-748e0bfad37d" providerId="ADAL" clId="{3EE44557-BAE7-4600-BD4F-E187E8C8F476}" dt="2024-10-15T15:03:16.265" v="26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Priyanka Priyanka" userId="3056e392-5500-47c1-9bc0-748e0bfad37d" providerId="ADAL" clId="{3EE44557-BAE7-4600-BD4F-E187E8C8F476}" dt="2024-10-15T15:03:16.265" v="26" actId="26606"/>
          <ac:spMkLst>
            <pc:docMk/>
            <pc:sldMk cId="0" sldId="268"/>
            <ac:spMk id="5" creationId="{907EF6B7-1338-4443-8C46-6A318D952DFD}"/>
          </ac:spMkLst>
        </pc:spChg>
        <pc:spChg chg="add">
          <ac:chgData name="Priyanka Priyanka" userId="3056e392-5500-47c1-9bc0-748e0bfad37d" providerId="ADAL" clId="{3EE44557-BAE7-4600-BD4F-E187E8C8F476}" dt="2024-10-15T15:03:16.265" v="26" actId="26606"/>
          <ac:spMkLst>
            <pc:docMk/>
            <pc:sldMk cId="0" sldId="268"/>
            <ac:spMk id="6" creationId="{DAAE4CDD-124C-4DCF-9584-B6033B545DD5}"/>
          </ac:spMkLst>
        </pc:spChg>
        <pc:spChg chg="add">
          <ac:chgData name="Priyanka Priyanka" userId="3056e392-5500-47c1-9bc0-748e0bfad37d" providerId="ADAL" clId="{3EE44557-BAE7-4600-BD4F-E187E8C8F476}" dt="2024-10-15T15:03:16.265" v="26" actId="26606"/>
          <ac:spMkLst>
            <pc:docMk/>
            <pc:sldMk cId="0" sldId="268"/>
            <ac:spMk id="7" creationId="{081E4A58-353D-44AE-B2FC-2A74E2E400F7}"/>
          </ac:spMkLst>
        </pc:spChg>
        <pc:spChg chg="add del">
          <ac:chgData name="Priyanka Priyanka" userId="3056e392-5500-47c1-9bc0-748e0bfad37d" providerId="ADAL" clId="{3EE44557-BAE7-4600-BD4F-E187E8C8F476}" dt="2024-10-15T15:03:14.312" v="25" actId="26606"/>
          <ac:spMkLst>
            <pc:docMk/>
            <pc:sldMk cId="0" sldId="268"/>
            <ac:spMk id="8" creationId="{907EF6B7-1338-4443-8C46-6A318D952DFD}"/>
          </ac:spMkLst>
        </pc:spChg>
        <pc:spChg chg="add del">
          <ac:chgData name="Priyanka Priyanka" userId="3056e392-5500-47c1-9bc0-748e0bfad37d" providerId="ADAL" clId="{3EE44557-BAE7-4600-BD4F-E187E8C8F476}" dt="2024-10-15T15:03:14.312" v="25" actId="26606"/>
          <ac:spMkLst>
            <pc:docMk/>
            <pc:sldMk cId="0" sldId="268"/>
            <ac:spMk id="10" creationId="{DAAE4CDD-124C-4DCF-9584-B6033B545DD5}"/>
          </ac:spMkLst>
        </pc:spChg>
        <pc:spChg chg="add del">
          <ac:chgData name="Priyanka Priyanka" userId="3056e392-5500-47c1-9bc0-748e0bfad37d" providerId="ADAL" clId="{3EE44557-BAE7-4600-BD4F-E187E8C8F476}" dt="2024-10-15T15:03:14.312" v="25" actId="26606"/>
          <ac:spMkLst>
            <pc:docMk/>
            <pc:sldMk cId="0" sldId="268"/>
            <ac:spMk id="12" creationId="{081E4A58-353D-44AE-B2FC-2A74E2E400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3517-14B5-9C11-EB83-B3C2474E8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0D5A-F6F7-D5F6-B7B8-ACC98CAA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35F4-311B-96C5-FD56-3402945F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03A7-C543-F093-57EA-1FD4FFB1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0574-B3DE-8052-E65E-940AC896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03E9-9D8E-6936-1A98-29594C19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B4715-8885-5CA5-6DCF-E526C86E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8F79-372F-5426-1035-F7F3C36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FE7B-4C5F-F8C0-BB56-EA6DBF97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F42D-EA52-5B36-A4E6-92631C0F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1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945CC-6440-E60D-8E8F-A28094F9A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43B8D-B49E-CEAA-F88E-CE158A72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8BFC-E822-FA9F-945D-4199C14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FA501-4F14-D240-98D9-7D9233BD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AF0C9-3FFA-CD2C-5A1B-13F0940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9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D13E-AB8A-A351-AD5E-50C12737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BAC7-0768-A54A-0490-0677064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3118-F862-E4A2-5F0B-8C682696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EFFDD-9107-9833-9FC5-3B7247AE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E3465-BC42-BBBF-CC85-A5F88753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3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4F97-F415-AF52-810C-8F425BBB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80FD-DBE0-0DE3-57A7-77A6716E9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C917-0D78-D60E-3FFC-D2CDFC2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0C2E0-53A5-A802-18B6-D8EAE454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FABE-7E15-A7E9-ACE6-3F3E829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26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EF9F-293E-E9DF-2335-B35933A3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4057-8AD4-BA4F-19D6-BF7B2D4FF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81828-9564-1371-0E48-787DF3AA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ECC00-785F-66F6-F1BC-730E1995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D1B0C-A23E-F493-8DB2-1A9F9047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C0263-E7C5-85CB-160C-62CC173C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6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E892-3B2A-3956-53DF-6DEC825CD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EF6D-2A0E-2269-CA86-9494D7FA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235EE-7810-57F8-457D-72AA830EF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2D17D-4810-31C1-A778-E3FA5ECC6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57677-2386-E920-A5F9-B596FCEB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B84B8-8D75-AD8C-2698-9A262365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C2786-0CAA-B117-33DB-44D59BD4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B6020-E98C-272B-75EA-0CEB8592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1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48FC-7304-0AD8-A9E1-6087FD97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2E37F-0818-8175-2344-D5F82EF6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02D7-4B45-4193-FAB7-26F8C148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D30F8-6F67-A09C-CFA7-163961BE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4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C831B-D12C-70B1-5C39-EABC06D2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0FAA-DA42-F1AB-D894-3DF72829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86ABA-27D4-172D-2611-D745D472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6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4238-D3A7-78F3-5C9C-9EB987FE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A8A0-3BB2-E9CD-84FD-649D95F2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A54E0-6C1D-C468-202A-E6BC5B74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ACE85-BA6B-3B8E-CC72-1A8AABE0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72B9D-E9BF-5A15-0F13-A1FEED1F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409B2-B93A-957D-5CEA-0E78E81B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A9C0-3FF2-3B34-10E3-6DEA2049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84DE9-CA2D-A54D-3354-9244B7102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2F677-E919-A00D-2018-F5A5D3A77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C12D6-A33D-46D5-CF82-22AFCB18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33E41-4C6D-DB7D-0208-BEB1A4D2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14F9B-4676-83C8-B6D1-C0361DAB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545D3-3886-8A50-AC3B-38088815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F3642-CD5B-0C9E-44DB-C3853D374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C79D-FD7A-B427-A515-1BCAD9244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E3C4-131C-57A3-DD6A-B49CDDAC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530D-F27E-9710-76EC-84894849C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9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spc="-5"/>
              <a:t>Group</a:t>
            </a:r>
            <a:r>
              <a:rPr lang="en-US" sz="2200" spc="-45"/>
              <a:t> </a:t>
            </a:r>
            <a:r>
              <a:rPr lang="en-US" sz="2200" spc="-5"/>
              <a:t>Members</a:t>
            </a:r>
          </a:p>
          <a:p>
            <a:pPr marL="35560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200"/>
              <a:t>Priyanka Dubey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9048" y="2241438"/>
            <a:ext cx="5458380" cy="2375126"/>
            <a:chOff x="1417319" y="917955"/>
            <a:chExt cx="4719447" cy="2053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" y="917955"/>
              <a:ext cx="4719447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319" y="1923795"/>
              <a:ext cx="2356738" cy="104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247" y="1923795"/>
              <a:ext cx="2647188" cy="10477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918717"/>
            <a:ext cx="44926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Dat</a:t>
            </a:r>
            <a:r>
              <a:rPr sz="5400" dirty="0"/>
              <a:t>a</a:t>
            </a:r>
            <a:r>
              <a:rPr sz="5400" spc="-580" dirty="0"/>
              <a:t> </a:t>
            </a:r>
            <a:r>
              <a:rPr sz="5400" spc="-280" dirty="0"/>
              <a:t>C</a:t>
            </a:r>
            <a:r>
              <a:rPr sz="5400" spc="-275" dirty="0"/>
              <a:t>onv</a:t>
            </a:r>
            <a:r>
              <a:rPr sz="5400" spc="-280" dirty="0"/>
              <a:t>e</a:t>
            </a:r>
            <a:r>
              <a:rPr sz="5400" spc="-275" dirty="0"/>
              <a:t>r</a:t>
            </a:r>
            <a:r>
              <a:rPr sz="5400" spc="-280" dirty="0"/>
              <a:t>si</a:t>
            </a:r>
            <a:r>
              <a:rPr sz="5400" spc="-275" dirty="0"/>
              <a:t>o</a:t>
            </a:r>
            <a:r>
              <a:rPr sz="5400" dirty="0"/>
              <a:t>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756158" y="2838450"/>
            <a:ext cx="7059930" cy="20193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Numerical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Normalised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Dummy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Rows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8792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Analysis: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43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3373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Mode</a:t>
            </a:r>
            <a:r>
              <a:rPr dirty="0"/>
              <a:t>l</a:t>
            </a:r>
            <a:r>
              <a:rPr spc="-445" dirty="0"/>
              <a:t> </a:t>
            </a:r>
            <a:r>
              <a:rPr spc="-204" dirty="0"/>
              <a:t>Bui</a:t>
            </a:r>
            <a:r>
              <a:rPr spc="-210" dirty="0"/>
              <a:t>ld</a:t>
            </a:r>
            <a:r>
              <a:rPr spc="-204" dirty="0"/>
              <a:t>in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2459" y="1949196"/>
            <a:ext cx="8397240" cy="342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Splitting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Training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Testing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Sets</a:t>
            </a:r>
            <a:endParaRPr sz="1800">
              <a:latin typeface="Calibri"/>
              <a:cs typeface="Calibri"/>
            </a:endParaRPr>
          </a:p>
          <a:p>
            <a:pPr marL="25400" marR="5080" indent="-13335">
              <a:lnSpc>
                <a:spcPct val="100000"/>
              </a:lnSpc>
              <a:spcBef>
                <a:spcPts val="13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performing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train-test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split,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70:30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for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Running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RFE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15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Building Model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p-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0.05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vif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test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81%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kern="1200" spc="-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spc="-1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</a:t>
            </a:r>
            <a:r>
              <a:rPr lang="en-US" kern="1200" spc="-1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v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8201" y="1825625"/>
            <a:ext cx="5092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pc="-150"/>
              <a:t>▶	</a:t>
            </a:r>
            <a:r>
              <a:rPr lang="en-US" b="1"/>
              <a:t>Finding</a:t>
            </a:r>
            <a:r>
              <a:rPr lang="en-US" b="1" spc="-35"/>
              <a:t> </a:t>
            </a:r>
            <a:r>
              <a:rPr lang="en-US" b="1" spc="-5"/>
              <a:t>Optimal</a:t>
            </a:r>
            <a:r>
              <a:rPr lang="en-US" b="1" spc="-15"/>
              <a:t> </a:t>
            </a:r>
            <a:r>
              <a:rPr lang="en-US" b="1" spc="-5"/>
              <a:t>Cut</a:t>
            </a:r>
            <a:r>
              <a:rPr lang="en-US" b="1" spc="-35"/>
              <a:t> </a:t>
            </a:r>
            <a:r>
              <a:rPr lang="en-US" b="1"/>
              <a:t>off</a:t>
            </a:r>
            <a:r>
              <a:rPr lang="en-US" b="1" spc="-10"/>
              <a:t> Point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pc="-150"/>
              <a:t>▶	</a:t>
            </a:r>
            <a:r>
              <a:rPr lang="en-US" spc="-5"/>
              <a:t>Optimal</a:t>
            </a:r>
            <a:r>
              <a:rPr lang="en-US" spc="-20"/>
              <a:t> </a:t>
            </a:r>
            <a:r>
              <a:rPr lang="en-US"/>
              <a:t>cut</a:t>
            </a:r>
            <a:r>
              <a:rPr lang="en-US" spc="-5"/>
              <a:t> </a:t>
            </a:r>
            <a:r>
              <a:rPr lang="en-US" spc="-10"/>
              <a:t>off </a:t>
            </a:r>
            <a:r>
              <a:rPr lang="en-US" spc="-5"/>
              <a:t>probability</a:t>
            </a:r>
            <a:r>
              <a:rPr lang="en-US" spc="390"/>
              <a:t> </a:t>
            </a:r>
            <a:r>
              <a:rPr lang="en-US"/>
              <a:t>is</a:t>
            </a:r>
            <a:r>
              <a:rPr lang="en-US" spc="-10"/>
              <a:t> </a:t>
            </a:r>
            <a:r>
              <a:rPr lang="en-US" spc="-5"/>
              <a:t>that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94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pc="-150"/>
              <a:t>▶	</a:t>
            </a:r>
            <a:r>
              <a:rPr lang="en-US" spc="-5"/>
              <a:t>probability</a:t>
            </a:r>
            <a:r>
              <a:rPr lang="en-US" spc="-10"/>
              <a:t> </a:t>
            </a:r>
            <a:r>
              <a:rPr lang="en-US" spc="-5"/>
              <a:t>where</a:t>
            </a:r>
            <a:r>
              <a:rPr lang="en-US" spc="10"/>
              <a:t> </a:t>
            </a:r>
            <a:r>
              <a:rPr lang="en-US" spc="-15"/>
              <a:t>we</a:t>
            </a:r>
            <a:r>
              <a:rPr lang="en-US" spc="5"/>
              <a:t> </a:t>
            </a:r>
            <a:r>
              <a:rPr lang="en-US" spc="-15"/>
              <a:t>get</a:t>
            </a:r>
            <a:r>
              <a:rPr lang="en-US" spc="10"/>
              <a:t> </a:t>
            </a:r>
            <a:r>
              <a:rPr lang="en-US" spc="-5"/>
              <a:t>balanced</a:t>
            </a:r>
            <a:r>
              <a:rPr lang="en-US" spc="25"/>
              <a:t> </a:t>
            </a:r>
            <a:r>
              <a:rPr lang="en-US" spc="-5"/>
              <a:t>sensitivity </a:t>
            </a:r>
            <a:r>
              <a:rPr lang="en-US"/>
              <a:t>and</a:t>
            </a:r>
            <a:r>
              <a:rPr lang="en-US" spc="409"/>
              <a:t> </a:t>
            </a:r>
            <a:r>
              <a:rPr lang="en-US" spc="-15"/>
              <a:t>specificity.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935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pc="-150"/>
              <a:t>▶	</a:t>
            </a:r>
            <a:r>
              <a:rPr lang="en-US" spc="-10"/>
              <a:t>From </a:t>
            </a:r>
            <a:r>
              <a:rPr lang="en-US"/>
              <a:t>the</a:t>
            </a:r>
            <a:r>
              <a:rPr lang="en-US" spc="15"/>
              <a:t> </a:t>
            </a:r>
            <a:r>
              <a:rPr lang="en-US" spc="-10"/>
              <a:t>second</a:t>
            </a:r>
            <a:r>
              <a:rPr lang="en-US" spc="15"/>
              <a:t> </a:t>
            </a:r>
            <a:r>
              <a:rPr lang="en-US" spc="-10"/>
              <a:t>graph</a:t>
            </a:r>
            <a:r>
              <a:rPr lang="en-US" spc="10"/>
              <a:t> </a:t>
            </a:r>
            <a:r>
              <a:rPr lang="en-US"/>
              <a:t>it is</a:t>
            </a:r>
            <a:r>
              <a:rPr lang="en-US" spc="-5"/>
              <a:t> </a:t>
            </a:r>
            <a:r>
              <a:rPr lang="en-US"/>
              <a:t>visible</a:t>
            </a:r>
            <a:r>
              <a:rPr lang="en-US" spc="5"/>
              <a:t> </a:t>
            </a:r>
            <a:r>
              <a:rPr lang="en-US" spc="-5"/>
              <a:t>that</a:t>
            </a:r>
            <a:r>
              <a:rPr lang="en-US"/>
              <a:t> the</a:t>
            </a:r>
            <a:r>
              <a:rPr lang="en-US" spc="5"/>
              <a:t> </a:t>
            </a:r>
            <a:r>
              <a:rPr lang="en-US" spc="-5"/>
              <a:t>optimal</a:t>
            </a:r>
            <a:r>
              <a:rPr lang="en-US"/>
              <a:t> </a:t>
            </a:r>
            <a:r>
              <a:rPr lang="en-US" spc="-5"/>
              <a:t>cut</a:t>
            </a:r>
            <a:r>
              <a:rPr lang="en-US"/>
              <a:t> </a:t>
            </a:r>
            <a:r>
              <a:rPr lang="en-US" spc="-10"/>
              <a:t>off </a:t>
            </a:r>
            <a:r>
              <a:rPr lang="en-US"/>
              <a:t>is </a:t>
            </a:r>
            <a:r>
              <a:rPr lang="en-US" spc="-10"/>
              <a:t>at</a:t>
            </a:r>
            <a:r>
              <a:rPr lang="en-US"/>
              <a:t> </a:t>
            </a:r>
            <a:r>
              <a:rPr lang="en-US" spc="-5"/>
              <a:t>0.35.</a:t>
            </a:r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rcRect l="8322" r="4" b="4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rcRect l="15701" r="8897" b="-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/>
              <a:t>It</a:t>
            </a:r>
            <a:r>
              <a:rPr lang="en-US" spc="-5"/>
              <a:t> </a:t>
            </a:r>
            <a:r>
              <a:rPr lang="en-US" spc="-10"/>
              <a:t>was</a:t>
            </a:r>
            <a:r>
              <a:rPr lang="en-US" spc="-5"/>
              <a:t> </a:t>
            </a:r>
            <a:r>
              <a:rPr lang="en-US" spc="-10"/>
              <a:t>found</a:t>
            </a:r>
            <a:r>
              <a:rPr lang="en-US" spc="15"/>
              <a:t> </a:t>
            </a:r>
            <a:r>
              <a:rPr lang="en-US" spc="-5"/>
              <a:t>that</a:t>
            </a:r>
            <a:r>
              <a:rPr lang="en-US"/>
              <a:t> the</a:t>
            </a:r>
            <a:r>
              <a:rPr lang="en-US" spc="10"/>
              <a:t> </a:t>
            </a:r>
            <a:r>
              <a:rPr lang="en-US" spc="-5"/>
              <a:t>variables</a:t>
            </a:r>
            <a:r>
              <a:rPr lang="en-US" spc="-15"/>
              <a:t> </a:t>
            </a:r>
            <a:r>
              <a:rPr lang="en-US" spc="-5"/>
              <a:t>that</a:t>
            </a:r>
            <a:r>
              <a:rPr lang="en-US"/>
              <a:t> </a:t>
            </a:r>
            <a:r>
              <a:rPr lang="en-US" spc="-15"/>
              <a:t>mattered</a:t>
            </a:r>
            <a:r>
              <a:rPr lang="en-US" spc="5"/>
              <a:t> </a:t>
            </a:r>
            <a:r>
              <a:rPr lang="en-US"/>
              <a:t>the</a:t>
            </a:r>
            <a:r>
              <a:rPr lang="en-US" spc="5"/>
              <a:t> </a:t>
            </a:r>
            <a:r>
              <a:rPr lang="en-US" spc="-5"/>
              <a:t>most</a:t>
            </a:r>
            <a:r>
              <a:rPr lang="en-US"/>
              <a:t> in the</a:t>
            </a:r>
            <a:r>
              <a:rPr lang="en-US" spc="5"/>
              <a:t> </a:t>
            </a:r>
            <a:r>
              <a:rPr lang="en-US" spc="-10"/>
              <a:t>potential</a:t>
            </a:r>
            <a:r>
              <a:rPr lang="en-US" spc="10"/>
              <a:t> </a:t>
            </a:r>
            <a:r>
              <a:rPr lang="en-US" spc="-10"/>
              <a:t>buyers</a:t>
            </a:r>
            <a:r>
              <a:rPr lang="en-US"/>
              <a:t> </a:t>
            </a:r>
            <a:r>
              <a:rPr lang="en-US" spc="-10"/>
              <a:t>are</a:t>
            </a:r>
            <a:r>
              <a:rPr lang="en-US"/>
              <a:t> (In </a:t>
            </a:r>
            <a:r>
              <a:rPr lang="en-US" spc="-395"/>
              <a:t> </a:t>
            </a:r>
            <a:r>
              <a:rPr lang="en-US" spc="-5"/>
              <a:t>descending</a:t>
            </a:r>
            <a:r>
              <a:rPr lang="en-US" spc="15"/>
              <a:t> </a:t>
            </a:r>
            <a:r>
              <a:rPr lang="en-US" spc="-10"/>
              <a:t>order)</a:t>
            </a:r>
            <a:r>
              <a:rPr lang="en-US" spc="10"/>
              <a:t> </a:t>
            </a:r>
            <a:r>
              <a:rPr lang="en-US"/>
              <a:t>:</a:t>
            </a:r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50"/>
              <a:t>▶	</a:t>
            </a:r>
            <a:r>
              <a:rPr lang="en-US" spc="-5"/>
              <a:t>The </a:t>
            </a:r>
            <a:r>
              <a:rPr lang="en-US" spc="-15"/>
              <a:t>total</a:t>
            </a:r>
            <a:r>
              <a:rPr lang="en-US" spc="-5"/>
              <a:t> </a:t>
            </a:r>
            <a:r>
              <a:rPr lang="en-US"/>
              <a:t>time</a:t>
            </a:r>
            <a:r>
              <a:rPr lang="en-US" spc="-10"/>
              <a:t> </a:t>
            </a:r>
            <a:r>
              <a:rPr lang="en-US" spc="-5"/>
              <a:t>spend</a:t>
            </a:r>
            <a:r>
              <a:rPr lang="en-US" spc="5"/>
              <a:t> </a:t>
            </a:r>
            <a:r>
              <a:rPr lang="en-US" spc="-5"/>
              <a:t>on</a:t>
            </a:r>
            <a:r>
              <a:rPr lang="en-US"/>
              <a:t> the </a:t>
            </a:r>
            <a:r>
              <a:rPr lang="en-US" spc="-15"/>
              <a:t>Website.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99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50"/>
              <a:t>▶	</a:t>
            </a:r>
            <a:r>
              <a:rPr lang="en-US" spc="-40"/>
              <a:t>Total</a:t>
            </a:r>
            <a:r>
              <a:rPr lang="en-US" spc="-10"/>
              <a:t> </a:t>
            </a:r>
            <a:r>
              <a:rPr lang="en-US" spc="-5"/>
              <a:t>number</a:t>
            </a:r>
            <a:r>
              <a:rPr lang="en-US" spc="5"/>
              <a:t> </a:t>
            </a:r>
            <a:r>
              <a:rPr lang="en-US" spc="-5"/>
              <a:t>of</a:t>
            </a:r>
            <a:r>
              <a:rPr lang="en-US" spc="-15"/>
              <a:t> </a:t>
            </a:r>
            <a:r>
              <a:rPr lang="en-US" spc="-5"/>
              <a:t>visits.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45"/>
              <a:t>▶	</a:t>
            </a:r>
            <a:r>
              <a:rPr lang="en-US"/>
              <a:t>When</a:t>
            </a:r>
            <a:r>
              <a:rPr lang="en-US" spc="-5"/>
              <a:t> </a:t>
            </a:r>
            <a:r>
              <a:rPr lang="en-US"/>
              <a:t>the</a:t>
            </a:r>
            <a:r>
              <a:rPr lang="en-US" spc="-10"/>
              <a:t> </a:t>
            </a:r>
            <a:r>
              <a:rPr lang="en-US"/>
              <a:t>lead </a:t>
            </a:r>
            <a:r>
              <a:rPr lang="en-US" spc="-10"/>
              <a:t>source</a:t>
            </a:r>
            <a:r>
              <a:rPr lang="en-US" spc="-15"/>
              <a:t> </a:t>
            </a:r>
            <a:r>
              <a:rPr lang="en-US" spc="-5"/>
              <a:t>was:</a:t>
            </a:r>
            <a:endParaRPr lang="en-US"/>
          </a:p>
          <a:p>
            <a:pPr marL="57404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4675" algn="l"/>
              </a:tabLst>
            </a:pPr>
            <a:r>
              <a:rPr lang="en-US"/>
              <a:t>Google</a:t>
            </a:r>
          </a:p>
          <a:p>
            <a:pPr marL="58483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85470" algn="l"/>
              </a:tabLst>
            </a:pPr>
            <a:r>
              <a:rPr lang="en-US" spc="-5"/>
              <a:t>Direct</a:t>
            </a:r>
            <a:r>
              <a:rPr lang="en-US" spc="-35"/>
              <a:t> </a:t>
            </a:r>
            <a:r>
              <a:rPr lang="en-US" spc="-15"/>
              <a:t>traffic</a:t>
            </a:r>
            <a:endParaRPr lang="en-US"/>
          </a:p>
          <a:p>
            <a:pPr marL="56134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61975" algn="l"/>
              </a:tabLst>
            </a:pPr>
            <a:r>
              <a:rPr lang="en-US" spc="-10"/>
              <a:t>Organic</a:t>
            </a:r>
            <a:r>
              <a:rPr lang="en-US" spc="-30"/>
              <a:t> </a:t>
            </a:r>
            <a:r>
              <a:rPr lang="en-US" spc="-10"/>
              <a:t>search</a:t>
            </a:r>
            <a:endParaRPr lang="en-US"/>
          </a:p>
          <a:p>
            <a:pPr marL="58547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86105" algn="l"/>
              </a:tabLst>
            </a:pPr>
            <a:r>
              <a:rPr lang="en-US" spc="-15"/>
              <a:t>Welingak</a:t>
            </a:r>
            <a:r>
              <a:rPr lang="en-US" spc="-30"/>
              <a:t> </a:t>
            </a:r>
            <a:r>
              <a:rPr lang="en-US" spc="-10"/>
              <a:t>website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50"/>
              <a:t>▶	</a:t>
            </a:r>
            <a:r>
              <a:rPr lang="en-US"/>
              <a:t>When</a:t>
            </a:r>
            <a:r>
              <a:rPr lang="en-US" spc="-5"/>
              <a:t> </a:t>
            </a:r>
            <a:r>
              <a:rPr lang="en-US"/>
              <a:t>the</a:t>
            </a:r>
            <a:r>
              <a:rPr lang="en-US" spc="-10"/>
              <a:t> </a:t>
            </a:r>
            <a:r>
              <a:rPr lang="en-US" spc="-5"/>
              <a:t>last</a:t>
            </a:r>
            <a:r>
              <a:rPr lang="en-US" spc="-15"/>
              <a:t> </a:t>
            </a:r>
            <a:r>
              <a:rPr lang="en-US"/>
              <a:t>activity</a:t>
            </a:r>
            <a:r>
              <a:rPr lang="en-US" spc="-30"/>
              <a:t> </a:t>
            </a:r>
            <a:r>
              <a:rPr lang="en-US" spc="-10"/>
              <a:t>was:</a:t>
            </a:r>
            <a:endParaRPr lang="en-US"/>
          </a:p>
          <a:p>
            <a:pPr marL="574040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74675" algn="l"/>
              </a:tabLst>
            </a:pPr>
            <a:r>
              <a:rPr lang="en-US"/>
              <a:t>SMS</a:t>
            </a:r>
          </a:p>
          <a:p>
            <a:pPr marL="584835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585470" algn="l"/>
              </a:tabLst>
            </a:pPr>
            <a:r>
              <a:rPr lang="en-US" spc="-5"/>
              <a:t>Olark</a:t>
            </a:r>
            <a:r>
              <a:rPr lang="en-US" spc="-25"/>
              <a:t> </a:t>
            </a:r>
            <a:r>
              <a:rPr lang="en-US" spc="-5"/>
              <a:t>chat </a:t>
            </a:r>
            <a:r>
              <a:rPr lang="en-US" spc="-15"/>
              <a:t>conversation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995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50"/>
              <a:t>▶	</a:t>
            </a:r>
            <a:r>
              <a:rPr lang="en-US"/>
              <a:t>When the</a:t>
            </a:r>
            <a:r>
              <a:rPr lang="en-US" spc="-5"/>
              <a:t> </a:t>
            </a:r>
            <a:r>
              <a:rPr lang="en-US"/>
              <a:t>lead</a:t>
            </a:r>
            <a:r>
              <a:rPr lang="en-US" spc="5"/>
              <a:t> </a:t>
            </a:r>
            <a:r>
              <a:rPr lang="en-US" spc="-5"/>
              <a:t>origin </a:t>
            </a:r>
            <a:r>
              <a:rPr lang="en-US"/>
              <a:t>is</a:t>
            </a:r>
            <a:r>
              <a:rPr lang="en-US" spc="-10"/>
              <a:t> </a:t>
            </a:r>
            <a:r>
              <a:rPr lang="en-US" spc="-5"/>
              <a:t>Lead</a:t>
            </a:r>
            <a:r>
              <a:rPr lang="en-US" spc="5"/>
              <a:t> </a:t>
            </a:r>
            <a:r>
              <a:rPr lang="en-US"/>
              <a:t>add </a:t>
            </a:r>
            <a:r>
              <a:rPr lang="en-US" spc="-10"/>
              <a:t>format.</a:t>
            </a:r>
            <a:endParaRPr lang="en-US"/>
          </a:p>
          <a:p>
            <a:pPr marL="127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US" spc="-145"/>
              <a:t>▶	</a:t>
            </a:r>
            <a:r>
              <a:rPr lang="en-US"/>
              <a:t>When</a:t>
            </a:r>
            <a:r>
              <a:rPr lang="en-US" spc="5"/>
              <a:t> </a:t>
            </a:r>
            <a:r>
              <a:rPr lang="en-US" spc="-5"/>
              <a:t>their</a:t>
            </a:r>
            <a:r>
              <a:rPr lang="en-US"/>
              <a:t> </a:t>
            </a:r>
            <a:r>
              <a:rPr lang="en-US" spc="-5"/>
              <a:t>current</a:t>
            </a:r>
            <a:r>
              <a:rPr lang="en-US"/>
              <a:t> </a:t>
            </a:r>
            <a:r>
              <a:rPr lang="en-US" spc="-5"/>
              <a:t>occupation</a:t>
            </a:r>
            <a:r>
              <a:rPr lang="en-US" spc="10"/>
              <a:t> </a:t>
            </a:r>
            <a:r>
              <a:rPr lang="en-US"/>
              <a:t>is as</a:t>
            </a:r>
            <a:r>
              <a:rPr lang="en-US" spc="-5"/>
              <a:t> </a:t>
            </a:r>
            <a:r>
              <a:rPr lang="en-US"/>
              <a:t>a </a:t>
            </a:r>
            <a:r>
              <a:rPr lang="en-US" spc="-10"/>
              <a:t>working</a:t>
            </a:r>
            <a:r>
              <a:rPr lang="en-US"/>
              <a:t> </a:t>
            </a:r>
            <a:r>
              <a:rPr lang="en-US" spc="-10"/>
              <a:t>professional.</a:t>
            </a:r>
            <a:endParaRPr lang="en-US"/>
          </a:p>
          <a:p>
            <a:pPr marL="355600" marR="104139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5"/>
              <a:t>Keeping</a:t>
            </a:r>
            <a:r>
              <a:rPr lang="en-US" spc="15"/>
              <a:t> </a:t>
            </a:r>
            <a:r>
              <a:rPr lang="en-US"/>
              <a:t>these in</a:t>
            </a:r>
            <a:r>
              <a:rPr lang="en-US" spc="10"/>
              <a:t> </a:t>
            </a:r>
            <a:r>
              <a:rPr lang="en-US"/>
              <a:t>mind</a:t>
            </a:r>
            <a:r>
              <a:rPr lang="en-US" spc="5"/>
              <a:t> </a:t>
            </a:r>
            <a:r>
              <a:rPr lang="en-US"/>
              <a:t>the</a:t>
            </a:r>
            <a:r>
              <a:rPr lang="en-US" spc="5"/>
              <a:t> </a:t>
            </a:r>
            <a:r>
              <a:rPr lang="en-US"/>
              <a:t>X</a:t>
            </a:r>
            <a:r>
              <a:rPr lang="en-US" spc="5"/>
              <a:t> </a:t>
            </a:r>
            <a:r>
              <a:rPr lang="en-US" spc="-10"/>
              <a:t>Education</a:t>
            </a:r>
            <a:r>
              <a:rPr lang="en-US" spc="10"/>
              <a:t> </a:t>
            </a:r>
            <a:r>
              <a:rPr lang="en-US" spc="-10"/>
              <a:t>can</a:t>
            </a:r>
            <a:r>
              <a:rPr lang="en-US" spc="5"/>
              <a:t> </a:t>
            </a:r>
            <a:r>
              <a:rPr lang="en-US" spc="-5"/>
              <a:t>flourish</a:t>
            </a:r>
            <a:r>
              <a:rPr lang="en-US"/>
              <a:t> as</a:t>
            </a:r>
            <a:r>
              <a:rPr lang="en-US" spc="-5"/>
              <a:t> they</a:t>
            </a:r>
            <a:r>
              <a:rPr lang="en-US" spc="10"/>
              <a:t> </a:t>
            </a:r>
            <a:r>
              <a:rPr lang="en-US" spc="-15"/>
              <a:t>have</a:t>
            </a:r>
            <a:r>
              <a:rPr lang="en-US" spc="-5"/>
              <a:t> </a:t>
            </a:r>
            <a:r>
              <a:rPr lang="en-US"/>
              <a:t>a</a:t>
            </a:r>
            <a:r>
              <a:rPr lang="en-US" spc="10"/>
              <a:t> </a:t>
            </a:r>
            <a:r>
              <a:rPr lang="en-US" spc="-5"/>
              <a:t>very</a:t>
            </a:r>
            <a:r>
              <a:rPr lang="en-US"/>
              <a:t> </a:t>
            </a:r>
            <a:r>
              <a:rPr lang="en-US" spc="-5"/>
              <a:t>high </a:t>
            </a:r>
            <a:r>
              <a:rPr lang="en-US"/>
              <a:t> </a:t>
            </a:r>
            <a:r>
              <a:rPr lang="en-US" spc="-5"/>
              <a:t>chance</a:t>
            </a:r>
            <a:r>
              <a:rPr lang="en-US" spc="10"/>
              <a:t> </a:t>
            </a:r>
            <a:r>
              <a:rPr lang="en-US" spc="-15"/>
              <a:t>to</a:t>
            </a:r>
            <a:r>
              <a:rPr lang="en-US" spc="5"/>
              <a:t> </a:t>
            </a:r>
            <a:r>
              <a:rPr lang="en-US" spc="-15"/>
              <a:t>get</a:t>
            </a:r>
            <a:r>
              <a:rPr lang="en-US" spc="10"/>
              <a:t> </a:t>
            </a:r>
            <a:r>
              <a:rPr lang="en-US" spc="-5"/>
              <a:t>almost</a:t>
            </a:r>
            <a:r>
              <a:rPr lang="en-US" spc="-10"/>
              <a:t> </a:t>
            </a:r>
            <a:r>
              <a:rPr lang="en-US"/>
              <a:t>all</a:t>
            </a:r>
            <a:r>
              <a:rPr lang="en-US" spc="-5"/>
              <a:t> </a:t>
            </a:r>
            <a:r>
              <a:rPr lang="en-US"/>
              <a:t>the</a:t>
            </a:r>
            <a:r>
              <a:rPr lang="en-US" spc="10"/>
              <a:t> </a:t>
            </a:r>
            <a:r>
              <a:rPr lang="en-US" spc="-10"/>
              <a:t>potential</a:t>
            </a:r>
            <a:r>
              <a:rPr lang="en-US" spc="10"/>
              <a:t> </a:t>
            </a:r>
            <a:r>
              <a:rPr lang="en-US" spc="-10"/>
              <a:t>buyers</a:t>
            </a:r>
            <a:r>
              <a:rPr lang="en-US"/>
              <a:t> </a:t>
            </a:r>
            <a:r>
              <a:rPr lang="en-US" spc="-15"/>
              <a:t>to</a:t>
            </a:r>
            <a:r>
              <a:rPr lang="en-US"/>
              <a:t> </a:t>
            </a:r>
            <a:r>
              <a:rPr lang="en-US" spc="-5"/>
              <a:t>change</a:t>
            </a:r>
            <a:r>
              <a:rPr lang="en-US" spc="20"/>
              <a:t> </a:t>
            </a:r>
            <a:r>
              <a:rPr lang="en-US"/>
              <a:t>their</a:t>
            </a:r>
            <a:r>
              <a:rPr lang="en-US" spc="5"/>
              <a:t> </a:t>
            </a:r>
            <a:r>
              <a:rPr lang="en-US"/>
              <a:t>mind</a:t>
            </a:r>
            <a:r>
              <a:rPr lang="en-US" spc="10"/>
              <a:t> </a:t>
            </a:r>
            <a:r>
              <a:rPr lang="en-US"/>
              <a:t>and</a:t>
            </a:r>
            <a:r>
              <a:rPr lang="en-US" spc="10"/>
              <a:t> </a:t>
            </a:r>
            <a:r>
              <a:rPr lang="en-US" spc="-5"/>
              <a:t>buy</a:t>
            </a:r>
            <a:r>
              <a:rPr lang="en-US" spc="5"/>
              <a:t> </a:t>
            </a:r>
            <a:r>
              <a:rPr lang="en-US"/>
              <a:t>their </a:t>
            </a:r>
            <a:r>
              <a:rPr lang="en-US" spc="-390"/>
              <a:t> </a:t>
            </a:r>
            <a:r>
              <a:rPr lang="en-US" spc="-10"/>
              <a:t>courses.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8858" y="633730"/>
            <a:ext cx="4758690" cy="698500"/>
            <a:chOff x="768858" y="633730"/>
            <a:chExt cx="4758690" cy="69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858" y="633730"/>
              <a:ext cx="2239899" cy="6982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2541" y="633730"/>
              <a:ext cx="2714752" cy="6982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56158" y="1390650"/>
            <a:ext cx="8216900" cy="24644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sells online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courses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professionals.</a:t>
            </a:r>
            <a:endParaRPr sz="1800">
              <a:latin typeface="Calibri"/>
              <a:cs typeface="Calibri"/>
            </a:endParaRPr>
          </a:p>
          <a:p>
            <a:pPr marL="128905" marR="182880" indent="-116839">
              <a:lnSpc>
                <a:spcPts val="19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is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poor.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if,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say,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acquire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100 leads 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day,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 30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converted.</a:t>
            </a:r>
            <a:endParaRPr sz="1800">
              <a:latin typeface="Calibri"/>
              <a:cs typeface="Calibri"/>
            </a:endParaRPr>
          </a:p>
          <a:p>
            <a:pPr marL="128905" marR="688975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8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efficient,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wishes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most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‘Hot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Leads’.</a:t>
            </a:r>
            <a:endParaRPr sz="1800">
              <a:latin typeface="Calibri"/>
              <a:cs typeface="Calibri"/>
            </a:endParaRPr>
          </a:p>
          <a:p>
            <a:pPr marL="128905" marR="5080" indent="-116839">
              <a:lnSpc>
                <a:spcPts val="19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successfully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leads,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1800" spc="-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sales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team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now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focusing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communicating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calls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everyone.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58" y="4517390"/>
            <a:ext cx="6516370" cy="1536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Objective: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education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know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promising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 Model which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identifies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leads.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Deployment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model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</a:t>
            </a:r>
            <a:r>
              <a:rPr spc="-190" dirty="0"/>
              <a:t>ol</a:t>
            </a:r>
            <a:r>
              <a:rPr spc="-185" dirty="0"/>
              <a:t>ut</a:t>
            </a:r>
            <a:r>
              <a:rPr spc="-190" dirty="0"/>
              <a:t>io</a:t>
            </a:r>
            <a:r>
              <a:rPr dirty="0"/>
              <a:t>n</a:t>
            </a:r>
            <a:r>
              <a:rPr spc="-515" dirty="0"/>
              <a:t> </a:t>
            </a:r>
            <a:r>
              <a:rPr spc="-150" dirty="0"/>
              <a:t>M</a:t>
            </a:r>
            <a:r>
              <a:rPr spc="-145" dirty="0"/>
              <a:t>eth</a:t>
            </a:r>
            <a:r>
              <a:rPr spc="-150" dirty="0"/>
              <a:t>odo</a:t>
            </a:r>
            <a:r>
              <a:rPr spc="-145" dirty="0"/>
              <a:t>l</a:t>
            </a:r>
            <a:r>
              <a:rPr spc="-150" dirty="0"/>
              <a:t>o</a:t>
            </a:r>
            <a:r>
              <a:rPr spc="-145" dirty="0"/>
              <a:t>g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158" y="1431376"/>
            <a:ext cx="9092565" cy="50806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cleaning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manipulation.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handle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5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Drop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columns,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 it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large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missing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Imputation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1800">
              <a:latin typeface="Calibri"/>
              <a:cs typeface="Calibri"/>
            </a:endParaRPr>
          </a:p>
          <a:p>
            <a:pPr marL="723265" indent="-33972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SzPct val="105555"/>
              <a:buAutoNum type="arabicPeriod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outliers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EDA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434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count,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582295" indent="-210185">
              <a:lnSpc>
                <a:spcPct val="100000"/>
              </a:lnSpc>
              <a:spcBef>
                <a:spcPts val="645"/>
              </a:spcBef>
              <a:buClr>
                <a:srgbClr val="90C225"/>
              </a:buClr>
              <a:buSzPct val="80555"/>
              <a:buAutoNum type="arabicPeriod"/>
              <a:tabLst>
                <a:tab pos="58293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Bivariate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analysis: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correlation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coefficients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variables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Feature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Scaling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Dummy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encoding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5496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Classification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technique: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logistic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regression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prediction.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Validation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presentation.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4208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Dat</a:t>
            </a:r>
            <a:r>
              <a:rPr dirty="0"/>
              <a:t>a</a:t>
            </a:r>
            <a:r>
              <a:rPr spc="-605" dirty="0"/>
              <a:t> </a:t>
            </a:r>
            <a:r>
              <a:rPr spc="-125" dirty="0"/>
              <a:t>Ma</a:t>
            </a:r>
            <a:r>
              <a:rPr spc="-120" dirty="0"/>
              <a:t>ni</a:t>
            </a:r>
            <a:r>
              <a:rPr spc="-125" dirty="0"/>
              <a:t>p</a:t>
            </a:r>
            <a:r>
              <a:rPr spc="-120" dirty="0"/>
              <a:t>u</a:t>
            </a:r>
            <a:r>
              <a:rPr spc="-125" dirty="0"/>
              <a:t>la</a:t>
            </a:r>
            <a:r>
              <a:rPr spc="-120" dirty="0"/>
              <a:t>ti</a:t>
            </a:r>
            <a:r>
              <a:rPr spc="-12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2650" y="1435049"/>
            <a:ext cx="8145780" cy="46069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=37,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=9240.</a:t>
            </a:r>
            <a:endParaRPr sz="1700">
              <a:latin typeface="Calibri"/>
              <a:cs typeface="Calibri"/>
            </a:endParaRPr>
          </a:p>
          <a:p>
            <a:pPr marL="298450" marR="633095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“Magazine”,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“Receive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About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Courses”,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“Update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me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Supply”</a:t>
            </a:r>
            <a:endParaRPr sz="1700">
              <a:latin typeface="Calibri"/>
              <a:cs typeface="Calibri"/>
            </a:endParaRPr>
          </a:p>
          <a:p>
            <a:pPr marL="298450" marR="57785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Chain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“Get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Content”,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“I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agree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cheque”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etc.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been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“Prospect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ID”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 “Lead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Number”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analysis.</a:t>
            </a:r>
            <a:endParaRPr sz="1700">
              <a:latin typeface="Calibri"/>
              <a:cs typeface="Calibri"/>
            </a:endParaRPr>
          </a:p>
          <a:p>
            <a:pPr marL="298450" marR="508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variables,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has no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enough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variance, which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dropped,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“Do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Call”,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“What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matters</a:t>
            </a:r>
            <a:r>
              <a:rPr sz="17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choosing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course”,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“Search”,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“Newspaper</a:t>
            </a:r>
            <a:endParaRPr sz="17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815"/>
              </a:spcBef>
            </a:pP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Article”,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“X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Forums”,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“Newspaper”,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“Digital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Advertisement”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etc.</a:t>
            </a:r>
            <a:endParaRPr sz="1700">
              <a:latin typeface="Calibri"/>
              <a:cs typeface="Calibri"/>
            </a:endParaRPr>
          </a:p>
          <a:p>
            <a:pPr marL="298450" marR="101600" indent="-285750">
              <a:lnSpc>
                <a:spcPct val="140000"/>
              </a:lnSpc>
              <a:spcBef>
                <a:spcPts val="300"/>
              </a:spcBef>
              <a:tabLst>
                <a:tab pos="29781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Dropping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35%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value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‘How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did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you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hear </a:t>
            </a:r>
            <a:r>
              <a:rPr sz="1700" spc="-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Education’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‘Lead 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Profile’.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1269491"/>
            <a:ext cx="6526530" cy="5564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158" y="626364"/>
            <a:ext cx="99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EB7766"/>
                </a:solidFill>
                <a:latin typeface="Trebuchet MS"/>
                <a:cs typeface="Trebuchet MS"/>
              </a:rPr>
              <a:t>EDA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2347" y="3686548"/>
            <a:ext cx="4822144" cy="3114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631" y="219833"/>
            <a:ext cx="4019891" cy="27714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034" y="166115"/>
            <a:ext cx="4379975" cy="2925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158" y="626364"/>
            <a:ext cx="728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Categorical</a:t>
            </a:r>
            <a:r>
              <a:rPr spc="-10" dirty="0"/>
              <a:t> </a:t>
            </a:r>
            <a:r>
              <a:rPr spc="-50" dirty="0"/>
              <a:t>Variable</a:t>
            </a:r>
            <a:r>
              <a:rPr spc="-25" dirty="0"/>
              <a:t> </a:t>
            </a:r>
            <a:r>
              <a:rPr spc="-30" dirty="0"/>
              <a:t>Relation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418" y="1556002"/>
            <a:ext cx="8041385" cy="5187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2644"/>
            <a:ext cx="9345295" cy="5515610"/>
            <a:chOff x="0" y="1342644"/>
            <a:chExt cx="9345295" cy="551561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377" y="1342644"/>
              <a:ext cx="8987790" cy="4366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650748"/>
            <a:ext cx="7947659" cy="5939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775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Solution Methodology</vt:lpstr>
      <vt:lpstr>Data Manipulation</vt:lpstr>
      <vt:lpstr>PowerPoint Presentation</vt:lpstr>
      <vt:lpstr>PowerPoint Presentation</vt:lpstr>
      <vt:lpstr>Categorical Variable Relation</vt:lpstr>
      <vt:lpstr>PowerPoint Presentation</vt:lpstr>
      <vt:lpstr>PowerPoint Presentation</vt:lpstr>
      <vt:lpstr>Data Conversion</vt:lpstr>
      <vt:lpstr>Model Building</vt:lpstr>
      <vt:lpstr>ROC Curve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aayushiaggarwal97@gmail.com</dc:creator>
  <cp:lastModifiedBy>Priyanka Priyanka</cp:lastModifiedBy>
  <cp:revision>1</cp:revision>
  <dcterms:created xsi:type="dcterms:W3CDTF">2024-10-15T14:58:42Z</dcterms:created>
  <dcterms:modified xsi:type="dcterms:W3CDTF">2024-10-15T15:03:28Z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2024-10-15T00:00:00Z</vt:filetime>
  </property>
</Properties>
</file>