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4"/>
  </p:notesMasterIdLst>
  <p:handoutMasterIdLst>
    <p:handoutMasterId r:id="rId15"/>
  </p:handoutMasterIdLst>
  <p:sldIdLst>
    <p:sldId id="256" r:id="rId2"/>
    <p:sldId id="261" r:id="rId3"/>
    <p:sldId id="262" r:id="rId4"/>
    <p:sldId id="263" r:id="rId5"/>
    <p:sldId id="264" r:id="rId6"/>
    <p:sldId id="265" r:id="rId7"/>
    <p:sldId id="270" r:id="rId8"/>
    <p:sldId id="266" r:id="rId9"/>
    <p:sldId id="267" r:id="rId10"/>
    <p:sldId id="268" r:id="rId11"/>
    <p:sldId id="269"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63E792-CEC8-439C-92F4-F4193E2575AB}" v="131" dt="2023-02-05T00:42:46.942"/>
    <p1510:client id="{6D12F272-066F-E69D-941F-BFF865ABEF44}" v="48" dt="2023-02-06T04:29:22.764"/>
    <p1510:client id="{6F9DBF2D-7874-7E7C-2BDE-25F3B053F6AE}" v="84" dt="2023-02-06T03:36:06.515"/>
    <p1510:client id="{7E093636-6F6C-BFB3-D885-B77EBDB6F889}" v="518" dt="2023-02-06T03:28:16.784"/>
    <p1510:client id="{CA282FFF-34B3-EEE3-23DF-8C99865AB8DA}" v="79" dt="2023-02-05T04:43:29.541"/>
    <p1510:client id="{DE97B44B-D01D-1BD6-9F1C-D10104C51E14}" v="44" dt="2023-02-06T04:50:56.546"/>
    <p1510:client id="{E85C40C8-DE84-F810-CEB3-9222B71C5F30}" v="1" dt="2023-02-05T05:12:08.1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84" y="27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y, Soham" userId="S::roy.28@wright.edu::712dcdbe-1e13-4aeb-898c-506ad2b39bdf" providerId="AD" clId="Web-{6F9DBF2D-7874-7E7C-2BDE-25F3B053F6AE}"/>
    <pc:docChg chg="modSld">
      <pc:chgData name="Roy, Soham" userId="S::roy.28@wright.edu::712dcdbe-1e13-4aeb-898c-506ad2b39bdf" providerId="AD" clId="Web-{6F9DBF2D-7874-7E7C-2BDE-25F3B053F6AE}" dt="2023-02-06T03:36:06.515" v="83" actId="20577"/>
      <pc:docMkLst>
        <pc:docMk/>
      </pc:docMkLst>
      <pc:sldChg chg="modSp">
        <pc:chgData name="Roy, Soham" userId="S::roy.28@wright.edu::712dcdbe-1e13-4aeb-898c-506ad2b39bdf" providerId="AD" clId="Web-{6F9DBF2D-7874-7E7C-2BDE-25F3B053F6AE}" dt="2023-02-06T03:34:57.981" v="81" actId="20577"/>
        <pc:sldMkLst>
          <pc:docMk/>
          <pc:sldMk cId="3768545939" sldId="268"/>
        </pc:sldMkLst>
        <pc:spChg chg="mod">
          <ac:chgData name="Roy, Soham" userId="S::roy.28@wright.edu::712dcdbe-1e13-4aeb-898c-506ad2b39bdf" providerId="AD" clId="Web-{6F9DBF2D-7874-7E7C-2BDE-25F3B053F6AE}" dt="2023-02-06T03:34:57.981" v="81" actId="20577"/>
          <ac:spMkLst>
            <pc:docMk/>
            <pc:sldMk cId="3768545939" sldId="268"/>
            <ac:spMk id="3" creationId="{094E7B3B-A318-31B2-AE70-FC99C50C28B7}"/>
          </ac:spMkLst>
        </pc:spChg>
      </pc:sldChg>
      <pc:sldChg chg="modSp">
        <pc:chgData name="Roy, Soham" userId="S::roy.28@wright.edu::712dcdbe-1e13-4aeb-898c-506ad2b39bdf" providerId="AD" clId="Web-{6F9DBF2D-7874-7E7C-2BDE-25F3B053F6AE}" dt="2023-02-06T03:36:06.515" v="83" actId="20577"/>
        <pc:sldMkLst>
          <pc:docMk/>
          <pc:sldMk cId="2744747944" sldId="270"/>
        </pc:sldMkLst>
        <pc:spChg chg="mod">
          <ac:chgData name="Roy, Soham" userId="S::roy.28@wright.edu::712dcdbe-1e13-4aeb-898c-506ad2b39bdf" providerId="AD" clId="Web-{6F9DBF2D-7874-7E7C-2BDE-25F3B053F6AE}" dt="2023-02-06T03:36:06.515" v="83" actId="20577"/>
          <ac:spMkLst>
            <pc:docMk/>
            <pc:sldMk cId="2744747944" sldId="270"/>
            <ac:spMk id="3" creationId="{9B17780E-257E-918A-9E87-9BE2EA7A20B9}"/>
          </ac:spMkLst>
        </pc:spChg>
      </pc:sldChg>
    </pc:docChg>
  </pc:docChgLst>
  <pc:docChgLst>
    <pc:chgData name="Kari, Harish Datta" userId="S::kari.11@wright.edu::48a0b792-5ed7-4b10-8172-f6b375b21c36" providerId="AD" clId="Web-{DE97B44B-D01D-1BD6-9F1C-D10104C51E14}"/>
    <pc:docChg chg="modSld">
      <pc:chgData name="Kari, Harish Datta" userId="S::kari.11@wright.edu::48a0b792-5ed7-4b10-8172-f6b375b21c36" providerId="AD" clId="Web-{DE97B44B-D01D-1BD6-9F1C-D10104C51E14}" dt="2023-02-06T04:50:56.546" v="43" actId="20577"/>
      <pc:docMkLst>
        <pc:docMk/>
      </pc:docMkLst>
      <pc:sldChg chg="modSp">
        <pc:chgData name="Kari, Harish Datta" userId="S::kari.11@wright.edu::48a0b792-5ed7-4b10-8172-f6b375b21c36" providerId="AD" clId="Web-{DE97B44B-D01D-1BD6-9F1C-D10104C51E14}" dt="2023-02-06T04:50:56.546" v="43" actId="20577"/>
        <pc:sldMkLst>
          <pc:docMk/>
          <pc:sldMk cId="3768545939" sldId="268"/>
        </pc:sldMkLst>
        <pc:spChg chg="mod">
          <ac:chgData name="Kari, Harish Datta" userId="S::kari.11@wright.edu::48a0b792-5ed7-4b10-8172-f6b375b21c36" providerId="AD" clId="Web-{DE97B44B-D01D-1BD6-9F1C-D10104C51E14}" dt="2023-02-06T04:50:56.546" v="43" actId="20577"/>
          <ac:spMkLst>
            <pc:docMk/>
            <pc:sldMk cId="3768545939" sldId="268"/>
            <ac:spMk id="3" creationId="{094E7B3B-A318-31B2-AE70-FC99C50C28B7}"/>
          </ac:spMkLst>
        </pc:spChg>
      </pc:sldChg>
    </pc:docChg>
  </pc:docChgLst>
  <pc:docChgLst>
    <pc:chgData name="Kari, Harish Datta" userId="S::kari.11@wright.edu::48a0b792-5ed7-4b10-8172-f6b375b21c36" providerId="AD" clId="Web-{E85C40C8-DE84-F810-CEB3-9222B71C5F30}"/>
    <pc:docChg chg="modSld">
      <pc:chgData name="Kari, Harish Datta" userId="S::kari.11@wright.edu::48a0b792-5ed7-4b10-8172-f6b375b21c36" providerId="AD" clId="Web-{E85C40C8-DE84-F810-CEB3-9222B71C5F30}" dt="2023-02-05T05:12:08.136" v="0" actId="14100"/>
      <pc:docMkLst>
        <pc:docMk/>
      </pc:docMkLst>
      <pc:sldChg chg="modSp">
        <pc:chgData name="Kari, Harish Datta" userId="S::kari.11@wright.edu::48a0b792-5ed7-4b10-8172-f6b375b21c36" providerId="AD" clId="Web-{E85C40C8-DE84-F810-CEB3-9222B71C5F30}" dt="2023-02-05T05:12:08.136" v="0" actId="14100"/>
        <pc:sldMkLst>
          <pc:docMk/>
          <pc:sldMk cId="4213863883" sldId="265"/>
        </pc:sldMkLst>
        <pc:spChg chg="mod">
          <ac:chgData name="Kari, Harish Datta" userId="S::kari.11@wright.edu::48a0b792-5ed7-4b10-8172-f6b375b21c36" providerId="AD" clId="Web-{E85C40C8-DE84-F810-CEB3-9222B71C5F30}" dt="2023-02-05T05:12:08.136" v="0" actId="14100"/>
          <ac:spMkLst>
            <pc:docMk/>
            <pc:sldMk cId="4213863883" sldId="265"/>
            <ac:spMk id="3" creationId="{D45ABF2E-1AA3-82A5-70BA-E51037EB1A15}"/>
          </ac:spMkLst>
        </pc:spChg>
      </pc:sldChg>
    </pc:docChg>
  </pc:docChgLst>
  <pc:docChgLst>
    <pc:chgData name="Gogineni, Priyanka" userId="S::gogineni.36@wright.edu::adda449b-b6ae-4578-af05-41b943b2e259" providerId="AD" clId="Web-{6D12F272-066F-E69D-941F-BFF865ABEF44}"/>
    <pc:docChg chg="modSld">
      <pc:chgData name="Gogineni, Priyanka" userId="S::gogineni.36@wright.edu::adda449b-b6ae-4578-af05-41b943b2e259" providerId="AD" clId="Web-{6D12F272-066F-E69D-941F-BFF865ABEF44}" dt="2023-02-06T04:29:22.764" v="47" actId="20577"/>
      <pc:docMkLst>
        <pc:docMk/>
      </pc:docMkLst>
      <pc:sldChg chg="modSp">
        <pc:chgData name="Gogineni, Priyanka" userId="S::gogineni.36@wright.edu::adda449b-b6ae-4578-af05-41b943b2e259" providerId="AD" clId="Web-{6D12F272-066F-E69D-941F-BFF865ABEF44}" dt="2023-02-06T04:29:22.764" v="47" actId="20577"/>
        <pc:sldMkLst>
          <pc:docMk/>
          <pc:sldMk cId="3768545939" sldId="268"/>
        </pc:sldMkLst>
        <pc:spChg chg="mod">
          <ac:chgData name="Gogineni, Priyanka" userId="S::gogineni.36@wright.edu::adda449b-b6ae-4578-af05-41b943b2e259" providerId="AD" clId="Web-{6D12F272-066F-E69D-941F-BFF865ABEF44}" dt="2023-02-06T04:29:22.764" v="47" actId="20577"/>
          <ac:spMkLst>
            <pc:docMk/>
            <pc:sldMk cId="3768545939" sldId="268"/>
            <ac:spMk id="3" creationId="{094E7B3B-A318-31B2-AE70-FC99C50C28B7}"/>
          </ac:spMkLst>
        </pc:spChg>
      </pc:sldChg>
    </pc:docChg>
  </pc:docChgLst>
  <pc:docChgLst>
    <pc:chgData name="Daffner, Timothy M." userId="S::daffner.3@wright.edu::e2459b87-6391-4156-84cc-1b683c3d4982" providerId="AD" clId="Web-{7E093636-6F6C-BFB3-D885-B77EBDB6F889}"/>
    <pc:docChg chg="addSld modSld">
      <pc:chgData name="Daffner, Timothy M." userId="S::daffner.3@wright.edu::e2459b87-6391-4156-84cc-1b683c3d4982" providerId="AD" clId="Web-{7E093636-6F6C-BFB3-D885-B77EBDB6F889}" dt="2023-02-06T03:28:16.784" v="480" actId="20577"/>
      <pc:docMkLst>
        <pc:docMk/>
      </pc:docMkLst>
      <pc:sldChg chg="addSp delSp modSp">
        <pc:chgData name="Daffner, Timothy M." userId="S::daffner.3@wright.edu::e2459b87-6391-4156-84cc-1b683c3d4982" providerId="AD" clId="Web-{7E093636-6F6C-BFB3-D885-B77EBDB6F889}" dt="2023-02-06T03:23:13.101" v="199" actId="20577"/>
        <pc:sldMkLst>
          <pc:docMk/>
          <pc:sldMk cId="4213863883" sldId="265"/>
        </pc:sldMkLst>
        <pc:spChg chg="mod">
          <ac:chgData name="Daffner, Timothy M." userId="S::daffner.3@wright.edu::e2459b87-6391-4156-84cc-1b683c3d4982" providerId="AD" clId="Web-{7E093636-6F6C-BFB3-D885-B77EBDB6F889}" dt="2023-02-06T03:17:36.276" v="148" actId="20577"/>
          <ac:spMkLst>
            <pc:docMk/>
            <pc:sldMk cId="4213863883" sldId="265"/>
            <ac:spMk id="3" creationId="{D45ABF2E-1AA3-82A5-70BA-E51037EB1A15}"/>
          </ac:spMkLst>
        </pc:spChg>
        <pc:spChg chg="del mod">
          <ac:chgData name="Daffner, Timothy M." userId="S::daffner.3@wright.edu::e2459b87-6391-4156-84cc-1b683c3d4982" providerId="AD" clId="Web-{7E093636-6F6C-BFB3-D885-B77EBDB6F889}" dt="2023-02-06T03:15:00.145" v="68"/>
          <ac:spMkLst>
            <pc:docMk/>
            <pc:sldMk cId="4213863883" sldId="265"/>
            <ac:spMk id="5" creationId="{EFFCBA57-ED37-3911-4D96-554817B3D945}"/>
          </ac:spMkLst>
        </pc:spChg>
        <pc:spChg chg="add mod">
          <ac:chgData name="Daffner, Timothy M." userId="S::daffner.3@wright.edu::e2459b87-6391-4156-84cc-1b683c3d4982" providerId="AD" clId="Web-{7E093636-6F6C-BFB3-D885-B77EBDB6F889}" dt="2023-02-06T03:20:48.408" v="175" actId="1076"/>
          <ac:spMkLst>
            <pc:docMk/>
            <pc:sldMk cId="4213863883" sldId="265"/>
            <ac:spMk id="9" creationId="{91F76D20-ADD1-7E89-6929-0079D6650259}"/>
          </ac:spMkLst>
        </pc:spChg>
        <pc:spChg chg="add mod">
          <ac:chgData name="Daffner, Timothy M." userId="S::daffner.3@wright.edu::e2459b87-6391-4156-84cc-1b683c3d4982" providerId="AD" clId="Web-{7E093636-6F6C-BFB3-D885-B77EBDB6F889}" dt="2023-02-06T03:21:59.035" v="187" actId="1076"/>
          <ac:spMkLst>
            <pc:docMk/>
            <pc:sldMk cId="4213863883" sldId="265"/>
            <ac:spMk id="10" creationId="{B3F9EE93-07FA-1ACB-D46B-7676E891C922}"/>
          </ac:spMkLst>
        </pc:spChg>
        <pc:spChg chg="add mod">
          <ac:chgData name="Daffner, Timothy M." userId="S::daffner.3@wright.edu::e2459b87-6391-4156-84cc-1b683c3d4982" providerId="AD" clId="Web-{7E093636-6F6C-BFB3-D885-B77EBDB6F889}" dt="2023-02-06T03:23:13.101" v="199" actId="20577"/>
          <ac:spMkLst>
            <pc:docMk/>
            <pc:sldMk cId="4213863883" sldId="265"/>
            <ac:spMk id="11" creationId="{5B5C806F-1EC6-C471-FF33-0735E2F7E2BF}"/>
          </ac:spMkLst>
        </pc:spChg>
        <pc:picChg chg="del">
          <ac:chgData name="Daffner, Timothy M." userId="S::daffner.3@wright.edu::e2459b87-6391-4156-84cc-1b683c3d4982" providerId="AD" clId="Web-{7E093636-6F6C-BFB3-D885-B77EBDB6F889}" dt="2023-02-06T03:14:52.239" v="65"/>
          <ac:picMkLst>
            <pc:docMk/>
            <pc:sldMk cId="4213863883" sldId="265"/>
            <ac:picMk id="4" creationId="{F50AE763-86C8-37F6-606E-550F465C82A5}"/>
          </ac:picMkLst>
        </pc:picChg>
        <pc:picChg chg="add mod">
          <ac:chgData name="Daffner, Timothy M." userId="S::daffner.3@wright.edu::e2459b87-6391-4156-84cc-1b683c3d4982" providerId="AD" clId="Web-{7E093636-6F6C-BFB3-D885-B77EBDB6F889}" dt="2023-02-06T03:17:40.823" v="149" actId="1076"/>
          <ac:picMkLst>
            <pc:docMk/>
            <pc:sldMk cId="4213863883" sldId="265"/>
            <ac:picMk id="6" creationId="{79624ED5-DF46-DD15-2B28-9F6FCCAD7DA6}"/>
          </ac:picMkLst>
        </pc:picChg>
        <pc:picChg chg="add mod">
          <ac:chgData name="Daffner, Timothy M." userId="S::daffner.3@wright.edu::e2459b87-6391-4156-84cc-1b683c3d4982" providerId="AD" clId="Web-{7E093636-6F6C-BFB3-D885-B77EBDB6F889}" dt="2023-02-06T03:19:27.046" v="156" actId="1076"/>
          <ac:picMkLst>
            <pc:docMk/>
            <pc:sldMk cId="4213863883" sldId="265"/>
            <ac:picMk id="7" creationId="{AEF49F77-FCA2-E3F0-6741-7CF1285EA380}"/>
          </ac:picMkLst>
        </pc:picChg>
        <pc:picChg chg="add mod">
          <ac:chgData name="Daffner, Timothy M." userId="S::daffner.3@wright.edu::e2459b87-6391-4156-84cc-1b683c3d4982" providerId="AD" clId="Web-{7E093636-6F6C-BFB3-D885-B77EBDB6F889}" dt="2023-02-06T03:19:22.124" v="155" actId="1076"/>
          <ac:picMkLst>
            <pc:docMk/>
            <pc:sldMk cId="4213863883" sldId="265"/>
            <ac:picMk id="8" creationId="{0550E67F-FF08-1BFA-D095-2516401A1877}"/>
          </ac:picMkLst>
        </pc:picChg>
      </pc:sldChg>
      <pc:sldChg chg="modSp">
        <pc:chgData name="Daffner, Timothy M." userId="S::daffner.3@wright.edu::e2459b87-6391-4156-84cc-1b683c3d4982" providerId="AD" clId="Web-{7E093636-6F6C-BFB3-D885-B77EBDB6F889}" dt="2023-02-06T03:11:05.105" v="64" actId="20577"/>
        <pc:sldMkLst>
          <pc:docMk/>
          <pc:sldMk cId="3768545939" sldId="268"/>
        </pc:sldMkLst>
        <pc:spChg chg="mod">
          <ac:chgData name="Daffner, Timothy M." userId="S::daffner.3@wright.edu::e2459b87-6391-4156-84cc-1b683c3d4982" providerId="AD" clId="Web-{7E093636-6F6C-BFB3-D885-B77EBDB6F889}" dt="2023-02-06T03:11:05.105" v="64" actId="20577"/>
          <ac:spMkLst>
            <pc:docMk/>
            <pc:sldMk cId="3768545939" sldId="268"/>
            <ac:spMk id="3" creationId="{094E7B3B-A318-31B2-AE70-FC99C50C28B7}"/>
          </ac:spMkLst>
        </pc:spChg>
      </pc:sldChg>
      <pc:sldChg chg="modSp new">
        <pc:chgData name="Daffner, Timothy M." userId="S::daffner.3@wright.edu::e2459b87-6391-4156-84cc-1b683c3d4982" providerId="AD" clId="Web-{7E093636-6F6C-BFB3-D885-B77EBDB6F889}" dt="2023-02-06T03:28:16.784" v="480" actId="20577"/>
        <pc:sldMkLst>
          <pc:docMk/>
          <pc:sldMk cId="2744747944" sldId="270"/>
        </pc:sldMkLst>
        <pc:spChg chg="mod">
          <ac:chgData name="Daffner, Timothy M." userId="S::daffner.3@wright.edu::e2459b87-6391-4156-84cc-1b683c3d4982" providerId="AD" clId="Web-{7E093636-6F6C-BFB3-D885-B77EBDB6F889}" dt="2023-02-06T03:23:40.195" v="206" actId="20577"/>
          <ac:spMkLst>
            <pc:docMk/>
            <pc:sldMk cId="2744747944" sldId="270"/>
            <ac:spMk id="2" creationId="{CADFE884-F82B-D526-3D37-703D09C6A2F0}"/>
          </ac:spMkLst>
        </pc:spChg>
        <pc:spChg chg="mod">
          <ac:chgData name="Daffner, Timothy M." userId="S::daffner.3@wright.edu::e2459b87-6391-4156-84cc-1b683c3d4982" providerId="AD" clId="Web-{7E093636-6F6C-BFB3-D885-B77EBDB6F889}" dt="2023-02-06T03:28:16.784" v="480" actId="20577"/>
          <ac:spMkLst>
            <pc:docMk/>
            <pc:sldMk cId="2744747944" sldId="270"/>
            <ac:spMk id="3" creationId="{9B17780E-257E-918A-9E87-9BE2EA7A20B9}"/>
          </ac:spMkLst>
        </pc:spChg>
      </pc:sldChg>
    </pc:docChg>
  </pc:docChgLst>
  <pc:docChgLst>
    <pc:chgData name="Gogineni, Priyanka" userId="S::gogineni.36@wright.edu::adda449b-b6ae-4578-af05-41b943b2e259" providerId="AD" clId="Web-{CA282FFF-34B3-EEE3-23DF-8C99865AB8DA}"/>
    <pc:docChg chg="modSld">
      <pc:chgData name="Gogineni, Priyanka" userId="S::gogineni.36@wright.edu::adda449b-b6ae-4578-af05-41b943b2e259" providerId="AD" clId="Web-{CA282FFF-34B3-EEE3-23DF-8C99865AB8DA}" dt="2023-02-05T04:43:29.463" v="75" actId="1076"/>
      <pc:docMkLst>
        <pc:docMk/>
      </pc:docMkLst>
      <pc:sldChg chg="modSp">
        <pc:chgData name="Gogineni, Priyanka" userId="S::gogineni.36@wright.edu::adda449b-b6ae-4578-af05-41b943b2e259" providerId="AD" clId="Web-{CA282FFF-34B3-EEE3-23DF-8C99865AB8DA}" dt="2023-02-05T04:43:29.463" v="75" actId="1076"/>
        <pc:sldMkLst>
          <pc:docMk/>
          <pc:sldMk cId="4213863883" sldId="265"/>
        </pc:sldMkLst>
        <pc:spChg chg="mod">
          <ac:chgData name="Gogineni, Priyanka" userId="S::gogineni.36@wright.edu::adda449b-b6ae-4578-af05-41b943b2e259" providerId="AD" clId="Web-{CA282FFF-34B3-EEE3-23DF-8C99865AB8DA}" dt="2023-02-05T04:43:27.494" v="74" actId="20577"/>
          <ac:spMkLst>
            <pc:docMk/>
            <pc:sldMk cId="4213863883" sldId="265"/>
            <ac:spMk id="3" creationId="{D45ABF2E-1AA3-82A5-70BA-E51037EB1A15}"/>
          </ac:spMkLst>
        </pc:spChg>
        <pc:picChg chg="mod">
          <ac:chgData name="Gogineni, Priyanka" userId="S::gogineni.36@wright.edu::adda449b-b6ae-4578-af05-41b943b2e259" providerId="AD" clId="Web-{CA282FFF-34B3-EEE3-23DF-8C99865AB8DA}" dt="2023-02-05T04:43:29.463" v="75" actId="1076"/>
          <ac:picMkLst>
            <pc:docMk/>
            <pc:sldMk cId="4213863883" sldId="265"/>
            <ac:picMk id="4" creationId="{F50AE763-86C8-37F6-606E-550F465C82A5}"/>
          </ac:picMkLst>
        </pc:picChg>
      </pc:sldChg>
    </pc:docChg>
  </pc:docChgLst>
  <pc:docChgLst>
    <pc:chgData name="Roy, Soham" userId="S::roy.28@wright.edu::712dcdbe-1e13-4aeb-898c-506ad2b39bdf" providerId="AD" clId="Web-{1B63E792-CEC8-439C-92F4-F4193E2575AB}"/>
    <pc:docChg chg="modSld">
      <pc:chgData name="Roy, Soham" userId="S::roy.28@wright.edu::712dcdbe-1e13-4aeb-898c-506ad2b39bdf" providerId="AD" clId="Web-{1B63E792-CEC8-439C-92F4-F4193E2575AB}" dt="2023-02-05T00:42:45.239" v="108" actId="20577"/>
      <pc:docMkLst>
        <pc:docMk/>
      </pc:docMkLst>
      <pc:sldChg chg="modSp">
        <pc:chgData name="Roy, Soham" userId="S::roy.28@wright.edu::712dcdbe-1e13-4aeb-898c-506ad2b39bdf" providerId="AD" clId="Web-{1B63E792-CEC8-439C-92F4-F4193E2575AB}" dt="2023-02-05T00:37:59.294" v="22" actId="20577"/>
        <pc:sldMkLst>
          <pc:docMk/>
          <pc:sldMk cId="1582522435" sldId="263"/>
        </pc:sldMkLst>
        <pc:spChg chg="mod">
          <ac:chgData name="Roy, Soham" userId="S::roy.28@wright.edu::712dcdbe-1e13-4aeb-898c-506ad2b39bdf" providerId="AD" clId="Web-{1B63E792-CEC8-439C-92F4-F4193E2575AB}" dt="2023-02-05T00:37:59.294" v="22" actId="20577"/>
          <ac:spMkLst>
            <pc:docMk/>
            <pc:sldMk cId="1582522435" sldId="263"/>
            <ac:spMk id="3" creationId="{C9F66158-7FEB-43DE-4C32-987E52739708}"/>
          </ac:spMkLst>
        </pc:spChg>
      </pc:sldChg>
      <pc:sldChg chg="addSp modSp">
        <pc:chgData name="Roy, Soham" userId="S::roy.28@wright.edu::712dcdbe-1e13-4aeb-898c-506ad2b39bdf" providerId="AD" clId="Web-{1B63E792-CEC8-439C-92F4-F4193E2575AB}" dt="2023-02-05T00:42:45.239" v="108" actId="20577"/>
        <pc:sldMkLst>
          <pc:docMk/>
          <pc:sldMk cId="4213863883" sldId="265"/>
        </pc:sldMkLst>
        <pc:spChg chg="mod">
          <ac:chgData name="Roy, Soham" userId="S::roy.28@wright.edu::712dcdbe-1e13-4aeb-898c-506ad2b39bdf" providerId="AD" clId="Web-{1B63E792-CEC8-439C-92F4-F4193E2575AB}" dt="2023-02-05T00:42:45.239" v="108" actId="20577"/>
          <ac:spMkLst>
            <pc:docMk/>
            <pc:sldMk cId="4213863883" sldId="265"/>
            <ac:spMk id="3" creationId="{D45ABF2E-1AA3-82A5-70BA-E51037EB1A15}"/>
          </ac:spMkLst>
        </pc:spChg>
        <pc:spChg chg="add mod">
          <ac:chgData name="Roy, Soham" userId="S::roy.28@wright.edu::712dcdbe-1e13-4aeb-898c-506ad2b39bdf" providerId="AD" clId="Web-{1B63E792-CEC8-439C-92F4-F4193E2575AB}" dt="2023-02-05T00:41:00.331" v="46" actId="20577"/>
          <ac:spMkLst>
            <pc:docMk/>
            <pc:sldMk cId="4213863883" sldId="265"/>
            <ac:spMk id="5" creationId="{EFFCBA57-ED37-3911-4D96-554817B3D945}"/>
          </ac:spMkLst>
        </pc:spChg>
        <pc:picChg chg="add mod">
          <ac:chgData name="Roy, Soham" userId="S::roy.28@wright.edu::712dcdbe-1e13-4aeb-898c-506ad2b39bdf" providerId="AD" clId="Web-{1B63E792-CEC8-439C-92F4-F4193E2575AB}" dt="2023-02-05T00:40:13.002" v="25" actId="1076"/>
          <ac:picMkLst>
            <pc:docMk/>
            <pc:sldMk cId="4213863883" sldId="265"/>
            <ac:picMk id="4" creationId="{F50AE763-86C8-37F6-606E-550F465C82A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custT="1"/>
      <dgm:spPr/>
      <dgm:t>
        <a:bodyPr/>
        <a:lstStyle/>
        <a:p>
          <a:endParaRPr lang="en-US" sz="1000"/>
        </a:p>
      </dgm:t>
    </dgm:pt>
    <dgm:pt modelId="{9617668C-C38C-4017-8DDF-37855B15D110}" type="parTrans" cxnId="{C4BA385D-31ED-40EF-A5D6-98DFBA64E71A}">
      <dgm:prSet/>
      <dgm:spPr/>
      <dgm:t>
        <a:bodyPr/>
        <a:lstStyle/>
        <a:p>
          <a:endParaRPr lang="en-US" sz="1000"/>
        </a:p>
      </dgm:t>
    </dgm:pt>
    <dgm:pt modelId="{0C95B389-AC0C-4055-9AA3-38815EFC8B0A}" type="sibTrans" cxnId="{C4BA385D-31ED-40EF-A5D6-98DFBA64E71A}">
      <dgm:prSet/>
      <dgm:spPr/>
      <dgm:t>
        <a:bodyPr/>
        <a:lstStyle/>
        <a:p>
          <a:endParaRPr lang="en-US" sz="1000"/>
        </a:p>
      </dgm:t>
    </dgm:pt>
    <dgm:pt modelId="{91A66877-AC1C-46D9-BF2C-6024B638DEA9}">
      <dgm:prSet phldrT="[Text]" custT="1"/>
      <dgm:spPr/>
      <dgm:t>
        <a:bodyPr/>
        <a:lstStyle/>
        <a:p>
          <a:endParaRPr lang="en-US" sz="1000"/>
        </a:p>
      </dgm:t>
    </dgm:pt>
    <dgm:pt modelId="{913FED05-DF41-48A7-B1F8-81937A468EF9}" type="parTrans" cxnId="{7F0DAB6F-9257-4F2D-B31A-3418F73F6952}">
      <dgm:prSet/>
      <dgm:spPr/>
      <dgm:t>
        <a:bodyPr/>
        <a:lstStyle/>
        <a:p>
          <a:endParaRPr lang="en-US" sz="1000"/>
        </a:p>
      </dgm:t>
    </dgm:pt>
    <dgm:pt modelId="{BFCE4A28-C381-46FF-935A-B11534EF7D87}" type="sibTrans" cxnId="{7F0DAB6F-9257-4F2D-B31A-3418F73F6952}">
      <dgm:prSet/>
      <dgm:spPr/>
      <dgm:t>
        <a:bodyPr/>
        <a:lstStyle/>
        <a:p>
          <a:endParaRPr lang="en-US" sz="1000"/>
        </a:p>
      </dgm:t>
    </dgm:pt>
    <dgm:pt modelId="{76CC3289-2662-43F0-A3C6-BA04A135F08C}">
      <dgm:prSet phldrT="[Text]" custT="1"/>
      <dgm:spPr/>
      <dgm:t>
        <a:bodyPr/>
        <a:lstStyle/>
        <a:p>
          <a:endParaRPr lang="en-US" sz="1000"/>
        </a:p>
      </dgm:t>
    </dgm:pt>
    <dgm:pt modelId="{D46DB4DA-1442-4ECE-89FE-BBB1E3489E3D}" type="parTrans" cxnId="{0400886E-8A1A-44C2-95A7-DB0EF4911494}">
      <dgm:prSet/>
      <dgm:spPr/>
      <dgm:t>
        <a:bodyPr/>
        <a:lstStyle/>
        <a:p>
          <a:endParaRPr lang="en-US" sz="1000"/>
        </a:p>
      </dgm:t>
    </dgm:pt>
    <dgm:pt modelId="{FA28C9D6-476E-43CD-BA23-D6D990FD78D0}" type="sibTrans" cxnId="{0400886E-8A1A-44C2-95A7-DB0EF4911494}">
      <dgm:prSet/>
      <dgm:spPr/>
      <dgm:t>
        <a:bodyPr/>
        <a:lstStyle/>
        <a:p>
          <a:endParaRPr lang="en-US" sz="1000"/>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FlipVert="0" custFlipHor="1" custScaleX="9756" custScaleY="49001" custLinFactX="-620428" custLinFactY="-49053" custLinFactNeighborX="-700000" custLinFactNeighborY="-100000"/>
      <dgm:spPr>
        <a:solidFill>
          <a:schemeClr val="bg1"/>
        </a:solidFill>
        <a:ln>
          <a:noFill/>
        </a:ln>
      </dgm:spPr>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FlipVert="0" custFlipHor="1" custScaleX="16923" custScaleY="33802" custLinFactX="-171798" custLinFactNeighborX="-200000" custLinFactNeighborY="-44217"/>
      <dgm:spPr>
        <a:solidFill>
          <a:schemeClr val="bg1"/>
        </a:solidFill>
        <a:ln>
          <a:noFill/>
        </a:ln>
      </dgm:spPr>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FlipVert="0" custFlipHor="1" custScaleX="3628" custScaleY="12254" custLinFactX="-300000" custLinFactNeighborX="-341371" custLinFactNeighborY="94522"/>
      <dgm:spPr>
        <a:solidFill>
          <a:schemeClr val="bg1"/>
        </a:solidFill>
        <a:ln>
          <a:noFill/>
        </a:ln>
      </dgm:spPr>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flipH="1">
          <a:off x="0" y="105040"/>
          <a:ext cx="13803" cy="348225"/>
        </a:xfrm>
        <a:prstGeom prst="rect">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076921"/>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90000"/>
            </a:lnSpc>
            <a:spcBef>
              <a:spcPct val="0"/>
            </a:spcBef>
            <a:spcAft>
              <a:spcPct val="35000"/>
            </a:spcAft>
            <a:buNone/>
          </a:pPr>
          <a:endParaRPr lang="en-US" sz="1000" kern="1200"/>
        </a:p>
      </dsp:txBody>
      <dsp:txXfrm>
        <a:off x="54818" y="2076921"/>
        <a:ext cx="3222832" cy="720000"/>
      </dsp:txXfrm>
    </dsp:sp>
    <dsp:sp modelId="{CE9DF0E8-B0DE-4E1E-9FF4-6006AD8428DB}">
      <dsp:nvSpPr>
        <dsp:cNvPr id="0" name=""/>
        <dsp:cNvSpPr/>
      </dsp:nvSpPr>
      <dsp:spPr>
        <a:xfrm flipH="1">
          <a:off x="0" y="302610"/>
          <a:ext cx="245429" cy="490221"/>
        </a:xfrm>
        <a:prstGeom prst="rect">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297326"/>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90000"/>
            </a:lnSpc>
            <a:spcBef>
              <a:spcPct val="0"/>
            </a:spcBef>
            <a:spcAft>
              <a:spcPct val="35000"/>
            </a:spcAft>
            <a:buNone/>
          </a:pPr>
          <a:endParaRPr lang="en-US" sz="1000" kern="1200"/>
        </a:p>
      </dsp:txBody>
      <dsp:txXfrm>
        <a:off x="3841646" y="2297326"/>
        <a:ext cx="3222832" cy="720000"/>
      </dsp:txXfrm>
    </dsp:sp>
    <dsp:sp modelId="{6DB1FE51-13D0-4A38-AD6E-48D4371A1AF3}">
      <dsp:nvSpPr>
        <dsp:cNvPr id="0" name=""/>
        <dsp:cNvSpPr/>
      </dsp:nvSpPr>
      <dsp:spPr>
        <a:xfrm flipH="1">
          <a:off x="0" y="2392833"/>
          <a:ext cx="52615" cy="177716"/>
        </a:xfrm>
        <a:prstGeom prst="rect">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219200"/>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90000"/>
            </a:lnSpc>
            <a:spcBef>
              <a:spcPct val="0"/>
            </a:spcBef>
            <a:spcAft>
              <a:spcPct val="35000"/>
            </a:spcAft>
            <a:buNone/>
          </a:pPr>
          <a:endParaRPr lang="en-US" sz="1000" kern="1200"/>
        </a:p>
      </dsp:txBody>
      <dsp:txXfrm>
        <a:off x="7628474" y="2219200"/>
        <a:ext cx="322283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2/6/2023</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2/6/2023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2/6/2023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2/6/2023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2/6/2023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2/6/2023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roy.28@wright.edu"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hyperlink" Target="mailto:kari.11@wright.edu" TargetMode="External"/><Relationship Id="rId4" Type="http://schemas.openxmlformats.org/officeDocument/2006/relationships/hyperlink" Target="mailto:gogineni.36@wright.edu"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5.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endParaRPr lang="en-US">
              <a:solidFill>
                <a:srgbClr val="7CEBFF"/>
              </a:solidFill>
            </a:endParaRPr>
          </a:p>
        </p:txBody>
      </p:sp>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pic>
        <p:nvPicPr>
          <p:cNvPr id="5" name="Graphic 4" descr="Browser window outline">
            <a:extLst>
              <a:ext uri="{FF2B5EF4-FFF2-40B4-BE49-F238E27FC236}">
                <a16:creationId xmlns:a16="http://schemas.microsoft.com/office/drawing/2014/main" id="{C6CECE8C-FAAA-1342-15DC-A31B26BAD5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19600" y="548640"/>
            <a:ext cx="3352800" cy="3352800"/>
          </a:xfrm>
          <a:prstGeom prst="rect">
            <a:avLst/>
          </a:prstGeom>
        </p:spPr>
      </p:pic>
      <p:sp>
        <p:nvSpPr>
          <p:cNvPr id="6" name="Rectangle 5">
            <a:extLst>
              <a:ext uri="{FF2B5EF4-FFF2-40B4-BE49-F238E27FC236}">
                <a16:creationId xmlns:a16="http://schemas.microsoft.com/office/drawing/2014/main" id="{3B005BFF-472B-67B1-669D-800904F54841}"/>
              </a:ext>
            </a:extLst>
          </p:cNvPr>
          <p:cNvSpPr/>
          <p:nvPr/>
        </p:nvSpPr>
        <p:spPr>
          <a:xfrm>
            <a:off x="4946458" y="2191480"/>
            <a:ext cx="2294064" cy="523220"/>
          </a:xfrm>
          <a:prstGeom prst="rect">
            <a:avLst/>
          </a:prstGeom>
          <a:noFill/>
        </p:spPr>
        <p:txBody>
          <a:bodyPr wrap="square" lIns="91440" tIns="45720" rIns="91440" bIns="45720">
            <a:spAutoFit/>
          </a:bodyPr>
          <a:lstStyle/>
          <a:p>
            <a:pPr algn="ctr"/>
            <a:r>
              <a:rPr lang="en-US" sz="2800" b="1">
                <a:ln w="9525">
                  <a:solidFill>
                    <a:schemeClr val="bg1"/>
                  </a:solidFill>
                  <a:prstDash val="solid"/>
                </a:ln>
                <a:effectLst>
                  <a:outerShdw blurRad="12700" dist="38100" dir="2700000" algn="tl" rotWithShape="0">
                    <a:schemeClr val="bg1">
                      <a:lumMod val="50000"/>
                    </a:schemeClr>
                  </a:outerShdw>
                </a:effectLst>
              </a:rPr>
              <a:t>&lt; / ALPHA &gt;</a:t>
            </a:r>
            <a:endParaRPr lang="en-US" sz="2800"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9" name="Title 8">
            <a:extLst>
              <a:ext uri="{FF2B5EF4-FFF2-40B4-BE49-F238E27FC236}">
                <a16:creationId xmlns:a16="http://schemas.microsoft.com/office/drawing/2014/main" id="{A698363B-012B-3EFB-20B3-119CEAB6D66A}"/>
              </a:ext>
            </a:extLst>
          </p:cNvPr>
          <p:cNvSpPr>
            <a:spLocks noGrp="1"/>
          </p:cNvSpPr>
          <p:nvPr>
            <p:ph type="ctrTitle"/>
          </p:nvPr>
        </p:nvSpPr>
        <p:spPr>
          <a:xfrm>
            <a:off x="795645" y="5133537"/>
            <a:ext cx="10375078" cy="410743"/>
          </a:xfrm>
        </p:spPr>
        <p:txBody>
          <a:bodyPr>
            <a:normAutofit fontScale="90000"/>
          </a:bodyPr>
          <a:lstStyle/>
          <a:p>
            <a:r>
              <a:rPr lang="en-US" sz="2400">
                <a:solidFill>
                  <a:schemeClr val="accent1">
                    <a:lumMod val="40000"/>
                    <a:lumOff val="60000"/>
                  </a:schemeClr>
                </a:solidFill>
              </a:rPr>
              <a:t>Members: Soham Roy, Priyanka </a:t>
            </a:r>
            <a:r>
              <a:rPr lang="en-US" sz="2400" err="1">
                <a:solidFill>
                  <a:schemeClr val="accent1">
                    <a:lumMod val="40000"/>
                    <a:lumOff val="60000"/>
                  </a:schemeClr>
                </a:solidFill>
              </a:rPr>
              <a:t>Gogineni</a:t>
            </a:r>
            <a:r>
              <a:rPr lang="en-US" sz="2400">
                <a:solidFill>
                  <a:schemeClr val="accent1">
                    <a:lumMod val="40000"/>
                    <a:lumOff val="60000"/>
                  </a:schemeClr>
                </a:solidFill>
              </a:rPr>
              <a:t>, Harish Datta Kari, Tim Daffner</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C565F-FFE4-884F-9769-09717C684B9E}"/>
              </a:ext>
            </a:extLst>
          </p:cNvPr>
          <p:cNvSpPr>
            <a:spLocks noGrp="1"/>
          </p:cNvSpPr>
          <p:nvPr>
            <p:ph type="title"/>
          </p:nvPr>
        </p:nvSpPr>
        <p:spPr/>
        <p:txBody>
          <a:bodyPr/>
          <a:lstStyle/>
          <a:p>
            <a:r>
              <a:rPr lang="en-US"/>
              <a:t>Expertise</a:t>
            </a:r>
          </a:p>
        </p:txBody>
      </p:sp>
      <p:sp>
        <p:nvSpPr>
          <p:cNvPr id="3" name="Content Placeholder 2">
            <a:extLst>
              <a:ext uri="{FF2B5EF4-FFF2-40B4-BE49-F238E27FC236}">
                <a16:creationId xmlns:a16="http://schemas.microsoft.com/office/drawing/2014/main" id="{094E7B3B-A318-31B2-AE70-FC99C50C28B7}"/>
              </a:ext>
            </a:extLst>
          </p:cNvPr>
          <p:cNvSpPr>
            <a:spLocks noGrp="1"/>
          </p:cNvSpPr>
          <p:nvPr>
            <p:ph idx="1"/>
          </p:nvPr>
        </p:nvSpPr>
        <p:spPr/>
        <p:txBody>
          <a:bodyPr/>
          <a:lstStyle/>
          <a:p>
            <a:pPr marL="305435" indent="-305435"/>
            <a:r>
              <a:rPr lang="en-US" dirty="0"/>
              <a:t>Tim Daffner – Raspberry Pi, Python.  If needed C#, C++ and Java.  Working on learning AWS </a:t>
            </a:r>
            <a:r>
              <a:rPr lang="en-US" dirty="0" err="1"/>
              <a:t>Rekognition</a:t>
            </a:r>
            <a:r>
              <a:rPr lang="en-US" dirty="0"/>
              <a:t> and S3.</a:t>
            </a:r>
          </a:p>
          <a:p>
            <a:pPr marL="305435" indent="-305435"/>
            <a:r>
              <a:rPr lang="en-US" dirty="0"/>
              <a:t>Soham Roy – </a:t>
            </a:r>
            <a:r>
              <a:rPr lang="en-US" dirty="0" err="1"/>
              <a:t>Javascript</a:t>
            </a:r>
            <a:r>
              <a:rPr lang="en-US" dirty="0"/>
              <a:t>, Python and AWS services</a:t>
            </a:r>
          </a:p>
          <a:p>
            <a:pPr marL="305435" indent="-305435"/>
            <a:r>
              <a:rPr lang="en-US" dirty="0"/>
              <a:t>Priyanka </a:t>
            </a:r>
            <a:r>
              <a:rPr lang="en-US" dirty="0" err="1"/>
              <a:t>Gogineni</a:t>
            </a:r>
            <a:r>
              <a:rPr lang="en-US" dirty="0"/>
              <a:t> - Python, Testing. Learning AWS.</a:t>
            </a:r>
          </a:p>
          <a:p>
            <a:pPr marL="305435" indent="-305435"/>
            <a:r>
              <a:rPr lang="en-US" dirty="0"/>
              <a:t>Harish Datta Kari - Python,  AWS </a:t>
            </a:r>
            <a:r>
              <a:rPr lang="en-US" dirty="0" err="1"/>
              <a:t>Rekognition</a:t>
            </a:r>
            <a:r>
              <a:rPr lang="en-US" dirty="0"/>
              <a:t> and AWS S3</a:t>
            </a:r>
          </a:p>
          <a:p>
            <a:pPr marL="305435" indent="-305435"/>
            <a:endParaRPr lang="en-US" dirty="0"/>
          </a:p>
          <a:p>
            <a:pPr marL="305435" indent="-305435"/>
            <a:endParaRPr lang="en-US" dirty="0"/>
          </a:p>
        </p:txBody>
      </p:sp>
    </p:spTree>
    <p:extLst>
      <p:ext uri="{BB962C8B-B14F-4D97-AF65-F5344CB8AC3E}">
        <p14:creationId xmlns:p14="http://schemas.microsoft.com/office/powerpoint/2010/main" val="37685459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7874E-1A7C-BFBB-3400-DD61DAEAB4F9}"/>
              </a:ext>
            </a:extLst>
          </p:cNvPr>
          <p:cNvSpPr>
            <a:spLocks noGrp="1"/>
          </p:cNvSpPr>
          <p:nvPr>
            <p:ph type="title"/>
          </p:nvPr>
        </p:nvSpPr>
        <p:spPr/>
        <p:txBody>
          <a:bodyPr/>
          <a:lstStyle/>
          <a:p>
            <a:r>
              <a:rPr lang="en-US"/>
              <a:t>Collaborative Tools</a:t>
            </a:r>
          </a:p>
        </p:txBody>
      </p:sp>
      <p:sp>
        <p:nvSpPr>
          <p:cNvPr id="3" name="Content Placeholder 2">
            <a:extLst>
              <a:ext uri="{FF2B5EF4-FFF2-40B4-BE49-F238E27FC236}">
                <a16:creationId xmlns:a16="http://schemas.microsoft.com/office/drawing/2014/main" id="{7349A5EA-E35F-B607-32BD-9DA52B29AD46}"/>
              </a:ext>
            </a:extLst>
          </p:cNvPr>
          <p:cNvSpPr>
            <a:spLocks noGrp="1"/>
          </p:cNvSpPr>
          <p:nvPr>
            <p:ph idx="1"/>
          </p:nvPr>
        </p:nvSpPr>
        <p:spPr/>
        <p:txBody>
          <a:bodyPr/>
          <a:lstStyle/>
          <a:p>
            <a:r>
              <a:rPr lang="en-US" err="1"/>
              <a:t>Github</a:t>
            </a:r>
            <a:r>
              <a:rPr lang="en-US"/>
              <a:t> to publish code and readme files</a:t>
            </a:r>
          </a:p>
          <a:p>
            <a:r>
              <a:rPr lang="en-US"/>
              <a:t>Discord for team communication and meetings</a:t>
            </a:r>
          </a:p>
          <a:p>
            <a:r>
              <a:rPr lang="en-US"/>
              <a:t>Meeting in person </a:t>
            </a:r>
          </a:p>
        </p:txBody>
      </p:sp>
    </p:spTree>
    <p:extLst>
      <p:ext uri="{BB962C8B-B14F-4D97-AF65-F5344CB8AC3E}">
        <p14:creationId xmlns:p14="http://schemas.microsoft.com/office/powerpoint/2010/main" val="8252792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sz="1200">
                <a:solidFill>
                  <a:schemeClr val="bg2"/>
                </a:solidFill>
              </a:rPr>
              <a:t>Soham Roy – </a:t>
            </a:r>
            <a:r>
              <a:rPr lang="en-US" sz="1200">
                <a:solidFill>
                  <a:schemeClr val="accent1">
                    <a:lumMod val="40000"/>
                    <a:lumOff val="60000"/>
                  </a:schemeClr>
                </a:solidFill>
                <a:hlinkClick r:id="rId3">
                  <a:extLst>
                    <a:ext uri="{A12FA001-AC4F-418D-AE19-62706E023703}">
                      <ahyp:hlinkClr xmlns:ahyp="http://schemas.microsoft.com/office/drawing/2018/hyperlinkcolor" val="tx"/>
                    </a:ext>
                  </a:extLst>
                </a:hlinkClick>
              </a:rPr>
              <a:t>roy.28@wright.edu</a:t>
            </a:r>
            <a:endParaRPr lang="en-US" sz="1200">
              <a:solidFill>
                <a:schemeClr val="accent1">
                  <a:lumMod val="40000"/>
                  <a:lumOff val="60000"/>
                </a:schemeClr>
              </a:solidFill>
            </a:endParaRPr>
          </a:p>
          <a:p>
            <a:r>
              <a:rPr lang="en-US" sz="1200">
                <a:solidFill>
                  <a:schemeClr val="bg1"/>
                </a:solidFill>
              </a:rPr>
              <a:t>Priyanka </a:t>
            </a:r>
            <a:r>
              <a:rPr lang="en-US" sz="1200" err="1">
                <a:solidFill>
                  <a:schemeClr val="bg1"/>
                </a:solidFill>
              </a:rPr>
              <a:t>Gogineni</a:t>
            </a:r>
            <a:r>
              <a:rPr lang="en-US" sz="1200">
                <a:solidFill>
                  <a:schemeClr val="bg1"/>
                </a:solidFill>
              </a:rPr>
              <a:t> – </a:t>
            </a:r>
            <a:r>
              <a:rPr lang="en-US" sz="1200">
                <a:solidFill>
                  <a:schemeClr val="accent1">
                    <a:lumMod val="40000"/>
                    <a:lumOff val="60000"/>
                  </a:schemeClr>
                </a:solidFill>
                <a:hlinkClick r:id="rId4">
                  <a:extLst>
                    <a:ext uri="{A12FA001-AC4F-418D-AE19-62706E023703}">
                      <ahyp:hlinkClr xmlns:ahyp="http://schemas.microsoft.com/office/drawing/2018/hyperlinkcolor" val="tx"/>
                    </a:ext>
                  </a:extLst>
                </a:hlinkClick>
              </a:rPr>
              <a:t>gogineni.36@wright.edu</a:t>
            </a:r>
            <a:endParaRPr lang="en-US" sz="1200">
              <a:solidFill>
                <a:schemeClr val="accent1">
                  <a:lumMod val="40000"/>
                  <a:lumOff val="60000"/>
                </a:schemeClr>
              </a:solidFill>
            </a:endParaRPr>
          </a:p>
          <a:p>
            <a:r>
              <a:rPr lang="en-US" sz="1200">
                <a:solidFill>
                  <a:schemeClr val="bg1"/>
                </a:solidFill>
              </a:rPr>
              <a:t>Harish Datta Kari –</a:t>
            </a:r>
            <a:r>
              <a:rPr lang="en-US" sz="1200">
                <a:solidFill>
                  <a:schemeClr val="accent1">
                    <a:lumMod val="40000"/>
                    <a:lumOff val="60000"/>
                  </a:schemeClr>
                </a:solidFill>
              </a:rPr>
              <a:t> </a:t>
            </a:r>
            <a:r>
              <a:rPr lang="en-US" sz="1200">
                <a:solidFill>
                  <a:schemeClr val="accent1">
                    <a:lumMod val="40000"/>
                    <a:lumOff val="60000"/>
                  </a:schemeClr>
                </a:solidFill>
                <a:hlinkClick r:id="rId5">
                  <a:extLst>
                    <a:ext uri="{A12FA001-AC4F-418D-AE19-62706E023703}">
                      <ahyp:hlinkClr xmlns:ahyp="http://schemas.microsoft.com/office/drawing/2018/hyperlinkcolor" val="tx"/>
                    </a:ext>
                  </a:extLst>
                </a:hlinkClick>
              </a:rPr>
              <a:t>kari.11@wright.edu</a:t>
            </a:r>
            <a:endParaRPr lang="en-US" sz="1200">
              <a:solidFill>
                <a:schemeClr val="accent1">
                  <a:lumMod val="40000"/>
                  <a:lumOff val="60000"/>
                </a:schemeClr>
              </a:solidFill>
            </a:endParaRPr>
          </a:p>
          <a:p>
            <a:r>
              <a:rPr lang="en-US" sz="1200">
                <a:solidFill>
                  <a:schemeClr val="bg1"/>
                </a:solidFill>
              </a:rPr>
              <a:t>Tim Daffner – </a:t>
            </a:r>
            <a:r>
              <a:rPr lang="en-US" sz="1200">
                <a:solidFill>
                  <a:schemeClr val="accent1">
                    <a:lumMod val="40000"/>
                    <a:lumOff val="60000"/>
                  </a:schemeClr>
                </a:solidFill>
              </a:rPr>
              <a:t>daffner.3@wright.edu</a:t>
            </a:r>
          </a:p>
          <a:p>
            <a:endParaRPr lang="en-US">
              <a:solidFill>
                <a:schemeClr val="bg2"/>
              </a:solidFill>
            </a:endParaRPr>
          </a:p>
          <a:p>
            <a:endParaRPr lang="en-US">
              <a:solidFill>
                <a:schemeClr val="bg2"/>
              </a:solidFill>
            </a:endParaRPr>
          </a:p>
          <a:p>
            <a:endParaRPr lang="en-US">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077542183"/>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phic 4" descr="No Littering with solid fill">
            <a:extLst>
              <a:ext uri="{FF2B5EF4-FFF2-40B4-BE49-F238E27FC236}">
                <a16:creationId xmlns:a16="http://schemas.microsoft.com/office/drawing/2014/main" id="{E1E8D6A1-BF65-B0C1-2E99-D70183CC2B3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6587" y="818408"/>
            <a:ext cx="2092036" cy="2092036"/>
          </a:xfrm>
          <a:prstGeom prst="rect">
            <a:avLst/>
          </a:prstGeom>
        </p:spPr>
      </p:pic>
      <p:sp>
        <p:nvSpPr>
          <p:cNvPr id="6" name="Rectangle 5">
            <a:extLst>
              <a:ext uri="{FF2B5EF4-FFF2-40B4-BE49-F238E27FC236}">
                <a16:creationId xmlns:a16="http://schemas.microsoft.com/office/drawing/2014/main" id="{5F39FFAF-ADE6-E4DB-F557-85C2B7B6D6BF}"/>
              </a:ext>
            </a:extLst>
          </p:cNvPr>
          <p:cNvSpPr/>
          <p:nvPr/>
        </p:nvSpPr>
        <p:spPr>
          <a:xfrm>
            <a:off x="2392367" y="2109627"/>
            <a:ext cx="3955506" cy="923330"/>
          </a:xfrm>
          <a:prstGeom prst="rect">
            <a:avLst/>
          </a:prstGeom>
          <a:noFill/>
        </p:spPr>
        <p:txBody>
          <a:bodyPr wrap="none" lIns="91440" tIns="45720" rIns="91440" bIns="45720">
            <a:spAutoFit/>
          </a:bodyPr>
          <a:lstStyle/>
          <a:p>
            <a:pPr algn="ctr"/>
            <a:r>
              <a:rPr lang="en-US" sz="5400" b="0" cap="none" spc="0">
                <a:ln w="0"/>
                <a:gradFill>
                  <a:gsLst>
                    <a:gs pos="21000">
                      <a:srgbClr val="53575C"/>
                    </a:gs>
                    <a:gs pos="88000">
                      <a:srgbClr val="C5C7CA"/>
                    </a:gs>
                  </a:gsLst>
                  <a:lin ang="5400000"/>
                </a:gradFill>
                <a:effectLst/>
              </a:rPr>
              <a:t>Green Count</a:t>
            </a:r>
          </a:p>
        </p:txBody>
      </p:sp>
      <p:sp>
        <p:nvSpPr>
          <p:cNvPr id="7" name="Rectangle 6">
            <a:extLst>
              <a:ext uri="{FF2B5EF4-FFF2-40B4-BE49-F238E27FC236}">
                <a16:creationId xmlns:a16="http://schemas.microsoft.com/office/drawing/2014/main" id="{28E7D534-011F-1E5C-4E22-CB5E5DD4421D}"/>
              </a:ext>
            </a:extLst>
          </p:cNvPr>
          <p:cNvSpPr/>
          <p:nvPr/>
        </p:nvSpPr>
        <p:spPr>
          <a:xfrm>
            <a:off x="3931725" y="3155470"/>
            <a:ext cx="4323043" cy="400110"/>
          </a:xfrm>
          <a:prstGeom prst="rect">
            <a:avLst/>
          </a:prstGeom>
          <a:noFill/>
        </p:spPr>
        <p:txBody>
          <a:bodyPr wrap="none" lIns="91440" tIns="45720" rIns="91440" bIns="45720">
            <a:spAutoFit/>
          </a:bodyPr>
          <a:lstStyle/>
          <a:p>
            <a:pPr algn="ctr"/>
            <a:r>
              <a:rPr lang="en-US" sz="2000" b="1">
                <a:ln w="9525">
                  <a:solidFill>
                    <a:schemeClr val="bg1"/>
                  </a:solidFill>
                  <a:prstDash val="solid"/>
                </a:ln>
                <a:effectLst>
                  <a:outerShdw blurRad="12700" dist="38100" dir="2700000" algn="tl" rotWithShape="0">
                    <a:schemeClr val="bg1">
                      <a:lumMod val="50000"/>
                    </a:schemeClr>
                  </a:outerShdw>
                </a:effectLst>
              </a:rPr>
              <a:t>A Product for the Earth Conscious</a:t>
            </a:r>
            <a:endParaRPr lang="en-US" sz="2000"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 name="TextBox 7">
            <a:extLst>
              <a:ext uri="{FF2B5EF4-FFF2-40B4-BE49-F238E27FC236}">
                <a16:creationId xmlns:a16="http://schemas.microsoft.com/office/drawing/2014/main" id="{8CBEE75B-B159-DD62-74AB-5D78A59706EC}"/>
              </a:ext>
            </a:extLst>
          </p:cNvPr>
          <p:cNvSpPr txBox="1"/>
          <p:nvPr/>
        </p:nvSpPr>
        <p:spPr>
          <a:xfrm>
            <a:off x="506680" y="5267019"/>
            <a:ext cx="10865922" cy="1354217"/>
          </a:xfrm>
          <a:prstGeom prst="rect">
            <a:avLst/>
          </a:prstGeom>
          <a:noFill/>
        </p:spPr>
        <p:txBody>
          <a:bodyPr wrap="square" rtlCol="0">
            <a:spAutoFit/>
          </a:bodyPr>
          <a:lstStyle/>
          <a:p>
            <a:r>
              <a:rPr lang="en-US">
                <a:solidFill>
                  <a:schemeClr val="accent1">
                    <a:lumMod val="40000"/>
                    <a:lumOff val="60000"/>
                  </a:schemeClr>
                </a:solidFill>
              </a:rPr>
              <a:t>Recycling is currently a 60.41 Billion dollar a year business.  That number is expected to grow to as much as 88.01 Billion by 2030.  Recycling not only helps the earth but is big business as well.  As people become more aware of the harm caused by landfills, recycling is growing at an exponential rate.</a:t>
            </a:r>
            <a:endParaRPr lang="en-US" sz="1000">
              <a:solidFill>
                <a:schemeClr val="accent1">
                  <a:lumMod val="40000"/>
                  <a:lumOff val="60000"/>
                </a:schemeClr>
              </a:solidFill>
            </a:endParaRPr>
          </a:p>
          <a:p>
            <a:r>
              <a:rPr lang="en-US" sz="1000">
                <a:solidFill>
                  <a:schemeClr val="accent1">
                    <a:lumMod val="40000"/>
                    <a:lumOff val="60000"/>
                  </a:schemeClr>
                </a:solidFill>
              </a:rPr>
              <a:t>*Statistics from www.statista.com</a:t>
            </a:r>
          </a:p>
          <a:p>
            <a:endParaRPr lang="en-US">
              <a:solidFill>
                <a:schemeClr val="accent1">
                  <a:lumMod val="40000"/>
                  <a:lumOff val="60000"/>
                </a:schemeClr>
              </a:solidFill>
            </a:endParaRPr>
          </a:p>
        </p:txBody>
      </p:sp>
    </p:spTree>
    <p:extLst>
      <p:ext uri="{BB962C8B-B14F-4D97-AF65-F5344CB8AC3E}">
        <p14:creationId xmlns:p14="http://schemas.microsoft.com/office/powerpoint/2010/main" val="170334259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3B2C-3B56-DAFB-FB9D-CCA9A928CEEA}"/>
              </a:ext>
            </a:extLst>
          </p:cNvPr>
          <p:cNvSpPr>
            <a:spLocks noGrp="1"/>
          </p:cNvSpPr>
          <p:nvPr>
            <p:ph type="title"/>
          </p:nvPr>
        </p:nvSpPr>
        <p:spPr/>
        <p:txBody>
          <a:bodyPr/>
          <a:lstStyle/>
          <a:p>
            <a:r>
              <a:rPr lang="en-US"/>
              <a:t>What Does this product address?</a:t>
            </a:r>
          </a:p>
        </p:txBody>
      </p:sp>
      <p:sp>
        <p:nvSpPr>
          <p:cNvPr id="3" name="Content Placeholder 2">
            <a:extLst>
              <a:ext uri="{FF2B5EF4-FFF2-40B4-BE49-F238E27FC236}">
                <a16:creationId xmlns:a16="http://schemas.microsoft.com/office/drawing/2014/main" id="{B8EB6069-4CF0-BE98-E0BC-414B559B6B41}"/>
              </a:ext>
            </a:extLst>
          </p:cNvPr>
          <p:cNvSpPr>
            <a:spLocks noGrp="1"/>
          </p:cNvSpPr>
          <p:nvPr>
            <p:ph idx="1"/>
          </p:nvPr>
        </p:nvSpPr>
        <p:spPr/>
        <p:txBody>
          <a:bodyPr/>
          <a:lstStyle/>
          <a:p>
            <a:r>
              <a:rPr lang="en-US" dirty="0"/>
              <a:t>People are more conscious of recycling so what info can they gain from it?</a:t>
            </a:r>
          </a:p>
          <a:p>
            <a:r>
              <a:rPr lang="en-US" dirty="0"/>
              <a:t>This product will help keep count of how many things people recycle per day.</a:t>
            </a:r>
          </a:p>
          <a:p>
            <a:r>
              <a:rPr lang="en-US" dirty="0"/>
              <a:t>The product will also let the user know exactly what they are recycling be it paper, plastic or cardboard.</a:t>
            </a:r>
          </a:p>
        </p:txBody>
      </p:sp>
    </p:spTree>
    <p:extLst>
      <p:ext uri="{BB962C8B-B14F-4D97-AF65-F5344CB8AC3E}">
        <p14:creationId xmlns:p14="http://schemas.microsoft.com/office/powerpoint/2010/main" val="423505646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01CC-BAC0-0135-E3A2-2DBE645B0DF4}"/>
              </a:ext>
            </a:extLst>
          </p:cNvPr>
          <p:cNvSpPr>
            <a:spLocks noGrp="1"/>
          </p:cNvSpPr>
          <p:nvPr>
            <p:ph type="title"/>
          </p:nvPr>
        </p:nvSpPr>
        <p:spPr/>
        <p:txBody>
          <a:bodyPr/>
          <a:lstStyle/>
          <a:p>
            <a:r>
              <a:rPr lang="en-US"/>
              <a:t>How do we address this?</a:t>
            </a:r>
          </a:p>
        </p:txBody>
      </p:sp>
      <p:sp>
        <p:nvSpPr>
          <p:cNvPr id="3" name="Content Placeholder 2">
            <a:extLst>
              <a:ext uri="{FF2B5EF4-FFF2-40B4-BE49-F238E27FC236}">
                <a16:creationId xmlns:a16="http://schemas.microsoft.com/office/drawing/2014/main" id="{C9F66158-7FEB-43DE-4C32-987E52739708}"/>
              </a:ext>
            </a:extLst>
          </p:cNvPr>
          <p:cNvSpPr>
            <a:spLocks noGrp="1"/>
          </p:cNvSpPr>
          <p:nvPr>
            <p:ph idx="1"/>
          </p:nvPr>
        </p:nvSpPr>
        <p:spPr/>
        <p:txBody>
          <a:bodyPr/>
          <a:lstStyle/>
          <a:p>
            <a:pPr marL="305435" indent="-305435"/>
            <a:r>
              <a:rPr lang="en-US" dirty="0"/>
              <a:t>This product uses an IoT approach.</a:t>
            </a:r>
          </a:p>
          <a:p>
            <a:pPr marL="305435" indent="-305435"/>
            <a:r>
              <a:rPr lang="en-US" dirty="0"/>
              <a:t>A camera will be attached to the users recycling bin.  Every time an item is recycled, a picture is snapped.</a:t>
            </a:r>
          </a:p>
          <a:p>
            <a:pPr marL="305435" indent="-305435"/>
            <a:r>
              <a:rPr lang="en-US" dirty="0"/>
              <a:t>That picture will be uploaded to a photo bucket where it will be analyzed by a Cloud service provider (AWS or Azure).</a:t>
            </a:r>
          </a:p>
          <a:p>
            <a:pPr marL="305435" indent="-305435"/>
            <a:r>
              <a:rPr lang="en-US" dirty="0"/>
              <a:t>The user will get information back on a webapp that lets them keep track of what they are recycling and how much they are recycling per day.</a:t>
            </a:r>
          </a:p>
        </p:txBody>
      </p:sp>
    </p:spTree>
    <p:extLst>
      <p:ext uri="{BB962C8B-B14F-4D97-AF65-F5344CB8AC3E}">
        <p14:creationId xmlns:p14="http://schemas.microsoft.com/office/powerpoint/2010/main" val="15825224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9196-C72E-CCE7-D475-6EDAD242B5D1}"/>
              </a:ext>
            </a:extLst>
          </p:cNvPr>
          <p:cNvSpPr>
            <a:spLocks noGrp="1"/>
          </p:cNvSpPr>
          <p:nvPr>
            <p:ph type="title"/>
          </p:nvPr>
        </p:nvSpPr>
        <p:spPr/>
        <p:txBody>
          <a:bodyPr/>
          <a:lstStyle/>
          <a:p>
            <a:r>
              <a:rPr lang="en-US"/>
              <a:t>Concept &amp; Justification</a:t>
            </a:r>
          </a:p>
        </p:txBody>
      </p:sp>
      <p:sp>
        <p:nvSpPr>
          <p:cNvPr id="3" name="Content Placeholder 2">
            <a:extLst>
              <a:ext uri="{FF2B5EF4-FFF2-40B4-BE49-F238E27FC236}">
                <a16:creationId xmlns:a16="http://schemas.microsoft.com/office/drawing/2014/main" id="{2F2648A4-DEF3-6488-BE8C-B36CEDBFDAA9}"/>
              </a:ext>
            </a:extLst>
          </p:cNvPr>
          <p:cNvSpPr>
            <a:spLocks noGrp="1"/>
          </p:cNvSpPr>
          <p:nvPr>
            <p:ph idx="1"/>
          </p:nvPr>
        </p:nvSpPr>
        <p:spPr/>
        <p:txBody>
          <a:bodyPr/>
          <a:lstStyle/>
          <a:p>
            <a:pPr marL="0" indent="0">
              <a:buNone/>
            </a:pPr>
            <a:r>
              <a:rPr lang="en-US" dirty="0"/>
              <a:t>	The prototype unit will utilize a Raspberry Pi with a camera and motion sensor attached.  When motion occurs at the recycle bin, the Pi will trigger the camera to snap a picture.  Using </a:t>
            </a:r>
            <a:r>
              <a:rPr lang="en-US" dirty="0" err="1"/>
              <a:t>WiFi</a:t>
            </a:r>
            <a:r>
              <a:rPr lang="en-US" dirty="0"/>
              <a:t>, the Pi will then send the picture to a webserver using Amazon S3.  The picture will then be analyzed using AWS </a:t>
            </a:r>
            <a:r>
              <a:rPr lang="en-US" dirty="0" err="1"/>
              <a:t>Rekognition</a:t>
            </a:r>
            <a:r>
              <a:rPr lang="en-US" dirty="0"/>
              <a:t>.  Should it be the case that we cannot train </a:t>
            </a:r>
            <a:r>
              <a:rPr lang="en-US" dirty="0" err="1"/>
              <a:t>Rekognition</a:t>
            </a:r>
            <a:r>
              <a:rPr lang="en-US" dirty="0"/>
              <a:t>, there are other services we can use to support our project.  The results will be sent to a webapp that the user can view.</a:t>
            </a:r>
          </a:p>
          <a:p>
            <a:pPr marL="0" indent="0">
              <a:buNone/>
            </a:pPr>
            <a:r>
              <a:rPr lang="en-US" dirty="0"/>
              <a:t>	The reason this product will be successful is that people, especially the younger generations, realize how important recycling is.  They will want to keep track of their recycling and know that they are doing their part.</a:t>
            </a:r>
          </a:p>
        </p:txBody>
      </p:sp>
    </p:spTree>
    <p:extLst>
      <p:ext uri="{BB962C8B-B14F-4D97-AF65-F5344CB8AC3E}">
        <p14:creationId xmlns:p14="http://schemas.microsoft.com/office/powerpoint/2010/main" val="916929689"/>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5BCEF-7FD0-3325-8197-4C6A60A8FE06}"/>
              </a:ext>
            </a:extLst>
          </p:cNvPr>
          <p:cNvSpPr>
            <a:spLocks noGrp="1"/>
          </p:cNvSpPr>
          <p:nvPr>
            <p:ph type="title"/>
          </p:nvPr>
        </p:nvSpPr>
        <p:spPr/>
        <p:txBody>
          <a:bodyPr/>
          <a:lstStyle/>
          <a:p>
            <a:r>
              <a:rPr lang="en-US"/>
              <a:t>Market Research</a:t>
            </a:r>
          </a:p>
        </p:txBody>
      </p:sp>
      <p:sp>
        <p:nvSpPr>
          <p:cNvPr id="3" name="Content Placeholder 2">
            <a:extLst>
              <a:ext uri="{FF2B5EF4-FFF2-40B4-BE49-F238E27FC236}">
                <a16:creationId xmlns:a16="http://schemas.microsoft.com/office/drawing/2014/main" id="{D45ABF2E-1AA3-82A5-70BA-E51037EB1A15}"/>
              </a:ext>
            </a:extLst>
          </p:cNvPr>
          <p:cNvSpPr>
            <a:spLocks noGrp="1"/>
          </p:cNvSpPr>
          <p:nvPr>
            <p:ph idx="1"/>
          </p:nvPr>
        </p:nvSpPr>
        <p:spPr>
          <a:xfrm>
            <a:off x="581192" y="1934312"/>
            <a:ext cx="11029615" cy="3924487"/>
          </a:xfrm>
        </p:spPr>
        <p:txBody>
          <a:bodyPr/>
          <a:lstStyle/>
          <a:p>
            <a:pPr marL="305435" indent="-305435"/>
            <a:endParaRPr lang="en-US"/>
          </a:p>
          <a:p>
            <a:pPr marL="0" indent="0">
              <a:buNone/>
            </a:pPr>
            <a:endParaRPr lang="en-US"/>
          </a:p>
          <a:p>
            <a:pPr marL="305435" indent="-305435"/>
            <a:endParaRPr lang="en-US"/>
          </a:p>
        </p:txBody>
      </p:sp>
      <p:pic>
        <p:nvPicPr>
          <p:cNvPr id="6" name="Picture 6" descr="A picture containing parking, bin, kitchen appliance&#10;&#10;Description automatically generated">
            <a:extLst>
              <a:ext uri="{FF2B5EF4-FFF2-40B4-BE49-F238E27FC236}">
                <a16:creationId xmlns:a16="http://schemas.microsoft.com/office/drawing/2014/main" id="{79624ED5-DF46-DD15-2B28-9F6FCCAD7DA6}"/>
              </a:ext>
            </a:extLst>
          </p:cNvPr>
          <p:cNvPicPr>
            <a:picLocks noChangeAspect="1"/>
          </p:cNvPicPr>
          <p:nvPr/>
        </p:nvPicPr>
        <p:blipFill>
          <a:blip r:embed="rId2"/>
          <a:stretch>
            <a:fillRect/>
          </a:stretch>
        </p:blipFill>
        <p:spPr>
          <a:xfrm>
            <a:off x="259724" y="2025726"/>
            <a:ext cx="2743200" cy="2570433"/>
          </a:xfrm>
          <a:prstGeom prst="rect">
            <a:avLst/>
          </a:prstGeom>
        </p:spPr>
      </p:pic>
      <p:pic>
        <p:nvPicPr>
          <p:cNvPr id="7" name="Picture 7" descr="A picture containing text, wall, indoor, bin&#10;&#10;Description automatically generated">
            <a:extLst>
              <a:ext uri="{FF2B5EF4-FFF2-40B4-BE49-F238E27FC236}">
                <a16:creationId xmlns:a16="http://schemas.microsoft.com/office/drawing/2014/main" id="{AEF49F77-FCA2-E3F0-6741-7CF1285EA380}"/>
              </a:ext>
            </a:extLst>
          </p:cNvPr>
          <p:cNvPicPr>
            <a:picLocks noChangeAspect="1"/>
          </p:cNvPicPr>
          <p:nvPr/>
        </p:nvPicPr>
        <p:blipFill>
          <a:blip r:embed="rId3"/>
          <a:stretch>
            <a:fillRect/>
          </a:stretch>
        </p:blipFill>
        <p:spPr>
          <a:xfrm>
            <a:off x="4225344" y="1858426"/>
            <a:ext cx="2743200" cy="2910401"/>
          </a:xfrm>
          <a:prstGeom prst="rect">
            <a:avLst/>
          </a:prstGeom>
        </p:spPr>
      </p:pic>
      <p:pic>
        <p:nvPicPr>
          <p:cNvPr id="8" name="Picture 8" descr="A picture containing sitting, black&#10;&#10;Description automatically generated">
            <a:extLst>
              <a:ext uri="{FF2B5EF4-FFF2-40B4-BE49-F238E27FC236}">
                <a16:creationId xmlns:a16="http://schemas.microsoft.com/office/drawing/2014/main" id="{0550E67F-FF08-1BFA-D095-2516401A1877}"/>
              </a:ext>
            </a:extLst>
          </p:cNvPr>
          <p:cNvPicPr>
            <a:picLocks noChangeAspect="1"/>
          </p:cNvPicPr>
          <p:nvPr/>
        </p:nvPicPr>
        <p:blipFill>
          <a:blip r:embed="rId4"/>
          <a:stretch>
            <a:fillRect/>
          </a:stretch>
        </p:blipFill>
        <p:spPr>
          <a:xfrm>
            <a:off x="8056808" y="2026859"/>
            <a:ext cx="2743200" cy="2729156"/>
          </a:xfrm>
          <a:prstGeom prst="rect">
            <a:avLst/>
          </a:prstGeom>
        </p:spPr>
      </p:pic>
      <p:sp>
        <p:nvSpPr>
          <p:cNvPr id="9" name="TextBox 8">
            <a:extLst>
              <a:ext uri="{FF2B5EF4-FFF2-40B4-BE49-F238E27FC236}">
                <a16:creationId xmlns:a16="http://schemas.microsoft.com/office/drawing/2014/main" id="{91F76D20-ADD1-7E89-6929-0079D6650259}"/>
              </a:ext>
            </a:extLst>
          </p:cNvPr>
          <p:cNvSpPr txBox="1"/>
          <p:nvPr/>
        </p:nvSpPr>
        <p:spPr>
          <a:xfrm>
            <a:off x="8172718" y="4770549"/>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Simplehuman</a:t>
            </a:r>
            <a:r>
              <a:rPr lang="en-US"/>
              <a:t> 58 Liter / 15.3 Gallon Rectangular Hands-Free Dual Compartment Recycling Kitchen Step Trash Can</a:t>
            </a:r>
          </a:p>
          <a:p>
            <a:r>
              <a:rPr lang="en-US"/>
              <a:t>197.99 Dollars</a:t>
            </a:r>
          </a:p>
          <a:p>
            <a:endParaRPr lang="en-US"/>
          </a:p>
        </p:txBody>
      </p:sp>
      <p:sp>
        <p:nvSpPr>
          <p:cNvPr id="10" name="TextBox 9">
            <a:extLst>
              <a:ext uri="{FF2B5EF4-FFF2-40B4-BE49-F238E27FC236}">
                <a16:creationId xmlns:a16="http://schemas.microsoft.com/office/drawing/2014/main" id="{B3F9EE93-07FA-1ACB-D46B-7676E891C922}"/>
              </a:ext>
            </a:extLst>
          </p:cNvPr>
          <p:cNvSpPr txBox="1"/>
          <p:nvPr/>
        </p:nvSpPr>
        <p:spPr>
          <a:xfrm>
            <a:off x="4223197" y="4773232"/>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iTouchless</a:t>
            </a:r>
            <a:r>
              <a:rPr lang="en-US"/>
              <a:t> </a:t>
            </a:r>
            <a:r>
              <a:rPr lang="en-US" err="1"/>
              <a:t>SoftStep</a:t>
            </a:r>
            <a:r>
              <a:rPr lang="en-US"/>
              <a:t> 16 Gallon Dual Compartment Trash Can Recycler</a:t>
            </a:r>
          </a:p>
          <a:p>
            <a:r>
              <a:rPr lang="en-US"/>
              <a:t>189.99 Dollars</a:t>
            </a:r>
          </a:p>
        </p:txBody>
      </p:sp>
      <p:sp>
        <p:nvSpPr>
          <p:cNvPr id="11" name="TextBox 10">
            <a:extLst>
              <a:ext uri="{FF2B5EF4-FFF2-40B4-BE49-F238E27FC236}">
                <a16:creationId xmlns:a16="http://schemas.microsoft.com/office/drawing/2014/main" id="{5B5C806F-1EC6-C471-FF33-0735E2F7E2BF}"/>
              </a:ext>
            </a:extLst>
          </p:cNvPr>
          <p:cNvSpPr txBox="1"/>
          <p:nvPr/>
        </p:nvSpPr>
        <p:spPr>
          <a:xfrm>
            <a:off x="257577" y="4754450"/>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Home Zone Living 16 Gallon Dual Trash Can for Recycling and Trash with </a:t>
            </a:r>
            <a:r>
              <a:rPr lang="en-US" err="1"/>
              <a:t>CleanAura</a:t>
            </a:r>
            <a:r>
              <a:rPr lang="en-US"/>
              <a:t> Odor Control</a:t>
            </a:r>
          </a:p>
          <a:p>
            <a:r>
              <a:rPr lang="en-US"/>
              <a:t>169.99 Dollars</a:t>
            </a:r>
          </a:p>
          <a:p>
            <a:endParaRPr lang="en-US"/>
          </a:p>
        </p:txBody>
      </p:sp>
    </p:spTree>
    <p:extLst>
      <p:ext uri="{BB962C8B-B14F-4D97-AF65-F5344CB8AC3E}">
        <p14:creationId xmlns:p14="http://schemas.microsoft.com/office/powerpoint/2010/main" val="421386388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FE884-F82B-D526-3D37-703D09C6A2F0}"/>
              </a:ext>
            </a:extLst>
          </p:cNvPr>
          <p:cNvSpPr>
            <a:spLocks noGrp="1"/>
          </p:cNvSpPr>
          <p:nvPr>
            <p:ph type="title"/>
          </p:nvPr>
        </p:nvSpPr>
        <p:spPr/>
        <p:txBody>
          <a:bodyPr/>
          <a:lstStyle/>
          <a:p>
            <a:r>
              <a:rPr lang="en-US"/>
              <a:t>Market Research</a:t>
            </a:r>
          </a:p>
        </p:txBody>
      </p:sp>
      <p:sp>
        <p:nvSpPr>
          <p:cNvPr id="3" name="Content Placeholder 2">
            <a:extLst>
              <a:ext uri="{FF2B5EF4-FFF2-40B4-BE49-F238E27FC236}">
                <a16:creationId xmlns:a16="http://schemas.microsoft.com/office/drawing/2014/main" id="{9B17780E-257E-918A-9E87-9BE2EA7A20B9}"/>
              </a:ext>
            </a:extLst>
          </p:cNvPr>
          <p:cNvSpPr>
            <a:spLocks noGrp="1"/>
          </p:cNvSpPr>
          <p:nvPr>
            <p:ph idx="1"/>
          </p:nvPr>
        </p:nvSpPr>
        <p:spPr/>
        <p:txBody>
          <a:bodyPr/>
          <a:lstStyle/>
          <a:p>
            <a:pPr marL="305435" indent="-305435"/>
            <a:r>
              <a:rPr lang="en-US"/>
              <a:t>Some of the current smart trash cans open automatically but that automation is limited to the lid.</a:t>
            </a:r>
          </a:p>
          <a:p>
            <a:pPr marL="305435" indent="-305435"/>
            <a:r>
              <a:rPr lang="en-US"/>
              <a:t>The price range is 170 to 200 dollars.</a:t>
            </a:r>
          </a:p>
          <a:p>
            <a:pPr marL="305435" indent="-305435"/>
            <a:r>
              <a:rPr lang="en-US"/>
              <a:t>Our smart recycle bin will let you know what you are recycling and how much of each item.</a:t>
            </a:r>
          </a:p>
          <a:p>
            <a:pPr marL="305435" indent="-305435"/>
            <a:r>
              <a:rPr lang="en-US"/>
              <a:t>The prototype will only cost $70 dollars or so to implement.</a:t>
            </a:r>
          </a:p>
          <a:p>
            <a:pPr marL="305435" indent="-305435"/>
            <a:r>
              <a:rPr lang="en-US"/>
              <a:t>We can scale that cost down with mass production.</a:t>
            </a:r>
          </a:p>
          <a:p>
            <a:pPr marL="305435" indent="-305435"/>
            <a:endParaRPr lang="en-US"/>
          </a:p>
        </p:txBody>
      </p:sp>
    </p:spTree>
    <p:extLst>
      <p:ext uri="{BB962C8B-B14F-4D97-AF65-F5344CB8AC3E}">
        <p14:creationId xmlns:p14="http://schemas.microsoft.com/office/powerpoint/2010/main" val="27447479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4A4B7-AA16-F7CB-DC09-362AC01558A6}"/>
              </a:ext>
            </a:extLst>
          </p:cNvPr>
          <p:cNvSpPr>
            <a:spLocks noGrp="1"/>
          </p:cNvSpPr>
          <p:nvPr>
            <p:ph type="title"/>
          </p:nvPr>
        </p:nvSpPr>
        <p:spPr/>
        <p:txBody>
          <a:bodyPr/>
          <a:lstStyle/>
          <a:p>
            <a:r>
              <a:rPr lang="en-US"/>
              <a:t>Why Green Count? </a:t>
            </a:r>
          </a:p>
        </p:txBody>
      </p:sp>
      <p:sp>
        <p:nvSpPr>
          <p:cNvPr id="3" name="Content Placeholder 2">
            <a:extLst>
              <a:ext uri="{FF2B5EF4-FFF2-40B4-BE49-F238E27FC236}">
                <a16:creationId xmlns:a16="http://schemas.microsoft.com/office/drawing/2014/main" id="{5E31670A-A455-57DF-4492-0DC84A751F6D}"/>
              </a:ext>
            </a:extLst>
          </p:cNvPr>
          <p:cNvSpPr>
            <a:spLocks noGrp="1"/>
          </p:cNvSpPr>
          <p:nvPr>
            <p:ph idx="1"/>
          </p:nvPr>
        </p:nvSpPr>
        <p:spPr/>
        <p:txBody>
          <a:bodyPr/>
          <a:lstStyle/>
          <a:p>
            <a:pPr marL="0" indent="0">
              <a:buNone/>
            </a:pPr>
            <a:r>
              <a:rPr lang="en-US"/>
              <a:t>We plan to offer a cost-effective solution that can be attached or mounted near any recycling bin.  In other words, why overpay for a bloated product when our simple solution can be used instead.</a:t>
            </a:r>
          </a:p>
        </p:txBody>
      </p:sp>
    </p:spTree>
    <p:extLst>
      <p:ext uri="{BB962C8B-B14F-4D97-AF65-F5344CB8AC3E}">
        <p14:creationId xmlns:p14="http://schemas.microsoft.com/office/powerpoint/2010/main" val="28686791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E817-4DC2-93E4-78B3-2D452F630191}"/>
              </a:ext>
            </a:extLst>
          </p:cNvPr>
          <p:cNvSpPr>
            <a:spLocks noGrp="1"/>
          </p:cNvSpPr>
          <p:nvPr>
            <p:ph type="title"/>
          </p:nvPr>
        </p:nvSpPr>
        <p:spPr/>
        <p:txBody>
          <a:bodyPr/>
          <a:lstStyle/>
          <a:p>
            <a:r>
              <a:rPr lang="en-US"/>
              <a:t>Will this make money?</a:t>
            </a:r>
          </a:p>
        </p:txBody>
      </p:sp>
      <p:sp>
        <p:nvSpPr>
          <p:cNvPr id="3" name="Content Placeholder 2">
            <a:extLst>
              <a:ext uri="{FF2B5EF4-FFF2-40B4-BE49-F238E27FC236}">
                <a16:creationId xmlns:a16="http://schemas.microsoft.com/office/drawing/2014/main" id="{3AD2F850-89FC-4D9D-1A5C-5F1E438D9AFB}"/>
              </a:ext>
            </a:extLst>
          </p:cNvPr>
          <p:cNvSpPr>
            <a:spLocks noGrp="1"/>
          </p:cNvSpPr>
          <p:nvPr>
            <p:ph idx="1"/>
          </p:nvPr>
        </p:nvSpPr>
        <p:spPr/>
        <p:txBody>
          <a:bodyPr/>
          <a:lstStyle/>
          <a:p>
            <a:pPr marL="0" indent="0">
              <a:buNone/>
            </a:pPr>
            <a:r>
              <a:rPr lang="en-US"/>
              <a:t>The short answer is yes!  We plan to offer a small package that is made with minimal cost.  We can then inflate the cost to sell to the average user.  Although out prototype may a bit bulky using a Raspberry Pi, we can eventually port the code to an embedded system of a microprocessor, small camera and motion sensor.  The cost should be minimal once production begins.</a:t>
            </a:r>
          </a:p>
        </p:txBody>
      </p:sp>
    </p:spTree>
    <p:extLst>
      <p:ext uri="{BB962C8B-B14F-4D97-AF65-F5344CB8AC3E}">
        <p14:creationId xmlns:p14="http://schemas.microsoft.com/office/powerpoint/2010/main" val="26470247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{1D38CB9E-E7FC-4078-9C81-3BCC3F49C135}tf56390039_win32</Template>
  <TotalTime>0</TotalTime>
  <Words>741</Words>
  <Application>Microsoft Office PowerPoint</Application>
  <PresentationFormat>Widescreen</PresentationFormat>
  <Paragraphs>54</Paragraphs>
  <Slides>12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Gill Sans MT</vt:lpstr>
      <vt:lpstr>Wingdings 2</vt:lpstr>
      <vt:lpstr>Dividend</vt:lpstr>
      <vt:lpstr>Members: Soham Roy, Priyanka Gogineni, Harish Datta Kari, Tim Daffner</vt:lpstr>
      <vt:lpstr>PowerPoint Presentation</vt:lpstr>
      <vt:lpstr>What Does this product address?</vt:lpstr>
      <vt:lpstr>How do we address this?</vt:lpstr>
      <vt:lpstr>Concept &amp; Justification</vt:lpstr>
      <vt:lpstr>Market Research</vt:lpstr>
      <vt:lpstr>Market Research</vt:lpstr>
      <vt:lpstr>Why Green Count? </vt:lpstr>
      <vt:lpstr>Will this make money?</vt:lpstr>
      <vt:lpstr>Expertise</vt:lpstr>
      <vt:lpstr>Collaborative Tools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Members: Soham Roy, Priyanka Gogineni, Harish Datta Kari, Tim Daffner</dc:title>
  <dc:creator>Daffner, Timothy M.</dc:creator>
  <cp:lastModifiedBy>Daffner, Timothy M.</cp:lastModifiedBy>
  <cp:revision>2</cp:revision>
  <dcterms:created xsi:type="dcterms:W3CDTF">2023-02-04T04:52:18Z</dcterms:created>
  <dcterms:modified xsi:type="dcterms:W3CDTF">2023-02-07T04:19:14Z</dcterms:modified>
</cp:coreProperties>
</file>