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9E89E-FF45-45EE-930E-97E010111058}" v="335" dt="2022-02-08T17:25:58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Poudel" userId="S::arpanp@uark.edu::ec4064f6-639b-44d6-aba6-7cde5cce7416" providerId="AD" clId="Web-{4739E89E-FF45-45EE-930E-97E010111058}"/>
    <pc:docChg chg="modSld">
      <pc:chgData name="Arpan Poudel" userId="S::arpanp@uark.edu::ec4064f6-639b-44d6-aba6-7cde5cce7416" providerId="AD" clId="Web-{4739E89E-FF45-45EE-930E-97E010111058}" dt="2022-02-08T17:25:58.403" v="222" actId="20577"/>
      <pc:docMkLst>
        <pc:docMk/>
      </pc:docMkLst>
      <pc:sldChg chg="modSp">
        <pc:chgData name="Arpan Poudel" userId="S::arpanp@uark.edu::ec4064f6-639b-44d6-aba6-7cde5cce7416" providerId="AD" clId="Web-{4739E89E-FF45-45EE-930E-97E010111058}" dt="2022-02-08T17:18:16.914" v="14" actId="20577"/>
        <pc:sldMkLst>
          <pc:docMk/>
          <pc:sldMk cId="651661622" sldId="256"/>
        </pc:sldMkLst>
        <pc:spChg chg="mod">
          <ac:chgData name="Arpan Poudel" userId="S::arpanp@uark.edu::ec4064f6-639b-44d6-aba6-7cde5cce7416" providerId="AD" clId="Web-{4739E89E-FF45-45EE-930E-97E010111058}" dt="2022-02-08T17:18:16.914" v="14" actId="20577"/>
          <ac:spMkLst>
            <pc:docMk/>
            <pc:sldMk cId="651661622" sldId="256"/>
            <ac:spMk id="2" creationId="{0F8759E1-B684-4027-8B0F-AE7CBE735645}"/>
          </ac:spMkLst>
        </pc:spChg>
      </pc:sldChg>
      <pc:sldChg chg="modSp">
        <pc:chgData name="Arpan Poudel" userId="S::arpanp@uark.edu::ec4064f6-639b-44d6-aba6-7cde5cce7416" providerId="AD" clId="Web-{4739E89E-FF45-45EE-930E-97E010111058}" dt="2022-02-08T17:20:47.041" v="71" actId="20577"/>
        <pc:sldMkLst>
          <pc:docMk/>
          <pc:sldMk cId="1621085909" sldId="257"/>
        </pc:sldMkLst>
        <pc:spChg chg="mod">
          <ac:chgData name="Arpan Poudel" userId="S::arpanp@uark.edu::ec4064f6-639b-44d6-aba6-7cde5cce7416" providerId="AD" clId="Web-{4739E89E-FF45-45EE-930E-97E010111058}" dt="2022-02-08T17:20:47.041" v="71" actId="20577"/>
          <ac:spMkLst>
            <pc:docMk/>
            <pc:sldMk cId="1621085909" sldId="257"/>
            <ac:spMk id="3" creationId="{7119FCD8-3F96-4476-A3AD-67DA72AC215E}"/>
          </ac:spMkLst>
        </pc:spChg>
      </pc:sldChg>
      <pc:sldChg chg="modSp">
        <pc:chgData name="Arpan Poudel" userId="S::arpanp@uark.edu::ec4064f6-639b-44d6-aba6-7cde5cce7416" providerId="AD" clId="Web-{4739E89E-FF45-45EE-930E-97E010111058}" dt="2022-02-08T17:21:25.385" v="84" actId="20577"/>
        <pc:sldMkLst>
          <pc:docMk/>
          <pc:sldMk cId="1063496591" sldId="258"/>
        </pc:sldMkLst>
        <pc:spChg chg="mod">
          <ac:chgData name="Arpan Poudel" userId="S::arpanp@uark.edu::ec4064f6-639b-44d6-aba6-7cde5cce7416" providerId="AD" clId="Web-{4739E89E-FF45-45EE-930E-97E010111058}" dt="2022-02-08T17:21:25.385" v="84" actId="20577"/>
          <ac:spMkLst>
            <pc:docMk/>
            <pc:sldMk cId="1063496591" sldId="258"/>
            <ac:spMk id="3" creationId="{B9760E1D-3118-4C60-A160-7701FB16B9FB}"/>
          </ac:spMkLst>
        </pc:spChg>
      </pc:sldChg>
      <pc:sldChg chg="addSp modSp">
        <pc:chgData name="Arpan Poudel" userId="S::arpanp@uark.edu::ec4064f6-639b-44d6-aba6-7cde5cce7416" providerId="AD" clId="Web-{4739E89E-FF45-45EE-930E-97E010111058}" dt="2022-02-08T17:25:58.403" v="222" actId="20577"/>
        <pc:sldMkLst>
          <pc:docMk/>
          <pc:sldMk cId="1435378144" sldId="260"/>
        </pc:sldMkLst>
        <pc:spChg chg="mod">
          <ac:chgData name="Arpan Poudel" userId="S::arpanp@uark.edu::ec4064f6-639b-44d6-aba6-7cde5cce7416" providerId="AD" clId="Web-{4739E89E-FF45-45EE-930E-97E010111058}" dt="2022-02-08T17:23:37.589" v="104"/>
          <ac:spMkLst>
            <pc:docMk/>
            <pc:sldMk cId="1435378144" sldId="260"/>
            <ac:spMk id="2" creationId="{0A08A7FB-2431-4233-BCF5-BD62E6D9133C}"/>
          </ac:spMkLst>
        </pc:spChg>
        <pc:spChg chg="mod">
          <ac:chgData name="Arpan Poudel" userId="S::arpanp@uark.edu::ec4064f6-639b-44d6-aba6-7cde5cce7416" providerId="AD" clId="Web-{4739E89E-FF45-45EE-930E-97E010111058}" dt="2022-02-08T17:22:40.104" v="97" actId="14100"/>
          <ac:spMkLst>
            <pc:docMk/>
            <pc:sldMk cId="1435378144" sldId="260"/>
            <ac:spMk id="3" creationId="{F161BAFC-BA7F-4189-9858-8961AE4B69AB}"/>
          </ac:spMkLst>
        </pc:spChg>
        <pc:spChg chg="add mod">
          <ac:chgData name="Arpan Poudel" userId="S::arpanp@uark.edu::ec4064f6-639b-44d6-aba6-7cde5cce7416" providerId="AD" clId="Web-{4739E89E-FF45-45EE-930E-97E010111058}" dt="2022-02-08T17:25:58.403" v="222" actId="20577"/>
          <ac:spMkLst>
            <pc:docMk/>
            <pc:sldMk cId="1435378144" sldId="260"/>
            <ac:spMk id="4" creationId="{C7AC6083-623F-4CC6-A227-5988D6EBE3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4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54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4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433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55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1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5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4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6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0C93-ABF4-4542-8FAF-6A964DCF6241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FA89C5-ECB6-4836-88A1-016000044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59E1-B684-4027-8B0F-AE7CBE735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15637"/>
            <a:ext cx="8001000" cy="324196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Sentiment Analysis in IMDB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CF7D2-7862-453E-B9F1-60C922D8C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Arpan Poudel; 	010991022</a:t>
            </a:r>
          </a:p>
          <a:p>
            <a:pPr algn="l"/>
            <a:r>
              <a:rPr lang="en-US" dirty="0"/>
              <a:t>Jared Harris; 	010792702</a:t>
            </a:r>
          </a:p>
          <a:p>
            <a:pPr algn="l"/>
            <a:r>
              <a:rPr lang="en-US" dirty="0"/>
              <a:t>Priyanka Ingale; 	010986084</a:t>
            </a:r>
          </a:p>
        </p:txBody>
      </p:sp>
    </p:spTree>
    <p:extLst>
      <p:ext uri="{BB962C8B-B14F-4D97-AF65-F5344CB8AC3E}">
        <p14:creationId xmlns:p14="http://schemas.microsoft.com/office/powerpoint/2010/main" val="65166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FDB5-8EA6-4891-8942-4A6D01CB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FCD8-3F96-4476-A3AD-67DA72AC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Construct a machine learning model capable of distinguishing positive and negative movie reviews</a:t>
            </a:r>
          </a:p>
          <a:p>
            <a:r>
              <a:rPr lang="en-US" dirty="0"/>
              <a:t>Vectorize datapoints to distinguish key features using word embedding</a:t>
            </a:r>
          </a:p>
          <a:p>
            <a:r>
              <a:rPr lang="en-US" dirty="0"/>
              <a:t>Feed word embedding vectors and other features machine learning and deep learning models to identify specific sentiments</a:t>
            </a:r>
          </a:p>
          <a:p>
            <a:r>
              <a:rPr lang="en-US" dirty="0"/>
              <a:t>Categorize these sentiments in positive and negative reviews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8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E2E9-D944-4CAE-89F5-2E2531ED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0E1D-3118-4C60-A160-7701FB16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Contains 50,000 movie reviews from IMDB</a:t>
            </a:r>
          </a:p>
          <a:p>
            <a:r>
              <a:rPr lang="en-US" dirty="0"/>
              <a:t>50% of Datapoints are used as training data while remaining 50% is used as testing data</a:t>
            </a:r>
          </a:p>
          <a:p>
            <a:r>
              <a:rPr lang="en-US" dirty="0"/>
              <a:t>Contains and equal number of positive and negative reviews</a:t>
            </a:r>
          </a:p>
          <a:p>
            <a:r>
              <a:rPr lang="en-US" dirty="0"/>
              <a:t>Only contains a maximum of 30 reviews for any specific movie</a:t>
            </a:r>
          </a:p>
          <a:p>
            <a:r>
              <a:rPr lang="en-US" dirty="0"/>
              <a:t>Dataset needs to preprocessed</a:t>
            </a:r>
          </a:p>
        </p:txBody>
      </p:sp>
    </p:spTree>
    <p:extLst>
      <p:ext uri="{BB962C8B-B14F-4D97-AF65-F5344CB8AC3E}">
        <p14:creationId xmlns:p14="http://schemas.microsoft.com/office/powerpoint/2010/main" val="106349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EB58-69F6-4F65-9073-649B238D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Deep Learning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F2AA-52B8-453C-B02E-F0B19AE4E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6466"/>
          </a:xfrm>
        </p:spPr>
        <p:txBody>
          <a:bodyPr/>
          <a:lstStyle/>
          <a:p>
            <a:r>
              <a:rPr lang="en-US" dirty="0"/>
              <a:t>Data Pre-processing</a:t>
            </a:r>
          </a:p>
          <a:p>
            <a:pPr lvl="1"/>
            <a:r>
              <a:rPr lang="en-US" dirty="0"/>
              <a:t>Done to clean the data</a:t>
            </a:r>
          </a:p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Convert reviews into vectors for analysis</a:t>
            </a:r>
          </a:p>
          <a:p>
            <a:pPr lvl="1"/>
            <a:r>
              <a:rPr lang="en-US" dirty="0"/>
              <a:t>Allows identification of meaningful features</a:t>
            </a:r>
          </a:p>
          <a:p>
            <a:r>
              <a:rPr lang="en-US" dirty="0"/>
              <a:t>Supervised Machine Learning Approach</a:t>
            </a:r>
          </a:p>
          <a:p>
            <a:pPr lvl="1"/>
            <a:r>
              <a:rPr lang="en-US" dirty="0"/>
              <a:t>Identify positive and negative reviews based on extracted features</a:t>
            </a:r>
          </a:p>
          <a:p>
            <a:pPr lvl="1"/>
            <a:r>
              <a:rPr lang="en-US" dirty="0"/>
              <a:t>Potential models include Random Forest, SVM, and Naïve Bayes</a:t>
            </a:r>
          </a:p>
          <a:p>
            <a:r>
              <a:rPr lang="en-US" dirty="0"/>
              <a:t>Deep Learning Approach</a:t>
            </a:r>
          </a:p>
          <a:p>
            <a:pPr lvl="1"/>
            <a:r>
              <a:rPr lang="en-US" dirty="0"/>
              <a:t>Similarly identifies and classifies reviews</a:t>
            </a:r>
          </a:p>
          <a:p>
            <a:pPr lvl="1"/>
            <a:r>
              <a:rPr lang="en-US" dirty="0"/>
              <a:t>Potential models include LSTM</a:t>
            </a:r>
          </a:p>
        </p:txBody>
      </p:sp>
    </p:spTree>
    <p:extLst>
      <p:ext uri="{BB962C8B-B14F-4D97-AF65-F5344CB8AC3E}">
        <p14:creationId xmlns:p14="http://schemas.microsoft.com/office/powerpoint/2010/main" val="298314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A7FB-2431-4233-BCF5-BD62E6D9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BAFC-BA7F-4189-9858-8961AE4B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7" y="1313922"/>
            <a:ext cx="8596668" cy="23779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Machine Learning Model able to be implemented in online websites and stores that host reviews</a:t>
            </a:r>
          </a:p>
          <a:p>
            <a:r>
              <a:rPr lang="en-US" dirty="0"/>
              <a:t>Provides insight to customers based on reviews of products they view</a:t>
            </a:r>
          </a:p>
          <a:p>
            <a:r>
              <a:rPr lang="en-US" dirty="0"/>
              <a:t>System may recommend related products</a:t>
            </a:r>
          </a:p>
          <a:p>
            <a:pPr lvl="1"/>
            <a:r>
              <a:rPr lang="en-US" dirty="0"/>
              <a:t>Based on positive reviews left by the user</a:t>
            </a:r>
          </a:p>
          <a:p>
            <a:pPr lvl="1"/>
            <a:r>
              <a:rPr lang="en-US" dirty="0"/>
              <a:t>Based on positively reviewed products the user has viewed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C6083-623F-4CC6-A227-5988D6EBE325}"/>
              </a:ext>
            </a:extLst>
          </p:cNvPr>
          <p:cNvSpPr txBox="1"/>
          <p:nvPr/>
        </p:nvSpPr>
        <p:spPr>
          <a:xfrm>
            <a:off x="719667" y="3932767"/>
            <a:ext cx="75057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Future Work</a:t>
            </a:r>
          </a:p>
          <a:p>
            <a:pPr marL="571500" indent="-57150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 the user reviews from any stores (Google play, Walmart) using web crawler</a:t>
            </a:r>
          </a:p>
          <a:p>
            <a:pPr marL="571500" indent="-57150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Manually classify the data </a:t>
            </a:r>
          </a:p>
          <a:p>
            <a:pPr marL="571500" indent="-57150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our algorithm with this new dataset.</a:t>
            </a:r>
          </a:p>
        </p:txBody>
      </p:sp>
    </p:spTree>
    <p:extLst>
      <p:ext uri="{BB962C8B-B14F-4D97-AF65-F5344CB8AC3E}">
        <p14:creationId xmlns:p14="http://schemas.microsoft.com/office/powerpoint/2010/main" val="14353781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226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Sentiment Analysis in IMDB dataset</vt:lpstr>
      <vt:lpstr>Project Introduction</vt:lpstr>
      <vt:lpstr>Dataset</vt:lpstr>
      <vt:lpstr>Machine Learning and Deep Learning Approaches</vt:lpstr>
      <vt:lpstr>Expected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by Learning Word Vector in Natural Language Processing</dc:title>
  <dc:creator>Jared Harris</dc:creator>
  <cp:lastModifiedBy>Jared Harris</cp:lastModifiedBy>
  <cp:revision>57</cp:revision>
  <dcterms:created xsi:type="dcterms:W3CDTF">2022-02-08T16:40:16Z</dcterms:created>
  <dcterms:modified xsi:type="dcterms:W3CDTF">2022-02-08T17:26:04Z</dcterms:modified>
</cp:coreProperties>
</file>