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8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7465-1FBC-4A05-8AA6-6249C70DD10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B1061-1D0A-4157-869B-FE28C657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1061-1D0A-4157-869B-FE28C6577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3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1061-1D0A-4157-869B-FE28C6577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860-AA42-9A8E-50AE-B123DD85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1BABE-1F3F-0AE0-772D-C00EDEAB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AD4F-04E4-0E27-8D64-8271B43A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E38D-20B4-049F-DCEC-50B0D555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F6DE-0919-A082-7010-CB5F8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4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4B9-AA54-6EAB-15D1-83AB4FD8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545D-95CC-111D-58CE-0F72F5E9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E65F-A255-F244-4BC3-E6C6E025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B187-28D3-79B9-C0EF-4E78EDF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1A2D-EAD8-4AE9-6D22-C8DA662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FDD78-976B-9F31-C5FD-3EEDA74A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FE4AE-E6A3-9D93-34F7-4C023CD20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E5EF-0836-8E8F-F3AA-151809F4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491F-8153-BEB7-8629-CDA4E8AB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BA29-E02D-B524-6105-026FF70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BB7-CCF7-3711-DC2E-5A563DA9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B0A-F55D-BB7D-D3F2-59EE1DEF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4922-189A-6100-B240-51B47FA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D830-BFFE-2271-081B-FE5854BD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5B26-1157-996D-D592-16E1284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EEF3-5E9D-5AA0-53B2-8644D55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546F-4FB6-142E-2D78-9731E407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4D81-E84F-8172-A2FD-8D4D34B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42FB-903F-2EC5-59DE-5E94745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C84A-3127-CD89-BFA0-0DAFB16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4FF6-B4A3-12F7-EA64-EDFE0156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130B-E156-F7D4-ADA9-22C68411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6784-81CE-5CFF-3E91-9DD331E8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DF5F-3A02-48C1-3600-4BD1A3B7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FA5E-36DD-764C-7A1D-0CA6694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4B9D-C8DA-1586-2945-70A003B0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F54-4F08-639B-2926-DB4CBA7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7A0F-C310-9447-58A8-F0578557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A513-7784-294B-9390-2BBCA462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F828D-6602-1EE7-0BF3-677E4A406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273E-35DB-1455-3F27-E0C6E70E6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54146-6205-3A10-BDF7-6B1A1CAE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A8BF3-E842-B1D6-995F-80DDA84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D0455-2DE9-DDB7-5788-BC4619C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6D45-E214-7504-5AA0-5CF51C3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D5A5-9A51-88E5-BC49-4807412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42D4-20BF-269F-2FEE-9676735C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14E21-72B5-94D1-E8C3-9C2D87E3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4482-7445-24C1-D3D7-CD13162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26237-39FA-EC28-E318-84BDA87B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0733-677A-682C-2AAC-06AE9E5A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C26A-8C3A-A22C-FF0C-0BD7221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A0B-D625-8BFA-C137-CF55DC43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E0238-5D37-4F32-13AB-1D5C0116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71A0-67E7-F653-96E4-FB457EDF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9CB5-E9B0-B440-C540-366E55F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935A-6D76-D995-A223-5E0734CC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1C01-1876-67F8-6B98-CD4C5EF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2E6C-8BAF-D7B2-E0BF-8A219CD8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F403-8D33-23BA-BC45-A8507293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DEED-D3B5-EA2A-D11A-3A543C5A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4CFF-82D8-5261-C709-0EC19B0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92CA-4E3B-0AA0-686B-0DE85CD3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3D3C2-0ED4-2BE2-37DD-EF1BA1DA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358F-5009-1537-EF1C-9AC46512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3DCB-C5E6-B4C4-074F-E3F15E71F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D47C-89EC-420E-B9D5-1C4E69AE962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3DE1-9532-5F1C-FA99-2261AAD5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8617-81E2-0AA0-9E71-7C6844C43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2414-E85B-4F13-997E-8D46CA21E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62D11-089D-ADF5-2C68-7C6BA63E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Survey Platform</a:t>
            </a:r>
            <a:br>
              <a:rPr lang="en-US" sz="4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9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69CBF97-89F3-00B1-EC4C-835BDA4D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Priyanka Jonnala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 Naga Sai Goud </a:t>
            </a:r>
            <a:r>
              <a:rPr lang="en-US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Perika</a:t>
            </a:r>
            <a:endParaRPr lang="en-US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7AB8-F302-01F1-71B5-406C34F7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973424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0E4F8E-45CD-FA57-8987-F983AE1E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827419"/>
            <a:ext cx="6124939" cy="3419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39C1-5D5A-55C0-4D1A-C2A666FA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537" y="2827419"/>
            <a:ext cx="3848534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creation page</a:t>
            </a:r>
            <a:r>
              <a:rPr lang="en-IN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1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63EE2-3FFC-C574-18BD-08F9A09E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2A47B-8581-D369-A8E6-01C49CE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775121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145E20-51CE-7D17-C3EE-883D5517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522847"/>
            <a:ext cx="5959686" cy="3360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58B4-4362-1289-6D4C-8B3CA4C0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081" y="2827419"/>
            <a:ext cx="4145989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 page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20679-6A75-4654-D934-32DE2EF54009}"/>
              </a:ext>
            </a:extLst>
          </p:cNvPr>
          <p:cNvSpPr txBox="1"/>
          <p:nvPr/>
        </p:nvSpPr>
        <p:spPr>
          <a:xfrm>
            <a:off x="8325852" y="1118937"/>
            <a:ext cx="3404937" cy="2683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Survey response page with visualized data.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62ECDA-68F3-11DB-65B0-49238351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932972"/>
            <a:ext cx="7063015" cy="39390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696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7A5C3A-50B3-E93C-26CC-D1266D2E483D}"/>
              </a:ext>
            </a:extLst>
          </p:cNvPr>
          <p:cNvSpPr txBox="1"/>
          <p:nvPr/>
        </p:nvSpPr>
        <p:spPr>
          <a:xfrm>
            <a:off x="1179226" y="2798285"/>
            <a:ext cx="9833548" cy="298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created, shared, and analyzed surveys.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real-time response tracking and visualization.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3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FB64-362B-D39A-04C2-BC0170E0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8"/>
            <a:ext cx="9833548" cy="597650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Conclusion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ABADDE0-43B2-D906-9855-D7EA6785E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372112"/>
            <a:ext cx="9833548" cy="38634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third-party platforms like Google Sheets or Slack.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analytics, including sentiment analysis and predictive modeling.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multi-language surveys.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Survey Platform addresses the gap in affordable and user-friendly survey tools.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scalable solution suitable for researchers, educators, and businesses.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93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D7B7-3E40-6763-A9CD-2502FFB9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757957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EC9BC4E-2FE5-C591-9362-8A3BE9936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546885"/>
            <a:ext cx="9833548" cy="3534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Priyanka Jonnala</a:t>
            </a:r>
            <a:endParaRPr lang="en-IN" sz="2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Flask-based backend.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database models and routes.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user authentication and response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Venkata Naga Sai Goud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Perika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styled the user interface using HTML, CSS, and JavaScript.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dynamic visualizations with Chart.js.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Authored project documentation and conducted user testing.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00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0CE3-D414-9AA6-51D1-BCA9292A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A916575-4AB0-1605-F66B-0E63CC115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4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DDE0E-745F-96C0-88B8-B1A3A648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817914"/>
            <a:ext cx="9833548" cy="554198"/>
          </a:xfrm>
        </p:spPr>
        <p:txBody>
          <a:bodyPr anchor="b">
            <a:no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4157D5A-EEA8-A643-5CF3-E73F7AB1E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743201"/>
            <a:ext cx="9833548" cy="34725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Survey Platform is designed to provide an efficient, cost-effective,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user-friendly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survey creation, distribution, and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survey creation and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dynamic data visualization with real-time response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user authentication and data integrity.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scalable and modular platform for future enhancements.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1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80729-8AC1-E23A-7C92-93E432E3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777405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2B88943-4863-DA49-91DD-9354778A4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710543"/>
            <a:ext cx="9833548" cy="3076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survey platforms are either too expensive or overly complex.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businesses, students, and researchers lack access to affordable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that are easy to use and offer advanced features.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solution that balances simplicity, functionality, and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30C74-8DBA-74FD-78CD-127C56B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62744"/>
            <a:ext cx="9833548" cy="740228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F17E523-BFC8-1116-0D69-4B06FD4A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372112"/>
            <a:ext cx="9833548" cy="3615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web application built with Flask and Peewee ORM.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design surveys, collect responses, and analyze results.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dynamic visualizations using Chart.js and ensures secure 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user-friendly.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for seamless scalability.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4B25E-326E-7F9E-90E6-2AFAD178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777405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0C35913-43B4-4B49-54DE-F60AA2F2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830287"/>
            <a:ext cx="9833548" cy="3298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Role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login and registration.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 Creation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Intuitive interface for creating and managing surveys.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response tracking and storage.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Dynamic charts for analyzing survey responses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Modular architecture for future feature additions.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6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F4090-C60D-6016-B2D9-8FDCE1DB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0328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Architecture/Workflow</a:t>
            </a:r>
            <a:br>
              <a:rPr lang="en-IN" sz="3600" dirty="0">
                <a:solidFill>
                  <a:schemeClr val="tx2"/>
                </a:solidFill>
              </a:rPr>
            </a:b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9AC1-71FB-F0CB-5623-9E252BF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27509"/>
            <a:ext cx="9833548" cy="315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and Peewee 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 for development and PostgreSQL for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JavaScript, and Jinja2 templates.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Chart.js for rendering interactive graphs.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logs in/registers → Creates a survey → Shares unique link → Collects responses → Views results via charts.</a:t>
            </a:r>
          </a:p>
          <a:p>
            <a:endParaRPr lang="en-IN" sz="17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14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8E484-5DFA-829C-E90C-30174B2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76260"/>
            <a:ext cx="9833548" cy="661012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8384728-F0A7-0A4A-AF36-05A0F62A0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352664"/>
            <a:ext cx="9833548" cy="40150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handles routing, authentication, and business logic.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Peewee ORM manages database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 templates for dynamic page rendering.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Chart.js for visualizing survey responses.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CSRF protection for form submissions.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hashing for user authentication.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9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93B72-2443-34E9-9E02-7534F717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17514-4340-B3E9-39A0-2CC97DFE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932972"/>
            <a:ext cx="6686798" cy="39059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33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D84A4-D6C3-A346-3C75-94CEA5237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C63B-27F7-46CE-64AD-E3E3B7E3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DC82B9-23FC-0361-3C92-0276BE726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917629"/>
            <a:ext cx="6137549" cy="37670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58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534</Words>
  <Application>Microsoft Office PowerPoint</Application>
  <PresentationFormat>Widescreen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Times New Roman</vt:lpstr>
      <vt:lpstr>Office Theme</vt:lpstr>
      <vt:lpstr>Online Survey Platform  Group 9</vt:lpstr>
      <vt:lpstr>Introduction and Objectives</vt:lpstr>
      <vt:lpstr>Problem Statement</vt:lpstr>
      <vt:lpstr>Proposed Solution</vt:lpstr>
      <vt:lpstr>Key Features</vt:lpstr>
      <vt:lpstr>Architecture/Workflow </vt:lpstr>
      <vt:lpstr>Implementation Details</vt:lpstr>
      <vt:lpstr>Results and Outputs </vt:lpstr>
      <vt:lpstr>Results and Outputs </vt:lpstr>
      <vt:lpstr>Results and Outputs </vt:lpstr>
      <vt:lpstr>Results and Outputs </vt:lpstr>
      <vt:lpstr>PowerPoint Presentation</vt:lpstr>
      <vt:lpstr>PowerPoint Presentation</vt:lpstr>
      <vt:lpstr>Future Work and Conclusion</vt:lpstr>
      <vt:lpstr>Team Contributions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DEEPAK REDDY</dc:creator>
  <cp:lastModifiedBy>Priyanka Jonnala</cp:lastModifiedBy>
  <cp:revision>14</cp:revision>
  <dcterms:created xsi:type="dcterms:W3CDTF">2024-12-09T00:51:57Z</dcterms:created>
  <dcterms:modified xsi:type="dcterms:W3CDTF">2024-12-09T04:12:16Z</dcterms:modified>
</cp:coreProperties>
</file>