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B08F-8DD7-4635-85D1-9AC2892499B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3DFBE9D3-C757-4538-8F56-5E436E694435}">
      <dgm:prSet phldrT="[Text]" custT="1"/>
      <dgm:spPr/>
      <dgm:t>
        <a:bodyPr/>
        <a:lstStyle/>
        <a:p>
          <a:r>
            <a:rPr lang="en-IN" sz="2400" dirty="0" smtClean="0"/>
            <a:t>Tokenizing</a:t>
          </a:r>
          <a:endParaRPr lang="en-US" sz="2400" dirty="0"/>
        </a:p>
      </dgm:t>
    </dgm:pt>
    <dgm:pt modelId="{04CA263E-1525-4C5E-840D-3F68FA473FCB}" type="parTrans" cxnId="{DC09EDAD-79A8-4D7C-9F5C-E1ACB01163BC}">
      <dgm:prSet/>
      <dgm:spPr/>
      <dgm:t>
        <a:bodyPr/>
        <a:lstStyle/>
        <a:p>
          <a:endParaRPr lang="en-US"/>
        </a:p>
      </dgm:t>
    </dgm:pt>
    <dgm:pt modelId="{E5A32695-970B-424C-BEBF-CB330A430C6B}" type="sibTrans" cxnId="{DC09EDAD-79A8-4D7C-9F5C-E1ACB01163BC}">
      <dgm:prSet/>
      <dgm:spPr/>
      <dgm:t>
        <a:bodyPr/>
        <a:lstStyle/>
        <a:p>
          <a:endParaRPr lang="en-US"/>
        </a:p>
      </dgm:t>
    </dgm:pt>
    <dgm:pt modelId="{7A3612EA-F73B-4185-82B4-899A7EE6AFC8}">
      <dgm:prSet phldrT="[Text]" custT="1"/>
      <dgm:spPr/>
      <dgm:t>
        <a:bodyPr/>
        <a:lstStyle/>
        <a:p>
          <a:r>
            <a:rPr lang="en-IN" sz="2400" dirty="0" smtClean="0"/>
            <a:t>Removing</a:t>
          </a:r>
          <a:r>
            <a:rPr lang="en-IN" sz="900" dirty="0" smtClean="0"/>
            <a:t> </a:t>
          </a:r>
        </a:p>
        <a:p>
          <a:r>
            <a:rPr lang="en-IN" sz="2400" dirty="0" smtClean="0"/>
            <a:t>Stop words</a:t>
          </a:r>
          <a:endParaRPr lang="en-US" sz="2400" dirty="0"/>
        </a:p>
      </dgm:t>
    </dgm:pt>
    <dgm:pt modelId="{58D79766-95DF-4769-96E7-137C9EF4AF32}" type="parTrans" cxnId="{6C21043B-7BEE-441A-94C1-C0E6883F0E5F}">
      <dgm:prSet/>
      <dgm:spPr/>
      <dgm:t>
        <a:bodyPr/>
        <a:lstStyle/>
        <a:p>
          <a:endParaRPr lang="en-US"/>
        </a:p>
      </dgm:t>
    </dgm:pt>
    <dgm:pt modelId="{6034B7E6-34B4-4A40-A1D9-13FC45D1FE83}" type="sibTrans" cxnId="{6C21043B-7BEE-441A-94C1-C0E6883F0E5F}">
      <dgm:prSet/>
      <dgm:spPr/>
      <dgm:t>
        <a:bodyPr/>
        <a:lstStyle/>
        <a:p>
          <a:endParaRPr lang="en-US"/>
        </a:p>
      </dgm:t>
    </dgm:pt>
    <dgm:pt modelId="{2B59A8F5-9F6E-4CE9-9AB8-C32B49C79883}">
      <dgm:prSet phldrT="[Text]" custT="1"/>
      <dgm:spPr/>
      <dgm:t>
        <a:bodyPr/>
        <a:lstStyle/>
        <a:p>
          <a:r>
            <a:rPr lang="en-IN" sz="2400" dirty="0" smtClean="0"/>
            <a:t>Stemming/</a:t>
          </a:r>
        </a:p>
        <a:p>
          <a:r>
            <a:rPr lang="en-IN" sz="2400" dirty="0" smtClean="0"/>
            <a:t>Lemmatizing</a:t>
          </a:r>
          <a:endParaRPr lang="en-US" sz="2400" dirty="0"/>
        </a:p>
      </dgm:t>
    </dgm:pt>
    <dgm:pt modelId="{45A66C67-B3F0-42BA-A85B-9E728A3DA366}" type="parTrans" cxnId="{DF50851F-5319-4E04-B57C-5E61D20296DA}">
      <dgm:prSet/>
      <dgm:spPr/>
      <dgm:t>
        <a:bodyPr/>
        <a:lstStyle/>
        <a:p>
          <a:endParaRPr lang="en-US"/>
        </a:p>
      </dgm:t>
    </dgm:pt>
    <dgm:pt modelId="{DDEEE271-1BF5-4A39-BD57-4C2EC20A74E2}" type="sibTrans" cxnId="{DF50851F-5319-4E04-B57C-5E61D20296DA}">
      <dgm:prSet/>
      <dgm:spPr/>
      <dgm:t>
        <a:bodyPr/>
        <a:lstStyle/>
        <a:p>
          <a:endParaRPr lang="en-US"/>
        </a:p>
      </dgm:t>
    </dgm:pt>
    <dgm:pt modelId="{E7532337-C516-43D6-985F-0D428A9EF197}">
      <dgm:prSet phldrT="[Text]" custT="1"/>
      <dgm:spPr/>
      <dgm:t>
        <a:bodyPr/>
        <a:lstStyle/>
        <a:p>
          <a:r>
            <a:rPr lang="en-IN" sz="2400" dirty="0" smtClean="0"/>
            <a:t>Vectorization</a:t>
          </a:r>
          <a:endParaRPr lang="en-US" sz="2400" dirty="0"/>
        </a:p>
      </dgm:t>
    </dgm:pt>
    <dgm:pt modelId="{A5E9CAE1-A30B-4977-8448-61DB71CB3C41}" type="parTrans" cxnId="{3A9914C5-B385-48B4-9CE4-5034FEBED236}">
      <dgm:prSet/>
      <dgm:spPr/>
      <dgm:t>
        <a:bodyPr/>
        <a:lstStyle/>
        <a:p>
          <a:endParaRPr lang="en-US"/>
        </a:p>
      </dgm:t>
    </dgm:pt>
    <dgm:pt modelId="{A0C15FEA-F380-4BD9-859E-1FDAACBB985B}" type="sibTrans" cxnId="{3A9914C5-B385-48B4-9CE4-5034FEBED236}">
      <dgm:prSet/>
      <dgm:spPr/>
      <dgm:t>
        <a:bodyPr/>
        <a:lstStyle/>
        <a:p>
          <a:endParaRPr lang="en-US"/>
        </a:p>
      </dgm:t>
    </dgm:pt>
    <dgm:pt modelId="{5EAE04B1-717C-455F-B3CF-6F4639FDE0DF}">
      <dgm:prSet phldrT="[Text]" custT="1"/>
      <dgm:spPr/>
      <dgm:t>
        <a:bodyPr/>
        <a:lstStyle/>
        <a:p>
          <a:r>
            <a:rPr lang="en-IN" sz="2400" dirty="0" smtClean="0"/>
            <a:t>ML</a:t>
          </a:r>
          <a:r>
            <a:rPr lang="en-IN" sz="2600" dirty="0" smtClean="0"/>
            <a:t> </a:t>
          </a:r>
          <a:r>
            <a:rPr lang="en-IN" sz="2400" dirty="0" smtClean="0"/>
            <a:t>Modelling</a:t>
          </a:r>
          <a:endParaRPr lang="en-US" sz="2400" dirty="0"/>
        </a:p>
      </dgm:t>
    </dgm:pt>
    <dgm:pt modelId="{4E9A998B-7A1A-4303-AC63-2D6D3C8206B5}" type="parTrans" cxnId="{B411485E-562E-46BB-B30D-5E1DF9F87C1C}">
      <dgm:prSet/>
      <dgm:spPr/>
      <dgm:t>
        <a:bodyPr/>
        <a:lstStyle/>
        <a:p>
          <a:endParaRPr lang="en-US"/>
        </a:p>
      </dgm:t>
    </dgm:pt>
    <dgm:pt modelId="{F12D3B03-9F83-4BFE-B542-4B7D922D5F14}" type="sibTrans" cxnId="{B411485E-562E-46BB-B30D-5E1DF9F87C1C}">
      <dgm:prSet/>
      <dgm:spPr/>
      <dgm:t>
        <a:bodyPr/>
        <a:lstStyle/>
        <a:p>
          <a:endParaRPr lang="en-US"/>
        </a:p>
      </dgm:t>
    </dgm:pt>
    <dgm:pt modelId="{01CAB662-5B59-4226-B2DA-753A4D765C53}" type="pres">
      <dgm:prSet presAssocID="{BA65B08F-8DD7-4635-85D1-9AC2892499B3}" presName="diagram" presStyleCnt="0">
        <dgm:presLayoutVars>
          <dgm:dir/>
          <dgm:resizeHandles val="exact"/>
        </dgm:presLayoutVars>
      </dgm:prSet>
      <dgm:spPr/>
    </dgm:pt>
    <dgm:pt modelId="{5C7B8C6C-CC23-402E-ACFF-42E217620921}" type="pres">
      <dgm:prSet presAssocID="{3DFBE9D3-C757-4538-8F56-5E436E694435}" presName="node" presStyleLbl="node1" presStyleIdx="0" presStyleCnt="5" custLinFactNeighborX="616" custLinFactNeighborY="4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8BC47-F8DF-4E36-A408-045E2A771315}" type="pres">
      <dgm:prSet presAssocID="{E5A32695-970B-424C-BEBF-CB330A430C6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7EBEAF7-C0AD-43B4-866C-5BB1FF22FD9D}" type="pres">
      <dgm:prSet presAssocID="{E5A32695-970B-424C-BEBF-CB330A430C6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6CF25F3-B09C-4705-A8C9-5577F61CEB3C}" type="pres">
      <dgm:prSet presAssocID="{7A3612EA-F73B-4185-82B4-899A7EE6AFC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AF6E6-D025-4C33-BE03-742CD28C6A6B}" type="pres">
      <dgm:prSet presAssocID="{6034B7E6-34B4-4A40-A1D9-13FC45D1FE8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163C26BC-2B27-4375-94CB-EAA9C09DEFCC}" type="pres">
      <dgm:prSet presAssocID="{6034B7E6-34B4-4A40-A1D9-13FC45D1FE83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F8E2CDD-4DFD-43FE-B21A-55B52CF17374}" type="pres">
      <dgm:prSet presAssocID="{2B59A8F5-9F6E-4CE9-9AB8-C32B49C7988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B23F7-7E42-4449-88B4-B8C1E61F78AD}" type="pres">
      <dgm:prSet presAssocID="{DDEEE271-1BF5-4A39-BD57-4C2EC20A74E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A3B46FA-8FDA-4B13-BCA2-C5637DED4EAA}" type="pres">
      <dgm:prSet presAssocID="{DDEEE271-1BF5-4A39-BD57-4C2EC20A74E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DBECC96-4593-4B66-9C8E-F75859B9144A}" type="pres">
      <dgm:prSet presAssocID="{E7532337-C516-43D6-985F-0D428A9EF1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20105-D810-4F59-AEC9-B5A9B497E717}" type="pres">
      <dgm:prSet presAssocID="{A0C15FEA-F380-4BD9-859E-1FDAACBB985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F951DEE-7E99-4C22-B977-B8B4FABF51E1}" type="pres">
      <dgm:prSet presAssocID="{A0C15FEA-F380-4BD9-859E-1FDAACBB985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7F5D102-A4CF-4C31-BF80-4998DB51CDD4}" type="pres">
      <dgm:prSet presAssocID="{5EAE04B1-717C-455F-B3CF-6F4639FDE0DF}" presName="node" presStyleLbl="node1" presStyleIdx="4" presStyleCnt="5" custLinFactNeighborY="-2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C61EFF-9FC4-4DBE-8627-38A0CD002FA1}" type="presOf" srcId="{E7532337-C516-43D6-985F-0D428A9EF197}" destId="{0DBECC96-4593-4B66-9C8E-F75859B9144A}" srcOrd="0" destOrd="0" presId="urn:microsoft.com/office/officeart/2005/8/layout/process5"/>
    <dgm:cxn modelId="{7A18FAB3-608C-4909-9126-FF14E35BBBE0}" type="presOf" srcId="{6034B7E6-34B4-4A40-A1D9-13FC45D1FE83}" destId="{308AF6E6-D025-4C33-BE03-742CD28C6A6B}" srcOrd="0" destOrd="0" presId="urn:microsoft.com/office/officeart/2005/8/layout/process5"/>
    <dgm:cxn modelId="{3A9914C5-B385-48B4-9CE4-5034FEBED236}" srcId="{BA65B08F-8DD7-4635-85D1-9AC2892499B3}" destId="{E7532337-C516-43D6-985F-0D428A9EF197}" srcOrd="3" destOrd="0" parTransId="{A5E9CAE1-A30B-4977-8448-61DB71CB3C41}" sibTransId="{A0C15FEA-F380-4BD9-859E-1FDAACBB985B}"/>
    <dgm:cxn modelId="{297DE679-9AEC-4D4F-89E9-6E276CA275EA}" type="presOf" srcId="{DDEEE271-1BF5-4A39-BD57-4C2EC20A74E2}" destId="{96DB23F7-7E42-4449-88B4-B8C1E61F78AD}" srcOrd="0" destOrd="0" presId="urn:microsoft.com/office/officeart/2005/8/layout/process5"/>
    <dgm:cxn modelId="{6C21043B-7BEE-441A-94C1-C0E6883F0E5F}" srcId="{BA65B08F-8DD7-4635-85D1-9AC2892499B3}" destId="{7A3612EA-F73B-4185-82B4-899A7EE6AFC8}" srcOrd="1" destOrd="0" parTransId="{58D79766-95DF-4769-96E7-137C9EF4AF32}" sibTransId="{6034B7E6-34B4-4A40-A1D9-13FC45D1FE83}"/>
    <dgm:cxn modelId="{6C44C32E-09B6-463A-AF03-B4360DECEB07}" type="presOf" srcId="{A0C15FEA-F380-4BD9-859E-1FDAACBB985B}" destId="{D1520105-D810-4F59-AEC9-B5A9B497E717}" srcOrd="0" destOrd="0" presId="urn:microsoft.com/office/officeart/2005/8/layout/process5"/>
    <dgm:cxn modelId="{063457A2-AC99-4DAE-B7E3-837F98A3B2B2}" type="presOf" srcId="{E5A32695-970B-424C-BEBF-CB330A430C6B}" destId="{0F48BC47-F8DF-4E36-A408-045E2A771315}" srcOrd="0" destOrd="0" presId="urn:microsoft.com/office/officeart/2005/8/layout/process5"/>
    <dgm:cxn modelId="{7705188D-DF48-4902-A16E-CF0D4FD3F450}" type="presOf" srcId="{6034B7E6-34B4-4A40-A1D9-13FC45D1FE83}" destId="{163C26BC-2B27-4375-94CB-EAA9C09DEFCC}" srcOrd="1" destOrd="0" presId="urn:microsoft.com/office/officeart/2005/8/layout/process5"/>
    <dgm:cxn modelId="{DF50851F-5319-4E04-B57C-5E61D20296DA}" srcId="{BA65B08F-8DD7-4635-85D1-9AC2892499B3}" destId="{2B59A8F5-9F6E-4CE9-9AB8-C32B49C79883}" srcOrd="2" destOrd="0" parTransId="{45A66C67-B3F0-42BA-A85B-9E728A3DA366}" sibTransId="{DDEEE271-1BF5-4A39-BD57-4C2EC20A74E2}"/>
    <dgm:cxn modelId="{0E8695F2-9946-45EF-AF0B-005A12602AEF}" type="presOf" srcId="{5EAE04B1-717C-455F-B3CF-6F4639FDE0DF}" destId="{47F5D102-A4CF-4C31-BF80-4998DB51CDD4}" srcOrd="0" destOrd="0" presId="urn:microsoft.com/office/officeart/2005/8/layout/process5"/>
    <dgm:cxn modelId="{7AE7FDF0-9EA9-43F1-B77E-C2343608AF1D}" type="presOf" srcId="{DDEEE271-1BF5-4A39-BD57-4C2EC20A74E2}" destId="{6A3B46FA-8FDA-4B13-BCA2-C5637DED4EAA}" srcOrd="1" destOrd="0" presId="urn:microsoft.com/office/officeart/2005/8/layout/process5"/>
    <dgm:cxn modelId="{7F96B119-91DB-474C-923A-80BAA5FA736D}" type="presOf" srcId="{E5A32695-970B-424C-BEBF-CB330A430C6B}" destId="{F7EBEAF7-C0AD-43B4-866C-5BB1FF22FD9D}" srcOrd="1" destOrd="0" presId="urn:microsoft.com/office/officeart/2005/8/layout/process5"/>
    <dgm:cxn modelId="{A4A92B6B-B803-44F1-956C-C7636FD1B20C}" type="presOf" srcId="{3DFBE9D3-C757-4538-8F56-5E436E694435}" destId="{5C7B8C6C-CC23-402E-ACFF-42E217620921}" srcOrd="0" destOrd="0" presId="urn:microsoft.com/office/officeart/2005/8/layout/process5"/>
    <dgm:cxn modelId="{16A44F0B-72F9-448C-B90F-AC326CAE73BB}" type="presOf" srcId="{A0C15FEA-F380-4BD9-859E-1FDAACBB985B}" destId="{8F951DEE-7E99-4C22-B977-B8B4FABF51E1}" srcOrd="1" destOrd="0" presId="urn:microsoft.com/office/officeart/2005/8/layout/process5"/>
    <dgm:cxn modelId="{6BBB04EC-CF5A-4D44-A541-BB5692961BAD}" type="presOf" srcId="{2B59A8F5-9F6E-4CE9-9AB8-C32B49C79883}" destId="{9F8E2CDD-4DFD-43FE-B21A-55B52CF17374}" srcOrd="0" destOrd="0" presId="urn:microsoft.com/office/officeart/2005/8/layout/process5"/>
    <dgm:cxn modelId="{2504C771-3D9C-4E85-B296-9CEB2F910459}" type="presOf" srcId="{BA65B08F-8DD7-4635-85D1-9AC2892499B3}" destId="{01CAB662-5B59-4226-B2DA-753A4D765C53}" srcOrd="0" destOrd="0" presId="urn:microsoft.com/office/officeart/2005/8/layout/process5"/>
    <dgm:cxn modelId="{DC09EDAD-79A8-4D7C-9F5C-E1ACB01163BC}" srcId="{BA65B08F-8DD7-4635-85D1-9AC2892499B3}" destId="{3DFBE9D3-C757-4538-8F56-5E436E694435}" srcOrd="0" destOrd="0" parTransId="{04CA263E-1525-4C5E-840D-3F68FA473FCB}" sibTransId="{E5A32695-970B-424C-BEBF-CB330A430C6B}"/>
    <dgm:cxn modelId="{A5B94A50-1618-47C9-8E92-3A85F9A7E318}" type="presOf" srcId="{7A3612EA-F73B-4185-82B4-899A7EE6AFC8}" destId="{06CF25F3-B09C-4705-A8C9-5577F61CEB3C}" srcOrd="0" destOrd="0" presId="urn:microsoft.com/office/officeart/2005/8/layout/process5"/>
    <dgm:cxn modelId="{B411485E-562E-46BB-B30D-5E1DF9F87C1C}" srcId="{BA65B08F-8DD7-4635-85D1-9AC2892499B3}" destId="{5EAE04B1-717C-455F-B3CF-6F4639FDE0DF}" srcOrd="4" destOrd="0" parTransId="{4E9A998B-7A1A-4303-AC63-2D6D3C8206B5}" sibTransId="{F12D3B03-9F83-4BFE-B542-4B7D922D5F14}"/>
    <dgm:cxn modelId="{0DD917D4-653D-4104-B2D1-9F2E2C5ECE38}" type="presParOf" srcId="{01CAB662-5B59-4226-B2DA-753A4D765C53}" destId="{5C7B8C6C-CC23-402E-ACFF-42E217620921}" srcOrd="0" destOrd="0" presId="urn:microsoft.com/office/officeart/2005/8/layout/process5"/>
    <dgm:cxn modelId="{94C10C14-3A77-4B01-9B55-25E91C017AA9}" type="presParOf" srcId="{01CAB662-5B59-4226-B2DA-753A4D765C53}" destId="{0F48BC47-F8DF-4E36-A408-045E2A771315}" srcOrd="1" destOrd="0" presId="urn:microsoft.com/office/officeart/2005/8/layout/process5"/>
    <dgm:cxn modelId="{55FF6869-0721-4566-B380-98A5FBBC563B}" type="presParOf" srcId="{0F48BC47-F8DF-4E36-A408-045E2A771315}" destId="{F7EBEAF7-C0AD-43B4-866C-5BB1FF22FD9D}" srcOrd="0" destOrd="0" presId="urn:microsoft.com/office/officeart/2005/8/layout/process5"/>
    <dgm:cxn modelId="{7B5F32BD-7BCF-4D48-A370-70DDD1E2F269}" type="presParOf" srcId="{01CAB662-5B59-4226-B2DA-753A4D765C53}" destId="{06CF25F3-B09C-4705-A8C9-5577F61CEB3C}" srcOrd="2" destOrd="0" presId="urn:microsoft.com/office/officeart/2005/8/layout/process5"/>
    <dgm:cxn modelId="{926746F0-3ED3-453A-BE44-CD2064DAB92F}" type="presParOf" srcId="{01CAB662-5B59-4226-B2DA-753A4D765C53}" destId="{308AF6E6-D025-4C33-BE03-742CD28C6A6B}" srcOrd="3" destOrd="0" presId="urn:microsoft.com/office/officeart/2005/8/layout/process5"/>
    <dgm:cxn modelId="{D7EA2C71-2CE0-4B42-9004-B8D9C0D3CF9E}" type="presParOf" srcId="{308AF6E6-D025-4C33-BE03-742CD28C6A6B}" destId="{163C26BC-2B27-4375-94CB-EAA9C09DEFCC}" srcOrd="0" destOrd="0" presId="urn:microsoft.com/office/officeart/2005/8/layout/process5"/>
    <dgm:cxn modelId="{EB0BC745-8295-455B-9A99-7687662DBA73}" type="presParOf" srcId="{01CAB662-5B59-4226-B2DA-753A4D765C53}" destId="{9F8E2CDD-4DFD-43FE-B21A-55B52CF17374}" srcOrd="4" destOrd="0" presId="urn:microsoft.com/office/officeart/2005/8/layout/process5"/>
    <dgm:cxn modelId="{C619B9CC-A2A9-467C-BF8D-338EA4146306}" type="presParOf" srcId="{01CAB662-5B59-4226-B2DA-753A4D765C53}" destId="{96DB23F7-7E42-4449-88B4-B8C1E61F78AD}" srcOrd="5" destOrd="0" presId="urn:microsoft.com/office/officeart/2005/8/layout/process5"/>
    <dgm:cxn modelId="{A21D95FF-CED4-4627-8472-D308077BD811}" type="presParOf" srcId="{96DB23F7-7E42-4449-88B4-B8C1E61F78AD}" destId="{6A3B46FA-8FDA-4B13-BCA2-C5637DED4EAA}" srcOrd="0" destOrd="0" presId="urn:microsoft.com/office/officeart/2005/8/layout/process5"/>
    <dgm:cxn modelId="{BFAE3A24-4C75-4C0F-AEED-BB15E6C9AE83}" type="presParOf" srcId="{01CAB662-5B59-4226-B2DA-753A4D765C53}" destId="{0DBECC96-4593-4B66-9C8E-F75859B9144A}" srcOrd="6" destOrd="0" presId="urn:microsoft.com/office/officeart/2005/8/layout/process5"/>
    <dgm:cxn modelId="{9020D582-B963-4DB4-8205-8B344C1A347D}" type="presParOf" srcId="{01CAB662-5B59-4226-B2DA-753A4D765C53}" destId="{D1520105-D810-4F59-AEC9-B5A9B497E717}" srcOrd="7" destOrd="0" presId="urn:microsoft.com/office/officeart/2005/8/layout/process5"/>
    <dgm:cxn modelId="{76DD5CB6-5EC7-441E-ABA5-D5EF43266BD1}" type="presParOf" srcId="{D1520105-D810-4F59-AEC9-B5A9B497E717}" destId="{8F951DEE-7E99-4C22-B977-B8B4FABF51E1}" srcOrd="0" destOrd="0" presId="urn:microsoft.com/office/officeart/2005/8/layout/process5"/>
    <dgm:cxn modelId="{5203B4BD-2DB1-4EA0-8626-1CA6DC2BBAB1}" type="presParOf" srcId="{01CAB662-5B59-4226-B2DA-753A4D765C53}" destId="{47F5D102-A4CF-4C31-BF80-4998DB51CDD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90B91-DC40-4744-AE4C-711A2831847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ACE3B8-4E37-4F74-A27A-1E9B78D2FE49}">
      <dgm:prSet phldrT="[Text]"/>
      <dgm:spPr/>
      <dgm:t>
        <a:bodyPr/>
        <a:lstStyle/>
        <a:p>
          <a:r>
            <a:rPr lang="en-IN" dirty="0" smtClean="0"/>
            <a:t>Data Cleaning</a:t>
          </a:r>
          <a:endParaRPr lang="en-US" dirty="0"/>
        </a:p>
      </dgm:t>
    </dgm:pt>
    <dgm:pt modelId="{0FA3D6DC-37B1-42B4-B50E-A93313A5312B}" type="parTrans" cxnId="{4FBA9222-6145-461A-9110-B93E6C529526}">
      <dgm:prSet/>
      <dgm:spPr/>
      <dgm:t>
        <a:bodyPr/>
        <a:lstStyle/>
        <a:p>
          <a:endParaRPr lang="en-US"/>
        </a:p>
      </dgm:t>
    </dgm:pt>
    <dgm:pt modelId="{A11ED4B5-38BB-4B41-8892-18BE1E7E6811}" type="sibTrans" cxnId="{4FBA9222-6145-461A-9110-B93E6C529526}">
      <dgm:prSet/>
      <dgm:spPr/>
      <dgm:t>
        <a:bodyPr/>
        <a:lstStyle/>
        <a:p>
          <a:endParaRPr lang="en-US"/>
        </a:p>
      </dgm:t>
    </dgm:pt>
    <dgm:pt modelId="{66096E35-4818-4E32-8EA6-2862B9588478}">
      <dgm:prSet phldrT="[Text]"/>
      <dgm:spPr/>
      <dgm:t>
        <a:bodyPr/>
        <a:lstStyle/>
        <a:p>
          <a:r>
            <a:rPr lang="en-IN" dirty="0" smtClean="0"/>
            <a:t>Remove stop words</a:t>
          </a:r>
          <a:endParaRPr lang="en-US" dirty="0"/>
        </a:p>
      </dgm:t>
    </dgm:pt>
    <dgm:pt modelId="{3CC95769-EFFE-455A-96DB-6360A6EB18A7}" type="parTrans" cxnId="{2ABBCDDA-DA55-4E4C-AA4F-D9D25B97CEC1}">
      <dgm:prSet/>
      <dgm:spPr/>
      <dgm:t>
        <a:bodyPr/>
        <a:lstStyle/>
        <a:p>
          <a:endParaRPr lang="en-US"/>
        </a:p>
      </dgm:t>
    </dgm:pt>
    <dgm:pt modelId="{F2084DE0-36F8-484A-BFFE-9AF6BABD22C8}" type="sibTrans" cxnId="{2ABBCDDA-DA55-4E4C-AA4F-D9D25B97CEC1}">
      <dgm:prSet/>
      <dgm:spPr/>
      <dgm:t>
        <a:bodyPr/>
        <a:lstStyle/>
        <a:p>
          <a:endParaRPr lang="en-US"/>
        </a:p>
      </dgm:t>
    </dgm:pt>
    <dgm:pt modelId="{ABBDEBE3-64C0-4C80-AEE9-520DF4C250D0}">
      <dgm:prSet phldrT="[Text]"/>
      <dgm:spPr/>
      <dgm:t>
        <a:bodyPr/>
        <a:lstStyle/>
        <a:p>
          <a:r>
            <a:rPr lang="en-IN" dirty="0" smtClean="0"/>
            <a:t>Vectorization</a:t>
          </a:r>
          <a:endParaRPr lang="en-US" dirty="0"/>
        </a:p>
      </dgm:t>
    </dgm:pt>
    <dgm:pt modelId="{62BBE0B6-23F2-4180-B18C-EA8CBFE19A19}" type="parTrans" cxnId="{78AC61A8-7BAD-4555-8DD6-BE77F46CE291}">
      <dgm:prSet/>
      <dgm:spPr/>
      <dgm:t>
        <a:bodyPr/>
        <a:lstStyle/>
        <a:p>
          <a:endParaRPr lang="en-US"/>
        </a:p>
      </dgm:t>
    </dgm:pt>
    <dgm:pt modelId="{3ACC3D7F-85FA-48FC-A848-0F54F8EAD29E}" type="sibTrans" cxnId="{78AC61A8-7BAD-4555-8DD6-BE77F46CE291}">
      <dgm:prSet/>
      <dgm:spPr/>
      <dgm:t>
        <a:bodyPr/>
        <a:lstStyle/>
        <a:p>
          <a:endParaRPr lang="en-US"/>
        </a:p>
      </dgm:t>
    </dgm:pt>
    <dgm:pt modelId="{B11567B0-CD00-4CAA-BA65-1DFD921B8A61}">
      <dgm:prSet phldrT="[Text]"/>
      <dgm:spPr/>
      <dgm:t>
        <a:bodyPr/>
        <a:lstStyle/>
        <a:p>
          <a:r>
            <a:rPr lang="en-IN" dirty="0" smtClean="0"/>
            <a:t>Vectorization</a:t>
          </a:r>
          <a:endParaRPr lang="en-US" dirty="0"/>
        </a:p>
      </dgm:t>
    </dgm:pt>
    <dgm:pt modelId="{AAA5A66B-1612-4C21-AF87-FE36DCBA07DF}" type="parTrans" cxnId="{EA1C30B1-C4B6-4647-ABDB-0075A6B6AAA4}">
      <dgm:prSet/>
      <dgm:spPr/>
      <dgm:t>
        <a:bodyPr/>
        <a:lstStyle/>
        <a:p>
          <a:endParaRPr lang="en-US"/>
        </a:p>
      </dgm:t>
    </dgm:pt>
    <dgm:pt modelId="{1964D475-8FD6-4C0C-AE63-14833DA24C12}" type="sibTrans" cxnId="{EA1C30B1-C4B6-4647-ABDB-0075A6B6AAA4}">
      <dgm:prSet/>
      <dgm:spPr/>
      <dgm:t>
        <a:bodyPr/>
        <a:lstStyle/>
        <a:p>
          <a:endParaRPr lang="en-US"/>
        </a:p>
      </dgm:t>
    </dgm:pt>
    <dgm:pt modelId="{7245BB7F-BECE-46C8-9B06-9AB94CD41C4C}">
      <dgm:prSet phldrT="[Text]"/>
      <dgm:spPr/>
      <dgm:t>
        <a:bodyPr/>
        <a:lstStyle/>
        <a:p>
          <a:r>
            <a:rPr lang="en-IN" dirty="0" smtClean="0"/>
            <a:t>Term Frequency – Inverse Document Frequency (TF-IDF)</a:t>
          </a:r>
          <a:endParaRPr lang="en-US" dirty="0"/>
        </a:p>
      </dgm:t>
    </dgm:pt>
    <dgm:pt modelId="{DFC8684C-0A19-4D30-88B4-4BC1AD100CAF}" type="parTrans" cxnId="{1435C170-4947-47D8-A953-E3B6C0F1F439}">
      <dgm:prSet/>
      <dgm:spPr/>
      <dgm:t>
        <a:bodyPr/>
        <a:lstStyle/>
        <a:p>
          <a:endParaRPr lang="en-US"/>
        </a:p>
      </dgm:t>
    </dgm:pt>
    <dgm:pt modelId="{D925C1F5-8F6A-4FD3-89A9-41BA134397D4}" type="sibTrans" cxnId="{1435C170-4947-47D8-A953-E3B6C0F1F439}">
      <dgm:prSet/>
      <dgm:spPr/>
      <dgm:t>
        <a:bodyPr/>
        <a:lstStyle/>
        <a:p>
          <a:endParaRPr lang="en-US"/>
        </a:p>
      </dgm:t>
    </dgm:pt>
    <dgm:pt modelId="{F16C3EF0-143E-4B47-8F23-131C57E398CC}">
      <dgm:prSet phldrT="[Text]"/>
      <dgm:spPr/>
      <dgm:t>
        <a:bodyPr/>
        <a:lstStyle/>
        <a:p>
          <a:r>
            <a:rPr lang="en-IN" dirty="0" smtClean="0"/>
            <a:t>Stemming using </a:t>
          </a:r>
          <a:r>
            <a:rPr lang="en-IN" dirty="0" err="1" smtClean="0"/>
            <a:t>PorterStemmer</a:t>
          </a:r>
          <a:endParaRPr lang="en-US" dirty="0"/>
        </a:p>
      </dgm:t>
    </dgm:pt>
    <dgm:pt modelId="{E4FA6BD1-D5B2-49A9-8A7A-FEC74DE8045B}" type="parTrans" cxnId="{C999A752-DED4-4148-88C5-D763B0238EC7}">
      <dgm:prSet/>
      <dgm:spPr/>
      <dgm:t>
        <a:bodyPr/>
        <a:lstStyle/>
        <a:p>
          <a:endParaRPr lang="en-US"/>
        </a:p>
      </dgm:t>
    </dgm:pt>
    <dgm:pt modelId="{883152EC-8DD7-4456-A359-C3C0A87163E0}" type="sibTrans" cxnId="{C999A752-DED4-4148-88C5-D763B0238EC7}">
      <dgm:prSet/>
      <dgm:spPr/>
      <dgm:t>
        <a:bodyPr/>
        <a:lstStyle/>
        <a:p>
          <a:endParaRPr lang="en-US"/>
        </a:p>
      </dgm:t>
    </dgm:pt>
    <dgm:pt modelId="{FB64D238-9B81-45B2-8683-88A3471CD614}">
      <dgm:prSet phldrT="[Text]"/>
      <dgm:spPr/>
      <dgm:t>
        <a:bodyPr/>
        <a:lstStyle/>
        <a:p>
          <a:r>
            <a:rPr lang="en-IN" dirty="0" smtClean="0"/>
            <a:t>Feature  Creation</a:t>
          </a:r>
          <a:endParaRPr lang="en-US" dirty="0"/>
        </a:p>
      </dgm:t>
    </dgm:pt>
    <dgm:pt modelId="{73143F35-576B-408D-A7F1-6250B6B233FF}" type="sibTrans" cxnId="{A583DA56-D64E-4086-BA2F-F3665BCC9DCF}">
      <dgm:prSet/>
      <dgm:spPr/>
      <dgm:t>
        <a:bodyPr/>
        <a:lstStyle/>
        <a:p>
          <a:endParaRPr lang="en-US"/>
        </a:p>
      </dgm:t>
    </dgm:pt>
    <dgm:pt modelId="{E3F02FF6-2110-4FAE-8CD4-58F16FD80C07}" type="parTrans" cxnId="{A583DA56-D64E-4086-BA2F-F3665BCC9DCF}">
      <dgm:prSet/>
      <dgm:spPr/>
      <dgm:t>
        <a:bodyPr/>
        <a:lstStyle/>
        <a:p>
          <a:endParaRPr lang="en-US"/>
        </a:p>
      </dgm:t>
    </dgm:pt>
    <dgm:pt modelId="{A5D4C0C7-D1A0-490D-A1F4-53E46DF24EC8}">
      <dgm:prSet phldrT="[Text]"/>
      <dgm:spPr/>
      <dgm:t>
        <a:bodyPr/>
        <a:lstStyle/>
        <a:p>
          <a:r>
            <a:rPr lang="en-IN" dirty="0" smtClean="0"/>
            <a:t>Created two new features:</a:t>
          </a:r>
          <a:endParaRPr lang="en-US" dirty="0"/>
        </a:p>
      </dgm:t>
    </dgm:pt>
    <dgm:pt modelId="{074F402E-44FA-4F7B-8B6A-1B2DDADB1AAC}" type="sibTrans" cxnId="{B858BE7D-42D0-46AF-B81A-FDFF95AB6B8B}">
      <dgm:prSet/>
      <dgm:spPr/>
      <dgm:t>
        <a:bodyPr/>
        <a:lstStyle/>
        <a:p>
          <a:endParaRPr lang="en-US"/>
        </a:p>
      </dgm:t>
    </dgm:pt>
    <dgm:pt modelId="{4725DB0C-096B-4903-9D34-8F006546EC27}" type="parTrans" cxnId="{B858BE7D-42D0-46AF-B81A-FDFF95AB6B8B}">
      <dgm:prSet/>
      <dgm:spPr/>
      <dgm:t>
        <a:bodyPr/>
        <a:lstStyle/>
        <a:p>
          <a:endParaRPr lang="en-US"/>
        </a:p>
      </dgm:t>
    </dgm:pt>
    <dgm:pt modelId="{71A4AB1D-511C-41F3-A609-9990BE527E8A}">
      <dgm:prSet phldrT="[Text]"/>
      <dgm:spPr/>
      <dgm:t>
        <a:bodyPr/>
        <a:lstStyle/>
        <a:p>
          <a:r>
            <a:rPr lang="en-IN" dirty="0" smtClean="0"/>
            <a:t>Punctuation Percentage in the message</a:t>
          </a:r>
          <a:endParaRPr lang="en-US" dirty="0"/>
        </a:p>
      </dgm:t>
    </dgm:pt>
    <dgm:pt modelId="{468404A2-1D92-4E6B-A032-0B85089F08F7}" type="sibTrans" cxnId="{5A1085AC-4379-4C35-88FB-44CC0EFED226}">
      <dgm:prSet/>
      <dgm:spPr/>
      <dgm:t>
        <a:bodyPr/>
        <a:lstStyle/>
        <a:p>
          <a:endParaRPr lang="en-US"/>
        </a:p>
      </dgm:t>
    </dgm:pt>
    <dgm:pt modelId="{A6D28BE7-0CFD-454D-884C-E74F70B3BA48}" type="parTrans" cxnId="{5A1085AC-4379-4C35-88FB-44CC0EFED226}">
      <dgm:prSet/>
      <dgm:spPr/>
      <dgm:t>
        <a:bodyPr/>
        <a:lstStyle/>
        <a:p>
          <a:endParaRPr lang="en-US"/>
        </a:p>
      </dgm:t>
    </dgm:pt>
    <dgm:pt modelId="{868BEA3C-960F-4122-8396-204F04F3BCB7}">
      <dgm:prSet phldrT="[Text]"/>
      <dgm:spPr/>
      <dgm:t>
        <a:bodyPr/>
        <a:lstStyle/>
        <a:p>
          <a:r>
            <a:rPr lang="en-IN" dirty="0" smtClean="0"/>
            <a:t>Now our data set has 4 columns (label, message, </a:t>
          </a:r>
          <a:r>
            <a:rPr lang="en-IN" dirty="0" err="1" smtClean="0"/>
            <a:t>message_length</a:t>
          </a:r>
          <a:r>
            <a:rPr lang="en-IN" dirty="0" smtClean="0"/>
            <a:t>, </a:t>
          </a:r>
          <a:r>
            <a:rPr lang="en-IN" dirty="0" err="1" smtClean="0"/>
            <a:t>Punct</a:t>
          </a:r>
          <a:r>
            <a:rPr lang="en-IN" dirty="0" smtClean="0"/>
            <a:t> %)</a:t>
          </a:r>
          <a:endParaRPr lang="en-US" dirty="0"/>
        </a:p>
      </dgm:t>
    </dgm:pt>
    <dgm:pt modelId="{A2BAC8CD-45A7-49BF-A646-49824942B924}" type="sibTrans" cxnId="{8EBA562E-C757-4FD8-A892-41FABA276CD8}">
      <dgm:prSet/>
      <dgm:spPr/>
      <dgm:t>
        <a:bodyPr/>
        <a:lstStyle/>
        <a:p>
          <a:endParaRPr lang="en-US"/>
        </a:p>
      </dgm:t>
    </dgm:pt>
    <dgm:pt modelId="{F0B1090A-76D3-4319-95E9-E4CB9C327CBC}" type="parTrans" cxnId="{8EBA562E-C757-4FD8-A892-41FABA276CD8}">
      <dgm:prSet/>
      <dgm:spPr/>
      <dgm:t>
        <a:bodyPr/>
        <a:lstStyle/>
        <a:p>
          <a:endParaRPr lang="en-US"/>
        </a:p>
      </dgm:t>
    </dgm:pt>
    <dgm:pt modelId="{0847A814-0E54-4B88-A567-6E1DF97CB269}">
      <dgm:prSet phldrT="[Text]"/>
      <dgm:spPr/>
      <dgm:t>
        <a:bodyPr/>
        <a:lstStyle/>
        <a:p>
          <a:r>
            <a:rPr lang="en-IN" dirty="0" smtClean="0"/>
            <a:t>Length of message</a:t>
          </a:r>
          <a:endParaRPr lang="en-US" dirty="0"/>
        </a:p>
      </dgm:t>
    </dgm:pt>
    <dgm:pt modelId="{CC6CD5BB-3BFF-4542-A080-704AEF4D2644}" type="parTrans" cxnId="{E26F16C8-A05E-4BD8-B905-F1436D08E936}">
      <dgm:prSet/>
      <dgm:spPr/>
      <dgm:t>
        <a:bodyPr/>
        <a:lstStyle/>
        <a:p>
          <a:endParaRPr lang="en-US"/>
        </a:p>
      </dgm:t>
    </dgm:pt>
    <dgm:pt modelId="{45288658-F98B-44BD-9268-D276E02A2516}" type="sibTrans" cxnId="{E26F16C8-A05E-4BD8-B905-F1436D08E936}">
      <dgm:prSet/>
      <dgm:spPr/>
      <dgm:t>
        <a:bodyPr/>
        <a:lstStyle/>
        <a:p>
          <a:endParaRPr lang="en-US"/>
        </a:p>
      </dgm:t>
    </dgm:pt>
    <dgm:pt modelId="{BFFE98E6-1C35-48F1-9E83-33BDAF611D28}">
      <dgm:prSet phldrT="[Text]"/>
      <dgm:spPr/>
      <dgm:t>
        <a:bodyPr/>
        <a:lstStyle/>
        <a:p>
          <a:r>
            <a:rPr lang="en-IN" dirty="0" smtClean="0"/>
            <a:t>Remove punctuations</a:t>
          </a:r>
          <a:endParaRPr lang="en-US" dirty="0"/>
        </a:p>
      </dgm:t>
    </dgm:pt>
    <dgm:pt modelId="{68A4F950-8616-4DEF-9C8B-C0E3F0B7E94B}" type="parTrans" cxnId="{B5994A16-7413-4ED6-8930-930A7B9CFE15}">
      <dgm:prSet/>
      <dgm:spPr/>
      <dgm:t>
        <a:bodyPr/>
        <a:lstStyle/>
        <a:p>
          <a:endParaRPr lang="en-US"/>
        </a:p>
      </dgm:t>
    </dgm:pt>
    <dgm:pt modelId="{ECF913EF-F8F2-4C0F-84D0-DDF0F5858C3E}" type="sibTrans" cxnId="{B5994A16-7413-4ED6-8930-930A7B9CFE15}">
      <dgm:prSet/>
      <dgm:spPr/>
      <dgm:t>
        <a:bodyPr/>
        <a:lstStyle/>
        <a:p>
          <a:endParaRPr lang="en-US"/>
        </a:p>
      </dgm:t>
    </dgm:pt>
    <dgm:pt modelId="{8872A8BF-1392-40E4-9E64-08CA0E2DFEEA}">
      <dgm:prSet phldrT="[Text]"/>
      <dgm:spPr/>
      <dgm:t>
        <a:bodyPr/>
        <a:lstStyle/>
        <a:p>
          <a:r>
            <a:rPr lang="en-IN" dirty="0" smtClean="0"/>
            <a:t>Tokenization</a:t>
          </a:r>
          <a:endParaRPr lang="en-US" dirty="0"/>
        </a:p>
      </dgm:t>
    </dgm:pt>
    <dgm:pt modelId="{8A240DFB-03FF-4304-82B7-2EF386EC5081}" type="parTrans" cxnId="{01748067-7BBB-4183-B0AF-064DDEDECE1E}">
      <dgm:prSet/>
      <dgm:spPr/>
      <dgm:t>
        <a:bodyPr/>
        <a:lstStyle/>
        <a:p>
          <a:endParaRPr lang="en-US"/>
        </a:p>
      </dgm:t>
    </dgm:pt>
    <dgm:pt modelId="{EFEF147A-6A91-4B31-9B49-044C39ECB1F7}" type="sibTrans" cxnId="{01748067-7BBB-4183-B0AF-064DDEDECE1E}">
      <dgm:prSet/>
      <dgm:spPr/>
      <dgm:t>
        <a:bodyPr/>
        <a:lstStyle/>
        <a:p>
          <a:endParaRPr lang="en-US"/>
        </a:p>
      </dgm:t>
    </dgm:pt>
    <dgm:pt modelId="{A59CA3E4-DE42-4374-AF11-833333B67667}">
      <dgm:prSet phldrT="[Text]"/>
      <dgm:spPr/>
      <dgm:t>
        <a:bodyPr/>
        <a:lstStyle/>
        <a:p>
          <a:r>
            <a:rPr lang="en-IN" dirty="0" smtClean="0"/>
            <a:t>Count Vectorization</a:t>
          </a:r>
          <a:endParaRPr lang="en-US" dirty="0"/>
        </a:p>
      </dgm:t>
    </dgm:pt>
    <dgm:pt modelId="{077D5041-F625-4F13-B249-C6D1D7F19B35}" type="parTrans" cxnId="{4E39D6CE-9DCD-4E5F-B287-DF8FA7076253}">
      <dgm:prSet/>
      <dgm:spPr/>
    </dgm:pt>
    <dgm:pt modelId="{7477A5FC-D7FC-43A9-9146-BC598656B80B}" type="sibTrans" cxnId="{4E39D6CE-9DCD-4E5F-B287-DF8FA7076253}">
      <dgm:prSet/>
      <dgm:spPr/>
    </dgm:pt>
    <dgm:pt modelId="{66033185-460B-4DA4-8C0A-D939439F185C}" type="pres">
      <dgm:prSet presAssocID="{91990B91-DC40-4744-AE4C-711A283184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E58419-1E0F-4116-849F-220B4EC999FB}" type="pres">
      <dgm:prSet presAssocID="{FB64D238-9B81-45B2-8683-88A3471CD614}" presName="composite" presStyleCnt="0"/>
      <dgm:spPr/>
    </dgm:pt>
    <dgm:pt modelId="{16130DD5-CFCF-4D3A-A6C3-6D437F83E996}" type="pres">
      <dgm:prSet presAssocID="{FB64D238-9B81-45B2-8683-88A3471CD61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FA2F6-98A5-4B23-864F-B5BCA8F82340}" type="pres">
      <dgm:prSet presAssocID="{FB64D238-9B81-45B2-8683-88A3471CD61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60EBE-86C5-4DCA-BF9C-0F46DB8E13CE}" type="pres">
      <dgm:prSet presAssocID="{73143F35-576B-408D-A7F1-6250B6B233FF}" presName="sp" presStyleCnt="0"/>
      <dgm:spPr/>
    </dgm:pt>
    <dgm:pt modelId="{454417A0-A6C9-4EF7-9E4F-C60BFBC86C3A}" type="pres">
      <dgm:prSet presAssocID="{93ACE3B8-4E37-4F74-A27A-1E9B78D2FE49}" presName="composite" presStyleCnt="0"/>
      <dgm:spPr/>
    </dgm:pt>
    <dgm:pt modelId="{51471179-7865-479F-9268-FB1993A53047}" type="pres">
      <dgm:prSet presAssocID="{93ACE3B8-4E37-4F74-A27A-1E9B78D2FE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99035-EEDB-4AF4-B4CD-D2BC4E08D3AE}" type="pres">
      <dgm:prSet presAssocID="{93ACE3B8-4E37-4F74-A27A-1E9B78D2FE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8E7D8-6161-4667-B33F-1BBDF88F3A6D}" type="pres">
      <dgm:prSet presAssocID="{A11ED4B5-38BB-4B41-8892-18BE1E7E6811}" presName="sp" presStyleCnt="0"/>
      <dgm:spPr/>
    </dgm:pt>
    <dgm:pt modelId="{754E5287-0912-4DCF-84DE-C4A94DBC2D51}" type="pres">
      <dgm:prSet presAssocID="{ABBDEBE3-64C0-4C80-AEE9-520DF4C250D0}" presName="composite" presStyleCnt="0"/>
      <dgm:spPr/>
    </dgm:pt>
    <dgm:pt modelId="{8F54BCCC-A2EA-424F-8064-CEEAFB952133}" type="pres">
      <dgm:prSet presAssocID="{ABBDEBE3-64C0-4C80-AEE9-520DF4C250D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C4BC5-F7AE-4978-9A70-AD50FAF5D6C8}" type="pres">
      <dgm:prSet presAssocID="{ABBDEBE3-64C0-4C80-AEE9-520DF4C250D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8BE7D-42D0-46AF-B81A-FDFF95AB6B8B}" srcId="{FB64D238-9B81-45B2-8683-88A3471CD614}" destId="{A5D4C0C7-D1A0-490D-A1F4-53E46DF24EC8}" srcOrd="0" destOrd="0" parTransId="{4725DB0C-096B-4903-9D34-8F006546EC27}" sibTransId="{074F402E-44FA-4F7B-8B6A-1B2DDADB1AAC}"/>
    <dgm:cxn modelId="{01748067-7BBB-4183-B0AF-064DDEDECE1E}" srcId="{93ACE3B8-4E37-4F74-A27A-1E9B78D2FE49}" destId="{8872A8BF-1392-40E4-9E64-08CA0E2DFEEA}" srcOrd="1" destOrd="0" parTransId="{8A240DFB-03FF-4304-82B7-2EF386EC5081}" sibTransId="{EFEF147A-6A91-4B31-9B49-044C39ECB1F7}"/>
    <dgm:cxn modelId="{78AC61A8-7BAD-4555-8DD6-BE77F46CE291}" srcId="{91990B91-DC40-4744-AE4C-711A2831847B}" destId="{ABBDEBE3-64C0-4C80-AEE9-520DF4C250D0}" srcOrd="2" destOrd="0" parTransId="{62BBE0B6-23F2-4180-B18C-EA8CBFE19A19}" sibTransId="{3ACC3D7F-85FA-48FC-A848-0F54F8EAD29E}"/>
    <dgm:cxn modelId="{2ABBCDDA-DA55-4E4C-AA4F-D9D25B97CEC1}" srcId="{93ACE3B8-4E37-4F74-A27A-1E9B78D2FE49}" destId="{66096E35-4818-4E32-8EA6-2862B9588478}" srcOrd="2" destOrd="0" parTransId="{3CC95769-EFFE-455A-96DB-6360A6EB18A7}" sibTransId="{F2084DE0-36F8-484A-BFFE-9AF6BABD22C8}"/>
    <dgm:cxn modelId="{6881C548-25D7-4B48-AFD6-40AAE3A5143A}" type="presOf" srcId="{B11567B0-CD00-4CAA-BA65-1DFD921B8A61}" destId="{7D4C4BC5-F7AE-4978-9A70-AD50FAF5D6C8}" srcOrd="0" destOrd="0" presId="urn:microsoft.com/office/officeart/2005/8/layout/chevron2"/>
    <dgm:cxn modelId="{0EAF85C9-6008-4295-9E5B-BB55282564DD}" type="presOf" srcId="{A59CA3E4-DE42-4374-AF11-833333B67667}" destId="{7D4C4BC5-F7AE-4978-9A70-AD50FAF5D6C8}" srcOrd="0" destOrd="2" presId="urn:microsoft.com/office/officeart/2005/8/layout/chevron2"/>
    <dgm:cxn modelId="{A0EA6A32-0EFE-45B0-B554-A63668900E9D}" type="presOf" srcId="{A5D4C0C7-D1A0-490D-A1F4-53E46DF24EC8}" destId="{492FA2F6-98A5-4B23-864F-B5BCA8F82340}" srcOrd="0" destOrd="0" presId="urn:microsoft.com/office/officeart/2005/8/layout/chevron2"/>
    <dgm:cxn modelId="{4BB465DE-40F9-4214-BBEB-405C023019E3}" type="presOf" srcId="{0847A814-0E54-4B88-A567-6E1DF97CB269}" destId="{492FA2F6-98A5-4B23-864F-B5BCA8F82340}" srcOrd="0" destOrd="1" presId="urn:microsoft.com/office/officeart/2005/8/layout/chevron2"/>
    <dgm:cxn modelId="{9383DD49-B9CA-47F7-B44A-9EA437341849}" type="presOf" srcId="{71A4AB1D-511C-41F3-A609-9990BE527E8A}" destId="{492FA2F6-98A5-4B23-864F-B5BCA8F82340}" srcOrd="0" destOrd="2" presId="urn:microsoft.com/office/officeart/2005/8/layout/chevron2"/>
    <dgm:cxn modelId="{A583DA56-D64E-4086-BA2F-F3665BCC9DCF}" srcId="{91990B91-DC40-4744-AE4C-711A2831847B}" destId="{FB64D238-9B81-45B2-8683-88A3471CD614}" srcOrd="0" destOrd="0" parTransId="{E3F02FF6-2110-4FAE-8CD4-58F16FD80C07}" sibTransId="{73143F35-576B-408D-A7F1-6250B6B233FF}"/>
    <dgm:cxn modelId="{6AA84C57-F1BC-453E-9F74-A9D1DA88FA83}" type="presOf" srcId="{868BEA3C-960F-4122-8396-204F04F3BCB7}" destId="{492FA2F6-98A5-4B23-864F-B5BCA8F82340}" srcOrd="0" destOrd="3" presId="urn:microsoft.com/office/officeart/2005/8/layout/chevron2"/>
    <dgm:cxn modelId="{96B7B1C4-97F4-40CC-9740-F683927A3F81}" type="presOf" srcId="{7245BB7F-BECE-46C8-9B06-9AB94CD41C4C}" destId="{7D4C4BC5-F7AE-4978-9A70-AD50FAF5D6C8}" srcOrd="0" destOrd="1" presId="urn:microsoft.com/office/officeart/2005/8/layout/chevron2"/>
    <dgm:cxn modelId="{D0DC2A48-E6B7-4DE4-8AB0-4B750CA10E03}" type="presOf" srcId="{91990B91-DC40-4744-AE4C-711A2831847B}" destId="{66033185-460B-4DA4-8C0A-D939439F185C}" srcOrd="0" destOrd="0" presId="urn:microsoft.com/office/officeart/2005/8/layout/chevron2"/>
    <dgm:cxn modelId="{5A1085AC-4379-4C35-88FB-44CC0EFED226}" srcId="{A5D4C0C7-D1A0-490D-A1F4-53E46DF24EC8}" destId="{71A4AB1D-511C-41F3-A609-9990BE527E8A}" srcOrd="1" destOrd="0" parTransId="{A6D28BE7-0CFD-454D-884C-E74F70B3BA48}" sibTransId="{468404A2-1D92-4E6B-A032-0B85089F08F7}"/>
    <dgm:cxn modelId="{7A3A182B-1874-4A30-A00D-5947B5DB865B}" type="presOf" srcId="{BFFE98E6-1C35-48F1-9E83-33BDAF611D28}" destId="{B8299035-EEDB-4AF4-B4CD-D2BC4E08D3AE}" srcOrd="0" destOrd="0" presId="urn:microsoft.com/office/officeart/2005/8/layout/chevron2"/>
    <dgm:cxn modelId="{4FBA9222-6145-461A-9110-B93E6C529526}" srcId="{91990B91-DC40-4744-AE4C-711A2831847B}" destId="{93ACE3B8-4E37-4F74-A27A-1E9B78D2FE49}" srcOrd="1" destOrd="0" parTransId="{0FA3D6DC-37B1-42B4-B50E-A93313A5312B}" sibTransId="{A11ED4B5-38BB-4B41-8892-18BE1E7E6811}"/>
    <dgm:cxn modelId="{E3851DCF-E6D3-4F9D-A517-E791748B4EBF}" type="presOf" srcId="{F16C3EF0-143E-4B47-8F23-131C57E398CC}" destId="{B8299035-EEDB-4AF4-B4CD-D2BC4E08D3AE}" srcOrd="0" destOrd="3" presId="urn:microsoft.com/office/officeart/2005/8/layout/chevron2"/>
    <dgm:cxn modelId="{B5994A16-7413-4ED6-8930-930A7B9CFE15}" srcId="{93ACE3B8-4E37-4F74-A27A-1E9B78D2FE49}" destId="{BFFE98E6-1C35-48F1-9E83-33BDAF611D28}" srcOrd="0" destOrd="0" parTransId="{68A4F950-8616-4DEF-9C8B-C0E3F0B7E94B}" sibTransId="{ECF913EF-F8F2-4C0F-84D0-DDF0F5858C3E}"/>
    <dgm:cxn modelId="{4E39D6CE-9DCD-4E5F-B287-DF8FA7076253}" srcId="{B11567B0-CD00-4CAA-BA65-1DFD921B8A61}" destId="{A59CA3E4-DE42-4374-AF11-833333B67667}" srcOrd="1" destOrd="0" parTransId="{077D5041-F625-4F13-B249-C6D1D7F19B35}" sibTransId="{7477A5FC-D7FC-43A9-9146-BC598656B80B}"/>
    <dgm:cxn modelId="{E627485E-C4E2-4FD4-AFFD-A90931AD9E69}" type="presOf" srcId="{ABBDEBE3-64C0-4C80-AEE9-520DF4C250D0}" destId="{8F54BCCC-A2EA-424F-8064-CEEAFB952133}" srcOrd="0" destOrd="0" presId="urn:microsoft.com/office/officeart/2005/8/layout/chevron2"/>
    <dgm:cxn modelId="{445CDD84-8AD0-446E-851B-4EB27B7A583C}" type="presOf" srcId="{93ACE3B8-4E37-4F74-A27A-1E9B78D2FE49}" destId="{51471179-7865-479F-9268-FB1993A53047}" srcOrd="0" destOrd="0" presId="urn:microsoft.com/office/officeart/2005/8/layout/chevron2"/>
    <dgm:cxn modelId="{1435C170-4947-47D8-A953-E3B6C0F1F439}" srcId="{B11567B0-CD00-4CAA-BA65-1DFD921B8A61}" destId="{7245BB7F-BECE-46C8-9B06-9AB94CD41C4C}" srcOrd="0" destOrd="0" parTransId="{DFC8684C-0A19-4D30-88B4-4BC1AD100CAF}" sibTransId="{D925C1F5-8F6A-4FD3-89A9-41BA134397D4}"/>
    <dgm:cxn modelId="{E26F16C8-A05E-4BD8-B905-F1436D08E936}" srcId="{A5D4C0C7-D1A0-490D-A1F4-53E46DF24EC8}" destId="{0847A814-0E54-4B88-A567-6E1DF97CB269}" srcOrd="0" destOrd="0" parTransId="{CC6CD5BB-3BFF-4542-A080-704AEF4D2644}" sibTransId="{45288658-F98B-44BD-9268-D276E02A2516}"/>
    <dgm:cxn modelId="{7EF6AE19-5AB3-4159-BEAC-188AA5F049AE}" type="presOf" srcId="{FB64D238-9B81-45B2-8683-88A3471CD614}" destId="{16130DD5-CFCF-4D3A-A6C3-6D437F83E996}" srcOrd="0" destOrd="0" presId="urn:microsoft.com/office/officeart/2005/8/layout/chevron2"/>
    <dgm:cxn modelId="{EA1C30B1-C4B6-4647-ABDB-0075A6B6AAA4}" srcId="{ABBDEBE3-64C0-4C80-AEE9-520DF4C250D0}" destId="{B11567B0-CD00-4CAA-BA65-1DFD921B8A61}" srcOrd="0" destOrd="0" parTransId="{AAA5A66B-1612-4C21-AF87-FE36DCBA07DF}" sibTransId="{1964D475-8FD6-4C0C-AE63-14833DA24C12}"/>
    <dgm:cxn modelId="{074AE659-0C8B-4088-B455-261AA2C5344C}" type="presOf" srcId="{8872A8BF-1392-40E4-9E64-08CA0E2DFEEA}" destId="{B8299035-EEDB-4AF4-B4CD-D2BC4E08D3AE}" srcOrd="0" destOrd="1" presId="urn:microsoft.com/office/officeart/2005/8/layout/chevron2"/>
    <dgm:cxn modelId="{8EBA562E-C757-4FD8-A892-41FABA276CD8}" srcId="{FB64D238-9B81-45B2-8683-88A3471CD614}" destId="{868BEA3C-960F-4122-8396-204F04F3BCB7}" srcOrd="1" destOrd="0" parTransId="{F0B1090A-76D3-4319-95E9-E4CB9C327CBC}" sibTransId="{A2BAC8CD-45A7-49BF-A646-49824942B924}"/>
    <dgm:cxn modelId="{71D7F05C-3130-4744-A570-8C0F4FBD3D72}" type="presOf" srcId="{66096E35-4818-4E32-8EA6-2862B9588478}" destId="{B8299035-EEDB-4AF4-B4CD-D2BC4E08D3AE}" srcOrd="0" destOrd="2" presId="urn:microsoft.com/office/officeart/2005/8/layout/chevron2"/>
    <dgm:cxn modelId="{C999A752-DED4-4148-88C5-D763B0238EC7}" srcId="{93ACE3B8-4E37-4F74-A27A-1E9B78D2FE49}" destId="{F16C3EF0-143E-4B47-8F23-131C57E398CC}" srcOrd="3" destOrd="0" parTransId="{E4FA6BD1-D5B2-49A9-8A7A-FEC74DE8045B}" sibTransId="{883152EC-8DD7-4456-A359-C3C0A87163E0}"/>
    <dgm:cxn modelId="{168CFF8B-72BB-462A-9D9C-FD4B6CD455A6}" type="presParOf" srcId="{66033185-460B-4DA4-8C0A-D939439F185C}" destId="{EAE58419-1E0F-4116-849F-220B4EC999FB}" srcOrd="0" destOrd="0" presId="urn:microsoft.com/office/officeart/2005/8/layout/chevron2"/>
    <dgm:cxn modelId="{890FD563-93DB-42F7-B9FD-EEF9788B07DA}" type="presParOf" srcId="{EAE58419-1E0F-4116-849F-220B4EC999FB}" destId="{16130DD5-CFCF-4D3A-A6C3-6D437F83E996}" srcOrd="0" destOrd="0" presId="urn:microsoft.com/office/officeart/2005/8/layout/chevron2"/>
    <dgm:cxn modelId="{55FAB1E8-C5FE-447C-B60C-1E23CF83BA36}" type="presParOf" srcId="{EAE58419-1E0F-4116-849F-220B4EC999FB}" destId="{492FA2F6-98A5-4B23-864F-B5BCA8F82340}" srcOrd="1" destOrd="0" presId="urn:microsoft.com/office/officeart/2005/8/layout/chevron2"/>
    <dgm:cxn modelId="{54831CAA-A880-4E7D-983B-90920826AF33}" type="presParOf" srcId="{66033185-460B-4DA4-8C0A-D939439F185C}" destId="{33D60EBE-86C5-4DCA-BF9C-0F46DB8E13CE}" srcOrd="1" destOrd="0" presId="urn:microsoft.com/office/officeart/2005/8/layout/chevron2"/>
    <dgm:cxn modelId="{ECD41DB8-0C2E-4491-80E0-8707873E2A80}" type="presParOf" srcId="{66033185-460B-4DA4-8C0A-D939439F185C}" destId="{454417A0-A6C9-4EF7-9E4F-C60BFBC86C3A}" srcOrd="2" destOrd="0" presId="urn:microsoft.com/office/officeart/2005/8/layout/chevron2"/>
    <dgm:cxn modelId="{BE6EA3D0-5545-44EB-87C3-B11A11B26FB7}" type="presParOf" srcId="{454417A0-A6C9-4EF7-9E4F-C60BFBC86C3A}" destId="{51471179-7865-479F-9268-FB1993A53047}" srcOrd="0" destOrd="0" presId="urn:microsoft.com/office/officeart/2005/8/layout/chevron2"/>
    <dgm:cxn modelId="{90A85FF6-CB3E-48D9-9F13-0C02BF1D13BB}" type="presParOf" srcId="{454417A0-A6C9-4EF7-9E4F-C60BFBC86C3A}" destId="{B8299035-EEDB-4AF4-B4CD-D2BC4E08D3AE}" srcOrd="1" destOrd="0" presId="urn:microsoft.com/office/officeart/2005/8/layout/chevron2"/>
    <dgm:cxn modelId="{DE5D3340-7E33-4496-82AD-BEFD144647D3}" type="presParOf" srcId="{66033185-460B-4DA4-8C0A-D939439F185C}" destId="{71E8E7D8-6161-4667-B33F-1BBDF88F3A6D}" srcOrd="3" destOrd="0" presId="urn:microsoft.com/office/officeart/2005/8/layout/chevron2"/>
    <dgm:cxn modelId="{2AAFBFF1-3D74-49EB-9CE7-C0D6D50AA120}" type="presParOf" srcId="{66033185-460B-4DA4-8C0A-D939439F185C}" destId="{754E5287-0912-4DCF-84DE-C4A94DBC2D51}" srcOrd="4" destOrd="0" presId="urn:microsoft.com/office/officeart/2005/8/layout/chevron2"/>
    <dgm:cxn modelId="{25C44D9A-DCAC-48FE-B669-14C130EE14D9}" type="presParOf" srcId="{754E5287-0912-4DCF-84DE-C4A94DBC2D51}" destId="{8F54BCCC-A2EA-424F-8064-CEEAFB952133}" srcOrd="0" destOrd="0" presId="urn:microsoft.com/office/officeart/2005/8/layout/chevron2"/>
    <dgm:cxn modelId="{16D3BC6D-7786-49C2-8856-4F1117FFF50A}" type="presParOf" srcId="{754E5287-0912-4DCF-84DE-C4A94DBC2D51}" destId="{7D4C4BC5-F7AE-4978-9A70-AD50FAF5D6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B8C6C-CC23-402E-ACFF-42E217620921}">
      <dsp:nvSpPr>
        <dsp:cNvPr id="0" name=""/>
        <dsp:cNvSpPr/>
      </dsp:nvSpPr>
      <dsp:spPr>
        <a:xfrm>
          <a:off x="548528" y="56236"/>
          <a:ext cx="2248554" cy="134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Tokenizing</a:t>
          </a:r>
          <a:endParaRPr lang="en-US" sz="2400" kern="1200" dirty="0"/>
        </a:p>
      </dsp:txBody>
      <dsp:txXfrm>
        <a:off x="588043" y="95751"/>
        <a:ext cx="2169524" cy="1270102"/>
      </dsp:txXfrm>
    </dsp:sp>
    <dsp:sp modelId="{0F48BC47-F8DF-4E36-A408-045E2A771315}">
      <dsp:nvSpPr>
        <dsp:cNvPr id="0" name=""/>
        <dsp:cNvSpPr/>
      </dsp:nvSpPr>
      <dsp:spPr>
        <a:xfrm rot="21539215">
          <a:off x="2991871" y="424506"/>
          <a:ext cx="469425" cy="557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991882" y="537279"/>
        <a:ext cx="328598" cy="334585"/>
      </dsp:txXfrm>
    </dsp:sp>
    <dsp:sp modelId="{06CF25F3-B09C-4705-A8C9-5577F61CEB3C}">
      <dsp:nvSpPr>
        <dsp:cNvPr id="0" name=""/>
        <dsp:cNvSpPr/>
      </dsp:nvSpPr>
      <dsp:spPr>
        <a:xfrm>
          <a:off x="3682653" y="814"/>
          <a:ext cx="2248554" cy="134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Removing</a:t>
          </a:r>
          <a:r>
            <a:rPr lang="en-IN" sz="900" kern="1200" dirty="0" smtClean="0"/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Stop words</a:t>
          </a:r>
          <a:endParaRPr lang="en-US" sz="2400" kern="1200" dirty="0"/>
        </a:p>
      </dsp:txBody>
      <dsp:txXfrm>
        <a:off x="3722168" y="40329"/>
        <a:ext cx="2169524" cy="1270102"/>
      </dsp:txXfrm>
    </dsp:sp>
    <dsp:sp modelId="{308AF6E6-D025-4C33-BE03-742CD28C6A6B}">
      <dsp:nvSpPr>
        <dsp:cNvPr id="0" name=""/>
        <dsp:cNvSpPr/>
      </dsp:nvSpPr>
      <dsp:spPr>
        <a:xfrm>
          <a:off x="6129080" y="396560"/>
          <a:ext cx="476693" cy="557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129080" y="508088"/>
        <a:ext cx="333685" cy="334585"/>
      </dsp:txXfrm>
    </dsp:sp>
    <dsp:sp modelId="{9F8E2CDD-4DFD-43FE-B21A-55B52CF17374}">
      <dsp:nvSpPr>
        <dsp:cNvPr id="0" name=""/>
        <dsp:cNvSpPr/>
      </dsp:nvSpPr>
      <dsp:spPr>
        <a:xfrm>
          <a:off x="6830629" y="814"/>
          <a:ext cx="2248554" cy="134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Stemming/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Lemmatizing</a:t>
          </a:r>
          <a:endParaRPr lang="en-US" sz="2400" kern="1200" dirty="0"/>
        </a:p>
      </dsp:txBody>
      <dsp:txXfrm>
        <a:off x="6870144" y="40329"/>
        <a:ext cx="2169524" cy="1270102"/>
      </dsp:txXfrm>
    </dsp:sp>
    <dsp:sp modelId="{96DB23F7-7E42-4449-88B4-B8C1E61F78AD}">
      <dsp:nvSpPr>
        <dsp:cNvPr id="0" name=""/>
        <dsp:cNvSpPr/>
      </dsp:nvSpPr>
      <dsp:spPr>
        <a:xfrm rot="5400000">
          <a:off x="7716559" y="1507345"/>
          <a:ext cx="476693" cy="557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-5400000">
        <a:off x="7787613" y="1547819"/>
        <a:ext cx="334585" cy="333685"/>
      </dsp:txXfrm>
    </dsp:sp>
    <dsp:sp modelId="{0DBECC96-4593-4B66-9C8E-F75859B9144A}">
      <dsp:nvSpPr>
        <dsp:cNvPr id="0" name=""/>
        <dsp:cNvSpPr/>
      </dsp:nvSpPr>
      <dsp:spPr>
        <a:xfrm>
          <a:off x="6830629" y="2249368"/>
          <a:ext cx="2248554" cy="134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Vectorization</a:t>
          </a:r>
          <a:endParaRPr lang="en-US" sz="2400" kern="1200" dirty="0"/>
        </a:p>
      </dsp:txBody>
      <dsp:txXfrm>
        <a:off x="6870144" y="2288883"/>
        <a:ext cx="2169524" cy="1270102"/>
      </dsp:txXfrm>
    </dsp:sp>
    <dsp:sp modelId="{D1520105-D810-4F59-AEC9-B5A9B497E717}">
      <dsp:nvSpPr>
        <dsp:cNvPr id="0" name=""/>
        <dsp:cNvSpPr/>
      </dsp:nvSpPr>
      <dsp:spPr>
        <a:xfrm rot="10830261">
          <a:off x="6156053" y="2631377"/>
          <a:ext cx="476712" cy="557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6299064" y="2743534"/>
        <a:ext cx="333698" cy="334585"/>
      </dsp:txXfrm>
    </dsp:sp>
    <dsp:sp modelId="{47F5D102-A4CF-4C31-BF80-4998DB51CDD4}">
      <dsp:nvSpPr>
        <dsp:cNvPr id="0" name=""/>
        <dsp:cNvSpPr/>
      </dsp:nvSpPr>
      <dsp:spPr>
        <a:xfrm>
          <a:off x="3682653" y="2221657"/>
          <a:ext cx="2248554" cy="134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ML</a:t>
          </a:r>
          <a:r>
            <a:rPr lang="en-IN" sz="2600" kern="1200" dirty="0" smtClean="0"/>
            <a:t> </a:t>
          </a:r>
          <a:r>
            <a:rPr lang="en-IN" sz="2400" kern="1200" dirty="0" smtClean="0"/>
            <a:t>Modelling</a:t>
          </a:r>
          <a:endParaRPr lang="en-US" sz="2400" kern="1200" dirty="0"/>
        </a:p>
      </dsp:txBody>
      <dsp:txXfrm>
        <a:off x="3722168" y="2261172"/>
        <a:ext cx="2169524" cy="127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30DD5-CFCF-4D3A-A6C3-6D437F83E996}">
      <dsp:nvSpPr>
        <dsp:cNvPr id="0" name=""/>
        <dsp:cNvSpPr/>
      </dsp:nvSpPr>
      <dsp:spPr>
        <a:xfrm rot="5400000">
          <a:off x="-223861" y="226454"/>
          <a:ext cx="1492408" cy="1044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Feature  Creation</a:t>
          </a:r>
          <a:endParaRPr lang="en-US" sz="1300" kern="1200" dirty="0"/>
        </a:p>
      </dsp:txBody>
      <dsp:txXfrm rot="-5400000">
        <a:off x="1" y="524936"/>
        <a:ext cx="1044685" cy="447723"/>
      </dsp:txXfrm>
    </dsp:sp>
    <dsp:sp modelId="{492FA2F6-98A5-4B23-864F-B5BCA8F82340}">
      <dsp:nvSpPr>
        <dsp:cNvPr id="0" name=""/>
        <dsp:cNvSpPr/>
      </dsp:nvSpPr>
      <dsp:spPr>
        <a:xfrm rot="5400000">
          <a:off x="5121204" y="-4073925"/>
          <a:ext cx="970065" cy="91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Created two new features: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Length of message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Punctuation Percentage in the message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Now our data set has 4 columns (label, message, </a:t>
          </a:r>
          <a:r>
            <a:rPr lang="en-IN" sz="1400" kern="1200" dirty="0" err="1" smtClean="0"/>
            <a:t>message_length</a:t>
          </a:r>
          <a:r>
            <a:rPr lang="en-IN" sz="1400" kern="1200" dirty="0" smtClean="0"/>
            <a:t>, </a:t>
          </a:r>
          <a:r>
            <a:rPr lang="en-IN" sz="1400" kern="1200" dirty="0" err="1" smtClean="0"/>
            <a:t>Punct</a:t>
          </a:r>
          <a:r>
            <a:rPr lang="en-IN" sz="1400" kern="1200" dirty="0" smtClean="0"/>
            <a:t> %)</a:t>
          </a:r>
          <a:endParaRPr lang="en-US" sz="1400" kern="1200" dirty="0"/>
        </a:p>
      </dsp:txBody>
      <dsp:txXfrm rot="-5400000">
        <a:off x="1044686" y="49948"/>
        <a:ext cx="9075747" cy="875355"/>
      </dsp:txXfrm>
    </dsp:sp>
    <dsp:sp modelId="{51471179-7865-479F-9268-FB1993A53047}">
      <dsp:nvSpPr>
        <dsp:cNvPr id="0" name=""/>
        <dsp:cNvSpPr/>
      </dsp:nvSpPr>
      <dsp:spPr>
        <a:xfrm rot="5400000">
          <a:off x="-223861" y="1523475"/>
          <a:ext cx="1492408" cy="1044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Cleaning</a:t>
          </a:r>
          <a:endParaRPr lang="en-US" sz="1300" kern="1200" dirty="0"/>
        </a:p>
      </dsp:txBody>
      <dsp:txXfrm rot="-5400000">
        <a:off x="1" y="1821957"/>
        <a:ext cx="1044685" cy="447723"/>
      </dsp:txXfrm>
    </dsp:sp>
    <dsp:sp modelId="{B8299035-EEDB-4AF4-B4CD-D2BC4E08D3AE}">
      <dsp:nvSpPr>
        <dsp:cNvPr id="0" name=""/>
        <dsp:cNvSpPr/>
      </dsp:nvSpPr>
      <dsp:spPr>
        <a:xfrm rot="5400000">
          <a:off x="5121204" y="-2776904"/>
          <a:ext cx="970065" cy="91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Remove punctuations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Tokenization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Remove stop words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Stemming using </a:t>
          </a:r>
          <a:r>
            <a:rPr lang="en-IN" sz="1400" kern="1200" dirty="0" err="1" smtClean="0"/>
            <a:t>PorterStemmer</a:t>
          </a:r>
          <a:endParaRPr lang="en-US" sz="1400" kern="1200" dirty="0"/>
        </a:p>
      </dsp:txBody>
      <dsp:txXfrm rot="-5400000">
        <a:off x="1044686" y="1346969"/>
        <a:ext cx="9075747" cy="875355"/>
      </dsp:txXfrm>
    </dsp:sp>
    <dsp:sp modelId="{8F54BCCC-A2EA-424F-8064-CEEAFB952133}">
      <dsp:nvSpPr>
        <dsp:cNvPr id="0" name=""/>
        <dsp:cNvSpPr/>
      </dsp:nvSpPr>
      <dsp:spPr>
        <a:xfrm rot="5400000">
          <a:off x="-223861" y="2820496"/>
          <a:ext cx="1492408" cy="1044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Vectorization</a:t>
          </a:r>
          <a:endParaRPr lang="en-US" sz="1300" kern="1200" dirty="0"/>
        </a:p>
      </dsp:txBody>
      <dsp:txXfrm rot="-5400000">
        <a:off x="1" y="3118978"/>
        <a:ext cx="1044685" cy="447723"/>
      </dsp:txXfrm>
    </dsp:sp>
    <dsp:sp modelId="{7D4C4BC5-F7AE-4978-9A70-AD50FAF5D6C8}">
      <dsp:nvSpPr>
        <dsp:cNvPr id="0" name=""/>
        <dsp:cNvSpPr/>
      </dsp:nvSpPr>
      <dsp:spPr>
        <a:xfrm rot="5400000">
          <a:off x="5121204" y="-1479883"/>
          <a:ext cx="970065" cy="91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Vectorization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Term Frequency – Inverse Document Frequency (TF-IDF)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Count Vectorization</a:t>
          </a:r>
          <a:endParaRPr lang="en-US" sz="1400" kern="1200" dirty="0"/>
        </a:p>
      </dsp:txBody>
      <dsp:txXfrm rot="-5400000">
        <a:off x="1044686" y="2643990"/>
        <a:ext cx="9075747" cy="875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C962-8A5A-4079-88C2-87FE7474166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9CD50-6DFA-43E5-B34C-E994197E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D50-6DFA-43E5-B34C-E994197EA0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3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42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6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91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7034-4D02-411F-BF71-C1D7DDCE323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6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06000"/>
            <a:ext cx="8144134" cy="1373070"/>
          </a:xfrm>
        </p:spPr>
        <p:txBody>
          <a:bodyPr/>
          <a:lstStyle/>
          <a:p>
            <a:r>
              <a:rPr lang="en-IN" dirty="0" smtClean="0"/>
              <a:t>Spam Detection</a:t>
            </a:r>
            <a:br>
              <a:rPr lang="en-IN" dirty="0" smtClean="0"/>
            </a:br>
            <a:r>
              <a:rPr lang="en-IN" sz="2000" dirty="0" smtClean="0"/>
              <a:t>whether a message spam or not ?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Final Presentation</a:t>
            </a:r>
          </a:p>
          <a:p>
            <a:r>
              <a:rPr lang="en-IN" dirty="0" smtClean="0"/>
              <a:t>EXST 7152</a:t>
            </a:r>
          </a:p>
          <a:p>
            <a:r>
              <a:rPr lang="en-IN" dirty="0" smtClean="0"/>
              <a:t>Rahul Gupta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45" y="2590800"/>
            <a:ext cx="3061855" cy="16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for ML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182" y="2644572"/>
            <a:ext cx="948600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182" y="2258291"/>
            <a:ext cx="226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Conceptually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182" y="4251245"/>
            <a:ext cx="226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Actual Train dataset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2" y="4584209"/>
            <a:ext cx="94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for ML modelling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Raw data(5547 observations &amp; </a:t>
            </a:r>
            <a:r>
              <a:rPr lang="en-IN" dirty="0" smtClean="0"/>
              <a:t>4 </a:t>
            </a:r>
            <a:r>
              <a:rPr lang="en-IN" dirty="0" smtClean="0"/>
              <a:t>columns) is </a:t>
            </a:r>
            <a:r>
              <a:rPr lang="en-IN" dirty="0" err="1" smtClean="0"/>
              <a:t>splitted</a:t>
            </a:r>
            <a:r>
              <a:rPr lang="en-IN" dirty="0" smtClean="0"/>
              <a:t> into train and test set in 80:20 proportion</a:t>
            </a:r>
          </a:p>
          <a:p>
            <a:r>
              <a:rPr lang="en-IN" dirty="0" smtClean="0"/>
              <a:t>Proportion of classes : ~13% spam and ~87% not spam </a:t>
            </a:r>
          </a:p>
          <a:p>
            <a:r>
              <a:rPr lang="en-IN" dirty="0" smtClean="0"/>
              <a:t>Train data is passed through NLP pipeline to create vectorised features for ML model to train.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Same train pipeline is used to create test vectorised </a:t>
            </a:r>
            <a:r>
              <a:rPr lang="en-IN" dirty="0" err="1" smtClean="0">
                <a:solidFill>
                  <a:srgbClr val="FF0000"/>
                </a:solidFill>
              </a:rPr>
              <a:t>dataframe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IN" dirty="0" smtClean="0"/>
              <a:t>Now we </a:t>
            </a:r>
            <a:r>
              <a:rPr lang="en-IN" dirty="0" smtClean="0"/>
              <a:t>have </a:t>
            </a:r>
            <a:r>
              <a:rPr lang="en-IN" dirty="0" smtClean="0"/>
              <a:t>two vectorised data frames (train and test) of the same width i.e. 7085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 on TF-IDF based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24" y="2073636"/>
            <a:ext cx="9613861" cy="4631964"/>
          </a:xfrm>
        </p:spPr>
        <p:txBody>
          <a:bodyPr>
            <a:normAutofit/>
          </a:bodyPr>
          <a:lstStyle/>
          <a:p>
            <a:r>
              <a:rPr lang="en-IN" dirty="0" smtClean="0"/>
              <a:t>Used 5 fold cross validation</a:t>
            </a:r>
          </a:p>
          <a:p>
            <a:r>
              <a:rPr lang="en-IN" dirty="0" smtClean="0"/>
              <a:t>Set a grid with following </a:t>
            </a:r>
            <a:r>
              <a:rPr lang="en-IN" dirty="0" err="1" smtClean="0"/>
              <a:t>hyperparameters</a:t>
            </a:r>
            <a:r>
              <a:rPr lang="en-IN" dirty="0" smtClean="0"/>
              <a:t>:</a:t>
            </a:r>
          </a:p>
          <a:p>
            <a:pPr lvl="2"/>
            <a:r>
              <a:rPr lang="en-US" dirty="0" err="1" smtClean="0"/>
              <a:t>n_estimators</a:t>
            </a:r>
            <a:r>
              <a:rPr lang="en-US" dirty="0" smtClean="0"/>
              <a:t>: </a:t>
            </a:r>
            <a:r>
              <a:rPr lang="en-US" dirty="0"/>
              <a:t>[10,25,50,100,300], </a:t>
            </a:r>
            <a:endParaRPr lang="en-US" dirty="0" smtClean="0"/>
          </a:p>
          <a:p>
            <a:pPr lvl="2"/>
            <a:r>
              <a:rPr lang="en-US" dirty="0" err="1" smtClean="0"/>
              <a:t>max_depth</a:t>
            </a:r>
            <a:r>
              <a:rPr lang="en-US" dirty="0" smtClean="0"/>
              <a:t> </a:t>
            </a:r>
            <a:r>
              <a:rPr lang="en-US" dirty="0"/>
              <a:t>: [10, 20, 50,100, </a:t>
            </a:r>
            <a:r>
              <a:rPr lang="en-US" dirty="0" err="1" smtClean="0"/>
              <a:t>No_limit</a:t>
            </a:r>
            <a:r>
              <a:rPr lang="en-US" dirty="0" smtClean="0"/>
              <a:t>],</a:t>
            </a:r>
          </a:p>
          <a:p>
            <a:pPr lvl="2"/>
            <a:r>
              <a:rPr lang="en-US" dirty="0" err="1" smtClean="0"/>
              <a:t>max_features</a:t>
            </a:r>
            <a:r>
              <a:rPr lang="en-US" dirty="0"/>
              <a:t>' : [</a:t>
            </a:r>
            <a:r>
              <a:rPr lang="en-US" dirty="0" smtClean="0"/>
              <a:t>10, 50,’auto’]</a:t>
            </a:r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Test set results with chosen parameters :</a:t>
            </a:r>
            <a:r>
              <a:rPr lang="en-US" sz="1800" dirty="0" smtClean="0"/>
              <a:t>		</a:t>
            </a:r>
          </a:p>
          <a:p>
            <a:pPr lvl="1"/>
            <a:r>
              <a:rPr lang="en-US" sz="1800" dirty="0"/>
              <a:t>Accuracy: 0.981 </a:t>
            </a:r>
            <a:r>
              <a:rPr lang="en-US" sz="1800" dirty="0" smtClean="0"/>
              <a:t>		Precision</a:t>
            </a:r>
            <a:r>
              <a:rPr lang="en-US" sz="1800" dirty="0"/>
              <a:t>: 1.0 	</a:t>
            </a:r>
            <a:r>
              <a:rPr lang="en-US" sz="1800" dirty="0" smtClean="0"/>
              <a:t>	 Sensitivity: </a:t>
            </a:r>
            <a:r>
              <a:rPr lang="en-US" sz="1800" dirty="0"/>
              <a:t>0.863 </a:t>
            </a:r>
            <a:r>
              <a:rPr lang="en-US" sz="1800" dirty="0" smtClean="0"/>
              <a:t>	</a:t>
            </a:r>
            <a:endParaRPr lang="en-IN" sz="1800" dirty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62787"/>
              </p:ext>
            </p:extLst>
          </p:nvPr>
        </p:nvGraphicFramePr>
        <p:xfrm>
          <a:off x="695624" y="3948546"/>
          <a:ext cx="10003703" cy="1795528"/>
        </p:xfrm>
        <a:graphic>
          <a:graphicData uri="http://schemas.openxmlformats.org/drawingml/2006/table">
            <a:tbl>
              <a:tblPr/>
              <a:tblGrid>
                <a:gridCol w="1164124">
                  <a:extLst>
                    <a:ext uri="{9D8B030D-6E8A-4147-A177-3AD203B41FA5}">
                      <a16:colId xmlns:a16="http://schemas.microsoft.com/office/drawing/2014/main" val="3553050941"/>
                    </a:ext>
                  </a:extLst>
                </a:gridCol>
                <a:gridCol w="1385307">
                  <a:extLst>
                    <a:ext uri="{9D8B030D-6E8A-4147-A177-3AD203B41FA5}">
                      <a16:colId xmlns:a16="http://schemas.microsoft.com/office/drawing/2014/main" val="3984265729"/>
                    </a:ext>
                  </a:extLst>
                </a:gridCol>
                <a:gridCol w="1334862">
                  <a:extLst>
                    <a:ext uri="{9D8B030D-6E8A-4147-A177-3AD203B41FA5}">
                      <a16:colId xmlns:a16="http://schemas.microsoft.com/office/drawing/2014/main" val="2519338180"/>
                    </a:ext>
                  </a:extLst>
                </a:gridCol>
                <a:gridCol w="1385307">
                  <a:extLst>
                    <a:ext uri="{9D8B030D-6E8A-4147-A177-3AD203B41FA5}">
                      <a16:colId xmlns:a16="http://schemas.microsoft.com/office/drawing/2014/main" val="2372839547"/>
                    </a:ext>
                  </a:extLst>
                </a:gridCol>
                <a:gridCol w="4734103">
                  <a:extLst>
                    <a:ext uri="{9D8B030D-6E8A-4147-A177-3AD203B41FA5}">
                      <a16:colId xmlns:a16="http://schemas.microsoft.com/office/drawing/2014/main" val="2542043248"/>
                    </a:ext>
                  </a:extLst>
                </a:gridCol>
              </a:tblGrid>
              <a:tr h="234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mean_fit_time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mean_score_time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mean_test_score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mean_train_score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4354065"/>
                  </a:ext>
                </a:extLst>
              </a:tr>
              <a:tr h="275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26.99229822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0.621764994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0.976441553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None,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'auto',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300}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68487833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28.31035862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0.702857351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0.976441553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0.999719558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'auto',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300}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1856610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5.898224545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0.381108761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0.976217186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0.999719511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'auto',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50}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631550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10.44519248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0.538608599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0.975768454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0.999663473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'auto',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7243273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6.218114805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0.366572475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0.974422257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None,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'auto',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50}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2972822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4.650475836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0.455021572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0.974422257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0.99837337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50,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50}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3749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on Count based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24" y="2073636"/>
            <a:ext cx="9613861" cy="4631964"/>
          </a:xfrm>
        </p:spPr>
        <p:txBody>
          <a:bodyPr>
            <a:normAutofit/>
          </a:bodyPr>
          <a:lstStyle/>
          <a:p>
            <a:r>
              <a:rPr lang="en-IN" dirty="0" smtClean="0"/>
              <a:t>Used 5 fold cross validation</a:t>
            </a:r>
          </a:p>
          <a:p>
            <a:r>
              <a:rPr lang="en-IN" dirty="0" smtClean="0"/>
              <a:t>Set a grid with following </a:t>
            </a:r>
            <a:r>
              <a:rPr lang="en-IN" dirty="0" err="1" smtClean="0"/>
              <a:t>hyperparameters</a:t>
            </a:r>
            <a:r>
              <a:rPr lang="en-IN" dirty="0" smtClean="0"/>
              <a:t>:</a:t>
            </a:r>
          </a:p>
          <a:p>
            <a:pPr lvl="2"/>
            <a:r>
              <a:rPr lang="en-US" dirty="0" err="1" smtClean="0"/>
              <a:t>n_estimators</a:t>
            </a:r>
            <a:r>
              <a:rPr lang="en-US" dirty="0" smtClean="0"/>
              <a:t>: </a:t>
            </a:r>
            <a:r>
              <a:rPr lang="en-US" dirty="0"/>
              <a:t>[10,25,50,100,300], </a:t>
            </a:r>
            <a:endParaRPr lang="en-US" dirty="0" smtClean="0"/>
          </a:p>
          <a:p>
            <a:pPr lvl="2"/>
            <a:r>
              <a:rPr lang="en-US" dirty="0" err="1" smtClean="0"/>
              <a:t>max_depth</a:t>
            </a:r>
            <a:r>
              <a:rPr lang="en-US" dirty="0" smtClean="0"/>
              <a:t> </a:t>
            </a:r>
            <a:r>
              <a:rPr lang="en-US" dirty="0"/>
              <a:t>: [10, 20, 50,100, </a:t>
            </a:r>
            <a:r>
              <a:rPr lang="en-US" dirty="0" err="1" smtClean="0"/>
              <a:t>No_limit</a:t>
            </a:r>
            <a:r>
              <a:rPr lang="en-US" dirty="0" smtClean="0"/>
              <a:t>],</a:t>
            </a:r>
          </a:p>
          <a:p>
            <a:pPr lvl="2"/>
            <a:r>
              <a:rPr lang="en-US" dirty="0" err="1" smtClean="0"/>
              <a:t>max_features</a:t>
            </a:r>
            <a:r>
              <a:rPr lang="en-US" dirty="0"/>
              <a:t>' : [</a:t>
            </a:r>
            <a:r>
              <a:rPr lang="en-US" dirty="0" smtClean="0"/>
              <a:t>10, 50,’auto’]</a:t>
            </a:r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Test set results with chosen parameters :</a:t>
            </a:r>
            <a:r>
              <a:rPr lang="en-US" sz="1800" dirty="0" smtClean="0"/>
              <a:t>		</a:t>
            </a:r>
          </a:p>
          <a:p>
            <a:pPr lvl="1"/>
            <a:r>
              <a:rPr lang="en-US" sz="1800" dirty="0"/>
              <a:t>Accuracy: </a:t>
            </a:r>
            <a:r>
              <a:rPr lang="en-US" sz="1800" dirty="0" smtClean="0"/>
              <a:t>0.975		Precision</a:t>
            </a:r>
            <a:r>
              <a:rPr lang="en-US" sz="1800" dirty="0"/>
              <a:t>: 1.0 	</a:t>
            </a:r>
            <a:r>
              <a:rPr lang="en-US" sz="1800" dirty="0" smtClean="0"/>
              <a:t>	 Sensitivity: 0.817 	</a:t>
            </a:r>
            <a:endParaRPr lang="en-IN" sz="1800" dirty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2199"/>
              </p:ext>
            </p:extLst>
          </p:nvPr>
        </p:nvGraphicFramePr>
        <p:xfrm>
          <a:off x="695624" y="3962614"/>
          <a:ext cx="10003703" cy="1795528"/>
        </p:xfrm>
        <a:graphic>
          <a:graphicData uri="http://schemas.openxmlformats.org/drawingml/2006/table">
            <a:tbl>
              <a:tblPr/>
              <a:tblGrid>
                <a:gridCol w="1164124">
                  <a:extLst>
                    <a:ext uri="{9D8B030D-6E8A-4147-A177-3AD203B41FA5}">
                      <a16:colId xmlns:a16="http://schemas.microsoft.com/office/drawing/2014/main" val="3553050941"/>
                    </a:ext>
                  </a:extLst>
                </a:gridCol>
                <a:gridCol w="1385307">
                  <a:extLst>
                    <a:ext uri="{9D8B030D-6E8A-4147-A177-3AD203B41FA5}">
                      <a16:colId xmlns:a16="http://schemas.microsoft.com/office/drawing/2014/main" val="3984265729"/>
                    </a:ext>
                  </a:extLst>
                </a:gridCol>
                <a:gridCol w="1334862">
                  <a:extLst>
                    <a:ext uri="{9D8B030D-6E8A-4147-A177-3AD203B41FA5}">
                      <a16:colId xmlns:a16="http://schemas.microsoft.com/office/drawing/2014/main" val="2519338180"/>
                    </a:ext>
                  </a:extLst>
                </a:gridCol>
                <a:gridCol w="1385307">
                  <a:extLst>
                    <a:ext uri="{9D8B030D-6E8A-4147-A177-3AD203B41FA5}">
                      <a16:colId xmlns:a16="http://schemas.microsoft.com/office/drawing/2014/main" val="2372839547"/>
                    </a:ext>
                  </a:extLst>
                </a:gridCol>
                <a:gridCol w="4734103">
                  <a:extLst>
                    <a:ext uri="{9D8B030D-6E8A-4147-A177-3AD203B41FA5}">
                      <a16:colId xmlns:a16="http://schemas.microsoft.com/office/drawing/2014/main" val="2542043248"/>
                    </a:ext>
                  </a:extLst>
                </a:gridCol>
              </a:tblGrid>
              <a:tr h="2347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mean_fit_time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mean_score_time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mean_test_score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mean_train_score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params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4354065"/>
                  </a:ext>
                </a:extLst>
              </a:tr>
              <a:tr h="2753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10.18704305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0.648410463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0.974870989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0.999439116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100, 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'auto', 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100}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68487833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6.785375261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0.390666723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0.974870989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0.99949517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100, 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'auto', 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50}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56610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10.81798997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0.481357288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0.974646623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0.999943915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None, 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'auto', 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100}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7631550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28.21744127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0.599344635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0.973973525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0.999719542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{'max_depth': 100, 'max_features': 'auto', 'n_estimators': 300}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7243273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4.609863377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0.356288195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0.973749159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0.998822131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100, 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'auto', 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25}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2972822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27.11894417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0.58904767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0.97307606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None, 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'auto', 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300}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3749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6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Boosting on TF-IDF </a:t>
            </a:r>
            <a:r>
              <a:rPr lang="en-IN" dirty="0"/>
              <a:t>based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24" y="2073636"/>
            <a:ext cx="9613861" cy="4631964"/>
          </a:xfrm>
        </p:spPr>
        <p:txBody>
          <a:bodyPr>
            <a:normAutofit/>
          </a:bodyPr>
          <a:lstStyle/>
          <a:p>
            <a:r>
              <a:rPr lang="en-IN" dirty="0" smtClean="0"/>
              <a:t>Used 5 fold cross validation</a:t>
            </a:r>
          </a:p>
          <a:p>
            <a:r>
              <a:rPr lang="en-IN" dirty="0" smtClean="0"/>
              <a:t>Set a grid with following </a:t>
            </a:r>
            <a:r>
              <a:rPr lang="en-IN" dirty="0" err="1" smtClean="0"/>
              <a:t>hyperparameters</a:t>
            </a:r>
            <a:r>
              <a:rPr lang="en-IN" dirty="0" smtClean="0"/>
              <a:t>:</a:t>
            </a:r>
          </a:p>
          <a:p>
            <a:pPr lvl="2"/>
            <a:r>
              <a:rPr lang="en-US" dirty="0" err="1" smtClean="0"/>
              <a:t>n_estimators</a:t>
            </a:r>
            <a:r>
              <a:rPr lang="en-US" dirty="0" smtClean="0"/>
              <a:t>: </a:t>
            </a:r>
            <a:r>
              <a:rPr lang="en-US" dirty="0"/>
              <a:t>[</a:t>
            </a:r>
            <a:r>
              <a:rPr lang="en-US" dirty="0" smtClean="0"/>
              <a:t>100,150,250], </a:t>
            </a:r>
          </a:p>
          <a:p>
            <a:pPr lvl="2"/>
            <a:r>
              <a:rPr lang="en-US" dirty="0" err="1" smtClean="0"/>
              <a:t>max_depth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[</a:t>
            </a:r>
            <a:r>
              <a:rPr lang="en-US" dirty="0"/>
              <a:t>3,10</a:t>
            </a:r>
            <a:r>
              <a:rPr lang="en-US" dirty="0" smtClean="0"/>
              <a:t>];  </a:t>
            </a:r>
            <a:r>
              <a:rPr lang="en-US" dirty="0" err="1" smtClean="0"/>
              <a:t>learning_rate</a:t>
            </a:r>
            <a:r>
              <a:rPr lang="en-US" dirty="0" smtClean="0"/>
              <a:t> </a:t>
            </a:r>
            <a:r>
              <a:rPr lang="en-US" dirty="0"/>
              <a:t>:[0.01,0.1]</a:t>
            </a:r>
            <a:endParaRPr lang="en-US" dirty="0" smtClean="0"/>
          </a:p>
          <a:p>
            <a:pPr lvl="2"/>
            <a:r>
              <a:rPr lang="en-US" dirty="0" err="1" smtClean="0"/>
              <a:t>max_features</a:t>
            </a:r>
            <a:r>
              <a:rPr lang="en-US" dirty="0"/>
              <a:t>' : </a:t>
            </a:r>
            <a:r>
              <a:rPr lang="en-US" dirty="0" smtClean="0"/>
              <a:t>[300, ’auto’, </a:t>
            </a:r>
            <a:r>
              <a:rPr lang="en-US" dirty="0" err="1" smtClean="0"/>
              <a:t>no_limit</a:t>
            </a:r>
            <a:r>
              <a:rPr lang="en-US" dirty="0" smtClean="0"/>
              <a:t>]</a:t>
            </a:r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Test set results with chosen parameters :</a:t>
            </a:r>
            <a:r>
              <a:rPr lang="en-US" sz="1800" dirty="0" smtClean="0"/>
              <a:t>		</a:t>
            </a:r>
          </a:p>
          <a:p>
            <a:pPr lvl="1"/>
            <a:r>
              <a:rPr lang="en-US" sz="1800" dirty="0"/>
              <a:t>Accuracy: </a:t>
            </a:r>
            <a:r>
              <a:rPr lang="en-US" sz="1800" dirty="0" smtClean="0"/>
              <a:t>0.978		Precision: 0.985  </a:t>
            </a:r>
            <a:r>
              <a:rPr lang="en-US" sz="1800" dirty="0"/>
              <a:t>	</a:t>
            </a:r>
            <a:r>
              <a:rPr lang="en-US" sz="1800" dirty="0" smtClean="0"/>
              <a:t>	 Sensitivity: 0.85  	</a:t>
            </a:r>
            <a:endParaRPr lang="en-IN" sz="1800" dirty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0031"/>
              </p:ext>
            </p:extLst>
          </p:nvPr>
        </p:nvGraphicFramePr>
        <p:xfrm>
          <a:off x="581891" y="3976042"/>
          <a:ext cx="11097490" cy="1795528"/>
        </p:xfrm>
        <a:graphic>
          <a:graphicData uri="http://schemas.openxmlformats.org/drawingml/2006/table">
            <a:tbl>
              <a:tblPr/>
              <a:tblGrid>
                <a:gridCol w="1291408">
                  <a:extLst>
                    <a:ext uri="{9D8B030D-6E8A-4147-A177-3AD203B41FA5}">
                      <a16:colId xmlns:a16="http://schemas.microsoft.com/office/drawing/2014/main" val="3553050941"/>
                    </a:ext>
                  </a:extLst>
                </a:gridCol>
                <a:gridCol w="1354810">
                  <a:extLst>
                    <a:ext uri="{9D8B030D-6E8A-4147-A177-3AD203B41FA5}">
                      <a16:colId xmlns:a16="http://schemas.microsoft.com/office/drawing/2014/main" val="3984265729"/>
                    </a:ext>
                  </a:extLst>
                </a:gridCol>
                <a:gridCol w="1332900">
                  <a:extLst>
                    <a:ext uri="{9D8B030D-6E8A-4147-A177-3AD203B41FA5}">
                      <a16:colId xmlns:a16="http://schemas.microsoft.com/office/drawing/2014/main" val="2519338180"/>
                    </a:ext>
                  </a:extLst>
                </a:gridCol>
                <a:gridCol w="1408311">
                  <a:extLst>
                    <a:ext uri="{9D8B030D-6E8A-4147-A177-3AD203B41FA5}">
                      <a16:colId xmlns:a16="http://schemas.microsoft.com/office/drawing/2014/main" val="2372839547"/>
                    </a:ext>
                  </a:extLst>
                </a:gridCol>
                <a:gridCol w="5710061">
                  <a:extLst>
                    <a:ext uri="{9D8B030D-6E8A-4147-A177-3AD203B41FA5}">
                      <a16:colId xmlns:a16="http://schemas.microsoft.com/office/drawing/2014/main" val="2542043248"/>
                    </a:ext>
                  </a:extLst>
                </a:gridCol>
              </a:tblGrid>
              <a:tr h="234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mean_fit_time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mean_score_time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mean_test_score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mean_train_score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4354065"/>
                  </a:ext>
                </a:extLst>
              </a:tr>
              <a:tr h="275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39.99431233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0.237415791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0.974646623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300,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250}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68487833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26.8036231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0.212120581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0.974197891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300,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150}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1856610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20.11771297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0.186901331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0.973524792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300,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7631550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11.10455914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0.182823133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0.971056765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0.999719542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300,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250}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43273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485.6885274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0.195583725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0.968813103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None,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250}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2972822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542.9300895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0.246132135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0.968813103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'auto',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250}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3749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Xtreme</a:t>
            </a:r>
            <a:r>
              <a:rPr lang="en-IN" dirty="0" smtClean="0"/>
              <a:t> Gradient Boosting on TF-IDF </a:t>
            </a:r>
            <a:r>
              <a:rPr lang="en-IN" dirty="0"/>
              <a:t>based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24" y="2073636"/>
            <a:ext cx="9613861" cy="4631964"/>
          </a:xfrm>
        </p:spPr>
        <p:txBody>
          <a:bodyPr>
            <a:normAutofit/>
          </a:bodyPr>
          <a:lstStyle/>
          <a:p>
            <a:r>
              <a:rPr lang="en-IN" dirty="0" smtClean="0"/>
              <a:t>Used 5 fold cross validation</a:t>
            </a:r>
          </a:p>
          <a:p>
            <a:r>
              <a:rPr lang="en-IN" dirty="0"/>
              <a:t>Set a grid with following </a:t>
            </a:r>
            <a:r>
              <a:rPr lang="en-IN" dirty="0" err="1"/>
              <a:t>hyperparameters</a:t>
            </a:r>
            <a:r>
              <a:rPr lang="en-IN" dirty="0"/>
              <a:t>:</a:t>
            </a:r>
          </a:p>
          <a:p>
            <a:pPr lvl="2"/>
            <a:r>
              <a:rPr lang="en-US" dirty="0" err="1"/>
              <a:t>n_estimators</a:t>
            </a:r>
            <a:r>
              <a:rPr lang="en-US" dirty="0"/>
              <a:t>: [100,200], 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 : [3,15];  </a:t>
            </a:r>
            <a:r>
              <a:rPr lang="en-US" dirty="0" err="1"/>
              <a:t>learning_rate</a:t>
            </a:r>
            <a:r>
              <a:rPr lang="en-US" dirty="0"/>
              <a:t> :[0.01,0.1]</a:t>
            </a:r>
          </a:p>
          <a:p>
            <a:pPr lvl="2"/>
            <a:r>
              <a:rPr lang="en-US" dirty="0" err="1"/>
              <a:t>colsample_bytree</a:t>
            </a:r>
            <a:r>
              <a:rPr lang="en-US" dirty="0"/>
              <a:t> : [0.5,1]</a:t>
            </a:r>
            <a:endParaRPr lang="en-IN" dirty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Test set results with chosen parameters :</a:t>
            </a:r>
            <a:r>
              <a:rPr lang="en-US" sz="1800" dirty="0" smtClean="0"/>
              <a:t>		</a:t>
            </a:r>
          </a:p>
          <a:p>
            <a:pPr lvl="1"/>
            <a:r>
              <a:rPr lang="en-US" sz="1800" dirty="0"/>
              <a:t>Accuracy</a:t>
            </a:r>
            <a:r>
              <a:rPr lang="en-US" sz="1800" dirty="0" smtClean="0"/>
              <a:t>: 0.978 		Precision:  0.985</a:t>
            </a:r>
            <a:r>
              <a:rPr lang="en-US" sz="1800" dirty="0"/>
              <a:t>	</a:t>
            </a:r>
            <a:r>
              <a:rPr lang="en-US" sz="1800" dirty="0" smtClean="0"/>
              <a:t>	 Sensitivity: 0.85	</a:t>
            </a:r>
            <a:endParaRPr lang="en-IN" sz="1800" dirty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75493"/>
              </p:ext>
            </p:extLst>
          </p:nvPr>
        </p:nvGraphicFramePr>
        <p:xfrm>
          <a:off x="581847" y="4004178"/>
          <a:ext cx="11502256" cy="1795528"/>
        </p:xfrm>
        <a:graphic>
          <a:graphicData uri="http://schemas.openxmlformats.org/drawingml/2006/table">
            <a:tbl>
              <a:tblPr/>
              <a:tblGrid>
                <a:gridCol w="1232885">
                  <a:extLst>
                    <a:ext uri="{9D8B030D-6E8A-4147-A177-3AD203B41FA5}">
                      <a16:colId xmlns:a16="http://schemas.microsoft.com/office/drawing/2014/main" val="3553050941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984265729"/>
                    </a:ext>
                  </a:extLst>
                </a:gridCol>
                <a:gridCol w="1294227">
                  <a:extLst>
                    <a:ext uri="{9D8B030D-6E8A-4147-A177-3AD203B41FA5}">
                      <a16:colId xmlns:a16="http://schemas.microsoft.com/office/drawing/2014/main" val="251933818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372839547"/>
                    </a:ext>
                  </a:extLst>
                </a:gridCol>
                <a:gridCol w="6105334">
                  <a:extLst>
                    <a:ext uri="{9D8B030D-6E8A-4147-A177-3AD203B41FA5}">
                      <a16:colId xmlns:a16="http://schemas.microsoft.com/office/drawing/2014/main" val="2542043248"/>
                    </a:ext>
                  </a:extLst>
                </a:gridCol>
              </a:tblGrid>
              <a:tr h="234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mean_fit_time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mean_score_time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mean_test_score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mean_train_score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4354065"/>
                  </a:ext>
                </a:extLst>
              </a:tr>
              <a:tr h="275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177.456918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0.749632072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0.974422257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0.994222527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colsample_bytree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0.5,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87833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348.7007547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0.904825687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0.973973525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0.995568777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colsample_bytree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1856610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620.8932164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0.704964972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0.972851694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0.998373323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colsample_bytree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200}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7631550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362.5681489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0.751972103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0.972627328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0.997644136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colsample_bytree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0.5,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200}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7243273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141.6597358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0.749316549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0.971954229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0.984126033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colsample_bytree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0.5,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200}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2972822"/>
                  </a:ext>
                </a:extLst>
              </a:tr>
              <a:tr h="25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234.6558568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0.816191387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0.971281131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0.982555567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colsample_bytree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0.1,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200}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3749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0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859143"/>
              </p:ext>
            </p:extLst>
          </p:nvPr>
        </p:nvGraphicFramePr>
        <p:xfrm>
          <a:off x="680721" y="2272270"/>
          <a:ext cx="961346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431">
                  <a:extLst>
                    <a:ext uri="{9D8B030D-6E8A-4147-A177-3AD203B41FA5}">
                      <a16:colId xmlns:a16="http://schemas.microsoft.com/office/drawing/2014/main" val="2027489818"/>
                    </a:ext>
                  </a:extLst>
                </a:gridCol>
                <a:gridCol w="1301013">
                  <a:extLst>
                    <a:ext uri="{9D8B030D-6E8A-4147-A177-3AD203B41FA5}">
                      <a16:colId xmlns:a16="http://schemas.microsoft.com/office/drawing/2014/main" val="2847411966"/>
                    </a:ext>
                  </a:extLst>
                </a:gridCol>
                <a:gridCol w="1359487">
                  <a:extLst>
                    <a:ext uri="{9D8B030D-6E8A-4147-A177-3AD203B41FA5}">
                      <a16:colId xmlns:a16="http://schemas.microsoft.com/office/drawing/2014/main" val="2797002186"/>
                    </a:ext>
                  </a:extLst>
                </a:gridCol>
                <a:gridCol w="1213305">
                  <a:extLst>
                    <a:ext uri="{9D8B030D-6E8A-4147-A177-3AD203B41FA5}">
                      <a16:colId xmlns:a16="http://schemas.microsoft.com/office/drawing/2014/main" val="438588711"/>
                    </a:ext>
                  </a:extLst>
                </a:gridCol>
                <a:gridCol w="1417959">
                  <a:extLst>
                    <a:ext uri="{9D8B030D-6E8A-4147-A177-3AD203B41FA5}">
                      <a16:colId xmlns:a16="http://schemas.microsoft.com/office/drawing/2014/main" val="3979302416"/>
                    </a:ext>
                  </a:extLst>
                </a:gridCol>
                <a:gridCol w="1827266">
                  <a:extLst>
                    <a:ext uri="{9D8B030D-6E8A-4147-A177-3AD203B41FA5}">
                      <a16:colId xmlns:a16="http://schemas.microsoft.com/office/drawing/2014/main" val="404808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Sensitivity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Precision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Fit Time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Score Time</a:t>
                      </a:r>
                      <a:endParaRPr lang="en-US" dirty="0"/>
                    </a:p>
                  </a:txBody>
                  <a:tcPr marL="95019" marR="95019"/>
                </a:tc>
                <a:extLst>
                  <a:ext uri="{0D108BD9-81ED-4DB2-BD59-A6C34878D82A}">
                    <a16:rowId xmlns:a16="http://schemas.microsoft.com/office/drawing/2014/main" val="203907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RF with TF-IDF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0.981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0.863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4.156 sec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0.279 sec</a:t>
                      </a:r>
                      <a:endParaRPr lang="en-US" dirty="0"/>
                    </a:p>
                  </a:txBody>
                  <a:tcPr marL="95019" marR="95019"/>
                </a:tc>
                <a:extLst>
                  <a:ext uri="{0D108BD9-81ED-4DB2-BD59-A6C34878D82A}">
                    <a16:rowId xmlns:a16="http://schemas.microsoft.com/office/drawing/2014/main" val="263174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RF with </a:t>
                      </a:r>
                      <a:r>
                        <a:rPr lang="en-IN" dirty="0" err="1" smtClean="0"/>
                        <a:t>CountVector</a:t>
                      </a:r>
                      <a:endParaRPr lang="en-US" dirty="0" smtClean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0.975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0.817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3.86 sec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0.321 sec</a:t>
                      </a:r>
                      <a:endParaRPr lang="en-US" dirty="0"/>
                    </a:p>
                  </a:txBody>
                  <a:tcPr marL="95019" marR="95019"/>
                </a:tc>
                <a:extLst>
                  <a:ext uri="{0D108BD9-81ED-4DB2-BD59-A6C34878D82A}">
                    <a16:rowId xmlns:a16="http://schemas.microsoft.com/office/drawing/2014/main" val="22823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GB</a:t>
                      </a:r>
                      <a:r>
                        <a:rPr lang="en-IN" baseline="0" dirty="0" smtClean="0"/>
                        <a:t> with TF-IDF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0.978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0.85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0.985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12.584 sec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0.272 sec</a:t>
                      </a:r>
                      <a:endParaRPr lang="en-US" dirty="0"/>
                    </a:p>
                  </a:txBody>
                  <a:tcPr marL="95019" marR="95019"/>
                </a:tc>
                <a:extLst>
                  <a:ext uri="{0D108BD9-81ED-4DB2-BD59-A6C34878D82A}">
                    <a16:rowId xmlns:a16="http://schemas.microsoft.com/office/drawing/2014/main" val="73799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XGB</a:t>
                      </a:r>
                      <a:r>
                        <a:rPr lang="en-IN" baseline="0" dirty="0" smtClean="0"/>
                        <a:t> with TF-IDF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0.978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0.85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0.985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95.347 sec</a:t>
                      </a:r>
                      <a:endParaRPr lang="en-US" dirty="0"/>
                    </a:p>
                  </a:txBody>
                  <a:tcPr marL="95019" marR="950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0.592</a:t>
                      </a:r>
                      <a:r>
                        <a:rPr lang="en-IN" baseline="0" dirty="0" smtClean="0"/>
                        <a:t> sec</a:t>
                      </a:r>
                      <a:endParaRPr lang="en-US" dirty="0"/>
                    </a:p>
                  </a:txBody>
                  <a:tcPr marL="95019" marR="95019"/>
                </a:tc>
                <a:extLst>
                  <a:ext uri="{0D108BD9-81ED-4DB2-BD59-A6C34878D82A}">
                    <a16:rowId xmlns:a16="http://schemas.microsoft.com/office/drawing/2014/main" val="1773584661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281354" y="4559495"/>
            <a:ext cx="10930597" cy="3598863"/>
          </a:xfrm>
        </p:spPr>
        <p:txBody>
          <a:bodyPr/>
          <a:lstStyle/>
          <a:p>
            <a:r>
              <a:rPr lang="en-IN" dirty="0" smtClean="0"/>
              <a:t>Random Forest with TF-IDF technique of vectorization gives best result</a:t>
            </a:r>
          </a:p>
          <a:p>
            <a:r>
              <a:rPr lang="en-IN" dirty="0" smtClean="0"/>
              <a:t>In all models, ‘length of the message’ is the most important variable</a:t>
            </a:r>
          </a:p>
          <a:p>
            <a:r>
              <a:rPr lang="en-IN" dirty="0" smtClean="0"/>
              <a:t>Other important words appear in importance list are : ‘call’, ‘text’, ‘free’</a:t>
            </a:r>
          </a:p>
          <a:p>
            <a:r>
              <a:rPr lang="en-IN" dirty="0" smtClean="0"/>
              <a:t>Scoring time also plays an important role in model selection, especially in high frequency message transfer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http://scikit-learn.org</a:t>
            </a:r>
            <a:r>
              <a:rPr lang="en-US" dirty="0" smtClean="0"/>
              <a:t>/</a:t>
            </a:r>
          </a:p>
          <a:p>
            <a:r>
              <a:rPr lang="en-US" dirty="0"/>
              <a:t>http://</a:t>
            </a:r>
            <a:r>
              <a:rPr lang="en-US" dirty="0" smtClean="0"/>
              <a:t>xgboost.readthedocs.io/en/latest/build.html#python-package-installation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en.wikipedia.org/wiki/Email_spam</a:t>
            </a:r>
          </a:p>
          <a:p>
            <a:r>
              <a:rPr lang="en-US" dirty="0"/>
              <a:t>https://</a:t>
            </a:r>
            <a:r>
              <a:rPr lang="en-US" dirty="0" smtClean="0"/>
              <a:t>images.google.com</a:t>
            </a:r>
          </a:p>
          <a:p>
            <a:r>
              <a:rPr lang="en-US" dirty="0"/>
              <a:t>https://www.nltk.org/py-modindex.html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You!</a:t>
            </a:r>
            <a:endParaRPr lang="en-US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80321" y="4725683"/>
            <a:ext cx="9613859" cy="1090789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Questions Please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29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Motivation/Problem </a:t>
            </a:r>
            <a:r>
              <a:rPr lang="en-IN" dirty="0" smtClean="0"/>
              <a:t>Statement</a:t>
            </a:r>
          </a:p>
          <a:p>
            <a:r>
              <a:rPr lang="en-IN" dirty="0" smtClean="0"/>
              <a:t>Dataset</a:t>
            </a:r>
          </a:p>
          <a:p>
            <a:r>
              <a:rPr lang="en-IN" dirty="0" smtClean="0"/>
              <a:t>Data Cleaning</a:t>
            </a:r>
          </a:p>
          <a:p>
            <a:r>
              <a:rPr lang="en-IN" dirty="0" smtClean="0"/>
              <a:t>Shaping the data for ML modelling</a:t>
            </a:r>
          </a:p>
          <a:p>
            <a:r>
              <a:rPr lang="en-IN" dirty="0" smtClean="0"/>
              <a:t>Classification models</a:t>
            </a:r>
          </a:p>
          <a:p>
            <a:r>
              <a:rPr lang="en-IN" dirty="0" smtClean="0"/>
              <a:t>Comparison &amp;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spam, also known as junk email, is a type of </a:t>
            </a:r>
            <a:r>
              <a:rPr lang="en-US" dirty="0" smtClean="0"/>
              <a:t>electronic spam</a:t>
            </a:r>
            <a:r>
              <a:rPr lang="en-US" dirty="0"/>
              <a:t> where unsolicited messages are sent by </a:t>
            </a:r>
            <a:r>
              <a:rPr lang="en-US" dirty="0" smtClean="0"/>
              <a:t>email.</a:t>
            </a:r>
          </a:p>
          <a:p>
            <a:r>
              <a:rPr lang="en-US" dirty="0"/>
              <a:t>The proportion of spam email was around 90% of email messages sent, in the end of </a:t>
            </a:r>
            <a:r>
              <a:rPr lang="en-US" dirty="0" smtClean="0"/>
              <a:t>2014.</a:t>
            </a:r>
            <a:r>
              <a:rPr lang="en-US" baseline="30000" dirty="0" smtClean="0"/>
              <a:t>*</a:t>
            </a:r>
          </a:p>
          <a:p>
            <a:r>
              <a:rPr lang="en-US" dirty="0"/>
              <a:t>It was estimated </a:t>
            </a:r>
            <a:r>
              <a:rPr lang="en-US" dirty="0" smtClean="0"/>
              <a:t>that in 2009 spam </a:t>
            </a:r>
            <a:r>
              <a:rPr lang="en-US" dirty="0"/>
              <a:t>cost businesses around US$130 </a:t>
            </a:r>
            <a:r>
              <a:rPr lang="en-US" dirty="0" smtClean="0"/>
              <a:t>billion worldwide.</a:t>
            </a:r>
            <a:r>
              <a:rPr lang="en-US" baseline="30000" dirty="0" smtClean="0"/>
              <a:t>#</a:t>
            </a:r>
          </a:p>
          <a:p>
            <a:r>
              <a:rPr lang="en-IN" dirty="0" smtClean="0"/>
              <a:t>Many solutions available to tackle this problem, but one of the most efficient is email filtering based on the content of the email.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317" y="5960430"/>
            <a:ext cx="481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smtClean="0"/>
              <a:t>Email Metric Report</a:t>
            </a:r>
          </a:p>
          <a:p>
            <a:r>
              <a:rPr lang="en-IN" sz="1200" dirty="0" smtClean="0"/>
              <a:t># Ferris Research : Cost of spam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60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– SMS Spam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Available at UCI Machine Learning Repository</a:t>
            </a:r>
          </a:p>
          <a:p>
            <a:r>
              <a:rPr lang="en-IN" dirty="0" smtClean="0"/>
              <a:t>Number of instances – 5572 ; no missing values</a:t>
            </a:r>
          </a:p>
          <a:p>
            <a:r>
              <a:rPr lang="en-IN" dirty="0" smtClean="0"/>
              <a:t>Number of columns – 2 (label &amp; message)</a:t>
            </a:r>
          </a:p>
          <a:p>
            <a:r>
              <a:rPr lang="en-IN" dirty="0" smtClean="0"/>
              <a:t>Classification levels – 2 i.e. spam and not spam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9" y="4239106"/>
            <a:ext cx="7856393" cy="21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Level NLP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941619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7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the NLP 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Tokenization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4970668" y="2336873"/>
            <a:ext cx="6209950" cy="3599316"/>
          </a:xfrm>
        </p:spPr>
        <p:txBody>
          <a:bodyPr/>
          <a:lstStyle/>
          <a:p>
            <a:r>
              <a:rPr lang="en-IN" dirty="0" smtClean="0"/>
              <a:t>Removing stop words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3022673"/>
            <a:ext cx="3049701" cy="2913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8" y="3163492"/>
            <a:ext cx="6250341" cy="19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NLP </a:t>
            </a:r>
            <a:r>
              <a:rPr lang="en-IN" dirty="0" smtClean="0"/>
              <a:t>steps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Stemming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0690" y="2336873"/>
            <a:ext cx="4700058" cy="3599316"/>
          </a:xfrm>
        </p:spPr>
        <p:txBody>
          <a:bodyPr/>
          <a:lstStyle/>
          <a:p>
            <a:r>
              <a:rPr lang="en-IN" dirty="0" smtClean="0"/>
              <a:t>Vectorization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3061855"/>
            <a:ext cx="4445012" cy="2874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0" y="3061855"/>
            <a:ext cx="5345257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Putting it all together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981200"/>
            <a:ext cx="9738297" cy="4779818"/>
          </a:xfrm>
        </p:spPr>
      </p:pic>
    </p:spTree>
    <p:extLst>
      <p:ext uri="{BB962C8B-B14F-4D97-AF65-F5344CB8AC3E}">
        <p14:creationId xmlns:p14="http://schemas.microsoft.com/office/powerpoint/2010/main" val="36292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used in this project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94476"/>
              </p:ext>
            </p:extLst>
          </p:nvPr>
        </p:nvGraphicFramePr>
        <p:xfrm>
          <a:off x="680321" y="2336873"/>
          <a:ext cx="10167788" cy="409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5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711</TotalTime>
  <Words>1076</Words>
  <Application>Microsoft Office PowerPoint</Application>
  <PresentationFormat>Widescreen</PresentationFormat>
  <Paragraphs>312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Spam Detection whether a message spam or not ?</vt:lpstr>
      <vt:lpstr>Agenda outline</vt:lpstr>
      <vt:lpstr>Motivation</vt:lpstr>
      <vt:lpstr>Dataset – SMS Spam Collection</vt:lpstr>
      <vt:lpstr>High Level NLP flow</vt:lpstr>
      <vt:lpstr>Understanding the NLP steps</vt:lpstr>
      <vt:lpstr>Understanding the NLP steps cont.</vt:lpstr>
      <vt:lpstr>Putting it all together</vt:lpstr>
      <vt:lpstr>Approach used in this project</vt:lpstr>
      <vt:lpstr>Dataset for ML models</vt:lpstr>
      <vt:lpstr>Dataset for ML modelling and testing</vt:lpstr>
      <vt:lpstr>Random Forest on TF-IDF based features </vt:lpstr>
      <vt:lpstr>Random Forest on Count based features </vt:lpstr>
      <vt:lpstr>Gradient Boosting on TF-IDF based features </vt:lpstr>
      <vt:lpstr>Xtreme Gradient Boosting on TF-IDF based features </vt:lpstr>
      <vt:lpstr>Results comparison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Detection</dc:title>
  <dc:creator>Rahul Gupta</dc:creator>
  <cp:lastModifiedBy>Rahul Gupta</cp:lastModifiedBy>
  <cp:revision>73</cp:revision>
  <dcterms:created xsi:type="dcterms:W3CDTF">2018-04-18T17:39:27Z</dcterms:created>
  <dcterms:modified xsi:type="dcterms:W3CDTF">2018-04-19T17:06:56Z</dcterms:modified>
</cp:coreProperties>
</file>