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0066"/>
    <a:srgbClr val="33CC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4E58-BA9E-4800-98D9-50B038F3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EA18-6CFC-4188-A283-2846D2985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F192-5D11-447D-A193-35AF97AE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0C3A-96F5-4758-84F2-5919487C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8981-96DE-4F44-A81E-92BD3B8F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CA2B-1021-431E-86CD-60A66500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11D7B-8257-442D-B2BC-A54EEB29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E8C2-F9AC-4842-A7AE-1F5285A9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696B-3049-48E2-8382-0FC0BD30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6E1E-58CD-4611-B0EF-16C9D173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2DAD1-97B9-4068-86FF-328BABBB3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4C8D2-6F33-4D02-A13C-64D66326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5F2C-BE84-4A91-A857-6BC3E5EF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3174-58B7-40E9-AEA7-799563DF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65B5-10AD-4795-B4AF-2495319A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70B5-E6C8-4D93-A3F0-47DA9FE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5ABB-13B5-432F-B301-DDC0549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8E4C-E767-407E-BCC6-E1622CA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659B-5073-4A9B-810A-EF989318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9069-D856-485C-BC93-8A77F0CF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E509-7AA8-4D9B-820E-78B2C1D4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0DC2-6356-4E62-8EB2-951EBA17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F87B-FF13-4B36-B5E5-0CF5E189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5DA9-0ACC-4B56-A5D7-4B771FAA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9334-192D-49F0-BFF6-894F8265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AF9C-C95F-4273-B400-8B920203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E1DF-EB99-4E47-A2B5-AB7B2465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B1220-EB53-4B6A-B26A-4075ACB0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3224B-6257-4B3F-816B-BD679351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842E-3A6F-4B4A-B019-A966134D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C41D-8BF0-4465-AA86-2F7C88B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CCBF-363E-4D27-99F2-D626FD2F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EE87-32A9-486D-9139-BE5BD48C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75010-AA27-4657-99B0-D92B0751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4BDFD-2475-4544-A685-01A87481F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177F7-47FD-42F5-93AC-06B34F103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5E34-A416-4D97-B88E-2D2DE271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7770E-A335-4C2E-911F-4BC20EC5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F191-2BBA-43EC-9034-47467F1D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62F9-7B08-47F2-B072-1FA68FAF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EA890-EDE2-4673-9A42-E14A16BD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DE96C-4EA8-4BF3-893B-144F4A5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44C2-0CD8-4807-9156-7BEA933F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A9073-010B-4137-9D5A-01C5DE31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3F08-673D-48CE-A8AE-A1D75028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B8252-3476-4D6B-B301-E0FB1AC8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48C5-6126-4F4E-BF88-E2457B36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9C0F-E76F-4664-B93F-683A650A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59EC-39FC-465D-8138-F8B31F75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0BFE9-7EBE-4BBB-8901-B59BCC6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4E8B-FACE-43C9-BD3C-C39AA613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B1DC-D7AA-4D0A-A33C-CEF77061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0A19-D6D6-400C-8403-1A973F24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534EB-C0D1-48D3-8208-BCD15063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0DD9B-879F-4DB4-A855-2BEE2E9F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7923B-E5AB-4CD0-B7F6-1D99077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FCC44-D40A-434E-A76B-B6E56561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674A-D159-4D95-BD5E-FF43BCF8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0731-0EE2-4B99-AB41-E8137906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802C-CD58-4CA5-A89F-7E774071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DBAD-36B9-4450-B800-A7CAA1900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EEC9-7D28-43E4-910A-47825840168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A099-995C-4744-9FAB-1B3C6948C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91E3-BD2A-4140-8716-80D603B6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E3D8-BB1D-4CF5-9ADC-12A92EFE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AD29CA-88B9-4CCD-BB39-706F59DC428D}"/>
              </a:ext>
            </a:extLst>
          </p:cNvPr>
          <p:cNvSpPr/>
          <p:nvPr/>
        </p:nvSpPr>
        <p:spPr>
          <a:xfrm>
            <a:off x="2490216" y="1581912"/>
            <a:ext cx="1810512" cy="1005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4A612-B7C0-4B33-8642-901B2B299482}"/>
              </a:ext>
            </a:extLst>
          </p:cNvPr>
          <p:cNvSpPr txBox="1"/>
          <p:nvPr/>
        </p:nvSpPr>
        <p:spPr>
          <a:xfrm>
            <a:off x="3898392" y="109728"/>
            <a:ext cx="305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Register user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4A9FF54-9389-4360-BFFB-5D694CDD6620}"/>
              </a:ext>
            </a:extLst>
          </p:cNvPr>
          <p:cNvSpPr/>
          <p:nvPr/>
        </p:nvSpPr>
        <p:spPr>
          <a:xfrm>
            <a:off x="6766562" y="1365503"/>
            <a:ext cx="2249424" cy="142340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dirty="0">
              <a:ln w="1016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B4AFE-8FD6-4598-8199-B85A92CA4270}"/>
              </a:ext>
            </a:extLst>
          </p:cNvPr>
          <p:cNvSpPr txBox="1"/>
          <p:nvPr/>
        </p:nvSpPr>
        <p:spPr>
          <a:xfrm>
            <a:off x="4686936" y="1033272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 did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BBFA4-B82B-495E-9A3C-2A12C48995AB}"/>
              </a:ext>
            </a:extLst>
          </p:cNvPr>
          <p:cNvCxnSpPr/>
          <p:nvPr/>
        </p:nvCxnSpPr>
        <p:spPr>
          <a:xfrm>
            <a:off x="4300728" y="1682496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AAD706-8A16-4C1E-9FE6-D7939B175596}"/>
              </a:ext>
            </a:extLst>
          </p:cNvPr>
          <p:cNvCxnSpPr/>
          <p:nvPr/>
        </p:nvCxnSpPr>
        <p:spPr>
          <a:xfrm>
            <a:off x="4300728" y="1930908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9B5F0-7B0A-4616-A6A0-090B0C00AB36}"/>
              </a:ext>
            </a:extLst>
          </p:cNvPr>
          <p:cNvCxnSpPr/>
          <p:nvPr/>
        </p:nvCxnSpPr>
        <p:spPr>
          <a:xfrm>
            <a:off x="4300728" y="2174748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29ADF-4C16-40B6-939A-616187B7A78A}"/>
              </a:ext>
            </a:extLst>
          </p:cNvPr>
          <p:cNvCxnSpPr/>
          <p:nvPr/>
        </p:nvCxnSpPr>
        <p:spPr>
          <a:xfrm>
            <a:off x="4300728" y="2421636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025134-2269-4DB8-97A7-A924FC912BF3}"/>
              </a:ext>
            </a:extLst>
          </p:cNvPr>
          <p:cNvSpPr txBox="1"/>
          <p:nvPr/>
        </p:nvSpPr>
        <p:spPr>
          <a:xfrm>
            <a:off x="5022924" y="149403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9694B-1FA0-43C3-A26E-E5D78FE58B19}"/>
              </a:ext>
            </a:extLst>
          </p:cNvPr>
          <p:cNvSpPr txBox="1"/>
          <p:nvPr/>
        </p:nvSpPr>
        <p:spPr>
          <a:xfrm>
            <a:off x="5022923" y="172542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9A361-01FD-4EF9-BFD3-96D44517E063}"/>
              </a:ext>
            </a:extLst>
          </p:cNvPr>
          <p:cNvSpPr txBox="1"/>
          <p:nvPr/>
        </p:nvSpPr>
        <p:spPr>
          <a:xfrm>
            <a:off x="5167193" y="19870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617C6-668B-4812-A012-DE8914E70750}"/>
              </a:ext>
            </a:extLst>
          </p:cNvPr>
          <p:cNvSpPr txBox="1"/>
          <p:nvPr/>
        </p:nvSpPr>
        <p:spPr>
          <a:xfrm>
            <a:off x="5053648" y="221641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Name</a:t>
            </a: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49E1DDE3-33B7-40DD-AE4D-61863CB0C5E5}"/>
              </a:ext>
            </a:extLst>
          </p:cNvPr>
          <p:cNvSpPr/>
          <p:nvPr/>
        </p:nvSpPr>
        <p:spPr>
          <a:xfrm>
            <a:off x="10043560" y="1121664"/>
            <a:ext cx="1289304" cy="1618488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Class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 List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3EEBBD-7A5B-4EE3-A5B4-E6B40FBE336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9015986" y="2077208"/>
            <a:ext cx="1179574" cy="7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5D2A67-9BB8-4396-8ADF-15E714C76A05}"/>
              </a:ext>
            </a:extLst>
          </p:cNvPr>
          <p:cNvSpPr txBox="1"/>
          <p:nvPr/>
        </p:nvSpPr>
        <p:spPr>
          <a:xfrm>
            <a:off x="4381978" y="3237554"/>
            <a:ext cx="20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 Wanted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2D8549-5D3E-4B5D-9EBA-18CFC7389F43}"/>
              </a:ext>
            </a:extLst>
          </p:cNvPr>
          <p:cNvSpPr/>
          <p:nvPr/>
        </p:nvSpPr>
        <p:spPr>
          <a:xfrm>
            <a:off x="1091184" y="4213103"/>
            <a:ext cx="1810512" cy="1005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B84BE330-D0FB-4ACE-A309-3A08AA0788E0}"/>
              </a:ext>
            </a:extLst>
          </p:cNvPr>
          <p:cNvSpPr/>
          <p:nvPr/>
        </p:nvSpPr>
        <p:spPr>
          <a:xfrm>
            <a:off x="7747399" y="3931122"/>
            <a:ext cx="1289305" cy="140773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dirty="0">
              <a:ln w="1016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7DA5FA-FCE2-476B-919F-35227A39F793}"/>
              </a:ext>
            </a:extLst>
          </p:cNvPr>
          <p:cNvCxnSpPr/>
          <p:nvPr/>
        </p:nvCxnSpPr>
        <p:spPr>
          <a:xfrm>
            <a:off x="2901696" y="4313687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29E9C5-1C59-45CB-BC84-364CDCA2CF07}"/>
              </a:ext>
            </a:extLst>
          </p:cNvPr>
          <p:cNvCxnSpPr/>
          <p:nvPr/>
        </p:nvCxnSpPr>
        <p:spPr>
          <a:xfrm>
            <a:off x="2901696" y="4562099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69C08F-D37D-4963-9FAA-DA6259AA0C3F}"/>
              </a:ext>
            </a:extLst>
          </p:cNvPr>
          <p:cNvCxnSpPr/>
          <p:nvPr/>
        </p:nvCxnSpPr>
        <p:spPr>
          <a:xfrm>
            <a:off x="2901696" y="4805939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F8B853-FB21-4511-823D-89B6DD50A393}"/>
              </a:ext>
            </a:extLst>
          </p:cNvPr>
          <p:cNvCxnSpPr/>
          <p:nvPr/>
        </p:nvCxnSpPr>
        <p:spPr>
          <a:xfrm>
            <a:off x="2901696" y="5052827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C0B8F4-6540-42B6-8CC8-A1646155EBA4}"/>
              </a:ext>
            </a:extLst>
          </p:cNvPr>
          <p:cNvSpPr txBox="1"/>
          <p:nvPr/>
        </p:nvSpPr>
        <p:spPr>
          <a:xfrm>
            <a:off x="3623892" y="412523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D1A97-8F88-4994-9F09-977E5A62B60A}"/>
              </a:ext>
            </a:extLst>
          </p:cNvPr>
          <p:cNvSpPr txBox="1"/>
          <p:nvPr/>
        </p:nvSpPr>
        <p:spPr>
          <a:xfrm>
            <a:off x="3623891" y="4356619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90528-D12A-41B8-AB24-59B14078D66B}"/>
              </a:ext>
            </a:extLst>
          </p:cNvPr>
          <p:cNvSpPr txBox="1"/>
          <p:nvPr/>
        </p:nvSpPr>
        <p:spPr>
          <a:xfrm>
            <a:off x="3768161" y="461822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8DE7BE-2BCF-4F2D-B663-74C1F65FFCD1}"/>
              </a:ext>
            </a:extLst>
          </p:cNvPr>
          <p:cNvSpPr txBox="1"/>
          <p:nvPr/>
        </p:nvSpPr>
        <p:spPr>
          <a:xfrm>
            <a:off x="3654616" y="4847607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Name</a:t>
            </a:r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A117479E-C485-4AC2-8593-27A21EFC4C1D}"/>
              </a:ext>
            </a:extLst>
          </p:cNvPr>
          <p:cNvSpPr/>
          <p:nvPr/>
        </p:nvSpPr>
        <p:spPr>
          <a:xfrm>
            <a:off x="10043560" y="3752854"/>
            <a:ext cx="1289304" cy="1618488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Class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 List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6A13F5-F685-4A60-82B9-1508B937FD3D}"/>
              </a:ext>
            </a:extLst>
          </p:cNvPr>
          <p:cNvCxnSpPr>
            <a:cxnSpLocks/>
            <a:stCxn id="25" idx="4"/>
          </p:cNvCxnSpPr>
          <p:nvPr/>
        </p:nvCxnSpPr>
        <p:spPr>
          <a:xfrm flipV="1">
            <a:off x="9036704" y="4634774"/>
            <a:ext cx="1179575" cy="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416DE37-6827-4B09-A8EF-DBA465DBE454}"/>
              </a:ext>
            </a:extLst>
          </p:cNvPr>
          <p:cNvSpPr/>
          <p:nvPr/>
        </p:nvSpPr>
        <p:spPr>
          <a:xfrm>
            <a:off x="5369012" y="3899431"/>
            <a:ext cx="1419059" cy="14719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24B23C-5846-4846-B6BA-84976608EE40}"/>
              </a:ext>
            </a:extLst>
          </p:cNvPr>
          <p:cNvCxnSpPr>
            <a:cxnSpLocks/>
            <a:stCxn id="38" idx="3"/>
            <a:endCxn id="25" idx="2"/>
          </p:cNvCxnSpPr>
          <p:nvPr/>
        </p:nvCxnSpPr>
        <p:spPr>
          <a:xfrm flipV="1">
            <a:off x="6788071" y="4634988"/>
            <a:ext cx="959328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EB8F28-AF64-498D-9F3C-EB085FA7B911}"/>
              </a:ext>
            </a:extLst>
          </p:cNvPr>
          <p:cNvSpPr txBox="1"/>
          <p:nvPr/>
        </p:nvSpPr>
        <p:spPr>
          <a:xfrm>
            <a:off x="6804511" y="4423598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User Object</a:t>
            </a:r>
          </a:p>
        </p:txBody>
      </p:sp>
    </p:spTree>
    <p:extLst>
      <p:ext uri="{BB962C8B-B14F-4D97-AF65-F5344CB8AC3E}">
        <p14:creationId xmlns:p14="http://schemas.microsoft.com/office/powerpoint/2010/main" val="102731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BD44B-93EC-4E71-9695-01BD8AEBACFB}"/>
              </a:ext>
            </a:extLst>
          </p:cNvPr>
          <p:cNvSpPr txBox="1"/>
          <p:nvPr/>
        </p:nvSpPr>
        <p:spPr>
          <a:xfrm>
            <a:off x="4811337" y="424763"/>
            <a:ext cx="305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Login user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3E0556-1DB1-47D8-B5F9-4BA6F85A3A23}"/>
              </a:ext>
            </a:extLst>
          </p:cNvPr>
          <p:cNvSpPr/>
          <p:nvPr/>
        </p:nvSpPr>
        <p:spPr>
          <a:xfrm>
            <a:off x="1895856" y="1984248"/>
            <a:ext cx="1810512" cy="1005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036E749-73DA-47AC-9855-56E90DD81BDA}"/>
              </a:ext>
            </a:extLst>
          </p:cNvPr>
          <p:cNvSpPr/>
          <p:nvPr/>
        </p:nvSpPr>
        <p:spPr>
          <a:xfrm>
            <a:off x="6172202" y="1767839"/>
            <a:ext cx="2249424" cy="142340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dirty="0">
              <a:ln w="1016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2D55D-2873-44DA-BAE4-68B3B699747A}"/>
              </a:ext>
            </a:extLst>
          </p:cNvPr>
          <p:cNvSpPr txBox="1"/>
          <p:nvPr/>
        </p:nvSpPr>
        <p:spPr>
          <a:xfrm>
            <a:off x="4092576" y="1435608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 did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482BE-C531-414C-B548-D54DF5CAA617}"/>
              </a:ext>
            </a:extLst>
          </p:cNvPr>
          <p:cNvCxnSpPr/>
          <p:nvPr/>
        </p:nvCxnSpPr>
        <p:spPr>
          <a:xfrm>
            <a:off x="3706368" y="2252202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2E3CBF-E48A-4847-8139-DCBED4E70585}"/>
              </a:ext>
            </a:extLst>
          </p:cNvPr>
          <p:cNvSpPr txBox="1"/>
          <p:nvPr/>
        </p:nvSpPr>
        <p:spPr>
          <a:xfrm>
            <a:off x="4410932" y="1990592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Name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E95C3BEB-2876-4583-8C0B-0BDB552DEC3C}"/>
              </a:ext>
            </a:extLst>
          </p:cNvPr>
          <p:cNvSpPr/>
          <p:nvPr/>
        </p:nvSpPr>
        <p:spPr>
          <a:xfrm>
            <a:off x="9449200" y="1524000"/>
            <a:ext cx="1289304" cy="1618488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Class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 List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BF0CD-70B2-4BF7-811B-B6BDFBE54321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421626" y="2479544"/>
            <a:ext cx="1179574" cy="7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E1FF3B-E2EF-4223-9147-32FBDB551B27}"/>
              </a:ext>
            </a:extLst>
          </p:cNvPr>
          <p:cNvSpPr txBox="1"/>
          <p:nvPr/>
        </p:nvSpPr>
        <p:spPr>
          <a:xfrm>
            <a:off x="4354826" y="251381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User Object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D51B8-A209-4B82-94AD-D671D8AC0DA8}"/>
              </a:ext>
            </a:extLst>
          </p:cNvPr>
          <p:cNvCxnSpPr/>
          <p:nvPr/>
        </p:nvCxnSpPr>
        <p:spPr>
          <a:xfrm flipH="1">
            <a:off x="3706368" y="2736565"/>
            <a:ext cx="246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E713F2-3236-483C-AA8F-C3F00C385B34}"/>
              </a:ext>
            </a:extLst>
          </p:cNvPr>
          <p:cNvSpPr txBox="1"/>
          <p:nvPr/>
        </p:nvSpPr>
        <p:spPr>
          <a:xfrm>
            <a:off x="3787618" y="3191248"/>
            <a:ext cx="20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 Wanted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AD649C-42CB-42C0-B3BC-1AFC02E93451}"/>
              </a:ext>
            </a:extLst>
          </p:cNvPr>
          <p:cNvSpPr/>
          <p:nvPr/>
        </p:nvSpPr>
        <p:spPr>
          <a:xfrm>
            <a:off x="1153066" y="4166797"/>
            <a:ext cx="1810512" cy="1005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6F7AAAC9-9D9E-4E12-A6AA-33C1AFB66EEA}"/>
              </a:ext>
            </a:extLst>
          </p:cNvPr>
          <p:cNvSpPr/>
          <p:nvPr/>
        </p:nvSpPr>
        <p:spPr>
          <a:xfrm>
            <a:off x="7153039" y="3884816"/>
            <a:ext cx="1289305" cy="140773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dirty="0">
              <a:ln w="1016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9A609F-8F3F-4310-B9CF-8FF5FA446F90}"/>
              </a:ext>
            </a:extLst>
          </p:cNvPr>
          <p:cNvCxnSpPr>
            <a:cxnSpLocks/>
          </p:cNvCxnSpPr>
          <p:nvPr/>
        </p:nvCxnSpPr>
        <p:spPr>
          <a:xfrm>
            <a:off x="2963578" y="4380225"/>
            <a:ext cx="1809592" cy="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B2662B-DD11-4211-9D0E-87467A16187A}"/>
              </a:ext>
            </a:extLst>
          </p:cNvPr>
          <p:cNvSpPr txBox="1"/>
          <p:nvPr/>
        </p:nvSpPr>
        <p:spPr>
          <a:xfrm>
            <a:off x="3448563" y="4162908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Name</a:t>
            </a:r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6F8A0F7D-F5AB-4B9F-9D18-A652637FECE3}"/>
              </a:ext>
            </a:extLst>
          </p:cNvPr>
          <p:cNvSpPr/>
          <p:nvPr/>
        </p:nvSpPr>
        <p:spPr>
          <a:xfrm>
            <a:off x="9449200" y="3706548"/>
            <a:ext cx="1289304" cy="1618488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Class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 List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740297-C20A-4ACF-93B4-4BA28EFB1EE9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8442344" y="4588468"/>
            <a:ext cx="1179575" cy="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3D808-6533-4B95-82E8-4612CB4FE91F}"/>
              </a:ext>
            </a:extLst>
          </p:cNvPr>
          <p:cNvSpPr/>
          <p:nvPr/>
        </p:nvSpPr>
        <p:spPr>
          <a:xfrm>
            <a:off x="4774652" y="3853125"/>
            <a:ext cx="1419059" cy="14719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Server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752037-6374-4053-B9C9-81C3C140A7C7}"/>
              </a:ext>
            </a:extLst>
          </p:cNvPr>
          <p:cNvCxnSpPr>
            <a:cxnSpLocks/>
            <a:stCxn id="35" idx="3"/>
            <a:endCxn id="24" idx="2"/>
          </p:cNvCxnSpPr>
          <p:nvPr/>
        </p:nvCxnSpPr>
        <p:spPr>
          <a:xfrm flipV="1">
            <a:off x="6193711" y="4588682"/>
            <a:ext cx="959328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1B10A5-CBAE-473B-8263-95F906DC284F}"/>
              </a:ext>
            </a:extLst>
          </p:cNvPr>
          <p:cNvSpPr txBox="1"/>
          <p:nvPr/>
        </p:nvSpPr>
        <p:spPr>
          <a:xfrm>
            <a:off x="6221723" y="438022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Name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0894E8-D26F-4BA4-95A1-D6C5C0F9437E}"/>
              </a:ext>
            </a:extLst>
          </p:cNvPr>
          <p:cNvCxnSpPr/>
          <p:nvPr/>
        </p:nvCxnSpPr>
        <p:spPr>
          <a:xfrm flipH="1">
            <a:off x="6192229" y="4892040"/>
            <a:ext cx="96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58232A-A284-445D-9852-50044F547485}"/>
              </a:ext>
            </a:extLst>
          </p:cNvPr>
          <p:cNvSpPr txBox="1"/>
          <p:nvPr/>
        </p:nvSpPr>
        <p:spPr>
          <a:xfrm>
            <a:off x="6221723" y="4659038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User Object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693747-F8C3-47F4-A999-17B8BA5C9802}"/>
              </a:ext>
            </a:extLst>
          </p:cNvPr>
          <p:cNvCxnSpPr>
            <a:cxnSpLocks/>
          </p:cNvCxnSpPr>
          <p:nvPr/>
        </p:nvCxnSpPr>
        <p:spPr>
          <a:xfrm flipH="1">
            <a:off x="2963578" y="4892040"/>
            <a:ext cx="180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D855A4-2E00-4259-8903-7E16242BA7A3}"/>
              </a:ext>
            </a:extLst>
          </p:cNvPr>
          <p:cNvSpPr txBox="1"/>
          <p:nvPr/>
        </p:nvSpPr>
        <p:spPr>
          <a:xfrm>
            <a:off x="3398407" y="462774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User Object</a:t>
            </a:r>
          </a:p>
        </p:txBody>
      </p:sp>
    </p:spTree>
    <p:extLst>
      <p:ext uri="{BB962C8B-B14F-4D97-AF65-F5344CB8AC3E}">
        <p14:creationId xmlns:p14="http://schemas.microsoft.com/office/powerpoint/2010/main" val="4814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74A055-CE8F-41E4-9506-6CBB8858C271}"/>
              </a:ext>
            </a:extLst>
          </p:cNvPr>
          <p:cNvSpPr/>
          <p:nvPr/>
        </p:nvSpPr>
        <p:spPr>
          <a:xfrm>
            <a:off x="231648" y="1645920"/>
            <a:ext cx="1810512" cy="11978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4CBBE-CB63-42F4-A108-73C282464BF8}"/>
              </a:ext>
            </a:extLst>
          </p:cNvPr>
          <p:cNvSpPr/>
          <p:nvPr/>
        </p:nvSpPr>
        <p:spPr>
          <a:xfrm>
            <a:off x="3724515" y="1645920"/>
            <a:ext cx="1419059" cy="2612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Server</a:t>
            </a:r>
            <a:endParaRPr lang="en-US" dirty="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9C28A5C6-6FE5-45F4-959C-A5A9DC7AC3BF}"/>
              </a:ext>
            </a:extLst>
          </p:cNvPr>
          <p:cNvSpPr/>
          <p:nvPr/>
        </p:nvSpPr>
        <p:spPr>
          <a:xfrm>
            <a:off x="114500" y="3282697"/>
            <a:ext cx="1642472" cy="1618488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Message Class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Stamp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047FF-A506-49E3-BA17-DA2D8892D196}"/>
              </a:ext>
            </a:extLst>
          </p:cNvPr>
          <p:cNvCxnSpPr>
            <a:cxnSpLocks/>
          </p:cNvCxnSpPr>
          <p:nvPr/>
        </p:nvCxnSpPr>
        <p:spPr>
          <a:xfrm flipV="1">
            <a:off x="2040184" y="2069862"/>
            <a:ext cx="1684331" cy="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57CEC-1694-4A13-8B08-37C808BDB2F5}"/>
              </a:ext>
            </a:extLst>
          </p:cNvPr>
          <p:cNvSpPr txBox="1"/>
          <p:nvPr/>
        </p:nvSpPr>
        <p:spPr>
          <a:xfrm>
            <a:off x="2310718" y="1877853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2. Message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93698-4E3A-4536-8C36-00F977475F61}"/>
              </a:ext>
            </a:extLst>
          </p:cNvPr>
          <p:cNvCxnSpPr>
            <a:cxnSpLocks/>
          </p:cNvCxnSpPr>
          <p:nvPr/>
        </p:nvCxnSpPr>
        <p:spPr>
          <a:xfrm>
            <a:off x="2042160" y="1828800"/>
            <a:ext cx="1682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163140-F1FC-4336-8025-38E07DBC5481}"/>
              </a:ext>
            </a:extLst>
          </p:cNvPr>
          <p:cNvSpPr txBox="1"/>
          <p:nvPr/>
        </p:nvSpPr>
        <p:spPr>
          <a:xfrm>
            <a:off x="2040184" y="1611072"/>
            <a:ext cx="1686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1. Constant Heartbeat Ping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C5325F-294A-4679-AB6D-179D51BCAF5A}"/>
              </a:ext>
            </a:extLst>
          </p:cNvPr>
          <p:cNvCxnSpPr/>
          <p:nvPr/>
        </p:nvCxnSpPr>
        <p:spPr>
          <a:xfrm flipH="1">
            <a:off x="2040184" y="2292577"/>
            <a:ext cx="168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1299FF-F7BD-4EDE-90A5-E9DECCEEA681}"/>
              </a:ext>
            </a:extLst>
          </p:cNvPr>
          <p:cNvSpPr txBox="1"/>
          <p:nvPr/>
        </p:nvSpPr>
        <p:spPr>
          <a:xfrm>
            <a:off x="2618681" y="2114047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3. 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37DA92-1329-44AD-8593-D6975235D2E9}"/>
              </a:ext>
            </a:extLst>
          </p:cNvPr>
          <p:cNvCxnSpPr>
            <a:cxnSpLocks/>
          </p:cNvCxnSpPr>
          <p:nvPr/>
        </p:nvCxnSpPr>
        <p:spPr>
          <a:xfrm>
            <a:off x="1072896" y="2843784"/>
            <a:ext cx="0" cy="438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52107A5E-E16F-4DB9-B7BC-C79112AE3FC3}"/>
              </a:ext>
            </a:extLst>
          </p:cNvPr>
          <p:cNvSpPr/>
          <p:nvPr/>
        </p:nvSpPr>
        <p:spPr>
          <a:xfrm>
            <a:off x="3230739" y="5148072"/>
            <a:ext cx="2036205" cy="1568629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Cache</a:t>
            </a:r>
          </a:p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Clients Hash</a:t>
            </a:r>
          </a:p>
          <a:p>
            <a:pPr algn="ctr"/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{User Name: connection}</a:t>
            </a:r>
          </a:p>
          <a:p>
            <a:pPr algn="ctr"/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C74082-A07F-456A-9B15-5B9E941FCA91}"/>
              </a:ext>
            </a:extLst>
          </p:cNvPr>
          <p:cNvCxnSpPr/>
          <p:nvPr/>
        </p:nvCxnSpPr>
        <p:spPr>
          <a:xfrm flipH="1">
            <a:off x="3602736" y="4258055"/>
            <a:ext cx="240064" cy="89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7F47CD-7745-4633-90F4-BDB450C93CD9}"/>
              </a:ext>
            </a:extLst>
          </p:cNvPr>
          <p:cNvSpPr txBox="1"/>
          <p:nvPr/>
        </p:nvSpPr>
        <p:spPr>
          <a:xfrm rot="729979">
            <a:off x="3047013" y="4220950"/>
            <a:ext cx="7862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11. Checks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if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is </a:t>
            </a:r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online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10309A-05A3-48F6-8106-5EAE8A034BF1}"/>
              </a:ext>
            </a:extLst>
          </p:cNvPr>
          <p:cNvCxnSpPr/>
          <p:nvPr/>
        </p:nvCxnSpPr>
        <p:spPr>
          <a:xfrm flipV="1">
            <a:off x="4608576" y="4258055"/>
            <a:ext cx="0" cy="89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18806B-5F71-4B22-B81F-370D4B46C922}"/>
              </a:ext>
            </a:extLst>
          </p:cNvPr>
          <p:cNvSpPr txBox="1"/>
          <p:nvPr/>
        </p:nvSpPr>
        <p:spPr>
          <a:xfrm>
            <a:off x="4553712" y="4626871"/>
            <a:ext cx="5349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Not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found</a:t>
            </a: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40945972-3D03-4103-9627-A8C4859C1671}"/>
              </a:ext>
            </a:extLst>
          </p:cNvPr>
          <p:cNvSpPr/>
          <p:nvPr/>
        </p:nvSpPr>
        <p:spPr>
          <a:xfrm>
            <a:off x="6336792" y="4091941"/>
            <a:ext cx="2066540" cy="1389889"/>
          </a:xfrm>
          <a:prstGeom prst="flowChartMultidocumen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660066"/>
                </a:solidFill>
              </a:rPr>
              <a:t>Service to get Previous Message history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AA383D3D-5873-4FB5-B98F-CFB5C25ECA0F}"/>
              </a:ext>
            </a:extLst>
          </p:cNvPr>
          <p:cNvSpPr/>
          <p:nvPr/>
        </p:nvSpPr>
        <p:spPr>
          <a:xfrm>
            <a:off x="10456163" y="795528"/>
            <a:ext cx="1289305" cy="3161847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dirty="0">
              <a:ln w="1016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a:endParaRPr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2B59B299-95C0-4CF4-93A3-423D30AE5430}"/>
              </a:ext>
            </a:extLst>
          </p:cNvPr>
          <p:cNvSpPr/>
          <p:nvPr/>
        </p:nvSpPr>
        <p:spPr>
          <a:xfrm>
            <a:off x="9197694" y="4850566"/>
            <a:ext cx="2922215" cy="1568629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0"/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UserConversation Class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Conversation History =</a:t>
            </a:r>
          </a:p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{other user’s user Name : [Message queue]}</a:t>
            </a:r>
          </a:p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Unread Messages =</a:t>
            </a:r>
          </a:p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{other user’s user Name : [Message queue]}</a:t>
            </a:r>
          </a:p>
          <a:p>
            <a:pPr algn="ctr"/>
            <a:endParaRPr lang="en-US" sz="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37C041-4AB2-4FC6-8920-18603EE0C5A8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10658802" y="3957375"/>
            <a:ext cx="442014" cy="8931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DE5FD59F-FFCA-4C41-90D6-115C805C7EC8}"/>
              </a:ext>
            </a:extLst>
          </p:cNvPr>
          <p:cNvSpPr/>
          <p:nvPr/>
        </p:nvSpPr>
        <p:spPr>
          <a:xfrm>
            <a:off x="6916739" y="1526735"/>
            <a:ext cx="2066540" cy="1389889"/>
          </a:xfrm>
          <a:prstGeom prst="flowChartMultidocument">
            <a:avLst/>
          </a:prstGeom>
          <a:gradFill flip="none" rotWithShape="1">
            <a:gsLst>
              <a:gs pos="0">
                <a:srgbClr val="A50021">
                  <a:tint val="66000"/>
                  <a:satMod val="160000"/>
                </a:srgbClr>
              </a:gs>
              <a:gs pos="50000">
                <a:srgbClr val="A50021">
                  <a:tint val="44500"/>
                  <a:satMod val="160000"/>
                </a:srgbClr>
              </a:gs>
              <a:gs pos="100000">
                <a:srgbClr val="A50021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A5002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A50021"/>
                </a:solidFill>
              </a:rPr>
              <a:t>Service to Store Message history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C8385B-E312-43C1-A6E0-233C0AB9B603}"/>
              </a:ext>
            </a:extLst>
          </p:cNvPr>
          <p:cNvCxnSpPr>
            <a:cxnSpLocks/>
          </p:cNvCxnSpPr>
          <p:nvPr/>
        </p:nvCxnSpPr>
        <p:spPr>
          <a:xfrm>
            <a:off x="5143574" y="3758875"/>
            <a:ext cx="1558978" cy="3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D8374C-315D-4249-BBAA-0D017572C839}"/>
              </a:ext>
            </a:extLst>
          </p:cNvPr>
          <p:cNvSpPr txBox="1"/>
          <p:nvPr/>
        </p:nvSpPr>
        <p:spPr>
          <a:xfrm rot="669567">
            <a:off x="5093401" y="3739392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4. Sender and receiver’s user name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1EF0F0-3E0F-4BE8-A1A2-D63E94DDE5EE}"/>
              </a:ext>
            </a:extLst>
          </p:cNvPr>
          <p:cNvCxnSpPr>
            <a:cxnSpLocks/>
          </p:cNvCxnSpPr>
          <p:nvPr/>
        </p:nvCxnSpPr>
        <p:spPr>
          <a:xfrm flipV="1">
            <a:off x="8403332" y="2810405"/>
            <a:ext cx="2052831" cy="1605376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571125-088C-4501-8226-8818513BB299}"/>
              </a:ext>
            </a:extLst>
          </p:cNvPr>
          <p:cNvSpPr txBox="1"/>
          <p:nvPr/>
        </p:nvSpPr>
        <p:spPr>
          <a:xfrm rot="19281072">
            <a:off x="8157409" y="3360933"/>
            <a:ext cx="2533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5.Sender’s conversation history with receiver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34EE7D-D7D7-43BB-8B22-380D35990C14}"/>
              </a:ext>
            </a:extLst>
          </p:cNvPr>
          <p:cNvCxnSpPr>
            <a:endCxn id="38" idx="3"/>
          </p:cNvCxnSpPr>
          <p:nvPr/>
        </p:nvCxnSpPr>
        <p:spPr>
          <a:xfrm flipH="1">
            <a:off x="8403332" y="3484043"/>
            <a:ext cx="2052831" cy="130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7C8AF5-6457-4ED3-A7EE-30E775A66A54}"/>
              </a:ext>
            </a:extLst>
          </p:cNvPr>
          <p:cNvSpPr txBox="1"/>
          <p:nvPr/>
        </p:nvSpPr>
        <p:spPr>
          <a:xfrm rot="19684422">
            <a:off x="8782590" y="3719555"/>
            <a:ext cx="1890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6. User Conversation object</a:t>
            </a:r>
          </a:p>
        </p:txBody>
      </p:sp>
      <p:sp>
        <p:nvSpPr>
          <p:cNvPr id="56" name="Flowchart: Multidocument 55">
            <a:extLst>
              <a:ext uri="{FF2B5EF4-FFF2-40B4-BE49-F238E27FC236}">
                <a16:creationId xmlns:a16="http://schemas.microsoft.com/office/drawing/2014/main" id="{DD5B7796-CAD4-4A87-87B3-EBEE31BB7994}"/>
              </a:ext>
            </a:extLst>
          </p:cNvPr>
          <p:cNvSpPr/>
          <p:nvPr/>
        </p:nvSpPr>
        <p:spPr>
          <a:xfrm>
            <a:off x="6402032" y="5602355"/>
            <a:ext cx="1396567" cy="1115570"/>
          </a:xfrm>
          <a:prstGeom prst="flowChartMultidocumen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660066"/>
                </a:solidFill>
              </a:rPr>
              <a:t>7. Append unread messages to read messages and return top 10 messages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2C5BF1-5C7B-4C67-B928-3B3820733E9F}"/>
              </a:ext>
            </a:extLst>
          </p:cNvPr>
          <p:cNvCxnSpPr>
            <a:stCxn id="38" idx="2"/>
            <a:endCxn id="56" idx="0"/>
          </p:cNvCxnSpPr>
          <p:nvPr/>
        </p:nvCxnSpPr>
        <p:spPr>
          <a:xfrm flipH="1">
            <a:off x="7196394" y="5429194"/>
            <a:ext cx="29967" cy="17316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851844-B103-4E4A-AAFE-D4B77E95B19E}"/>
              </a:ext>
            </a:extLst>
          </p:cNvPr>
          <p:cNvCxnSpPr>
            <a:cxnSpLocks/>
          </p:cNvCxnSpPr>
          <p:nvPr/>
        </p:nvCxnSpPr>
        <p:spPr>
          <a:xfrm flipV="1">
            <a:off x="7806309" y="3776355"/>
            <a:ext cx="2790693" cy="2244802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75F503-9CF1-46DA-B61B-11677620AF2E}"/>
              </a:ext>
            </a:extLst>
          </p:cNvPr>
          <p:cNvSpPr txBox="1"/>
          <p:nvPr/>
        </p:nvSpPr>
        <p:spPr>
          <a:xfrm rot="19281072">
            <a:off x="7687892" y="4830072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8. Store the updated UserConversation Object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2E24B6-8085-44F6-8DA3-50B4EE9E0CAB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5143574" y="4148636"/>
            <a:ext cx="1193218" cy="638250"/>
          </a:xfrm>
          <a:prstGeom prst="straightConnector1">
            <a:avLst/>
          </a:prstGeom>
          <a:ln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8082B4D-B813-4B63-B2D2-F632D1DC65E6}"/>
              </a:ext>
            </a:extLst>
          </p:cNvPr>
          <p:cNvSpPr txBox="1"/>
          <p:nvPr/>
        </p:nvSpPr>
        <p:spPr>
          <a:xfrm rot="1663634">
            <a:off x="5188762" y="4255729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9. Top 10 Messages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FB976D-7953-46B0-8875-41B81044984E}"/>
              </a:ext>
            </a:extLst>
          </p:cNvPr>
          <p:cNvCxnSpPr>
            <a:cxnSpLocks/>
          </p:cNvCxnSpPr>
          <p:nvPr/>
        </p:nvCxnSpPr>
        <p:spPr>
          <a:xfrm flipH="1">
            <a:off x="2040185" y="2596888"/>
            <a:ext cx="1682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A4C0F8-1CAF-4217-BDCA-91C2878B9BDC}"/>
              </a:ext>
            </a:extLst>
          </p:cNvPr>
          <p:cNvSpPr txBox="1"/>
          <p:nvPr/>
        </p:nvSpPr>
        <p:spPr>
          <a:xfrm>
            <a:off x="2214186" y="2393496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10. Previous Messages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5438D1-53AB-44EB-9538-49252D677B42}"/>
              </a:ext>
            </a:extLst>
          </p:cNvPr>
          <p:cNvCxnSpPr>
            <a:cxnSpLocks/>
          </p:cNvCxnSpPr>
          <p:nvPr/>
        </p:nvCxnSpPr>
        <p:spPr>
          <a:xfrm flipH="1" flipV="1">
            <a:off x="1929385" y="2810406"/>
            <a:ext cx="1761487" cy="54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C565E5-FDC1-43CD-9E7A-55B3A29B445E}"/>
              </a:ext>
            </a:extLst>
          </p:cNvPr>
          <p:cNvSpPr txBox="1"/>
          <p:nvPr/>
        </p:nvSpPr>
        <p:spPr>
          <a:xfrm rot="983514">
            <a:off x="2276704" y="2879402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12. Receiver offline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4EBED84-48E6-4122-83BC-AE38DA08B7B6}"/>
              </a:ext>
            </a:extLst>
          </p:cNvPr>
          <p:cNvCxnSpPr>
            <a:cxnSpLocks/>
          </p:cNvCxnSpPr>
          <p:nvPr/>
        </p:nvCxnSpPr>
        <p:spPr>
          <a:xfrm flipV="1">
            <a:off x="5143574" y="2000963"/>
            <a:ext cx="1747527" cy="9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C80CB28-B2F9-4974-BDCB-D95314A7CF6D}"/>
              </a:ext>
            </a:extLst>
          </p:cNvPr>
          <p:cNvSpPr txBox="1"/>
          <p:nvPr/>
        </p:nvSpPr>
        <p:spPr>
          <a:xfrm rot="19829735">
            <a:off x="4934326" y="2245595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13. Message &amp; Delivery Status of Receiver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82E4F38-6316-4377-BE38-EE5B8A225459}"/>
              </a:ext>
            </a:extLst>
          </p:cNvPr>
          <p:cNvCxnSpPr/>
          <p:nvPr/>
        </p:nvCxnSpPr>
        <p:spPr>
          <a:xfrm flipH="1" flipV="1">
            <a:off x="8983279" y="1719700"/>
            <a:ext cx="1472884" cy="5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A7FA0CC-EE6A-4CEE-ABD7-8B2319B8D1EB}"/>
              </a:ext>
            </a:extLst>
          </p:cNvPr>
          <p:cNvSpPr txBox="1"/>
          <p:nvPr/>
        </p:nvSpPr>
        <p:spPr>
          <a:xfrm rot="1135649">
            <a:off x="9093399" y="1621051"/>
            <a:ext cx="1448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14. Sender &amp; Receiver UserConversation Obj</a:t>
            </a:r>
          </a:p>
        </p:txBody>
      </p:sp>
      <p:sp>
        <p:nvSpPr>
          <p:cNvPr id="98" name="Flowchart: Multidocument 97">
            <a:extLst>
              <a:ext uri="{FF2B5EF4-FFF2-40B4-BE49-F238E27FC236}">
                <a16:creationId xmlns:a16="http://schemas.microsoft.com/office/drawing/2014/main" id="{433A245C-C420-431A-A459-EB537997A026}"/>
              </a:ext>
            </a:extLst>
          </p:cNvPr>
          <p:cNvSpPr/>
          <p:nvPr/>
        </p:nvSpPr>
        <p:spPr>
          <a:xfrm>
            <a:off x="5370344" y="219766"/>
            <a:ext cx="1932896" cy="1331253"/>
          </a:xfrm>
          <a:prstGeom prst="flowChartMultidocument">
            <a:avLst/>
          </a:prstGeom>
          <a:gradFill flip="none" rotWithShape="1">
            <a:gsLst>
              <a:gs pos="0">
                <a:srgbClr val="A50021">
                  <a:tint val="66000"/>
                  <a:satMod val="160000"/>
                </a:srgbClr>
              </a:gs>
              <a:gs pos="50000">
                <a:srgbClr val="A50021">
                  <a:tint val="44500"/>
                  <a:satMod val="160000"/>
                </a:srgbClr>
              </a:gs>
              <a:gs pos="100000">
                <a:srgbClr val="A50021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A5002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A50021"/>
                </a:solidFill>
              </a:rPr>
              <a:t>15. Sender’s messages are saved in conversation history and receiver’s saved in either conversation history or Unread messages depending on their delivery status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C0BFAE9-93F0-45AA-9E8A-BC0E0A615E1A}"/>
              </a:ext>
            </a:extLst>
          </p:cNvPr>
          <p:cNvCxnSpPr>
            <a:stCxn id="98" idx="3"/>
            <a:endCxn id="43" idx="0"/>
          </p:cNvCxnSpPr>
          <p:nvPr/>
        </p:nvCxnSpPr>
        <p:spPr>
          <a:xfrm>
            <a:off x="7303240" y="885393"/>
            <a:ext cx="788939" cy="641342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A154B64-891B-4CCD-A6E9-4DE0E75D8EA7}"/>
              </a:ext>
            </a:extLst>
          </p:cNvPr>
          <p:cNvCxnSpPr>
            <a:stCxn id="43" idx="3"/>
          </p:cNvCxnSpPr>
          <p:nvPr/>
        </p:nvCxnSpPr>
        <p:spPr>
          <a:xfrm>
            <a:off x="8983279" y="2221680"/>
            <a:ext cx="1472884" cy="375208"/>
          </a:xfrm>
          <a:prstGeom prst="straightConnector1">
            <a:avLst/>
          </a:prstGeom>
          <a:ln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210A394-8470-41B6-A1C5-4B71BED9C971}"/>
              </a:ext>
            </a:extLst>
          </p:cNvPr>
          <p:cNvSpPr txBox="1"/>
          <p:nvPr/>
        </p:nvSpPr>
        <p:spPr>
          <a:xfrm rot="954155">
            <a:off x="8913658" y="206675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A50021"/>
                </a:solidFill>
              </a:rPr>
              <a:t>16. Updated Sender &amp; Receiver</a:t>
            </a:r>
          </a:p>
          <a:p>
            <a:r>
              <a:rPr lang="en-US" sz="900" dirty="0">
                <a:solidFill>
                  <a:srgbClr val="A50021"/>
                </a:solidFill>
              </a:rPr>
              <a:t>UserConversation Obj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8B0979-C486-4D9F-BCB9-172D3398A6B4}"/>
              </a:ext>
            </a:extLst>
          </p:cNvPr>
          <p:cNvSpPr txBox="1"/>
          <p:nvPr/>
        </p:nvSpPr>
        <p:spPr>
          <a:xfrm>
            <a:off x="633602" y="304254"/>
            <a:ext cx="40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25647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288</Words>
  <Application>Microsoft Office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Khire</dc:creator>
  <cp:lastModifiedBy>Priyanka Khire</cp:lastModifiedBy>
  <cp:revision>10</cp:revision>
  <dcterms:created xsi:type="dcterms:W3CDTF">2019-08-03T20:59:45Z</dcterms:created>
  <dcterms:modified xsi:type="dcterms:W3CDTF">2019-08-03T22:21:05Z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prkhire@microsoft.com</vt:lpwstr>
  </property>
  <property fmtid="{D5CDD505-2E9C-101B-9397-08002B2CF9AE}" pid="5" name="MSIP_Label_f42aa342-8706-4288-bd11-ebb85995028c_SetDate">
    <vt:lpwstr>2019-08-03T22:20:40.7550736Z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748417f3-9929-48a7-80a0-2c87e5091ebd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