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cdb41a7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cdb41a7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2cdb41a7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2cdb41a7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cdb41a7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2cdb41a7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cdb41a7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cdb41a7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cdb41a7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cdb41a7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cdb41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cdb41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cdb41a7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2cdb41a7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2cdb41a7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2cdb41a7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cdb41a7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cdb41a7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2cdb41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2cdb41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2cdb41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2cdb41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2cdb41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2cdb41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2cdb41a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2cdb41a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cdb41a7_1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cdb41a7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cdb41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cdb41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2cdb41a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2cdb41a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2cdb41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2cdb41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457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SPORTS EQUIPMENT MANAGEMENT SYSTEM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14027"/>
            <a:ext cx="8222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Team Puzzles</a:t>
            </a:r>
            <a:endParaRPr b="1" i="1"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Anuja Naik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Bishop Sankhe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Priyanka Malpekar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Siddhi Prabhu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Tanvi Gurav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302550" y="2596375"/>
            <a:ext cx="8459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User-Defined Functions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63" y="915225"/>
            <a:ext cx="5946475" cy="3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625"/>
            <a:ext cx="4419600" cy="41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26625"/>
            <a:ext cx="4419600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Indexes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832025"/>
            <a:ext cx="39999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5" y="1017800"/>
            <a:ext cx="8604550" cy="3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63" y="703100"/>
            <a:ext cx="4040142" cy="4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200" y="703100"/>
            <a:ext cx="4553639" cy="4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Data Encryption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63" y="916950"/>
            <a:ext cx="8052263" cy="39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6152025" y="3819800"/>
            <a:ext cx="2370000" cy="104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by Sales 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5" y="827625"/>
            <a:ext cx="5377875" cy="36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5508450" y="1117475"/>
            <a:ext cx="35667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is calculated as 40% of sum of price as per the product sold in that particular year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the report helps determine how much profit was incurred for that particular year.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comparative study of profit incurred between last five years can be done with the help of this repor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TotalSales by SalesYear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29975"/>
            <a:ext cx="445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5799300" y="1500200"/>
            <a:ext cx="30330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TotalSales by SalesYear is calculated as Sum of the quantity of the product sold in that particular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TotalSales by SalesYear helps determine a reasonably accurate projection of the near term performance of the business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2"/>
            <a:ext cx="5285701" cy="3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TotalRevenuePerYear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6243225" y="1229975"/>
            <a:ext cx="25893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revenue is calculated as Sum of product of price and quantity of a particular product as per OrderYear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report gives an idea of how much money is flowing into your company for the determined period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9972"/>
            <a:ext cx="5866066" cy="3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-261300"/>
            <a:ext cx="85206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42475" y="685800"/>
            <a:ext cx="87717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 equipment management system deals with large amounts of data by streamlining the availability of the product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management maintains data about their 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mployees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Vendors, Customers, Products, Inventory, Orders, Payments and Delivery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design assists customers to locate products as per category, track online orders and manage vendors and inventory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the business figure out the popular products and brands using customer feedback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are generated demonstrating total sales, total revenue and total profit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helping business build an effective marketing and financial strategy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72100" y="-26172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25075"/>
            <a:ext cx="85206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 equipment management system has to deal with large amount of data since there is vast diversification in sports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Inconvenience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management to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centralized data about their employees and stock in different branches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management is unable to track the popularity of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problems a customer faces while purchasing a product (availability, location, stock, etc)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8175" y="5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224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88" y="1586500"/>
            <a:ext cx="760324" cy="7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8496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876788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849775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0100" y="2860425"/>
            <a:ext cx="1782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EASE OF PRODUCT ACCESSIBILITY FOR THE CUSTOMER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PRODUCT LOCATOR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524" y="1610325"/>
            <a:ext cx="7086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711150" y="2860425"/>
            <a:ext cx="17820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DETERMINING THE POPULAR PRODUCTS AMONGST CUSTOMER AND DEVISE A MARKETING STRATEGY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32200" y="2860425"/>
            <a:ext cx="178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BASED ON DEMAND OF THE PRODUCT, SUPPLY MANAGEMENT FROM THE VENDORS CAN BE EFFICIENTLY DONE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66904" y="1534685"/>
            <a:ext cx="865271" cy="8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849775" y="2886375"/>
            <a:ext cx="18615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HELP TO TRACK BRANCH RECORDS FOR BETTER INVENTORY CONTROL DUE TO CENTRALIZED DATABASE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875" y="1586475"/>
            <a:ext cx="760300" cy="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4294967295"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ERD Diagram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0" y="795525"/>
            <a:ext cx="8520601" cy="4079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Tables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525"/>
            <a:ext cx="8520600" cy="3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91850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450"/>
            <a:ext cx="4204549" cy="3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50" y="902450"/>
            <a:ext cx="4491775" cy="3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190500"/>
            <a:ext cx="8520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325"/>
            <a:ext cx="4294476" cy="36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0325"/>
            <a:ext cx="4419600" cy="3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311700" y="119075"/>
            <a:ext cx="85206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User-Defined Functions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4100"/>
            <a:ext cx="4045600" cy="3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-27502" t="0"/>
          <a:stretch/>
        </p:blipFill>
        <p:spPr>
          <a:xfrm>
            <a:off x="4578925" y="1094100"/>
            <a:ext cx="5250876" cy="3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