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2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2" r:id="rId11"/>
    <p:sldId id="266" r:id="rId12"/>
    <p:sldId id="267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B337F9-D03A-43CF-91E1-30DD06AF8B6E}">
          <p14:sldIdLst>
            <p14:sldId id="272"/>
            <p14:sldId id="257"/>
            <p14:sldId id="258"/>
            <p14:sldId id="259"/>
            <p14:sldId id="260"/>
            <p14:sldId id="261"/>
            <p14:sldId id="263"/>
            <p14:sldId id="265"/>
            <p14:sldId id="264"/>
            <p14:sldId id="262"/>
            <p14:sldId id="266"/>
            <p14:sldId id="267"/>
            <p14:sldId id="269"/>
            <p14:sldId id="268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5C4D70-FE88-4324-9C91-5A57A864037D}" v="36" dt="2025-07-26T07:56:38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NKA MANI" userId="e5fcf4f19cf21fc8" providerId="LiveId" clId="{D15C4D70-FE88-4324-9C91-5A57A864037D}"/>
    <pc:docChg chg="undo custSel addSld modSld sldOrd modSection">
      <pc:chgData name="PRIYANKA MANI" userId="e5fcf4f19cf21fc8" providerId="LiveId" clId="{D15C4D70-FE88-4324-9C91-5A57A864037D}" dt="2025-07-26T07:57:24.553" v="501" actId="20577"/>
      <pc:docMkLst>
        <pc:docMk/>
      </pc:docMkLst>
      <pc:sldChg chg="addSp delSp modSp mod">
        <pc:chgData name="PRIYANKA MANI" userId="e5fcf4f19cf21fc8" providerId="LiveId" clId="{D15C4D70-FE88-4324-9C91-5A57A864037D}" dt="2025-07-26T07:54:26.701" v="381" actId="207"/>
        <pc:sldMkLst>
          <pc:docMk/>
          <pc:sldMk cId="868818257" sldId="257"/>
        </pc:sldMkLst>
        <pc:spChg chg="mod">
          <ac:chgData name="PRIYANKA MANI" userId="e5fcf4f19cf21fc8" providerId="LiveId" clId="{D15C4D70-FE88-4324-9C91-5A57A864037D}" dt="2025-07-26T07:54:04.922" v="378" actId="14861"/>
          <ac:spMkLst>
            <pc:docMk/>
            <pc:sldMk cId="868818257" sldId="257"/>
            <ac:spMk id="2" creationId="{921D75DD-CBEF-8515-2976-FDC35EC2450E}"/>
          </ac:spMkLst>
        </pc:spChg>
        <pc:spChg chg="mod">
          <ac:chgData name="PRIYANKA MANI" userId="e5fcf4f19cf21fc8" providerId="LiveId" clId="{D15C4D70-FE88-4324-9C91-5A57A864037D}" dt="2025-07-26T07:54:13.784" v="379" actId="207"/>
          <ac:spMkLst>
            <pc:docMk/>
            <pc:sldMk cId="868818257" sldId="257"/>
            <ac:spMk id="3" creationId="{BAFE0CDC-D95E-9C6C-8118-E46F28A39737}"/>
          </ac:spMkLst>
        </pc:spChg>
        <pc:spChg chg="mod">
          <ac:chgData name="PRIYANKA MANI" userId="e5fcf4f19cf21fc8" providerId="LiveId" clId="{D15C4D70-FE88-4324-9C91-5A57A864037D}" dt="2025-07-26T07:54:23.591" v="380" actId="207"/>
          <ac:spMkLst>
            <pc:docMk/>
            <pc:sldMk cId="868818257" sldId="257"/>
            <ac:spMk id="5" creationId="{18D2063F-65F7-0768-5B45-63BA131884DE}"/>
          </ac:spMkLst>
        </pc:spChg>
        <pc:spChg chg="mod">
          <ac:chgData name="PRIYANKA MANI" userId="e5fcf4f19cf21fc8" providerId="LiveId" clId="{D15C4D70-FE88-4324-9C91-5A57A864037D}" dt="2025-07-26T07:54:26.701" v="381" actId="207"/>
          <ac:spMkLst>
            <pc:docMk/>
            <pc:sldMk cId="868818257" sldId="257"/>
            <ac:spMk id="6" creationId="{7954E28B-BF1E-2325-EAB9-8D802766E2F7}"/>
          </ac:spMkLst>
        </pc:spChg>
        <pc:cxnChg chg="add del mod">
          <ac:chgData name="PRIYANKA MANI" userId="e5fcf4f19cf21fc8" providerId="LiveId" clId="{D15C4D70-FE88-4324-9C91-5A57A864037D}" dt="2025-07-26T07:51:16.681" v="371" actId="478"/>
          <ac:cxnSpMkLst>
            <pc:docMk/>
            <pc:sldMk cId="868818257" sldId="257"/>
            <ac:cxnSpMk id="7" creationId="{8D620CC9-6BE7-46E7-6876-9D3BE81767DF}"/>
          </ac:cxnSpMkLst>
        </pc:cxnChg>
        <pc:cxnChg chg="add">
          <ac:chgData name="PRIYANKA MANI" userId="e5fcf4f19cf21fc8" providerId="LiveId" clId="{D15C4D70-FE88-4324-9C91-5A57A864037D}" dt="2025-07-26T07:51:03.684" v="370" actId="11529"/>
          <ac:cxnSpMkLst>
            <pc:docMk/>
            <pc:sldMk cId="868818257" sldId="257"/>
            <ac:cxnSpMk id="22" creationId="{F6371F8B-8643-C701-E4DA-E8B30CA7A6EE}"/>
          </ac:cxnSpMkLst>
        </pc:cxnChg>
        <pc:cxnChg chg="add">
          <ac:chgData name="PRIYANKA MANI" userId="e5fcf4f19cf21fc8" providerId="LiveId" clId="{D15C4D70-FE88-4324-9C91-5A57A864037D}" dt="2025-07-26T07:51:23.572" v="372" actId="11529"/>
          <ac:cxnSpMkLst>
            <pc:docMk/>
            <pc:sldMk cId="868818257" sldId="257"/>
            <ac:cxnSpMk id="24" creationId="{2C32F11F-448C-B0EF-2566-4BD43217AAD4}"/>
          </ac:cxnSpMkLst>
        </pc:cxnChg>
      </pc:sldChg>
      <pc:sldChg chg="modSp">
        <pc:chgData name="PRIYANKA MANI" userId="e5fcf4f19cf21fc8" providerId="LiveId" clId="{D15C4D70-FE88-4324-9C91-5A57A864037D}" dt="2025-07-25T12:34:16.208" v="19"/>
        <pc:sldMkLst>
          <pc:docMk/>
          <pc:sldMk cId="958705046" sldId="258"/>
        </pc:sldMkLst>
        <pc:spChg chg="mod">
          <ac:chgData name="PRIYANKA MANI" userId="e5fcf4f19cf21fc8" providerId="LiveId" clId="{D15C4D70-FE88-4324-9C91-5A57A864037D}" dt="2025-07-25T12:34:16.208" v="19"/>
          <ac:spMkLst>
            <pc:docMk/>
            <pc:sldMk cId="958705046" sldId="258"/>
            <ac:spMk id="2" creationId="{D2644740-BAE6-0C8E-5AD9-CAF1E858A8B8}"/>
          </ac:spMkLst>
        </pc:spChg>
      </pc:sldChg>
      <pc:sldChg chg="modSp">
        <pc:chgData name="PRIYANKA MANI" userId="e5fcf4f19cf21fc8" providerId="LiveId" clId="{D15C4D70-FE88-4324-9C91-5A57A864037D}" dt="2025-07-25T12:34:16.208" v="19"/>
        <pc:sldMkLst>
          <pc:docMk/>
          <pc:sldMk cId="1904832373" sldId="259"/>
        </pc:sldMkLst>
        <pc:spChg chg="mod">
          <ac:chgData name="PRIYANKA MANI" userId="e5fcf4f19cf21fc8" providerId="LiveId" clId="{D15C4D70-FE88-4324-9C91-5A57A864037D}" dt="2025-07-25T12:34:16.208" v="19"/>
          <ac:spMkLst>
            <pc:docMk/>
            <pc:sldMk cId="1904832373" sldId="259"/>
            <ac:spMk id="2" creationId="{C4E1088B-62CB-FAC0-20AC-35F27E823A99}"/>
          </ac:spMkLst>
        </pc:spChg>
        <pc:spChg chg="mod">
          <ac:chgData name="PRIYANKA MANI" userId="e5fcf4f19cf21fc8" providerId="LiveId" clId="{D15C4D70-FE88-4324-9C91-5A57A864037D}" dt="2025-07-25T12:34:16.208" v="19"/>
          <ac:spMkLst>
            <pc:docMk/>
            <pc:sldMk cId="1904832373" sldId="259"/>
            <ac:spMk id="3" creationId="{1D710570-A6A0-0A2D-3304-71C40CF2BC90}"/>
          </ac:spMkLst>
        </pc:spChg>
      </pc:sldChg>
      <pc:sldChg chg="modSp">
        <pc:chgData name="PRIYANKA MANI" userId="e5fcf4f19cf21fc8" providerId="LiveId" clId="{D15C4D70-FE88-4324-9C91-5A57A864037D}" dt="2025-07-25T12:34:16.208" v="19"/>
        <pc:sldMkLst>
          <pc:docMk/>
          <pc:sldMk cId="608638401" sldId="260"/>
        </pc:sldMkLst>
        <pc:spChg chg="mod">
          <ac:chgData name="PRIYANKA MANI" userId="e5fcf4f19cf21fc8" providerId="LiveId" clId="{D15C4D70-FE88-4324-9C91-5A57A864037D}" dt="2025-07-25T12:34:16.208" v="19"/>
          <ac:spMkLst>
            <pc:docMk/>
            <pc:sldMk cId="608638401" sldId="260"/>
            <ac:spMk id="2" creationId="{C95DF4BE-B74D-2DB7-1965-C705C8759BDF}"/>
          </ac:spMkLst>
        </pc:spChg>
        <pc:picChg chg="mod">
          <ac:chgData name="PRIYANKA MANI" userId="e5fcf4f19cf21fc8" providerId="LiveId" clId="{D15C4D70-FE88-4324-9C91-5A57A864037D}" dt="2025-07-25T12:34:16.208" v="19"/>
          <ac:picMkLst>
            <pc:docMk/>
            <pc:sldMk cId="608638401" sldId="260"/>
            <ac:picMk id="5" creationId="{8386F01D-C051-709E-FEA0-36244CDEDA2D}"/>
          </ac:picMkLst>
        </pc:picChg>
      </pc:sldChg>
      <pc:sldChg chg="modSp mod modTransition modAnim">
        <pc:chgData name="PRIYANKA MANI" userId="e5fcf4f19cf21fc8" providerId="LiveId" clId="{D15C4D70-FE88-4324-9C91-5A57A864037D}" dt="2025-07-25T12:34:19.255" v="25" actId="1076"/>
        <pc:sldMkLst>
          <pc:docMk/>
          <pc:sldMk cId="3305116238" sldId="261"/>
        </pc:sldMkLst>
        <pc:spChg chg="mod">
          <ac:chgData name="PRIYANKA MANI" userId="e5fcf4f19cf21fc8" providerId="LiveId" clId="{D15C4D70-FE88-4324-9C91-5A57A864037D}" dt="2025-07-25T12:34:19.255" v="25" actId="1076"/>
          <ac:spMkLst>
            <pc:docMk/>
            <pc:sldMk cId="3305116238" sldId="261"/>
            <ac:spMk id="4" creationId="{F290B725-F676-BBC1-88E9-34644C10F8AD}"/>
          </ac:spMkLst>
        </pc:spChg>
        <pc:spChg chg="mod">
          <ac:chgData name="PRIYANKA MANI" userId="e5fcf4f19cf21fc8" providerId="LiveId" clId="{D15C4D70-FE88-4324-9C91-5A57A864037D}" dt="2025-07-25T12:34:18.712" v="24" actId="1076"/>
          <ac:spMkLst>
            <pc:docMk/>
            <pc:sldMk cId="3305116238" sldId="261"/>
            <ac:spMk id="6" creationId="{D8E111D2-1052-CBC2-B782-20220339435F}"/>
          </ac:spMkLst>
        </pc:spChg>
      </pc:sldChg>
      <pc:sldChg chg="addSp delSp modSp new mod ord">
        <pc:chgData name="PRIYANKA MANI" userId="e5fcf4f19cf21fc8" providerId="LiveId" clId="{D15C4D70-FE88-4324-9C91-5A57A864037D}" dt="2025-07-26T07:48:13.948" v="356" actId="13822"/>
        <pc:sldMkLst>
          <pc:docMk/>
          <pc:sldMk cId="1866913365" sldId="262"/>
        </pc:sldMkLst>
        <pc:spChg chg="add mod">
          <ac:chgData name="PRIYANKA MANI" userId="e5fcf4f19cf21fc8" providerId="LiveId" clId="{D15C4D70-FE88-4324-9C91-5A57A864037D}" dt="2025-07-26T07:48:02.408" v="354" actId="13822"/>
          <ac:spMkLst>
            <pc:docMk/>
            <pc:sldMk cId="1866913365" sldId="262"/>
            <ac:spMk id="2" creationId="{219EE99F-68AE-C213-53A4-91D7A44074B7}"/>
          </ac:spMkLst>
        </pc:spChg>
        <pc:spChg chg="add del mod">
          <ac:chgData name="PRIYANKA MANI" userId="e5fcf4f19cf21fc8" providerId="LiveId" clId="{D15C4D70-FE88-4324-9C91-5A57A864037D}" dt="2025-07-26T07:41:05.217" v="289" actId="478"/>
          <ac:spMkLst>
            <pc:docMk/>
            <pc:sldMk cId="1866913365" sldId="262"/>
            <ac:spMk id="3" creationId="{CA2F91EB-014F-BC98-7193-D87D0E383942}"/>
          </ac:spMkLst>
        </pc:spChg>
        <pc:spChg chg="add del mod">
          <ac:chgData name="PRIYANKA MANI" userId="e5fcf4f19cf21fc8" providerId="LiveId" clId="{D15C4D70-FE88-4324-9C91-5A57A864037D}" dt="2025-07-26T07:41:06.929" v="290" actId="478"/>
          <ac:spMkLst>
            <pc:docMk/>
            <pc:sldMk cId="1866913365" sldId="262"/>
            <ac:spMk id="4" creationId="{7443B27B-3ACB-0665-D81A-1201CB6CA457}"/>
          </ac:spMkLst>
        </pc:spChg>
        <pc:spChg chg="add mod">
          <ac:chgData name="PRIYANKA MANI" userId="e5fcf4f19cf21fc8" providerId="LiveId" clId="{D15C4D70-FE88-4324-9C91-5A57A864037D}" dt="2025-07-26T07:48:13.948" v="356" actId="13822"/>
          <ac:spMkLst>
            <pc:docMk/>
            <pc:sldMk cId="1866913365" sldId="262"/>
            <ac:spMk id="5" creationId="{B67E36B0-DA95-4433-AFCC-6BD36D7A2236}"/>
          </ac:spMkLst>
        </pc:spChg>
        <pc:spChg chg="add mod">
          <ac:chgData name="PRIYANKA MANI" userId="e5fcf4f19cf21fc8" providerId="LiveId" clId="{D15C4D70-FE88-4324-9C91-5A57A864037D}" dt="2025-07-26T07:48:09.442" v="355" actId="13822"/>
          <ac:spMkLst>
            <pc:docMk/>
            <pc:sldMk cId="1866913365" sldId="262"/>
            <ac:spMk id="6" creationId="{251E57B6-0687-941B-16FC-87B784B0323E}"/>
          </ac:spMkLst>
        </pc:spChg>
        <pc:spChg chg="add del mod">
          <ac:chgData name="PRIYANKA MANI" userId="e5fcf4f19cf21fc8" providerId="LiveId" clId="{D15C4D70-FE88-4324-9C91-5A57A864037D}" dt="2025-07-26T07:47:44.149" v="350" actId="478"/>
          <ac:spMkLst>
            <pc:docMk/>
            <pc:sldMk cId="1866913365" sldId="262"/>
            <ac:spMk id="28" creationId="{F4437100-F692-6F29-B8D4-CFE98715820B}"/>
          </ac:spMkLst>
        </pc:spChg>
        <pc:cxnChg chg="add mod">
          <ac:chgData name="PRIYANKA MANI" userId="e5fcf4f19cf21fc8" providerId="LiveId" clId="{D15C4D70-FE88-4324-9C91-5A57A864037D}" dt="2025-07-26T07:44:05.314" v="309" actId="1076"/>
          <ac:cxnSpMkLst>
            <pc:docMk/>
            <pc:sldMk cId="1866913365" sldId="262"/>
            <ac:cxnSpMk id="8" creationId="{B2A566AE-EF8C-423E-58F2-5422EBC4948B}"/>
          </ac:cxnSpMkLst>
        </pc:cxnChg>
        <pc:cxnChg chg="add del mod">
          <ac:chgData name="PRIYANKA MANI" userId="e5fcf4f19cf21fc8" providerId="LiveId" clId="{D15C4D70-FE88-4324-9C91-5A57A864037D}" dt="2025-07-26T07:44:11.380" v="310" actId="478"/>
          <ac:cxnSpMkLst>
            <pc:docMk/>
            <pc:sldMk cId="1866913365" sldId="262"/>
            <ac:cxnSpMk id="12" creationId="{2E5E70AE-9E26-0A25-09FF-0684E7BDC9DE}"/>
          </ac:cxnSpMkLst>
        </pc:cxnChg>
        <pc:cxnChg chg="add del mod">
          <ac:chgData name="PRIYANKA MANI" userId="e5fcf4f19cf21fc8" providerId="LiveId" clId="{D15C4D70-FE88-4324-9C91-5A57A864037D}" dt="2025-07-26T07:44:50.869" v="312" actId="478"/>
          <ac:cxnSpMkLst>
            <pc:docMk/>
            <pc:sldMk cId="1866913365" sldId="262"/>
            <ac:cxnSpMk id="19" creationId="{44D619D5-B4B3-CB24-44EB-F811657FEC99}"/>
          </ac:cxnSpMkLst>
        </pc:cxnChg>
        <pc:cxnChg chg="add mod">
          <ac:chgData name="PRIYANKA MANI" userId="e5fcf4f19cf21fc8" providerId="LiveId" clId="{D15C4D70-FE88-4324-9C91-5A57A864037D}" dt="2025-07-26T07:47:02.378" v="345" actId="14100"/>
          <ac:cxnSpMkLst>
            <pc:docMk/>
            <pc:sldMk cId="1866913365" sldId="262"/>
            <ac:cxnSpMk id="20" creationId="{8E459B73-D118-86C3-B3E4-65A9C23964A5}"/>
          </ac:cxnSpMkLst>
        </pc:cxnChg>
      </pc:sldChg>
      <pc:sldChg chg="modSp add mod ord">
        <pc:chgData name="PRIYANKA MANI" userId="e5fcf4f19cf21fc8" providerId="LiveId" clId="{D15C4D70-FE88-4324-9C91-5A57A864037D}" dt="2025-07-26T07:26:02.474" v="36" actId="5793"/>
        <pc:sldMkLst>
          <pc:docMk/>
          <pc:sldMk cId="0" sldId="263"/>
        </pc:sldMkLst>
        <pc:spChg chg="mod">
          <ac:chgData name="PRIYANKA MANI" userId="e5fcf4f19cf21fc8" providerId="LiveId" clId="{D15C4D70-FE88-4324-9C91-5A57A864037D}" dt="2025-07-26T07:26:02.474" v="36" actId="5793"/>
          <ac:spMkLst>
            <pc:docMk/>
            <pc:sldMk cId="0" sldId="263"/>
            <ac:spMk id="3" creationId="{00000000-0000-0000-0000-000000000000}"/>
          </ac:spMkLst>
        </pc:spChg>
      </pc:sldChg>
      <pc:sldChg chg="modSp add mod">
        <pc:chgData name="PRIYANKA MANI" userId="e5fcf4f19cf21fc8" providerId="LiveId" clId="{D15C4D70-FE88-4324-9C91-5A57A864037D}" dt="2025-07-26T07:27:43.543" v="49" actId="5793"/>
        <pc:sldMkLst>
          <pc:docMk/>
          <pc:sldMk cId="0" sldId="264"/>
        </pc:sldMkLst>
        <pc:spChg chg="mod">
          <ac:chgData name="PRIYANKA MANI" userId="e5fcf4f19cf21fc8" providerId="LiveId" clId="{D15C4D70-FE88-4324-9C91-5A57A864037D}" dt="2025-07-26T07:27:27.370" v="43"/>
          <ac:spMkLst>
            <pc:docMk/>
            <pc:sldMk cId="0" sldId="264"/>
            <ac:spMk id="2" creationId="{00000000-0000-0000-0000-000000000000}"/>
          </ac:spMkLst>
        </pc:spChg>
        <pc:spChg chg="mod">
          <ac:chgData name="PRIYANKA MANI" userId="e5fcf4f19cf21fc8" providerId="LiveId" clId="{D15C4D70-FE88-4324-9C91-5A57A864037D}" dt="2025-07-26T07:27:43.543" v="49" actId="5793"/>
          <ac:spMkLst>
            <pc:docMk/>
            <pc:sldMk cId="0" sldId="264"/>
            <ac:spMk id="3" creationId="{00000000-0000-0000-0000-000000000000}"/>
          </ac:spMkLst>
        </pc:spChg>
      </pc:sldChg>
      <pc:sldChg chg="addSp delSp modSp new mod">
        <pc:chgData name="PRIYANKA MANI" userId="e5fcf4f19cf21fc8" providerId="LiveId" clId="{D15C4D70-FE88-4324-9C91-5A57A864037D}" dt="2025-07-26T07:29:33.161" v="94" actId="20577"/>
        <pc:sldMkLst>
          <pc:docMk/>
          <pc:sldMk cId="3807693279" sldId="265"/>
        </pc:sldMkLst>
        <pc:spChg chg="mod">
          <ac:chgData name="PRIYANKA MANI" userId="e5fcf4f19cf21fc8" providerId="LiveId" clId="{D15C4D70-FE88-4324-9C91-5A57A864037D}" dt="2025-07-26T07:29:33.161" v="94" actId="20577"/>
          <ac:spMkLst>
            <pc:docMk/>
            <pc:sldMk cId="3807693279" sldId="265"/>
            <ac:spMk id="2" creationId="{4D93340C-E73C-1454-54F2-1B555D9A869F}"/>
          </ac:spMkLst>
        </pc:spChg>
        <pc:spChg chg="del">
          <ac:chgData name="PRIYANKA MANI" userId="e5fcf4f19cf21fc8" providerId="LiveId" clId="{D15C4D70-FE88-4324-9C91-5A57A864037D}" dt="2025-07-26T07:28:38.798" v="51" actId="931"/>
          <ac:spMkLst>
            <pc:docMk/>
            <pc:sldMk cId="3807693279" sldId="265"/>
            <ac:spMk id="3" creationId="{E1634A43-A7B1-1071-97D6-BD73BAC1D60D}"/>
          </ac:spMkLst>
        </pc:spChg>
        <pc:picChg chg="add mod">
          <ac:chgData name="PRIYANKA MANI" userId="e5fcf4f19cf21fc8" providerId="LiveId" clId="{D15C4D70-FE88-4324-9C91-5A57A864037D}" dt="2025-07-26T07:28:40.088" v="53" actId="962"/>
          <ac:picMkLst>
            <pc:docMk/>
            <pc:sldMk cId="3807693279" sldId="265"/>
            <ac:picMk id="5" creationId="{7EF5CDEB-0BC1-5599-E4EF-706BFCF87420}"/>
          </ac:picMkLst>
        </pc:picChg>
      </pc:sldChg>
      <pc:sldChg chg="addSp modSp new mod">
        <pc:chgData name="PRIYANKA MANI" userId="e5fcf4f19cf21fc8" providerId="LiveId" clId="{D15C4D70-FE88-4324-9C91-5A57A864037D}" dt="2025-07-26T07:57:24.553" v="501" actId="20577"/>
        <pc:sldMkLst>
          <pc:docMk/>
          <pc:sldMk cId="1261423501" sldId="266"/>
        </pc:sldMkLst>
        <pc:spChg chg="add mod">
          <ac:chgData name="PRIYANKA MANI" userId="e5fcf4f19cf21fc8" providerId="LiveId" clId="{D15C4D70-FE88-4324-9C91-5A57A864037D}" dt="2025-07-26T07:57:24.553" v="501" actId="20577"/>
          <ac:spMkLst>
            <pc:docMk/>
            <pc:sldMk cId="1261423501" sldId="266"/>
            <ac:spMk id="2" creationId="{598A537D-B5F3-6DA9-C643-C97E3438E14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AFB33-45E2-4F5E-92CD-073C8CDEF096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6A9B4-9C82-43AB-A24E-2420DD310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360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6A9B4-9C82-43AB-A24E-2420DD310CE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12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6A9B4-9C82-43AB-A24E-2420DD310CE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97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AD18-7ED8-683F-C016-0B5999983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BAFE4-B8A5-6099-4520-281F06EB3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31028-5C9D-EDFD-7D55-B2EF1971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6FF5-E28E-4588-9FD9-208E916C6E7C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A23A1-6F5D-940D-EFBD-D6BEE1B4C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525D9-75B7-647B-7984-221DA1E2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097E-A73C-47D7-9B58-409A6896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01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0C33-F191-4DFD-2831-FDF759E1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8D4C0-8B84-9B80-6618-C2F4C67CA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9AF3E-9F33-11E6-A9C0-6DE78F384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6FF5-E28E-4588-9FD9-208E916C6E7C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FA3C5-0DF3-27BA-230D-3B6F30B3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8D342-A9B5-5049-5A51-F328F8809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097E-A73C-47D7-9B58-409A6896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36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17510-0847-C9A0-9CEF-F273AF8F9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F7EA6-7C29-3E09-60E3-80F878EC9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5C43C-E63A-0A58-3493-5400B74F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6FF5-E28E-4588-9FD9-208E916C6E7C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7AB53-7E16-A6C6-B274-4C5422D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D3260-A64D-2188-D385-2875AC6B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097E-A73C-47D7-9B58-409A6896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18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294AA-4E64-DB26-B9DC-32EEC44A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F1B43-9850-63CF-AB5E-AA3A5713A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96FE5-6209-22F1-BFE9-AFA7751F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6FF5-E28E-4588-9FD9-208E916C6E7C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35C9F-7D87-0F65-9450-1144C58B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29966-795D-4824-210D-07BF4896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097E-A73C-47D7-9B58-409A6896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9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DD50-DB13-FCF9-93A7-0C71E27C9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3CDCA-0DAB-E08D-B9C6-9D659DC61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9B833-1D73-8725-11B8-57FF298CD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6FF5-E28E-4588-9FD9-208E916C6E7C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7A133-2C76-39E3-C3B4-0F8E6290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9666E-BBC6-97E4-0B7F-850AA33E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097E-A73C-47D7-9B58-409A6896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90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EEC8-B4F5-AEF1-A2C6-A892B8F1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B6B45-0D78-5CF9-22BF-CCF72AFC9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2BA95-6A54-7B23-1B2F-F03B26DAC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9351A-6F4A-1E9F-A9BE-B0F643EB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6FF5-E28E-4588-9FD9-208E916C6E7C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B0903-1DB6-CB09-D168-732DCFC0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DA5B3-BCE2-476D-E74D-2BF81C6E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097E-A73C-47D7-9B58-409A6896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16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2687-6D2C-3C9F-671D-BC79F86E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A0391-0D86-D51B-9BFA-DF13E0B66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1BC54-098D-A08A-11D8-225D16932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A3B02-A377-2407-37EE-37FA3931E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C80F83-A7F2-F4CE-64CE-70B543B22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7F08B-2BD8-A137-4378-3C23808F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6FF5-E28E-4588-9FD9-208E916C6E7C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60FC0-F154-B618-095B-C0344F3F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22F4A8-996B-69A5-8CE4-89EA0370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097E-A73C-47D7-9B58-409A6896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63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FE752-50B0-23C7-B115-4B66693D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9B36F-202F-B524-0275-B50C0C31C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6FF5-E28E-4588-9FD9-208E916C6E7C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7F9E4-4A26-A643-194B-C1805CE9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534B0-DE58-6B10-51BF-6DA36FD1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097E-A73C-47D7-9B58-409A6896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52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9F971D-CE65-F452-4DA6-AAA394FD9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6FF5-E28E-4588-9FD9-208E916C6E7C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07FFF5-871E-D719-0C33-B4496E90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DA9CB-1A42-6C42-2C83-7E43814C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097E-A73C-47D7-9B58-409A6896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15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82A1-5576-5525-86D0-63D4A882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DB36B-1C7F-E6FD-8E7B-8DCBA7AEA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54A17-1291-CFC5-34C1-30782EB2E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BDFE3-A5DC-7A0E-AAC4-82A14012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6FF5-E28E-4588-9FD9-208E916C6E7C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15C58-61C9-D0A9-E84E-FEDFC182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D0A3-B966-21F0-D8C8-9071A8BC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097E-A73C-47D7-9B58-409A6896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28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D23CE-B728-5591-11AB-607DDF89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219A3-C086-5E23-5BDC-1187E579E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A25D8-E1BC-642A-1F3E-2238D86E9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6A07D-043E-CAB6-C3BE-5F560FE6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6FF5-E28E-4588-9FD9-208E916C6E7C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81D20-96B9-8607-A8E9-C4B4355B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1966D-0D0E-71B4-0B85-673E6465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097E-A73C-47D7-9B58-409A6896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27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645001-65D4-1256-A76B-2D487454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544A5-19D5-7D0D-7976-922CA3ACA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F128A-722F-F721-4BC8-20049FB84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B16FF5-E28E-4588-9FD9-208E916C6E7C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96437-6AFA-A7F8-33B3-0BFC731CF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790EE-3414-C6FD-6F1F-0B6DCEFDF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3E097E-A73C-47D7-9B58-409A6896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03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6BB661-8C91-8B58-124C-BD37B71D8FA1}"/>
              </a:ext>
            </a:extLst>
          </p:cNvPr>
          <p:cNvSpPr txBox="1"/>
          <p:nvPr/>
        </p:nvSpPr>
        <p:spPr>
          <a:xfrm>
            <a:off x="558800" y="2598003"/>
            <a:ext cx="1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Boosting Algorithms -Regression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68837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9EE99F-68AE-C213-53A4-91D7A44074B7}"/>
              </a:ext>
            </a:extLst>
          </p:cNvPr>
          <p:cNvSpPr/>
          <p:nvPr/>
        </p:nvSpPr>
        <p:spPr>
          <a:xfrm>
            <a:off x="3441290" y="737164"/>
            <a:ext cx="5309420" cy="152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Two methods are there create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7E36B0-DA95-4433-AFCC-6BD36D7A2236}"/>
              </a:ext>
            </a:extLst>
          </p:cNvPr>
          <p:cNvSpPr/>
          <p:nvPr/>
        </p:nvSpPr>
        <p:spPr>
          <a:xfrm>
            <a:off x="6521407" y="3942486"/>
            <a:ext cx="3165987" cy="12757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GradientBoostingRegressor</a:t>
            </a:r>
            <a:endParaRPr lang="en-IN" dirty="0"/>
          </a:p>
          <a:p>
            <a:pPr algn="ctr"/>
            <a:r>
              <a:rPr lang="en-IN" dirty="0"/>
              <a:t>(This form </a:t>
            </a:r>
            <a:r>
              <a:rPr lang="en-IN" dirty="0" err="1"/>
              <a:t>SKLearn</a:t>
            </a:r>
            <a:r>
              <a:rPr lang="en-IN" dirty="0"/>
              <a:t>. Ensemble</a:t>
            </a:r>
          </a:p>
          <a:p>
            <a:pPr algn="ctr"/>
            <a:r>
              <a:rPr lang="en-IN" dirty="0"/>
              <a:t>Library)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1E57B6-0687-941B-16FC-87B784B0323E}"/>
              </a:ext>
            </a:extLst>
          </p:cNvPr>
          <p:cNvSpPr/>
          <p:nvPr/>
        </p:nvSpPr>
        <p:spPr>
          <a:xfrm>
            <a:off x="2676012" y="3942486"/>
            <a:ext cx="3067665" cy="12757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XGBRegressor</a:t>
            </a:r>
            <a:endParaRPr lang="en-IN" dirty="0"/>
          </a:p>
          <a:p>
            <a:pPr algn="ctr"/>
            <a:r>
              <a:rPr lang="en-IN" dirty="0"/>
              <a:t>(this </a:t>
            </a:r>
            <a:r>
              <a:rPr lang="en-IN" dirty="0" err="1"/>
              <a:t>mehod</a:t>
            </a:r>
            <a:r>
              <a:rPr lang="en-IN" dirty="0"/>
              <a:t> from library </a:t>
            </a:r>
            <a:r>
              <a:rPr lang="en-IN" dirty="0" err="1"/>
              <a:t>XGBoost</a:t>
            </a:r>
            <a:r>
              <a:rPr lang="en-IN" dirty="0"/>
              <a:t>)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2A566AE-EF8C-423E-58F2-5422EBC4948B}"/>
              </a:ext>
            </a:extLst>
          </p:cNvPr>
          <p:cNvCxnSpPr>
            <a:cxnSpLocks/>
          </p:cNvCxnSpPr>
          <p:nvPr/>
        </p:nvCxnSpPr>
        <p:spPr>
          <a:xfrm rot="5400000">
            <a:off x="4515134" y="2325077"/>
            <a:ext cx="1681319" cy="15534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E459B73-D118-86C3-B3E4-65A9C23964A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48967" y="2344741"/>
            <a:ext cx="1681319" cy="15141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913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8A537D-B5F3-6DA9-C643-C97E3438E14E}"/>
              </a:ext>
            </a:extLst>
          </p:cNvPr>
          <p:cNvSpPr txBox="1"/>
          <p:nvPr/>
        </p:nvSpPr>
        <p:spPr>
          <a:xfrm>
            <a:off x="2025445" y="983226"/>
            <a:ext cx="8819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Installation and  Library implementation</a:t>
            </a:r>
          </a:p>
          <a:p>
            <a:endParaRPr lang="en-IN" dirty="0"/>
          </a:p>
          <a:p>
            <a:r>
              <a:rPr lang="en-IN" dirty="0"/>
              <a:t>Step1: Install the library</a:t>
            </a:r>
          </a:p>
          <a:p>
            <a:r>
              <a:rPr lang="en-IN" dirty="0"/>
              <a:t>	</a:t>
            </a: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!pip install </a:t>
            </a:r>
            <a:r>
              <a:rPr lang="en-IN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xgboost</a:t>
            </a: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IN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IN" dirty="0"/>
              <a:t>Step2: Import the </a:t>
            </a:r>
            <a:r>
              <a:rPr lang="en-IN" dirty="0" err="1"/>
              <a:t>Xgb</a:t>
            </a:r>
            <a:r>
              <a:rPr lang="en-IN" dirty="0"/>
              <a:t> regressor from </a:t>
            </a:r>
            <a:r>
              <a:rPr lang="en-IN" dirty="0" err="1"/>
              <a:t>xgboost</a:t>
            </a:r>
            <a:r>
              <a:rPr lang="en-IN" dirty="0"/>
              <a:t> library.</a:t>
            </a:r>
          </a:p>
          <a:p>
            <a:r>
              <a:rPr lang="en-IN" dirty="0"/>
              <a:t>	</a:t>
            </a: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from </a:t>
            </a:r>
            <a:r>
              <a:rPr lang="en-IN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xgboost</a:t>
            </a: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import </a:t>
            </a:r>
            <a:r>
              <a:rPr lang="en-IN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XGBRegressor</a:t>
            </a:r>
            <a:endParaRPr lang="en-IN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1423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D2CC-0FAA-B50A-D3C7-25E66F49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LightGBM</a:t>
            </a:r>
            <a:r>
              <a:rPr lang="en-IN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E6B2D-FEB1-63E5-7B1A-54D811042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 Gradient Boosting Machine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Based on decision tree algorithms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Designed for speed and performance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Handles large datasets efficiently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8963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0760-2B1E-98BD-D5CD-D6998364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it’s works?</a:t>
            </a:r>
            <a:endParaRPr lang="en-IN" dirty="0"/>
          </a:p>
        </p:txBody>
      </p:sp>
      <p:pic>
        <p:nvPicPr>
          <p:cNvPr id="5" name="Content Placeholder 4" descr="A diagram of a tree growth&#10;&#10;AI-generated content may be incorrect.">
            <a:extLst>
              <a:ext uri="{FF2B5EF4-FFF2-40B4-BE49-F238E27FC236}">
                <a16:creationId xmlns:a16="http://schemas.microsoft.com/office/drawing/2014/main" id="{57BB5FDA-F74A-7C43-52E0-C9D3BA4CA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2701131"/>
            <a:ext cx="8096250" cy="2600325"/>
          </a:xfrm>
        </p:spPr>
      </p:pic>
    </p:spTree>
    <p:extLst>
      <p:ext uri="{BB962C8B-B14F-4D97-AF65-F5344CB8AC3E}">
        <p14:creationId xmlns:p14="http://schemas.microsoft.com/office/powerpoint/2010/main" val="3409937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3174-03D8-FBCF-C1D6-244B0840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it’s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892F9-9C28-E774-0D4F-9A1180A05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leaf-wise tree growth (vs. level-wise)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Finds the leaf with max delta loss to split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lead to deeper trees and better accuracy</a:t>
            </a:r>
          </a:p>
        </p:txBody>
      </p:sp>
    </p:spTree>
    <p:extLst>
      <p:ext uri="{BB962C8B-B14F-4D97-AF65-F5344CB8AC3E}">
        <p14:creationId xmlns:p14="http://schemas.microsoft.com/office/powerpoint/2010/main" val="936868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28095-3947-6FA9-BF15-A2422BE82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404B7D-5DFC-3854-C9B0-B93DD42ED44F}"/>
              </a:ext>
            </a:extLst>
          </p:cNvPr>
          <p:cNvSpPr/>
          <p:nvPr/>
        </p:nvSpPr>
        <p:spPr>
          <a:xfrm>
            <a:off x="3629577" y="770265"/>
            <a:ext cx="5309420" cy="152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Two methods are there create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6C865C-84A3-2FCB-1F41-D8F55DDC0691}"/>
              </a:ext>
            </a:extLst>
          </p:cNvPr>
          <p:cNvSpPr/>
          <p:nvPr/>
        </p:nvSpPr>
        <p:spPr>
          <a:xfrm>
            <a:off x="6838006" y="3907099"/>
            <a:ext cx="3165987" cy="12757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GradientBoostingRegressor</a:t>
            </a:r>
            <a:endParaRPr lang="en-IN" dirty="0"/>
          </a:p>
          <a:p>
            <a:pPr algn="ctr"/>
            <a:r>
              <a:rPr lang="en-IN" dirty="0"/>
              <a:t>(This form </a:t>
            </a:r>
            <a:r>
              <a:rPr lang="en-IN" dirty="0" err="1"/>
              <a:t>SKLearn</a:t>
            </a:r>
            <a:r>
              <a:rPr lang="en-IN" dirty="0"/>
              <a:t>. Ensemble</a:t>
            </a:r>
          </a:p>
          <a:p>
            <a:pPr algn="ctr"/>
            <a:r>
              <a:rPr lang="en-IN" dirty="0"/>
              <a:t>Library)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6CBC6D-BBB9-C7A2-896C-93FF5A4A707E}"/>
              </a:ext>
            </a:extLst>
          </p:cNvPr>
          <p:cNvSpPr/>
          <p:nvPr/>
        </p:nvSpPr>
        <p:spPr>
          <a:xfrm>
            <a:off x="2950332" y="3975584"/>
            <a:ext cx="3067665" cy="12757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LGBMRegressor</a:t>
            </a:r>
            <a:endParaRPr lang="en-IN" dirty="0"/>
          </a:p>
          <a:p>
            <a:pPr algn="ctr"/>
            <a:r>
              <a:rPr lang="en-IN" dirty="0"/>
              <a:t>(this </a:t>
            </a:r>
            <a:r>
              <a:rPr lang="en-IN" dirty="0" err="1"/>
              <a:t>mehod</a:t>
            </a:r>
            <a:r>
              <a:rPr lang="en-IN" dirty="0"/>
              <a:t> from library </a:t>
            </a:r>
            <a:r>
              <a:rPr lang="en-IN" dirty="0" err="1"/>
              <a:t>lightgbm</a:t>
            </a:r>
            <a:r>
              <a:rPr lang="en-IN" dirty="0"/>
              <a:t>)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437496D-1B73-5866-E4B5-BC2658249B3C}"/>
              </a:ext>
            </a:extLst>
          </p:cNvPr>
          <p:cNvCxnSpPr>
            <a:cxnSpLocks/>
          </p:cNvCxnSpPr>
          <p:nvPr/>
        </p:nvCxnSpPr>
        <p:spPr>
          <a:xfrm rot="5400000">
            <a:off x="4666879" y="2358176"/>
            <a:ext cx="1681319" cy="15534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5E4A8E2-F750-3A2A-6E75-B36A76CAB8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00711" y="2377749"/>
            <a:ext cx="1681319" cy="15141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737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52A8-7D61-E09F-DEE4-5577338B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Comparsion</a:t>
            </a:r>
            <a:r>
              <a:rPr lang="en-US" dirty="0"/>
              <a:t> of </a:t>
            </a:r>
            <a:r>
              <a:rPr lang="en-US" dirty="0" err="1"/>
              <a:t>XGBoost</a:t>
            </a:r>
            <a:r>
              <a:rPr lang="en-US" dirty="0"/>
              <a:t> and </a:t>
            </a:r>
            <a:r>
              <a:rPr lang="en-US" dirty="0" err="1"/>
              <a:t>LightGBM</a:t>
            </a:r>
            <a:endParaRPr lang="en-IN" dirty="0"/>
          </a:p>
        </p:txBody>
      </p:sp>
      <p:pic>
        <p:nvPicPr>
          <p:cNvPr id="5" name="Content Placeholder 4" descr="A diagram of a tree&#10;&#10;AI-generated content may be incorrect.">
            <a:extLst>
              <a:ext uri="{FF2B5EF4-FFF2-40B4-BE49-F238E27FC236}">
                <a16:creationId xmlns:a16="http://schemas.microsoft.com/office/drawing/2014/main" id="{D8FAA3D7-AD49-724E-74F8-87F3FBF53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5" cy="4351338"/>
          </a:xfrm>
        </p:spPr>
      </p:pic>
    </p:spTree>
    <p:extLst>
      <p:ext uri="{BB962C8B-B14F-4D97-AF65-F5344CB8AC3E}">
        <p14:creationId xmlns:p14="http://schemas.microsoft.com/office/powerpoint/2010/main" val="256075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21D75DD-CBEF-8515-2976-FDC35EC2450E}"/>
              </a:ext>
            </a:extLst>
          </p:cNvPr>
          <p:cNvSpPr/>
          <p:nvPr/>
        </p:nvSpPr>
        <p:spPr>
          <a:xfrm>
            <a:off x="2939845" y="599767"/>
            <a:ext cx="6312309" cy="15338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Boosting Algorithms - Regression</a:t>
            </a:r>
            <a:endParaRPr lang="en-IN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FE0CDC-D95E-9C6C-8118-E46F28A39737}"/>
              </a:ext>
            </a:extLst>
          </p:cNvPr>
          <p:cNvSpPr/>
          <p:nvPr/>
        </p:nvSpPr>
        <p:spPr>
          <a:xfrm>
            <a:off x="1946786" y="3814916"/>
            <a:ext cx="2487562" cy="12781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Ada Boost</a:t>
            </a:r>
            <a:endParaRPr lang="en-IN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D2063F-65F7-0768-5B45-63BA131884DE}"/>
              </a:ext>
            </a:extLst>
          </p:cNvPr>
          <p:cNvSpPr/>
          <p:nvPr/>
        </p:nvSpPr>
        <p:spPr>
          <a:xfrm>
            <a:off x="4955457" y="3814916"/>
            <a:ext cx="2487562" cy="12781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XG Boosting</a:t>
            </a:r>
            <a:endParaRPr lang="en-IN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54E28B-BF1E-2325-EAB9-8D802766E2F7}"/>
              </a:ext>
            </a:extLst>
          </p:cNvPr>
          <p:cNvSpPr/>
          <p:nvPr/>
        </p:nvSpPr>
        <p:spPr>
          <a:xfrm>
            <a:off x="7964128" y="3814916"/>
            <a:ext cx="2487562" cy="12781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LG Boosting</a:t>
            </a:r>
            <a:endParaRPr lang="en-IN" sz="2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F1CE83-9491-1CF9-B9C6-5FC618CE75A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2133599"/>
            <a:ext cx="0" cy="1681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6371F8B-8643-C701-E4DA-E8B30CA7A6EE}"/>
              </a:ext>
            </a:extLst>
          </p:cNvPr>
          <p:cNvCxnSpPr>
            <a:endCxn id="3" idx="0"/>
          </p:cNvCxnSpPr>
          <p:nvPr/>
        </p:nvCxnSpPr>
        <p:spPr>
          <a:xfrm rot="10800000" flipV="1">
            <a:off x="3190568" y="2890684"/>
            <a:ext cx="2905433" cy="9242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C32F11F-448C-B0EF-2566-4BD43217AAD4}"/>
              </a:ext>
            </a:extLst>
          </p:cNvPr>
          <p:cNvCxnSpPr>
            <a:endCxn id="6" idx="0"/>
          </p:cNvCxnSpPr>
          <p:nvPr/>
        </p:nvCxnSpPr>
        <p:spPr>
          <a:xfrm>
            <a:off x="6095999" y="2890684"/>
            <a:ext cx="3111910" cy="9242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818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44740-BAE6-0C8E-5AD9-CAF1E858A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Ada Boost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00B1F-B23E-FD74-F266-E78A645F35CC}"/>
              </a:ext>
            </a:extLst>
          </p:cNvPr>
          <p:cNvSpPr txBox="1"/>
          <p:nvPr/>
        </p:nvSpPr>
        <p:spPr>
          <a:xfrm>
            <a:off x="457200" y="1910443"/>
            <a:ext cx="111850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/>
              <a:t>Adaptive Boosting is an </a:t>
            </a:r>
            <a:r>
              <a:rPr lang="en-US" sz="2800" b="1" dirty="0"/>
              <a:t>ensemble method</a:t>
            </a:r>
            <a:r>
              <a:rPr lang="en-US" sz="2800" dirty="0"/>
              <a:t>.</a:t>
            </a:r>
          </a:p>
          <a:p>
            <a:pPr lvl="0"/>
            <a:endParaRPr lang="en-IN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/>
              <a:t>Combines multiple weak learners to form a strong learner.</a:t>
            </a:r>
          </a:p>
          <a:p>
            <a:pPr lvl="0"/>
            <a:endParaRPr lang="en-IN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/>
              <a:t>Focuses more on difficult samples in each iteration.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5870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088B-62CB-FAC0-20AC-35F27E82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Ada Boost - Regression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10570-A6A0-0A2D-3304-71C40CF2B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Used for predicting continuous target variables.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US" dirty="0"/>
              <a:t>Weak learner is usually DecisionTreeRegressor.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US" dirty="0"/>
              <a:t>Modifies weights of samples based on error.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483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F4BE-B74D-2DB7-1965-C705C875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it’s works??</a:t>
            </a:r>
            <a:endParaRPr lang="en-IN" dirty="0"/>
          </a:p>
        </p:txBody>
      </p:sp>
      <p:pic>
        <p:nvPicPr>
          <p:cNvPr id="5" name="Content Placeholder 4" descr="A diagram of a tree&#10;&#10;AI-generated content may be incorrect.">
            <a:extLst>
              <a:ext uri="{FF2B5EF4-FFF2-40B4-BE49-F238E27FC236}">
                <a16:creationId xmlns:a16="http://schemas.microsoft.com/office/drawing/2014/main" id="{8386F01D-C051-709E-FEA0-36244CDED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02" y="2140976"/>
            <a:ext cx="8825396" cy="3720635"/>
          </a:xfrm>
        </p:spPr>
      </p:pic>
    </p:spTree>
    <p:extLst>
      <p:ext uri="{BB962C8B-B14F-4D97-AF65-F5344CB8AC3E}">
        <p14:creationId xmlns:p14="http://schemas.microsoft.com/office/powerpoint/2010/main" val="60863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98C02C-6A1B-ED86-E0D7-534A7475779A}"/>
              </a:ext>
            </a:extLst>
          </p:cNvPr>
          <p:cNvSpPr/>
          <p:nvPr/>
        </p:nvSpPr>
        <p:spPr>
          <a:xfrm>
            <a:off x="2772695" y="4960379"/>
            <a:ext cx="6764593" cy="471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6. Weak learners to strong Learner.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C68221-C692-AFAD-8894-D881060F0633}"/>
              </a:ext>
            </a:extLst>
          </p:cNvPr>
          <p:cNvSpPr/>
          <p:nvPr/>
        </p:nvSpPr>
        <p:spPr>
          <a:xfrm>
            <a:off x="2772697" y="1489587"/>
            <a:ext cx="6764593" cy="471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1. Initialize the weight of module.	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0B725-F676-BBC1-88E9-34644C10F8AD}"/>
              </a:ext>
            </a:extLst>
          </p:cNvPr>
          <p:cNvSpPr/>
          <p:nvPr/>
        </p:nvSpPr>
        <p:spPr>
          <a:xfrm>
            <a:off x="2772696" y="2109021"/>
            <a:ext cx="6764593" cy="4719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 Train a weak learners to meet the goal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342F94-BB66-8395-D2B8-239D08785142}"/>
              </a:ext>
            </a:extLst>
          </p:cNvPr>
          <p:cNvSpPr/>
          <p:nvPr/>
        </p:nvSpPr>
        <p:spPr>
          <a:xfrm>
            <a:off x="2772696" y="2880855"/>
            <a:ext cx="6764593" cy="471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3. Evaluate the performance of learner.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E111D2-1052-CBC2-B782-20220339435F}"/>
              </a:ext>
            </a:extLst>
          </p:cNvPr>
          <p:cNvSpPr/>
          <p:nvPr/>
        </p:nvSpPr>
        <p:spPr>
          <a:xfrm>
            <a:off x="2772695" y="3652688"/>
            <a:ext cx="6764593" cy="471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4. Update the weights.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3C81D0-7C16-FDCD-26EE-0A9E5BEFCF94}"/>
              </a:ext>
            </a:extLst>
          </p:cNvPr>
          <p:cNvSpPr/>
          <p:nvPr/>
        </p:nvSpPr>
        <p:spPr>
          <a:xfrm>
            <a:off x="2772695" y="4277030"/>
            <a:ext cx="6764593" cy="471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5. Repeat step 2 to 4 up to learner get stronger.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B46D9A-2F08-126D-BCC8-11499D01F0B9}"/>
              </a:ext>
            </a:extLst>
          </p:cNvPr>
          <p:cNvSpPr txBox="1"/>
          <p:nvPr/>
        </p:nvSpPr>
        <p:spPr>
          <a:xfrm>
            <a:off x="1474838" y="323982"/>
            <a:ext cx="7089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How it’s  work?</a:t>
            </a:r>
          </a:p>
          <a:p>
            <a:r>
              <a:rPr lang="en-US" sz="1600" dirty="0"/>
              <a:t>Step-by-process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0511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XGBoost?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XGBoost</a:t>
            </a:r>
            <a:r>
              <a:rPr dirty="0"/>
              <a:t> stands for </a:t>
            </a:r>
            <a:r>
              <a:rPr b="1" dirty="0" err="1"/>
              <a:t>eXtreme</a:t>
            </a:r>
            <a:r>
              <a:rPr b="1" dirty="0"/>
              <a:t> Gradient Boosting</a:t>
            </a:r>
            <a:r>
              <a:rPr dirty="0"/>
              <a:t>.</a:t>
            </a:r>
            <a:endParaRPr lang="en-IN" dirty="0"/>
          </a:p>
          <a:p>
            <a:pPr marL="0" indent="0">
              <a:buNone/>
            </a:pPr>
            <a:endParaRPr dirty="0"/>
          </a:p>
          <a:p>
            <a:r>
              <a:rPr dirty="0"/>
              <a:t>It is an optimized distributed gradient boosting library.</a:t>
            </a:r>
            <a:endParaRPr lang="en-IN" dirty="0"/>
          </a:p>
          <a:p>
            <a:pPr marL="0" indent="0">
              <a:buNone/>
            </a:pPr>
            <a:endParaRPr dirty="0"/>
          </a:p>
          <a:p>
            <a:r>
              <a:rPr dirty="0"/>
              <a:t>Designed to be highly efficient, flexible, and portable.</a:t>
            </a:r>
            <a:endParaRPr lang="en-IN" dirty="0"/>
          </a:p>
          <a:p>
            <a:pPr marL="0" indent="0">
              <a:buNone/>
            </a:pPr>
            <a:endParaRPr dirty="0"/>
          </a:p>
          <a:p>
            <a:r>
              <a:rPr dirty="0"/>
              <a:t>Implements ML algorithms under Gradient Boosting framework.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340C-E73C-1454-54F2-1B555D9A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pic>
        <p:nvPicPr>
          <p:cNvPr id="5" name="Content Placeholder 4" descr="A diagram of a data flow&#10;&#10;AI-generated content may be incorrect.">
            <a:extLst>
              <a:ext uri="{FF2B5EF4-FFF2-40B4-BE49-F238E27FC236}">
                <a16:creationId xmlns:a16="http://schemas.microsoft.com/office/drawing/2014/main" id="{7EF5CDEB-0BC1-5599-E4EF-706BFCF87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366" y="1825625"/>
            <a:ext cx="5341267" cy="4351338"/>
          </a:xfrm>
        </p:spPr>
      </p:pic>
    </p:spTree>
    <p:extLst>
      <p:ext uri="{BB962C8B-B14F-4D97-AF65-F5344CB8AC3E}">
        <p14:creationId xmlns:p14="http://schemas.microsoft.com/office/powerpoint/2010/main" val="3807693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</a:t>
            </a:r>
            <a:r>
              <a:rPr lang="en-IN" dirty="0" err="1"/>
              <a:t>XGBoost</a:t>
            </a:r>
            <a:r>
              <a:rPr lang="en-IN" dirty="0"/>
              <a:t> Works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Initializes model with base prediction.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2. Adds decision trees iteratively.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3. Each tree corrects errors from previous ones.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4. Optimizes with gradient descent and regularization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350</Words>
  <Application>Microsoft Office PowerPoint</Application>
  <PresentationFormat>Widescreen</PresentationFormat>
  <Paragraphs>75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Ada Boost</vt:lpstr>
      <vt:lpstr>Ada Boost - Regression</vt:lpstr>
      <vt:lpstr>How it’s works??</vt:lpstr>
      <vt:lpstr>PowerPoint Presentation</vt:lpstr>
      <vt:lpstr>What is XGBoost?</vt:lpstr>
      <vt:lpstr>Implementation</vt:lpstr>
      <vt:lpstr>How XGBoost Works</vt:lpstr>
      <vt:lpstr>PowerPoint Presentation</vt:lpstr>
      <vt:lpstr>PowerPoint Presentation</vt:lpstr>
      <vt:lpstr>What is LightGBM?</vt:lpstr>
      <vt:lpstr>How it’s works?</vt:lpstr>
      <vt:lpstr>How it’s Works?</vt:lpstr>
      <vt:lpstr>PowerPoint Presentation</vt:lpstr>
      <vt:lpstr>Comparsion of XGBoost and LightGBM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PRIYANKA MANI</dc:creator>
  <cp:lastModifiedBy>PRIYANKA MANI</cp:lastModifiedBy>
  <cp:revision>2</cp:revision>
  <dcterms:created xsi:type="dcterms:W3CDTF">2025-07-25T06:05:42Z</dcterms:created>
  <dcterms:modified xsi:type="dcterms:W3CDTF">2025-07-26T12:04:18Z</dcterms:modified>
</cp:coreProperties>
</file>