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31fed756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31fed756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31fed756b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31fed756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31fed756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31fed756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31fed756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31fed756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31fed756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31fed756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31fed756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31fed756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31fed756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31fed756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31fed756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31fed756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31fed756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31fed756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31fed756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31fed756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31fed756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31fed756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Marvel’s Kart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3570579"/>
            <a:ext cx="8222100" cy="13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>
                <a:latin typeface="Arial"/>
                <a:ea typeface="Arial"/>
                <a:cs typeface="Arial"/>
                <a:sym typeface="Arial"/>
              </a:rPr>
              <a:t>Priyanka Math (015240134)</a:t>
            </a: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>
                <a:latin typeface="Arial"/>
                <a:ea typeface="Arial"/>
                <a:cs typeface="Arial"/>
                <a:sym typeface="Arial"/>
              </a:rPr>
              <a:t>Jithesh Kurungote Balakrishnan (014654679)</a:t>
            </a: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>
                <a:latin typeface="Arial"/>
                <a:ea typeface="Arial"/>
                <a:cs typeface="Arial"/>
                <a:sym typeface="Arial"/>
              </a:rPr>
              <a:t>Rajvi Shah (015523313)</a:t>
            </a: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>
                <a:latin typeface="Arial"/>
                <a:ea typeface="Arial"/>
                <a:cs typeface="Arial"/>
                <a:sym typeface="Arial"/>
              </a:rPr>
              <a:t>Tharun Mukka (014640496)</a:t>
            </a: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-254000" lvl="0" marL="45720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-"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-"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ADVANTAGES 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Fast buying/selling products.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Ease in searching products.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Buying/selling: 24X7.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Low 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operational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costs.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Better services.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need for physical setups.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Ease in starting and managing business.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DISADVANTAGES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 everyone is connected to internet.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Mechanical features can cause disruption in the process.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 - What is E-commerce?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Commonly known as electronic commerce or e-business.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That refers to buying or selling online over the internet.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Online shopping gained popularity because of speed and ease of use for customers as well as for sellers.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saves a lot of time of customers and 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business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owners as they can buy or sell online with an ease.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Also, e-commerce websites have gained popularity due to the COVID-19 pandemic.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OUR PROJECT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Our system is an e-commerce website from which;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can buy items and check their orders from it.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Seller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can add items and view items on it.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An </a:t>
            </a: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admin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can control it.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21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826800"/>
            <a:ext cx="8520600" cy="3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user will be able to sign up on the website.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user will be able to sign in.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Roles such as, admin, seller, or customer will be assigned as per authentication.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customer will be able to check products.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customer will be able to order products.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seller will be able to add products.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seller will be able to view added products.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seller will be able to order products.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admin will be able to manage users.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admin will be able to see all orders.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TOOLS &amp; TECHNOLOGIES USED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Back-end; Java (SpringBoot)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UI; Angular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Database; MS SQL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Authentication and SSO - AWS Cognito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Configuration; Jenkins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Deployment; AWS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Storage: S3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 OF THE MARVEL’S KART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1.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User will sign up.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2.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User will sign in.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3.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Based on authentication; role will be assigned to the user to access the Marvel’s Kart.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4.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Access based on 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assigned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role.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257125" y="2326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DATA-FLOW DIAGRAM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25" y="955025"/>
            <a:ext cx="8575176" cy="36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63800"/>
            <a:ext cx="85206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 DIAGRAM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725" y="668724"/>
            <a:ext cx="5226300" cy="446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07200" y="166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DIAGRAM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38" y="708275"/>
            <a:ext cx="8680124" cy="42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