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  <Override PartName="/ppt/slides/slidec.xml" ContentType="application/vnd.openxmlformats-officedocument.presentationml.slide+xml"/>
  <Override PartName="/ppt/notesSlides/notesSlideb.xml" ContentType="application/vnd.openxmlformats-officedocument.presentationml.notesSlide+xml"/>
  <Override PartName="/ppt/slides/slided.xml" ContentType="application/vnd.openxmlformats-officedocument.presentationml.slide+xml"/>
  <Override PartName="/ppt/notesSlides/notesSlidec.xml" ContentType="application/vnd.openxmlformats-officedocument.presentationml.notesSlide+xml"/>
  <Override PartName="/ppt/slides/slidee.xml" ContentType="application/vnd.openxmlformats-officedocument.presentationml.slide+xml"/>
  <Override PartName="/ppt/notesSlides/notesSlided.xml" ContentType="application/vnd.openxmlformats-officedocument.presentationml.notesSlide+xml"/>
  <Override PartName="/ppt/slides/slidef.xml" ContentType="application/vnd.openxmlformats-officedocument.presentationml.slide+xml"/>
  <Override PartName="/ppt/notesSlides/notesSlidee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f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  <p:sldId id="269" r:id="RelId12"/>
    <p:sldId id="270" r:id="RelId13"/>
    <p:sldId id="271" r:id="RelId14"/>
    <p:sldId id="272" r:id="RelId15"/>
    <p:sldId id="273" r:id="RelId16"/>
    <p:sldId id="274" r:id="RelId17"/>
    <p:sldId id="275" r:id="RelId18"/>
    <p:sldId id="276" r:id="RelId19"/>
    <p:sldId id="277" r:id="RelId20"/>
    <p:sldId id="278" r:id="Rel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Relationship Type="http://schemas.openxmlformats.org/officeDocument/2006/relationships/slide" Target="/ppt/slides/slidee.xml" Id="RelId12" /><Relationship Type="http://schemas.openxmlformats.org/officeDocument/2006/relationships/slide" Target="/ppt/slides/slidef.xml" Id="RelId13" /><Relationship Type="http://schemas.openxmlformats.org/officeDocument/2006/relationships/slide" Target="/ppt/slides/slide10.xml" Id="RelId14" /><Relationship Type="http://schemas.openxmlformats.org/officeDocument/2006/relationships/slide" Target="/ppt/slides/slide11.xml" Id="RelId15" /><Relationship Type="http://schemas.openxmlformats.org/officeDocument/2006/relationships/slide" Target="/ppt/slides/slide12.xml" Id="RelId16" /><Relationship Type="http://schemas.openxmlformats.org/officeDocument/2006/relationships/slide" Target="/ppt/slides/slide13.xml" Id="RelId17" /><Relationship Type="http://schemas.openxmlformats.org/officeDocument/2006/relationships/slide" Target="/ppt/slides/slide14.xml" Id="RelId18" /><Relationship Type="http://schemas.openxmlformats.org/officeDocument/2006/relationships/slide" Target="/ppt/slides/slide15.xml" Id="RelId19" /><Relationship Type="http://schemas.openxmlformats.org/officeDocument/2006/relationships/slide" Target="/ppt/slides/slide16.xml" Id="RelId20" /><Relationship Type="http://schemas.openxmlformats.org/officeDocument/2006/relationships/slide" Target="/ppt/slides/slide17.xml" Id="RelId2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WordCloud1447959067750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d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f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efbbe3a-ee50-42f3-8304-4e2caaf3d4ae?pbi_source=PowerPoint" TargetMode="External" Id="coverSlideHpLink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notesSlide" Target="/ppt/notesSlides/notesSlidef.xml" Id="R2d9c98816cea4676" /><Relationship Type="http://schemas.openxmlformats.org/officeDocument/2006/relationships/slideLayout" Target="/ppt/slideLayouts/slideLayout8.xml" Id="Ra35f6e49c8404b25" /><Relationship Type="http://schemas.openxmlformats.org/officeDocument/2006/relationships/hyperlink" Target="https://app.powerbi.com/groups/me/reports/befbbe3a-ee50-42f3-8304-4e2caaf3d4ae/?pbi_source=PowerPoint" TargetMode="External" Id="RelId14" /><Relationship Type="http://schemas.openxmlformats.org/officeDocument/2006/relationships/image" Target="/ppt/media/image12.png" Id="imgId26875583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notesSlide" Target="/ppt/notesSlides/notesSlide10.xml" Id="Rcbfdc472753a4672" /><Relationship Type="http://schemas.openxmlformats.org/officeDocument/2006/relationships/slideLayout" Target="/ppt/slideLayouts/slideLayout8.xml" Id="R59513e9c78314ea8" /><Relationship Type="http://schemas.openxmlformats.org/officeDocument/2006/relationships/hyperlink" Target="https://app.powerbi.com/groups/me/reports/befbbe3a-ee50-42f3-8304-4e2caaf3d4ae/?pbi_source=PowerPoint" TargetMode="External" Id="RelId15" /><Relationship Type="http://schemas.openxmlformats.org/officeDocument/2006/relationships/image" Target="/ppt/media/image13.png" Id="imgId268755840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notesSlide" Target="/ppt/notesSlides/notesSlide11.xml" Id="R03cab24d7c1a499a" /><Relationship Type="http://schemas.openxmlformats.org/officeDocument/2006/relationships/slideLayout" Target="/ppt/slideLayouts/slideLayout8.xml" Id="Rb1b2f9f661e841b0" /><Relationship Type="http://schemas.openxmlformats.org/officeDocument/2006/relationships/hyperlink" Target="https://app.powerbi.com/groups/me/reports/befbbe3a-ee50-42f3-8304-4e2caaf3d4ae/?pbi_source=PowerPoint" TargetMode="External" Id="RelId16" /><Relationship Type="http://schemas.openxmlformats.org/officeDocument/2006/relationships/image" Target="/ppt/media/image14.png" Id="imgId26875584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notesSlide" Target="/ppt/notesSlides/notesSlide12.xml" Id="Rb38b66cb98074bae" /><Relationship Type="http://schemas.openxmlformats.org/officeDocument/2006/relationships/slideLayout" Target="/ppt/slideLayouts/slideLayout8.xml" Id="R165a92b1ecd745c7" /><Relationship Type="http://schemas.openxmlformats.org/officeDocument/2006/relationships/hyperlink" Target="https://app.powerbi.com/groups/me/reports/befbbe3a-ee50-42f3-8304-4e2caaf3d4ae/?pbi_source=PowerPoint" TargetMode="External" Id="RelId17" /><Relationship Type="http://schemas.openxmlformats.org/officeDocument/2006/relationships/image" Target="/ppt/media/image15.png" Id="imgId26875584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notesSlide" Target="/ppt/notesSlides/notesSlide13.xml" Id="R716d9ca1b2b943ad" /><Relationship Type="http://schemas.openxmlformats.org/officeDocument/2006/relationships/slideLayout" Target="/ppt/slideLayouts/slideLayout8.xml" Id="Rf76653b316ca4949" /><Relationship Type="http://schemas.openxmlformats.org/officeDocument/2006/relationships/hyperlink" Target="https://app.powerbi.com/groups/me/reports/befbbe3a-ee50-42f3-8304-4e2caaf3d4ae/?pbi_source=PowerPoint" TargetMode="External" Id="RelId18" /><Relationship Type="http://schemas.openxmlformats.org/officeDocument/2006/relationships/image" Target="/ppt/media/image16.png" Id="imgId26875584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4.xml" Id="Ra5dc28426b674c3a" /><Relationship Type="http://schemas.openxmlformats.org/officeDocument/2006/relationships/slideLayout" Target="/ppt/slideLayouts/slideLayout8.xml" Id="R0d5c7eaeacb24985" /><Relationship Type="http://schemas.openxmlformats.org/officeDocument/2006/relationships/hyperlink" Target="https://app.powerbi.com/groups/me/reports/befbbe3a-ee50-42f3-8304-4e2caaf3d4ae/?pbi_source=PowerPoint" TargetMode="External" Id="RelId19" /><Relationship Type="http://schemas.openxmlformats.org/officeDocument/2006/relationships/image" Target="/ppt/media/image17.png" Id="imgId268755844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5.xml" Id="R3d87b4a95ed345df" /><Relationship Type="http://schemas.openxmlformats.org/officeDocument/2006/relationships/slideLayout" Target="/ppt/slideLayouts/slideLayout8.xml" Id="Rfc2ee9a39f22495d" /><Relationship Type="http://schemas.openxmlformats.org/officeDocument/2006/relationships/hyperlink" Target="https://app.powerbi.com/groups/me/reports/befbbe3a-ee50-42f3-8304-4e2caaf3d4ae/?pbi_source=PowerPoint" TargetMode="External" Id="RelId20" /><Relationship Type="http://schemas.openxmlformats.org/officeDocument/2006/relationships/image" Target="/ppt/media/image18.png" Id="imgId268755845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4e02903a499f42c9" /><Relationship Type="http://schemas.openxmlformats.org/officeDocument/2006/relationships/slideLayout" Target="/ppt/slideLayouts/slideLayout8.xml" Id="Rad85c3a50bf34e09" /><Relationship Type="http://schemas.openxmlformats.org/officeDocument/2006/relationships/hyperlink" Target="https://app.powerbi.com/groups/me/reports/befbbe3a-ee50-42f3-8304-4e2caaf3d4ae/?pbi_source=PowerPoint" TargetMode="External" Id="RelId21" /><Relationship Type="http://schemas.openxmlformats.org/officeDocument/2006/relationships/image" Target="/ppt/media/image19.png" Id="imgId268755846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c280aceec2248f5" /><Relationship Type="http://schemas.openxmlformats.org/officeDocument/2006/relationships/slideLayout" Target="/ppt/slideLayouts/slideLayout8.xml" Id="Rbb06a46654134a30" /><Relationship Type="http://schemas.openxmlformats.org/officeDocument/2006/relationships/hyperlink" Target="https://app.powerbi.com/groups/me/reports/befbbe3a-ee50-42f3-8304-4e2caaf3d4ae/?pbi_source=PowerPoint" TargetMode="External" Id="RelId0" /><Relationship Type="http://schemas.openxmlformats.org/officeDocument/2006/relationships/image" Target="/ppt/media/image4.png" Id="imgId26875582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d6ddca3a8904d43" /><Relationship Type="http://schemas.openxmlformats.org/officeDocument/2006/relationships/slideLayout" Target="/ppt/slideLayouts/slideLayout8.xml" Id="R647470330d5c4179" /><Relationship Type="http://schemas.openxmlformats.org/officeDocument/2006/relationships/hyperlink" Target="https://app.powerbi.com/groups/me/reports/befbbe3a-ee50-42f3-8304-4e2caaf3d4ae/?pbi_source=PowerPoint" TargetMode="External" Id="RelId1" /><Relationship Type="http://schemas.openxmlformats.org/officeDocument/2006/relationships/image" Target="/ppt/media/image5.png" Id="imgId26875582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7ce86289ff9244e9" /><Relationship Type="http://schemas.openxmlformats.org/officeDocument/2006/relationships/slideLayout" Target="/ppt/slideLayouts/slideLayout8.xml" Id="R4a58e548ae9d4c18" /><Relationship Type="http://schemas.openxmlformats.org/officeDocument/2006/relationships/hyperlink" Target="https://app.powerbi.com/groups/me/reports/befbbe3a-ee50-42f3-8304-4e2caaf3d4ae/?pbi_source=PowerPoint" TargetMode="External" Id="RelId2" /><Relationship Type="http://schemas.openxmlformats.org/officeDocument/2006/relationships/image" Target="/ppt/media/image6.png" Id="imgId26875582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697065b191c44a6f" /><Relationship Type="http://schemas.openxmlformats.org/officeDocument/2006/relationships/slideLayout" Target="/ppt/slideLayouts/slideLayout8.xml" Id="Rf643326166ea4cd4" /><Relationship Type="http://schemas.openxmlformats.org/officeDocument/2006/relationships/hyperlink" Target="https://app.powerbi.com/groups/me/reports/befbbe3a-ee50-42f3-8304-4e2caaf3d4ae/?pbi_source=PowerPoint" TargetMode="External" Id="RelId3" /><Relationship Type="http://schemas.openxmlformats.org/officeDocument/2006/relationships/image" Target="/ppt/media/image7.png" Id="imgId26875582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1b80247eae6648ca" /><Relationship Type="http://schemas.openxmlformats.org/officeDocument/2006/relationships/slideLayout" Target="/ppt/slideLayouts/slideLayout8.xml" Id="R57219da5293b4043" /><Relationship Type="http://schemas.openxmlformats.org/officeDocument/2006/relationships/hyperlink" Target="https://app.powerbi.com/groups/me/reports/befbbe3a-ee50-42f3-8304-4e2caaf3d4ae/?pbi_source=PowerPoint" TargetMode="External" Id="RelId4" /><Relationship Type="http://schemas.openxmlformats.org/officeDocument/2006/relationships/image" Target="/ppt/media/image8.png" Id="imgId2687558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6a07f5c5777447e6" /><Relationship Type="http://schemas.openxmlformats.org/officeDocument/2006/relationships/slideLayout" Target="/ppt/slideLayouts/slideLayout8.xml" Id="R9ff828a2eb8248ab" /><Relationship Type="http://schemas.openxmlformats.org/officeDocument/2006/relationships/hyperlink" Target="https://app.powerbi.com/groups/me/reports/befbbe3a-ee50-42f3-8304-4e2caaf3d4ae/?pbi_source=PowerPoint" TargetMode="External" Id="RelId5" /><Relationship Type="http://schemas.openxmlformats.org/officeDocument/2006/relationships/image" Target="/ppt/media/image9.png" Id="imgId268755830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7978ebb36edc411e" /><Relationship Type="http://schemas.openxmlformats.org/officeDocument/2006/relationships/slideLayout" Target="/ppt/slideLayouts/slideLayout8.xml" Id="R8ed407020b2f4467" /><Relationship Type="http://schemas.openxmlformats.org/officeDocument/2006/relationships/hyperlink" Target="https://app.powerbi.com/groups/me/reports/befbbe3a-ee50-42f3-8304-4e2caaf3d4ae/?pbi_source=PowerPoint" TargetMode="External" Id="RelId6" /><Relationship Type="http://schemas.openxmlformats.org/officeDocument/2006/relationships/image" Target="/ppt/media/imagea.png" Id="imgId26875583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4e7a463b4c6f442a" /><Relationship Type="http://schemas.openxmlformats.org/officeDocument/2006/relationships/slideLayout" Target="/ppt/slideLayouts/slideLayout8.xml" Id="Rc746c48a7ced4093" /><Relationship Type="http://schemas.openxmlformats.org/officeDocument/2006/relationships/hyperlink" Target="https://app.powerbi.com/groups/me/reports/befbbe3a-ee50-42f3-8304-4e2caaf3d4ae/?pbi_source=PowerPoint" TargetMode="External" Id="RelId7" /><Relationship Type="http://schemas.openxmlformats.org/officeDocument/2006/relationships/image" Target="/ppt/media/imageb.png" Id="imgId26875583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a2937ac236524463" /><Relationship Type="http://schemas.openxmlformats.org/officeDocument/2006/relationships/slideLayout" Target="/ppt/slideLayouts/slideLayout8.xml" Id="R989d9135f3c34119" /><Relationship Type="http://schemas.openxmlformats.org/officeDocument/2006/relationships/hyperlink" Target="https://app.powerbi.com/groups/me/reports/befbbe3a-ee50-42f3-8304-4e2caaf3d4ae/?pbi_source=PowerPoint" TargetMode="External" Id="RelId8" /><Relationship Type="http://schemas.openxmlformats.org/officeDocument/2006/relationships/image" Target="/ppt/media/imagec.png" Id="imgId268755833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2dc247c8ddff4fd8" /><Relationship Type="http://schemas.openxmlformats.org/officeDocument/2006/relationships/slideLayout" Target="/ppt/slideLayouts/slideLayout8.xml" Id="R97385a4445a1479b" /><Relationship Type="http://schemas.openxmlformats.org/officeDocument/2006/relationships/hyperlink" Target="https://app.powerbi.com/groups/me/reports/befbbe3a-ee50-42f3-8304-4e2caaf3d4ae/?pbi_source=PowerPoint" TargetMode="External" Id="RelId9" /><Relationship Type="http://schemas.openxmlformats.org/officeDocument/2006/relationships/image" Target="/ppt/media/imaged.png" Id="imgId268755834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notesSlide" Target="/ppt/notesSlides/notesSlideb.xml" Id="Rd50586f12cf94712" /><Relationship Type="http://schemas.openxmlformats.org/officeDocument/2006/relationships/slideLayout" Target="/ppt/slideLayouts/slideLayout8.xml" Id="R45a4e2d728694071" /><Relationship Type="http://schemas.openxmlformats.org/officeDocument/2006/relationships/hyperlink" Target="https://app.powerbi.com/groups/me/reports/befbbe3a-ee50-42f3-8304-4e2caaf3d4ae/?pbi_source=PowerPoint" TargetMode="External" Id="RelId10" /><Relationship Type="http://schemas.openxmlformats.org/officeDocument/2006/relationships/image" Target="/ppt/media/imagee.png" Id="imgId268755835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notesSlide" Target="/ppt/notesSlides/notesSlidec.xml" Id="R50af5a335cc54e27" /><Relationship Type="http://schemas.openxmlformats.org/officeDocument/2006/relationships/slideLayout" Target="/ppt/slideLayouts/slideLayout8.xml" Id="R55d7170f10a8402c" /><Relationship Type="http://schemas.openxmlformats.org/officeDocument/2006/relationships/hyperlink" Target="https://app.powerbi.com/groups/me/reports/befbbe3a-ee50-42f3-8304-4e2caaf3d4ae/?pbi_source=PowerPoint" TargetMode="External" Id="RelId11" /><Relationship Type="http://schemas.openxmlformats.org/officeDocument/2006/relationships/image" Target="/ppt/media/imagef.png" Id="imgId268755836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notesSlide" Target="/ppt/notesSlides/notesSlided.xml" Id="R99e65af752434e24" /><Relationship Type="http://schemas.openxmlformats.org/officeDocument/2006/relationships/slideLayout" Target="/ppt/slideLayouts/slideLayout8.xml" Id="R68ad79ec42f24b97" /><Relationship Type="http://schemas.openxmlformats.org/officeDocument/2006/relationships/hyperlink" Target="https://app.powerbi.com/groups/me/reports/befbbe3a-ee50-42f3-8304-4e2caaf3d4ae/?pbi_source=PowerPoint" TargetMode="External" Id="RelId12" /><Relationship Type="http://schemas.openxmlformats.org/officeDocument/2006/relationships/image" Target="/ppt/media/image10.png" Id="imgId268755837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notesSlide" Target="/ppt/notesSlides/notesSlidee.xml" Id="Rcbbcb00fd2ec4bfc" /><Relationship Type="http://schemas.openxmlformats.org/officeDocument/2006/relationships/slideLayout" Target="/ppt/slideLayouts/slideLayout8.xml" Id="R9de23f3ecdad44e2" /><Relationship Type="http://schemas.openxmlformats.org/officeDocument/2006/relationships/hyperlink" Target="https://app.powerbi.com/groups/me/reports/befbbe3a-ee50-42f3-8304-4e2caaf3d4ae/?pbi_source=PowerPoint" TargetMode="External" Id="RelId13" /><Relationship Type="http://schemas.openxmlformats.org/officeDocument/2006/relationships/image" Target="/ppt/media/image11.png" Id="imgId26875583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Pizza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9/17/2024 4:39:38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9/17/2024 3:23:28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barChart. Please refer to the notes on this slide for details">
            <a:hlinkClick xmlns:r="http://schemas.openxmlformats.org/officeDocument/2006/relationships" xmlns:a="http://schemas.openxmlformats.org/drawingml/2006/main" r:id="RelId1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Customer Preferences for Classic vs. Veggie Pizza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lineStackedColumnComboChart. Please refer to the notes on this slide for details">
            <a:hlinkClick xmlns:r="http://schemas.openxmlformats.org/officeDocument/2006/relationships" xmlns:a="http://schemas.openxmlformats.org/drawingml/2006/main" r:id="RelId1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 Sales Growth Rate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reemap. Please refer to the notes on this slide for details">
            <a:hlinkClick xmlns:r="http://schemas.openxmlformats.org/officeDocument/2006/relationships" xmlns:a="http://schemas.openxmlformats.org/drawingml/2006/main" r:id="RelId1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 Pizza price Distribution(Tree Map)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catterChart. Please refer to the notes on this slide for details">
            <a:hlinkClick xmlns:r="http://schemas.openxmlformats.org/officeDocument/2006/relationships" xmlns:a="http://schemas.openxmlformats.org/drawingml/2006/main" r:id="RelId1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4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 Pizza price Distribution(Scatter Map))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lineChart. Please refer to the notes on this slide for details">
            <a:hlinkClick xmlns:r="http://schemas.openxmlformats.org/officeDocument/2006/relationships" xmlns:a="http://schemas.openxmlformats.org/drawingml/2006/main" r:id="RelId1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4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Pizza Size and Category Correlation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olumnChart. Please refer to the notes on this slide for details">
            <a:hlinkClick xmlns:r="http://schemas.openxmlformats.org/officeDocument/2006/relationships" xmlns:a="http://schemas.openxmlformats.org/drawingml/2006/main" r:id="RelId1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4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Average Price per Pizza Category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olumnChart ,slicer. Please refer to the notes on this slide for details">
            <a:hlinkClick xmlns:r="http://schemas.openxmlformats.org/officeDocument/2006/relationships" xmlns:a="http://schemas.openxmlformats.org/drawingml/2006/main" r:id="RelId2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4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Revenue from Premium Pizzas(Above 20$)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olumnChart. Please refer to the notes on this slide for details">
            <a:hlinkClick xmlns:r="http://schemas.openxmlformats.org/officeDocument/2006/relationships" xmlns:a="http://schemas.openxmlformats.org/drawingml/2006/main" r:id="RelId2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4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Weekend vs. Weekday Sales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ageNavigato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Home Page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line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Total Sales Over Time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lineStackedColumnCombo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 10 Best-Selling Pizza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waterfallChart ,pie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Revenue Breakdown by Pizza Category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olumnChart ,pieChart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by Pizza Size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areaChart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Daily Sales Distribution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lineChart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Monthly Sales Trend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olumnChart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Average Order Value by Pizza Category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WordCloud1447959067750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 Ingredients Used in Pizzas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olumnChart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Order Time Distribution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lineChart ,slicer. Please refer to the notes on this slide for details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Revenue from Large Pizzas Over Time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barChart ,ribbonChart. Please refer to the notes on this slide for details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Contribution by Pizza Size and Category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barChart. Please refer to the notes on this slide for details">
            <a:hlinkClick xmlns:r="http://schemas.openxmlformats.org/officeDocument/2006/relationships" xmlns:a="http://schemas.openxmlformats.org/drawingml/2006/main" r:id="RelId1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   Top 5 High Revenue Pizzas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f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lineChart. Please refer to the notes on this slide for details">
            <a:hlinkClick xmlns:r="http://schemas.openxmlformats.org/officeDocument/2006/relationships" xmlns:a="http://schemas.openxmlformats.org/drawingml/2006/main" r:id="RelId1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7558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     Order frequency by hour of the Day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