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Daily Trend For Total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Trend For Total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 Of Sales By Pizza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 Of Sales By Pizza Size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Pizzas Sold By Pizza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Pizzas By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Bottom 5 Pizzas By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Pizzas By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Bottom 5 Pizzas By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Pizzas By Total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Bottom 5 Pizzas By Total Orders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d83e7d01-ff19-4acb-ae7c-5e542c88b75e?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494d4000fdac456d" /><Relationship Type="http://schemas.openxmlformats.org/officeDocument/2006/relationships/slideLayout" Target="/ppt/slideLayouts/slideLayout8.xml" Id="R665895de2c5148ab" /><Relationship Type="http://schemas.openxmlformats.org/officeDocument/2006/relationships/hyperlink" Target="https://app.powerbi.com/groups/me/reports/d83e7d01-ff19-4acb-ae7c-5e542c88b75e/?pbi_source=PowerPoint" TargetMode="External" Id="RelId0" /><Relationship Type="http://schemas.openxmlformats.org/officeDocument/2006/relationships/image" Target="/ppt/media/image4.png" Id="imgId268977686"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b40fe848402a4451" /><Relationship Type="http://schemas.openxmlformats.org/officeDocument/2006/relationships/slideLayout" Target="/ppt/slideLayouts/slideLayout8.xml" Id="Rfb3ba52b26b94fc8" /><Relationship Type="http://schemas.openxmlformats.org/officeDocument/2006/relationships/hyperlink" Target="https://app.powerbi.com/groups/me/reports/d83e7d01-ff19-4acb-ae7c-5e542c88b75e/?pbi_source=PowerPoint" TargetMode="External" Id="RelId1" /><Relationship Type="http://schemas.openxmlformats.org/officeDocument/2006/relationships/image" Target="/ppt/media/image5.png" Id="imgId26897768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Analysis Of Pizza Sales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9/18/2024 9:12:57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9/18/2024 9:11:53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card ,card ,card ,card ,shape ,textbox ,textbox ,image ,shape ,Daily Trend For Total Orders ,shape ,Monthly Trend For Total Orders ,shape ,shape ,shape , % Of Sales By Pizza Category , % Of Sales By Pizza Size ,Total Pizzas Sold By Pizza Category ,shape ,textbox ,textbox ,textbox ,textbox ,slicer ,slicer ,pageNavigator ,pageNavigator ,image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68977686"/>
          <a:stretch xmlns:a="http://schemas.openxmlformats.org/drawingml/2006/main">
            <a:fillRect/>
          </a:stretch>
        </p:blipFill>
        <p:spPr>
          <a:xfrm xmlns:a="http://schemas.openxmlformats.org/drawingml/2006/main">
            <a:off x="0" y="9525"/>
            <a:ext cx="12192000" cy="68199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card ,card ,card ,card ,card ,shape ,textbox ,textbox ,image ,shape ,shape ,textbox ,textbox ,textbox ,textbox ,slicer ,slicer ,shape ,shape ,shape ,shape ,shape ,Top 5 Pizzas By Revenue ,Bottom 5 Pizzas By Revenue ,Top 5 Pizzas By Quantity ,Bottom 5 Pizzas By Quantity ,Top 5 Pizzas By Total Orders ,Bottom 5 Pizzas By Total Orders.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68977687"/>
          <a:stretch xmlns:a="http://schemas.openxmlformats.org/drawingml/2006/main">
            <a:fillRect/>
          </a:stretch>
        </p:blipFill>
        <p:spPr>
          <a:xfrm xmlns:a="http://schemas.openxmlformats.org/drawingml/2006/main">
            <a:off x="0" y="9525"/>
            <a:ext cx="12192000" cy="68199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Best/Worst Sellers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