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Code Review of Team C4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team c8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3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Unused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4 unused variables</a:t>
            </a:r>
          </a:p>
          <a:p>
            <a:endParaRPr lang="en-IN" dirty="0"/>
          </a:p>
          <a:p>
            <a:r>
              <a:rPr lang="en-IN" dirty="0" smtClean="0"/>
              <a:t>Debug</a:t>
            </a:r>
          </a:p>
          <a:p>
            <a:r>
              <a:rPr lang="en-IN" dirty="0" smtClean="0"/>
              <a:t>Favicon</a:t>
            </a:r>
          </a:p>
          <a:p>
            <a:r>
              <a:rPr lang="en-IN" dirty="0" smtClean="0"/>
              <a:t>Tokens</a:t>
            </a:r>
          </a:p>
          <a:p>
            <a:r>
              <a:rPr lang="en-IN" dirty="0" smtClean="0"/>
              <a:t>Serve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parts of the code that end with a semi colon while others do not. This is inconsistent</a:t>
            </a:r>
          </a:p>
          <a:p>
            <a:r>
              <a:rPr lang="en-IN" dirty="0" smtClean="0"/>
              <a:t>Tab size used is of 4 spaces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2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code is not very well commented. It is not very understandable to someone who is unfamiliar with the syntax of the language they have used to implement their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variables are clearly named</a:t>
            </a:r>
          </a:p>
          <a:p>
            <a:r>
              <a:rPr lang="en-IN" dirty="0" smtClean="0"/>
              <a:t>No naming pattern is followed. The nomenclature is very inconsistent again.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21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99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Code Review of Team C4</vt:lpstr>
      <vt:lpstr>Unused Variables</vt:lpstr>
      <vt:lpstr>PowerPoint Presentation</vt:lpstr>
      <vt:lpstr>Comments</vt:lpstr>
      <vt:lpstr>Naming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of Team C4</dc:title>
  <dc:creator>Ramya NL</dc:creator>
  <cp:lastModifiedBy>Ramya NL</cp:lastModifiedBy>
  <cp:revision>1</cp:revision>
  <dcterms:created xsi:type="dcterms:W3CDTF">2017-11-23T18:52:13Z</dcterms:created>
  <dcterms:modified xsi:type="dcterms:W3CDTF">2017-11-23T19:00:13Z</dcterms:modified>
</cp:coreProperties>
</file>