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5" r:id="rId9"/>
    <p:sldId id="261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0B9E8-B434-4619-B7B8-8129F47936EE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66B1DE-53C8-4C1E-B595-26A91E2DC9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 libraries and data</a:t>
          </a:r>
          <a:endParaRPr lang="en-US" dirty="0"/>
        </a:p>
      </dgm:t>
    </dgm:pt>
    <dgm:pt modelId="{C5329CBA-F04E-4BCF-BC94-69B80DDE45F3}" type="parTrans" cxnId="{FAFEE6B3-80F0-4378-9C77-0B9B6A9E2F9B}">
      <dgm:prSet/>
      <dgm:spPr/>
      <dgm:t>
        <a:bodyPr/>
        <a:lstStyle/>
        <a:p>
          <a:endParaRPr lang="en-US"/>
        </a:p>
      </dgm:t>
    </dgm:pt>
    <dgm:pt modelId="{110FBBFF-8A97-45CB-A53C-A47B158B6F24}" type="sibTrans" cxnId="{FAFEE6B3-80F0-4378-9C77-0B9B6A9E2F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10D757-1E77-4253-BF04-7DB89F90B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</a:t>
          </a:r>
          <a:endParaRPr lang="en-US" dirty="0"/>
        </a:p>
      </dgm:t>
    </dgm:pt>
    <dgm:pt modelId="{9B79F50F-EB25-4605-B618-4E7664C78379}" type="parTrans" cxnId="{085F4B4F-A693-471B-BE56-294853D47E86}">
      <dgm:prSet/>
      <dgm:spPr/>
      <dgm:t>
        <a:bodyPr/>
        <a:lstStyle/>
        <a:p>
          <a:endParaRPr lang="en-US"/>
        </a:p>
      </dgm:t>
    </dgm:pt>
    <dgm:pt modelId="{74E6EEBE-20B6-41BA-AF37-5BB5BB22E71C}" type="sibTrans" cxnId="{085F4B4F-A693-471B-BE56-294853D47E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D648CD-7EB4-41D9-BE44-D1D61BBEE2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Reviews text</a:t>
          </a:r>
        </a:p>
      </dgm:t>
    </dgm:pt>
    <dgm:pt modelId="{EEBD5994-0E90-402B-8B9C-F53E35517C3A}" type="parTrans" cxnId="{753A84F8-047A-4C17-8188-DAC2F1371D46}">
      <dgm:prSet/>
      <dgm:spPr/>
      <dgm:t>
        <a:bodyPr/>
        <a:lstStyle/>
        <a:p>
          <a:endParaRPr lang="en-US"/>
        </a:p>
      </dgm:t>
    </dgm:pt>
    <dgm:pt modelId="{6E410FDD-86DD-4E48-BCBF-3C4D4851DE03}" type="sibTrans" cxnId="{753A84F8-047A-4C17-8188-DAC2F1371D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6A1D59-7401-4B7B-910E-77C8711BB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Tokenize, clean, remove( stopwords, punctuations, lemmatize)</a:t>
          </a:r>
        </a:p>
      </dgm:t>
    </dgm:pt>
    <dgm:pt modelId="{70B704A5-5EA6-4626-A9B6-BE09F4730080}" type="parTrans" cxnId="{B915B51C-7524-4A55-8A74-CF7AD29D502C}">
      <dgm:prSet/>
      <dgm:spPr/>
      <dgm:t>
        <a:bodyPr/>
        <a:lstStyle/>
        <a:p>
          <a:endParaRPr lang="en-US"/>
        </a:p>
      </dgm:t>
    </dgm:pt>
    <dgm:pt modelId="{28EB94CC-4669-40D8-B2F5-84778BE0AB9B}" type="sibTrans" cxnId="{B915B51C-7524-4A55-8A74-CF7AD29D50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7F827-0B41-4E11-80EC-EDDC60D9F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Vectorize data</a:t>
          </a:r>
        </a:p>
      </dgm:t>
    </dgm:pt>
    <dgm:pt modelId="{04998292-6FD4-401E-98E7-3274AD4BF4D1}" type="parTrans" cxnId="{3EDCEFB9-19CF-4E8B-8F78-17AF1650CD70}">
      <dgm:prSet/>
      <dgm:spPr/>
      <dgm:t>
        <a:bodyPr/>
        <a:lstStyle/>
        <a:p>
          <a:endParaRPr lang="en-US"/>
        </a:p>
      </dgm:t>
    </dgm:pt>
    <dgm:pt modelId="{0A4E547A-7B40-4D1D-9AE1-33F85F8C0A2F}" type="sibTrans" cxnId="{3EDCEFB9-19CF-4E8B-8F78-17AF1650CD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90924-5F51-4010-89B7-8724B17FC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data using machine learning algorithms to predict reviews</a:t>
          </a:r>
          <a:endParaRPr lang="en-US" dirty="0"/>
        </a:p>
      </dgm:t>
    </dgm:pt>
    <dgm:pt modelId="{12BED379-449D-457E-913F-23B31DFA0E5C}" type="parTrans" cxnId="{8F1AA3F9-00BA-4C77-AA24-3C7C1FD0DB56}">
      <dgm:prSet/>
      <dgm:spPr/>
      <dgm:t>
        <a:bodyPr/>
        <a:lstStyle/>
        <a:p>
          <a:endParaRPr lang="en-US"/>
        </a:p>
      </dgm:t>
    </dgm:pt>
    <dgm:pt modelId="{4712889A-CFFC-4B26-BC7D-7CCCB76B8F68}" type="sibTrans" cxnId="{8F1AA3F9-00BA-4C77-AA24-3C7C1FD0DB56}">
      <dgm:prSet/>
      <dgm:spPr/>
      <dgm:t>
        <a:bodyPr/>
        <a:lstStyle/>
        <a:p>
          <a:endParaRPr lang="en-US"/>
        </a:p>
      </dgm:t>
    </dgm:pt>
    <dgm:pt modelId="{ADC77736-4FFF-4C38-98ED-76015EC47B81}" type="pres">
      <dgm:prSet presAssocID="{EC20B9E8-B434-4619-B7B8-8129F47936EE}" presName="Name0" presStyleCnt="0">
        <dgm:presLayoutVars>
          <dgm:dir/>
          <dgm:resizeHandles val="exact"/>
        </dgm:presLayoutVars>
      </dgm:prSet>
      <dgm:spPr/>
    </dgm:pt>
    <dgm:pt modelId="{79AE2093-B00F-4A81-AAC0-4E21CCFEFBB0}" type="pres">
      <dgm:prSet presAssocID="{7966B1DE-53C8-4C1E-B595-26A91E2DC962}" presName="node" presStyleLbl="node1" presStyleIdx="0" presStyleCnt="6">
        <dgm:presLayoutVars>
          <dgm:bulletEnabled val="1"/>
        </dgm:presLayoutVars>
      </dgm:prSet>
      <dgm:spPr/>
    </dgm:pt>
    <dgm:pt modelId="{82045C23-CB4F-40BD-B218-2B91895ED1CA}" type="pres">
      <dgm:prSet presAssocID="{110FBBFF-8A97-45CB-A53C-A47B158B6F24}" presName="sibTrans" presStyleLbl="sibTrans1D1" presStyleIdx="0" presStyleCnt="5"/>
      <dgm:spPr/>
    </dgm:pt>
    <dgm:pt modelId="{FC77564D-0BE1-48FA-8B67-75A56156309C}" type="pres">
      <dgm:prSet presAssocID="{110FBBFF-8A97-45CB-A53C-A47B158B6F24}" presName="connectorText" presStyleLbl="sibTrans1D1" presStyleIdx="0" presStyleCnt="5"/>
      <dgm:spPr/>
    </dgm:pt>
    <dgm:pt modelId="{A49203A1-B982-4611-8025-CAD1917CB837}" type="pres">
      <dgm:prSet presAssocID="{AA10D757-1E77-4253-BF04-7DB89F90B4BE}" presName="node" presStyleLbl="node1" presStyleIdx="1" presStyleCnt="6">
        <dgm:presLayoutVars>
          <dgm:bulletEnabled val="1"/>
        </dgm:presLayoutVars>
      </dgm:prSet>
      <dgm:spPr/>
    </dgm:pt>
    <dgm:pt modelId="{71C414C2-08A8-4311-AA54-CB5BD7EE41DC}" type="pres">
      <dgm:prSet presAssocID="{74E6EEBE-20B6-41BA-AF37-5BB5BB22E71C}" presName="sibTrans" presStyleLbl="sibTrans1D1" presStyleIdx="1" presStyleCnt="5"/>
      <dgm:spPr/>
    </dgm:pt>
    <dgm:pt modelId="{75CF6E46-696E-48A6-A91C-C73235F9EA19}" type="pres">
      <dgm:prSet presAssocID="{74E6EEBE-20B6-41BA-AF37-5BB5BB22E71C}" presName="connectorText" presStyleLbl="sibTrans1D1" presStyleIdx="1" presStyleCnt="5"/>
      <dgm:spPr/>
    </dgm:pt>
    <dgm:pt modelId="{BCEB3D9E-2C77-438B-B4D5-2876628F4DEE}" type="pres">
      <dgm:prSet presAssocID="{9DD648CD-7EB4-41D9-BE44-D1D61BBEE281}" presName="node" presStyleLbl="node1" presStyleIdx="2" presStyleCnt="6">
        <dgm:presLayoutVars>
          <dgm:bulletEnabled val="1"/>
        </dgm:presLayoutVars>
      </dgm:prSet>
      <dgm:spPr/>
    </dgm:pt>
    <dgm:pt modelId="{387E6959-0B55-4E02-AF15-AE34055C06DE}" type="pres">
      <dgm:prSet presAssocID="{6E410FDD-86DD-4E48-BCBF-3C4D4851DE03}" presName="sibTrans" presStyleLbl="sibTrans1D1" presStyleIdx="2" presStyleCnt="5"/>
      <dgm:spPr/>
    </dgm:pt>
    <dgm:pt modelId="{5B837434-2C50-4667-ADD7-B6959EAD4415}" type="pres">
      <dgm:prSet presAssocID="{6E410FDD-86DD-4E48-BCBF-3C4D4851DE03}" presName="connectorText" presStyleLbl="sibTrans1D1" presStyleIdx="2" presStyleCnt="5"/>
      <dgm:spPr/>
    </dgm:pt>
    <dgm:pt modelId="{D7B1109D-8CB6-4274-8120-A942BBA9C037}" type="pres">
      <dgm:prSet presAssocID="{626A1D59-7401-4B7B-910E-77C8711BBBC3}" presName="node" presStyleLbl="node1" presStyleIdx="3" presStyleCnt="6">
        <dgm:presLayoutVars>
          <dgm:bulletEnabled val="1"/>
        </dgm:presLayoutVars>
      </dgm:prSet>
      <dgm:spPr/>
    </dgm:pt>
    <dgm:pt modelId="{03254D7B-BD5E-4132-A638-1790F23BF32B}" type="pres">
      <dgm:prSet presAssocID="{28EB94CC-4669-40D8-B2F5-84778BE0AB9B}" presName="sibTrans" presStyleLbl="sibTrans1D1" presStyleIdx="3" presStyleCnt="5"/>
      <dgm:spPr/>
    </dgm:pt>
    <dgm:pt modelId="{A465DDDF-CD7B-4B64-A349-863BCBA2A9A4}" type="pres">
      <dgm:prSet presAssocID="{28EB94CC-4669-40D8-B2F5-84778BE0AB9B}" presName="connectorText" presStyleLbl="sibTrans1D1" presStyleIdx="3" presStyleCnt="5"/>
      <dgm:spPr/>
    </dgm:pt>
    <dgm:pt modelId="{DAEE779A-6DC8-4DF7-B256-EDA42E145B53}" type="pres">
      <dgm:prSet presAssocID="{3D57F827-0B41-4E11-80EC-EDDC60D9F375}" presName="node" presStyleLbl="node1" presStyleIdx="4" presStyleCnt="6">
        <dgm:presLayoutVars>
          <dgm:bulletEnabled val="1"/>
        </dgm:presLayoutVars>
      </dgm:prSet>
      <dgm:spPr/>
    </dgm:pt>
    <dgm:pt modelId="{CEC7784D-5CDF-49BF-8183-BBB07739CC4E}" type="pres">
      <dgm:prSet presAssocID="{0A4E547A-7B40-4D1D-9AE1-33F85F8C0A2F}" presName="sibTrans" presStyleLbl="sibTrans1D1" presStyleIdx="4" presStyleCnt="5"/>
      <dgm:spPr/>
    </dgm:pt>
    <dgm:pt modelId="{7B52F97F-C801-4F69-96F3-91989AC923BC}" type="pres">
      <dgm:prSet presAssocID="{0A4E547A-7B40-4D1D-9AE1-33F85F8C0A2F}" presName="connectorText" presStyleLbl="sibTrans1D1" presStyleIdx="4" presStyleCnt="5"/>
      <dgm:spPr/>
    </dgm:pt>
    <dgm:pt modelId="{F5BD5A47-BD6B-456D-9F03-DFEC66801B79}" type="pres">
      <dgm:prSet presAssocID="{1CD90924-5F51-4010-89B7-8724B17FCF1C}" presName="node" presStyleLbl="node1" presStyleIdx="5" presStyleCnt="6">
        <dgm:presLayoutVars>
          <dgm:bulletEnabled val="1"/>
        </dgm:presLayoutVars>
      </dgm:prSet>
      <dgm:spPr/>
    </dgm:pt>
  </dgm:ptLst>
  <dgm:cxnLst>
    <dgm:cxn modelId="{B6E8740C-2830-4972-A5DC-4196AA086E0A}" type="presOf" srcId="{0A4E547A-7B40-4D1D-9AE1-33F85F8C0A2F}" destId="{CEC7784D-5CDF-49BF-8183-BBB07739CC4E}" srcOrd="0" destOrd="0" presId="urn:microsoft.com/office/officeart/2016/7/layout/RepeatingBendingProcessNew"/>
    <dgm:cxn modelId="{B44D6811-79BD-408A-9425-68E024EC9B47}" type="presOf" srcId="{9DD648CD-7EB4-41D9-BE44-D1D61BBEE281}" destId="{BCEB3D9E-2C77-438B-B4D5-2876628F4DEE}" srcOrd="0" destOrd="0" presId="urn:microsoft.com/office/officeart/2016/7/layout/RepeatingBendingProcessNew"/>
    <dgm:cxn modelId="{E4AA5317-1B56-441B-B9B1-63F61BB23230}" type="presOf" srcId="{110FBBFF-8A97-45CB-A53C-A47B158B6F24}" destId="{82045C23-CB4F-40BD-B218-2B91895ED1CA}" srcOrd="0" destOrd="0" presId="urn:microsoft.com/office/officeart/2016/7/layout/RepeatingBendingProcessNew"/>
    <dgm:cxn modelId="{C2278217-139A-4A8F-86DC-4DC471AA6399}" type="presOf" srcId="{74E6EEBE-20B6-41BA-AF37-5BB5BB22E71C}" destId="{71C414C2-08A8-4311-AA54-CB5BD7EE41DC}" srcOrd="0" destOrd="0" presId="urn:microsoft.com/office/officeart/2016/7/layout/RepeatingBendingProcessNew"/>
    <dgm:cxn modelId="{B915B51C-7524-4A55-8A74-CF7AD29D502C}" srcId="{EC20B9E8-B434-4619-B7B8-8129F47936EE}" destId="{626A1D59-7401-4B7B-910E-77C8711BBBC3}" srcOrd="3" destOrd="0" parTransId="{70B704A5-5EA6-4626-A9B6-BE09F4730080}" sibTransId="{28EB94CC-4669-40D8-B2F5-84778BE0AB9B}"/>
    <dgm:cxn modelId="{06363A29-31F1-4B03-9514-9C36286D6BAF}" type="presOf" srcId="{28EB94CC-4669-40D8-B2F5-84778BE0AB9B}" destId="{A465DDDF-CD7B-4B64-A349-863BCBA2A9A4}" srcOrd="1" destOrd="0" presId="urn:microsoft.com/office/officeart/2016/7/layout/RepeatingBendingProcessNew"/>
    <dgm:cxn modelId="{2395F62C-C443-4DBC-AA4B-162B43D264B5}" type="presOf" srcId="{7966B1DE-53C8-4C1E-B595-26A91E2DC962}" destId="{79AE2093-B00F-4A81-AAC0-4E21CCFEFBB0}" srcOrd="0" destOrd="0" presId="urn:microsoft.com/office/officeart/2016/7/layout/RepeatingBendingProcessNew"/>
    <dgm:cxn modelId="{26D82A33-6D6D-43BE-A9A5-3D4175229C4C}" type="presOf" srcId="{626A1D59-7401-4B7B-910E-77C8711BBBC3}" destId="{D7B1109D-8CB6-4274-8120-A942BBA9C037}" srcOrd="0" destOrd="0" presId="urn:microsoft.com/office/officeart/2016/7/layout/RepeatingBendingProcessNew"/>
    <dgm:cxn modelId="{5EDEB16D-3928-47DE-A2A3-0D62677B9666}" type="presOf" srcId="{74E6EEBE-20B6-41BA-AF37-5BB5BB22E71C}" destId="{75CF6E46-696E-48A6-A91C-C73235F9EA19}" srcOrd="1" destOrd="0" presId="urn:microsoft.com/office/officeart/2016/7/layout/RepeatingBendingProcessNew"/>
    <dgm:cxn modelId="{085F4B4F-A693-471B-BE56-294853D47E86}" srcId="{EC20B9E8-B434-4619-B7B8-8129F47936EE}" destId="{AA10D757-1E77-4253-BF04-7DB89F90B4BE}" srcOrd="1" destOrd="0" parTransId="{9B79F50F-EB25-4605-B618-4E7664C78379}" sibTransId="{74E6EEBE-20B6-41BA-AF37-5BB5BB22E71C}"/>
    <dgm:cxn modelId="{F9DE3575-13E6-4F44-BE28-C2F5644028D3}" type="presOf" srcId="{110FBBFF-8A97-45CB-A53C-A47B158B6F24}" destId="{FC77564D-0BE1-48FA-8B67-75A56156309C}" srcOrd="1" destOrd="0" presId="urn:microsoft.com/office/officeart/2016/7/layout/RepeatingBendingProcessNew"/>
    <dgm:cxn modelId="{25AEAD7C-14F6-4828-8D9B-A99ED9250253}" type="presOf" srcId="{0A4E547A-7B40-4D1D-9AE1-33F85F8C0A2F}" destId="{7B52F97F-C801-4F69-96F3-91989AC923BC}" srcOrd="1" destOrd="0" presId="urn:microsoft.com/office/officeart/2016/7/layout/RepeatingBendingProcessNew"/>
    <dgm:cxn modelId="{31B8AA7E-9CEE-4DB3-9EB4-2A40EFFA5408}" type="presOf" srcId="{3D57F827-0B41-4E11-80EC-EDDC60D9F375}" destId="{DAEE779A-6DC8-4DF7-B256-EDA42E145B53}" srcOrd="0" destOrd="0" presId="urn:microsoft.com/office/officeart/2016/7/layout/RepeatingBendingProcessNew"/>
    <dgm:cxn modelId="{FCC7B68B-AF1E-4FEE-8413-462688E824FE}" type="presOf" srcId="{AA10D757-1E77-4253-BF04-7DB89F90B4BE}" destId="{A49203A1-B982-4611-8025-CAD1917CB837}" srcOrd="0" destOrd="0" presId="urn:microsoft.com/office/officeart/2016/7/layout/RepeatingBendingProcessNew"/>
    <dgm:cxn modelId="{211519A0-4ECD-4F6E-B643-C65E99F05BAD}" type="presOf" srcId="{6E410FDD-86DD-4E48-BCBF-3C4D4851DE03}" destId="{387E6959-0B55-4E02-AF15-AE34055C06DE}" srcOrd="0" destOrd="0" presId="urn:microsoft.com/office/officeart/2016/7/layout/RepeatingBendingProcessNew"/>
    <dgm:cxn modelId="{137C3CAE-BEFC-4744-8243-E3B021E9E568}" type="presOf" srcId="{1CD90924-5F51-4010-89B7-8724B17FCF1C}" destId="{F5BD5A47-BD6B-456D-9F03-DFEC66801B79}" srcOrd="0" destOrd="0" presId="urn:microsoft.com/office/officeart/2016/7/layout/RepeatingBendingProcessNew"/>
    <dgm:cxn modelId="{FAFEE6B3-80F0-4378-9C77-0B9B6A9E2F9B}" srcId="{EC20B9E8-B434-4619-B7B8-8129F47936EE}" destId="{7966B1DE-53C8-4C1E-B595-26A91E2DC962}" srcOrd="0" destOrd="0" parTransId="{C5329CBA-F04E-4BCF-BC94-69B80DDE45F3}" sibTransId="{110FBBFF-8A97-45CB-A53C-A47B158B6F24}"/>
    <dgm:cxn modelId="{3EDCEFB9-19CF-4E8B-8F78-17AF1650CD70}" srcId="{EC20B9E8-B434-4619-B7B8-8129F47936EE}" destId="{3D57F827-0B41-4E11-80EC-EDDC60D9F375}" srcOrd="4" destOrd="0" parTransId="{04998292-6FD4-401E-98E7-3274AD4BF4D1}" sibTransId="{0A4E547A-7B40-4D1D-9AE1-33F85F8C0A2F}"/>
    <dgm:cxn modelId="{79927EC1-E068-46B5-9F72-C3AE31D8EFC3}" type="presOf" srcId="{EC20B9E8-B434-4619-B7B8-8129F47936EE}" destId="{ADC77736-4FFF-4C38-98ED-76015EC47B81}" srcOrd="0" destOrd="0" presId="urn:microsoft.com/office/officeart/2016/7/layout/RepeatingBendingProcessNew"/>
    <dgm:cxn modelId="{8A5FB2DC-44CF-4FAC-AE8A-B45502AB5188}" type="presOf" srcId="{28EB94CC-4669-40D8-B2F5-84778BE0AB9B}" destId="{03254D7B-BD5E-4132-A638-1790F23BF32B}" srcOrd="0" destOrd="0" presId="urn:microsoft.com/office/officeart/2016/7/layout/RepeatingBendingProcessNew"/>
    <dgm:cxn modelId="{4BFD00EB-C134-45AF-9FAA-D4AECEB0912B}" type="presOf" srcId="{6E410FDD-86DD-4E48-BCBF-3C4D4851DE03}" destId="{5B837434-2C50-4667-ADD7-B6959EAD4415}" srcOrd="1" destOrd="0" presId="urn:microsoft.com/office/officeart/2016/7/layout/RepeatingBendingProcessNew"/>
    <dgm:cxn modelId="{753A84F8-047A-4C17-8188-DAC2F1371D46}" srcId="{EC20B9E8-B434-4619-B7B8-8129F47936EE}" destId="{9DD648CD-7EB4-41D9-BE44-D1D61BBEE281}" srcOrd="2" destOrd="0" parTransId="{EEBD5994-0E90-402B-8B9C-F53E35517C3A}" sibTransId="{6E410FDD-86DD-4E48-BCBF-3C4D4851DE03}"/>
    <dgm:cxn modelId="{8F1AA3F9-00BA-4C77-AA24-3C7C1FD0DB56}" srcId="{EC20B9E8-B434-4619-B7B8-8129F47936EE}" destId="{1CD90924-5F51-4010-89B7-8724B17FCF1C}" srcOrd="5" destOrd="0" parTransId="{12BED379-449D-457E-913F-23B31DFA0E5C}" sibTransId="{4712889A-CFFC-4B26-BC7D-7CCCB76B8F68}"/>
    <dgm:cxn modelId="{44FBCCEB-55D8-489B-9CD6-F6E4798EDADC}" type="presParOf" srcId="{ADC77736-4FFF-4C38-98ED-76015EC47B81}" destId="{79AE2093-B00F-4A81-AAC0-4E21CCFEFBB0}" srcOrd="0" destOrd="0" presId="urn:microsoft.com/office/officeart/2016/7/layout/RepeatingBendingProcessNew"/>
    <dgm:cxn modelId="{499D8BC5-DDCB-4468-AAFE-A432B7628316}" type="presParOf" srcId="{ADC77736-4FFF-4C38-98ED-76015EC47B81}" destId="{82045C23-CB4F-40BD-B218-2B91895ED1CA}" srcOrd="1" destOrd="0" presId="urn:microsoft.com/office/officeart/2016/7/layout/RepeatingBendingProcessNew"/>
    <dgm:cxn modelId="{6E689B8F-341E-4BB2-BC00-27ACAB499AF1}" type="presParOf" srcId="{82045C23-CB4F-40BD-B218-2B91895ED1CA}" destId="{FC77564D-0BE1-48FA-8B67-75A56156309C}" srcOrd="0" destOrd="0" presId="urn:microsoft.com/office/officeart/2016/7/layout/RepeatingBendingProcessNew"/>
    <dgm:cxn modelId="{80114556-E9D1-4BDD-91B8-69C4C623BB92}" type="presParOf" srcId="{ADC77736-4FFF-4C38-98ED-76015EC47B81}" destId="{A49203A1-B982-4611-8025-CAD1917CB837}" srcOrd="2" destOrd="0" presId="urn:microsoft.com/office/officeart/2016/7/layout/RepeatingBendingProcessNew"/>
    <dgm:cxn modelId="{76D7D225-D2FF-4869-AD31-4F1A4D8E58BE}" type="presParOf" srcId="{ADC77736-4FFF-4C38-98ED-76015EC47B81}" destId="{71C414C2-08A8-4311-AA54-CB5BD7EE41DC}" srcOrd="3" destOrd="0" presId="urn:microsoft.com/office/officeart/2016/7/layout/RepeatingBendingProcessNew"/>
    <dgm:cxn modelId="{1BAE4C4E-118A-4464-B6DA-D7700609138E}" type="presParOf" srcId="{71C414C2-08A8-4311-AA54-CB5BD7EE41DC}" destId="{75CF6E46-696E-48A6-A91C-C73235F9EA19}" srcOrd="0" destOrd="0" presId="urn:microsoft.com/office/officeart/2016/7/layout/RepeatingBendingProcessNew"/>
    <dgm:cxn modelId="{54FC7268-A216-4C0E-BF7A-D2D9F3AB49E8}" type="presParOf" srcId="{ADC77736-4FFF-4C38-98ED-76015EC47B81}" destId="{BCEB3D9E-2C77-438B-B4D5-2876628F4DEE}" srcOrd="4" destOrd="0" presId="urn:microsoft.com/office/officeart/2016/7/layout/RepeatingBendingProcessNew"/>
    <dgm:cxn modelId="{0C460D34-2CCF-47AD-BAC9-829276C48187}" type="presParOf" srcId="{ADC77736-4FFF-4C38-98ED-76015EC47B81}" destId="{387E6959-0B55-4E02-AF15-AE34055C06DE}" srcOrd="5" destOrd="0" presId="urn:microsoft.com/office/officeart/2016/7/layout/RepeatingBendingProcessNew"/>
    <dgm:cxn modelId="{9D9DD814-9AA1-4DF7-9FC6-64CEB3BC0DDE}" type="presParOf" srcId="{387E6959-0B55-4E02-AF15-AE34055C06DE}" destId="{5B837434-2C50-4667-ADD7-B6959EAD4415}" srcOrd="0" destOrd="0" presId="urn:microsoft.com/office/officeart/2016/7/layout/RepeatingBendingProcessNew"/>
    <dgm:cxn modelId="{34A1C599-F5C2-4040-97C8-B2A6E0A5BB00}" type="presParOf" srcId="{ADC77736-4FFF-4C38-98ED-76015EC47B81}" destId="{D7B1109D-8CB6-4274-8120-A942BBA9C037}" srcOrd="6" destOrd="0" presId="urn:microsoft.com/office/officeart/2016/7/layout/RepeatingBendingProcessNew"/>
    <dgm:cxn modelId="{7EC89A98-FFC3-450E-812E-A8F605FBB518}" type="presParOf" srcId="{ADC77736-4FFF-4C38-98ED-76015EC47B81}" destId="{03254D7B-BD5E-4132-A638-1790F23BF32B}" srcOrd="7" destOrd="0" presId="urn:microsoft.com/office/officeart/2016/7/layout/RepeatingBendingProcessNew"/>
    <dgm:cxn modelId="{EB319F87-2EFA-4F97-8551-252D2382BEED}" type="presParOf" srcId="{03254D7B-BD5E-4132-A638-1790F23BF32B}" destId="{A465DDDF-CD7B-4B64-A349-863BCBA2A9A4}" srcOrd="0" destOrd="0" presId="urn:microsoft.com/office/officeart/2016/7/layout/RepeatingBendingProcessNew"/>
    <dgm:cxn modelId="{53D860C7-3746-4149-B22D-95820F6D1A82}" type="presParOf" srcId="{ADC77736-4FFF-4C38-98ED-76015EC47B81}" destId="{DAEE779A-6DC8-4DF7-B256-EDA42E145B53}" srcOrd="8" destOrd="0" presId="urn:microsoft.com/office/officeart/2016/7/layout/RepeatingBendingProcessNew"/>
    <dgm:cxn modelId="{58F7864D-5367-4579-B653-3B68CD6E3F2B}" type="presParOf" srcId="{ADC77736-4FFF-4C38-98ED-76015EC47B81}" destId="{CEC7784D-5CDF-49BF-8183-BBB07739CC4E}" srcOrd="9" destOrd="0" presId="urn:microsoft.com/office/officeart/2016/7/layout/RepeatingBendingProcessNew"/>
    <dgm:cxn modelId="{B394E6F6-9AC8-48CE-9E1D-AA5C35528D13}" type="presParOf" srcId="{CEC7784D-5CDF-49BF-8183-BBB07739CC4E}" destId="{7B52F97F-C801-4F69-96F3-91989AC923BC}" srcOrd="0" destOrd="0" presId="urn:microsoft.com/office/officeart/2016/7/layout/RepeatingBendingProcessNew"/>
    <dgm:cxn modelId="{02E58A93-B7DF-4D0A-8451-87FD2CE793D3}" type="presParOf" srcId="{ADC77736-4FFF-4C38-98ED-76015EC47B81}" destId="{F5BD5A47-BD6B-456D-9F03-DFEC66801B7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45C23-CB4F-40BD-B218-2B91895ED1CA}">
      <dsp:nvSpPr>
        <dsp:cNvPr id="0" name=""/>
        <dsp:cNvSpPr/>
      </dsp:nvSpPr>
      <dsp:spPr>
        <a:xfrm>
          <a:off x="2523213" y="564861"/>
          <a:ext cx="436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9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641" y="608247"/>
        <a:ext cx="23339" cy="4667"/>
      </dsp:txXfrm>
    </dsp:sp>
    <dsp:sp modelId="{79AE2093-B00F-4A81-AAC0-4E21CCFEFBB0}">
      <dsp:nvSpPr>
        <dsp:cNvPr id="0" name=""/>
        <dsp:cNvSpPr/>
      </dsp:nvSpPr>
      <dsp:spPr>
        <a:xfrm>
          <a:off x="495468" y="1718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 libraries and data</a:t>
          </a:r>
          <a:endParaRPr lang="en-US" sz="1600" kern="1200" dirty="0"/>
        </a:p>
      </dsp:txBody>
      <dsp:txXfrm>
        <a:off x="495468" y="1718"/>
        <a:ext cx="2029545" cy="1217727"/>
      </dsp:txXfrm>
    </dsp:sp>
    <dsp:sp modelId="{71C414C2-08A8-4311-AA54-CB5BD7EE41DC}">
      <dsp:nvSpPr>
        <dsp:cNvPr id="0" name=""/>
        <dsp:cNvSpPr/>
      </dsp:nvSpPr>
      <dsp:spPr>
        <a:xfrm>
          <a:off x="5019554" y="564861"/>
          <a:ext cx="436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95" y="45720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5982" y="608247"/>
        <a:ext cx="23339" cy="4667"/>
      </dsp:txXfrm>
    </dsp:sp>
    <dsp:sp modelId="{A49203A1-B982-4611-8025-CAD1917CB837}">
      <dsp:nvSpPr>
        <dsp:cNvPr id="0" name=""/>
        <dsp:cNvSpPr/>
      </dsp:nvSpPr>
      <dsp:spPr>
        <a:xfrm>
          <a:off x="2991808" y="1718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  <a:endParaRPr lang="en-US" sz="1600" kern="1200" dirty="0"/>
        </a:p>
      </dsp:txBody>
      <dsp:txXfrm>
        <a:off x="2991808" y="1718"/>
        <a:ext cx="2029545" cy="1217727"/>
      </dsp:txXfrm>
    </dsp:sp>
    <dsp:sp modelId="{387E6959-0B55-4E02-AF15-AE34055C06DE}">
      <dsp:nvSpPr>
        <dsp:cNvPr id="0" name=""/>
        <dsp:cNvSpPr/>
      </dsp:nvSpPr>
      <dsp:spPr>
        <a:xfrm>
          <a:off x="7515895" y="564861"/>
          <a:ext cx="436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9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22322" y="608247"/>
        <a:ext cx="23339" cy="4667"/>
      </dsp:txXfrm>
    </dsp:sp>
    <dsp:sp modelId="{BCEB3D9E-2C77-438B-B4D5-2876628F4DEE}">
      <dsp:nvSpPr>
        <dsp:cNvPr id="0" name=""/>
        <dsp:cNvSpPr/>
      </dsp:nvSpPr>
      <dsp:spPr>
        <a:xfrm>
          <a:off x="5488149" y="1718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Reviews text</a:t>
          </a:r>
        </a:p>
      </dsp:txBody>
      <dsp:txXfrm>
        <a:off x="5488149" y="1718"/>
        <a:ext cx="2029545" cy="1217727"/>
      </dsp:txXfrm>
    </dsp:sp>
    <dsp:sp modelId="{03254D7B-BD5E-4132-A638-1790F23BF32B}">
      <dsp:nvSpPr>
        <dsp:cNvPr id="0" name=""/>
        <dsp:cNvSpPr/>
      </dsp:nvSpPr>
      <dsp:spPr>
        <a:xfrm>
          <a:off x="1510240" y="1217645"/>
          <a:ext cx="7489022" cy="436195"/>
        </a:xfrm>
        <a:custGeom>
          <a:avLst/>
          <a:gdLst/>
          <a:ahLst/>
          <a:cxnLst/>
          <a:rect l="0" t="0" r="0" b="0"/>
          <a:pathLst>
            <a:path>
              <a:moveTo>
                <a:pt x="7489022" y="0"/>
              </a:moveTo>
              <a:lnTo>
                <a:pt x="7489022" y="235197"/>
              </a:lnTo>
              <a:lnTo>
                <a:pt x="0" y="235197"/>
              </a:lnTo>
              <a:lnTo>
                <a:pt x="0" y="43619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7163" y="1433409"/>
        <a:ext cx="375177" cy="4667"/>
      </dsp:txXfrm>
    </dsp:sp>
    <dsp:sp modelId="{D7B1109D-8CB6-4274-8120-A942BBA9C037}">
      <dsp:nvSpPr>
        <dsp:cNvPr id="0" name=""/>
        <dsp:cNvSpPr/>
      </dsp:nvSpPr>
      <dsp:spPr>
        <a:xfrm>
          <a:off x="7984490" y="1718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Tokenize, clean, remove( stopwords, punctuations, lemmatize)</a:t>
          </a:r>
        </a:p>
      </dsp:txBody>
      <dsp:txXfrm>
        <a:off x="7984490" y="1718"/>
        <a:ext cx="2029545" cy="1217727"/>
      </dsp:txXfrm>
    </dsp:sp>
    <dsp:sp modelId="{CEC7784D-5CDF-49BF-8183-BBB07739CC4E}">
      <dsp:nvSpPr>
        <dsp:cNvPr id="0" name=""/>
        <dsp:cNvSpPr/>
      </dsp:nvSpPr>
      <dsp:spPr>
        <a:xfrm>
          <a:off x="2523213" y="2249384"/>
          <a:ext cx="436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9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9641" y="2292770"/>
        <a:ext cx="23339" cy="4667"/>
      </dsp:txXfrm>
    </dsp:sp>
    <dsp:sp modelId="{DAEE779A-6DC8-4DF7-B256-EDA42E145B53}">
      <dsp:nvSpPr>
        <dsp:cNvPr id="0" name=""/>
        <dsp:cNvSpPr/>
      </dsp:nvSpPr>
      <dsp:spPr>
        <a:xfrm>
          <a:off x="495468" y="1686240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Vectorize data</a:t>
          </a:r>
        </a:p>
      </dsp:txBody>
      <dsp:txXfrm>
        <a:off x="495468" y="1686240"/>
        <a:ext cx="2029545" cy="1217727"/>
      </dsp:txXfrm>
    </dsp:sp>
    <dsp:sp modelId="{F5BD5A47-BD6B-456D-9F03-DFEC66801B79}">
      <dsp:nvSpPr>
        <dsp:cNvPr id="0" name=""/>
        <dsp:cNvSpPr/>
      </dsp:nvSpPr>
      <dsp:spPr>
        <a:xfrm>
          <a:off x="2991808" y="1686240"/>
          <a:ext cx="2029545" cy="121772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449" tIns="104390" rIns="99449" bIns="10439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data using machine learning algorithms to predict reviews</a:t>
          </a:r>
          <a:endParaRPr lang="en-US" sz="1600" kern="1200" dirty="0"/>
        </a:p>
      </dsp:txBody>
      <dsp:txXfrm>
        <a:off x="2991808" y="1686240"/>
        <a:ext cx="2029545" cy="1217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1FC0-0EDA-4061-8DB4-2DDD59BA5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960B-807B-4B82-88FF-684C1B56D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6E07-DCB1-4493-B68D-D80FE764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F719-6058-4F13-ABD6-0505BCA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222E8-1C59-4544-9EB8-42173F15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233A-D18D-49A3-8996-774F18DF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BB6C8-E2C4-410B-B96C-E2905BD0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5F411-34C0-41FD-9CCC-29989668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A989-6886-486F-AD51-BE713777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CF1D-601D-4883-AA21-EAC276BA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AC4E7-07F5-423D-B55C-048896A50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790ED-8840-4F65-9A21-93623AC7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C782-B1EC-4136-98C7-D06FB68C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54EF-A33D-4EBC-BBE3-D314C421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A6A79-F00B-48EC-9E52-A0B42534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7C36-5369-4087-8748-0C812AA8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FB51-99D6-4F43-8FA2-303AC03B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A924-4CA6-4D6A-9F37-C26FE726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73A4-5794-4748-8F65-E120D630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7771-9DDD-48BB-AED6-DAE1EED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643C-F780-4419-969F-86B9B757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04D8-4845-403D-9B8E-1F1B684A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F571-7D81-4FA1-8ADF-4074682E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3ED1-C125-4422-89FF-73CDF70F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2C33-5922-437A-9029-083E78AA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7D7-2789-4B55-AEFD-C5A48281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EC69-EB23-453D-A72C-A41B79900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F055-9F29-46E0-9449-8941F9E2E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64A9-4817-4064-8F58-6247F47D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CA34-6980-417A-9E94-0524B2B1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0BEE-543C-4FD1-B995-75E3EC43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1810-EC7B-4036-9A88-B4D1B52B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AAA6-7E50-4875-86CE-B0170DBE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F46C9-C6F8-4189-91D4-373D7C726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090F-CC1C-414B-A0FA-70F89ECF2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6F2D9-A0B6-41C2-927E-F0E63670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794C1-F720-4927-A373-DB9DAA0A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06D30-AA3E-4736-AB2C-BFA844F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43566-F31B-4450-861C-69FB4922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5EF7-AC24-484E-94A7-FFE68081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3B43-498F-4259-8748-831A5E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9C99-6A7A-409D-9025-5328406A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B4F90-659C-4956-B99E-10DE5457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9DEF8-68ED-4F80-B8AA-03F2865C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B42F3-400E-458F-BB8D-D8C5AE6D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A705E-6BCA-4C67-8BE8-405AC23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D34D-CA24-44EA-AF12-B38903FE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8355-914A-459D-9E86-7FF42D01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8C73C-586E-4653-86E4-CB4FBE67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BF7B-63DA-4C97-A3FD-0A7935D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3886-BA16-4D4A-A07E-9836184F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266E-36F1-4ABC-B979-FDA5DAA2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96C-6061-4A29-A920-BBC03AFD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ABEF-97A6-4D1F-86C2-E3E6AE576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9866-AD94-4888-98E1-1E8C05AB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2F15-0319-453E-8F46-13D27D5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CA983-2B7F-47EF-999C-FD784EB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407BD-8E4F-4D91-8F3D-87ADCF17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B27C1-CF6D-4A81-A602-C8A3557B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094F-C876-4D1B-9F8A-95D0BBBB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6570-E572-44B5-950D-2B660BF32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BA109-C1EF-4454-8181-135893D4C4B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E312-E3AA-42B5-9222-6FEF5C526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726A-7E73-4CCA-86FC-5B7DC121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0DE0-F3E1-4EB1-82D2-AA42D4E84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3844-1C93-4DDA-A92F-78131FA1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Amazon Reviews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0765-C72D-4439-82A5-567A0705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						Priyanka Naidu</a:t>
            </a:r>
          </a:p>
        </p:txBody>
      </p:sp>
    </p:spTree>
    <p:extLst>
      <p:ext uri="{BB962C8B-B14F-4D97-AF65-F5344CB8AC3E}">
        <p14:creationId xmlns:p14="http://schemas.microsoft.com/office/powerpoint/2010/main" val="10677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5D8CF1-E2A9-4C9A-AF3E-CDDCA4F6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Models Comparison: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A8B0B34-5EF6-4E5B-A096-36B3949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 fontScale="92500"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can observe, </a:t>
            </a:r>
            <a:r>
              <a:rPr lang="en-US" sz="1800" dirty="0" err="1">
                <a:solidFill>
                  <a:schemeClr val="bg1"/>
                </a:solidFill>
              </a:rPr>
              <a:t>RandomForest</a:t>
            </a:r>
            <a:r>
              <a:rPr lang="en-US" sz="1800" dirty="0">
                <a:solidFill>
                  <a:schemeClr val="bg1"/>
                </a:solidFill>
              </a:rPr>
              <a:t> Classifier after using </a:t>
            </a:r>
            <a:r>
              <a:rPr lang="en-US" sz="1800" dirty="0" err="1">
                <a:solidFill>
                  <a:schemeClr val="bg1"/>
                </a:solidFill>
              </a:rPr>
              <a:t>CountVectorizer</a:t>
            </a:r>
            <a:r>
              <a:rPr lang="en-US" sz="1800" dirty="0">
                <a:solidFill>
                  <a:schemeClr val="bg1"/>
                </a:solidFill>
              </a:rPr>
              <a:t> has given highest accuracy which is 80.77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Then </a:t>
            </a:r>
            <a:r>
              <a:rPr lang="en-US" sz="1800" dirty="0" err="1">
                <a:solidFill>
                  <a:schemeClr val="bg1"/>
                </a:solidFill>
              </a:rPr>
              <a:t>SupportVector</a:t>
            </a:r>
            <a:r>
              <a:rPr lang="en-US" sz="1800" dirty="0">
                <a:solidFill>
                  <a:schemeClr val="bg1"/>
                </a:solidFill>
              </a:rPr>
              <a:t> classifier with both </a:t>
            </a:r>
            <a:r>
              <a:rPr lang="en-US" sz="1800" dirty="0" err="1">
                <a:solidFill>
                  <a:schemeClr val="bg1"/>
                </a:solidFill>
              </a:rPr>
              <a:t>CountVectorizer</a:t>
            </a:r>
            <a:r>
              <a:rPr lang="en-US" sz="1800" dirty="0">
                <a:solidFill>
                  <a:schemeClr val="bg1"/>
                </a:solidFill>
              </a:rPr>
              <a:t> and TF-IDF(word analyzer) follows with accuracies 78.8%,79.8% resp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GradientBoosting</a:t>
            </a:r>
            <a:r>
              <a:rPr lang="en-US" sz="1800" dirty="0">
                <a:solidFill>
                  <a:schemeClr val="bg1"/>
                </a:solidFill>
              </a:rPr>
              <a:t> classifier with n-gram word analyzer is the least accurate model with 60.2%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77662-2D0D-4B42-BA46-99353C1C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136043"/>
            <a:ext cx="10843065" cy="276498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299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DCD0BD-FF28-4DD7-B82D-B5D8E4CA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F1-Score comparison: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32FDB5D-BC8A-4218-9A71-BC50C5C2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 fontScale="925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We can observe, </a:t>
            </a:r>
            <a:r>
              <a:rPr lang="en-US" sz="1800" dirty="0" err="1">
                <a:solidFill>
                  <a:schemeClr val="bg1"/>
                </a:solidFill>
              </a:rPr>
              <a:t>RandomForest</a:t>
            </a:r>
            <a:r>
              <a:rPr lang="en-US" sz="1800" dirty="0">
                <a:solidFill>
                  <a:schemeClr val="bg1"/>
                </a:solidFill>
              </a:rPr>
              <a:t> Classifier after using </a:t>
            </a:r>
            <a:r>
              <a:rPr lang="en-US" sz="1800" dirty="0" err="1">
                <a:solidFill>
                  <a:schemeClr val="bg1"/>
                </a:solidFill>
              </a:rPr>
              <a:t>CountVectorizer</a:t>
            </a:r>
            <a:r>
              <a:rPr lang="en-US" sz="1800" dirty="0">
                <a:solidFill>
                  <a:schemeClr val="bg1"/>
                </a:solidFill>
              </a:rPr>
              <a:t>  and </a:t>
            </a:r>
            <a:r>
              <a:rPr lang="en-US" sz="1800" dirty="0" err="1">
                <a:solidFill>
                  <a:schemeClr val="bg1"/>
                </a:solidFill>
              </a:rPr>
              <a:t>SupportVector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classfier</a:t>
            </a:r>
            <a:r>
              <a:rPr lang="en-US" sz="1800" dirty="0">
                <a:solidFill>
                  <a:schemeClr val="bg1"/>
                </a:solidFill>
              </a:rPr>
              <a:t> after using word analyzer are accurate with 80% both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Then </a:t>
            </a:r>
            <a:r>
              <a:rPr lang="en-US" sz="1800" dirty="0" err="1">
                <a:solidFill>
                  <a:schemeClr val="bg1"/>
                </a:solidFill>
              </a:rPr>
              <a:t>SupportVector</a:t>
            </a:r>
            <a:r>
              <a:rPr lang="en-US" sz="1800" dirty="0">
                <a:solidFill>
                  <a:schemeClr val="bg1"/>
                </a:solidFill>
              </a:rPr>
              <a:t> classifier with </a:t>
            </a:r>
            <a:r>
              <a:rPr lang="en-US" sz="1800" dirty="0" err="1">
                <a:solidFill>
                  <a:schemeClr val="bg1"/>
                </a:solidFill>
              </a:rPr>
              <a:t>CountVectorizer</a:t>
            </a:r>
            <a:r>
              <a:rPr lang="en-US" sz="1800" dirty="0">
                <a:solidFill>
                  <a:schemeClr val="bg1"/>
                </a:solidFill>
              </a:rPr>
              <a:t> follows with 79%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GradientBoosting</a:t>
            </a:r>
            <a:r>
              <a:rPr lang="en-US" sz="1800" dirty="0">
                <a:solidFill>
                  <a:schemeClr val="bg1"/>
                </a:solidFill>
              </a:rPr>
              <a:t> classifier with n-gram word analyzer is the least accurate model with 60%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7630BC3-34E9-4A81-92B2-9ADA467B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285135"/>
            <a:ext cx="10843065" cy="246679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44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C60A-C09A-408C-91FD-425CE071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predict some reviews: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5D1A-FB03-42E8-905F-464E4105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Review: '  good workout short time favorite leave sore strength exercise awhile light ab’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Predicted outputs using: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SVC – </a:t>
            </a:r>
            <a:r>
              <a:rPr lang="en-US" sz="2000" dirty="0" err="1">
                <a:solidFill>
                  <a:srgbClr val="FFFFFF"/>
                </a:solidFill>
              </a:rPr>
              <a:t>countvect</a:t>
            </a:r>
            <a:r>
              <a:rPr lang="en-US" sz="2000" dirty="0">
                <a:solidFill>
                  <a:srgbClr val="FFFFFF"/>
                </a:solidFill>
              </a:rPr>
              <a:t> :: [0]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SVC-</a:t>
            </a:r>
            <a:r>
              <a:rPr lang="en-US" sz="2000" dirty="0" err="1">
                <a:solidFill>
                  <a:srgbClr val="FFFFFF"/>
                </a:solidFill>
              </a:rPr>
              <a:t>wordanalyzer</a:t>
            </a:r>
            <a:r>
              <a:rPr lang="en-US" sz="2000" dirty="0">
                <a:solidFill>
                  <a:srgbClr val="FFFFFF"/>
                </a:solidFill>
              </a:rPr>
              <a:t> :: [0]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RFC-</a:t>
            </a:r>
            <a:r>
              <a:rPr lang="en-US" sz="2000" dirty="0" err="1">
                <a:solidFill>
                  <a:srgbClr val="FFFFFF"/>
                </a:solidFill>
              </a:rPr>
              <a:t>countvec</a:t>
            </a:r>
            <a:r>
              <a:rPr lang="en-US" sz="2000" dirty="0">
                <a:solidFill>
                  <a:srgbClr val="FFFFFF"/>
                </a:solidFill>
              </a:rPr>
              <a:t> :: [0]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can interpret that these models predicted review as positive </a:t>
            </a:r>
            <a:r>
              <a:rPr lang="en-US" sz="2000">
                <a:solidFill>
                  <a:srgbClr val="FFFFFF"/>
                </a:solidFill>
              </a:rPr>
              <a:t>which are </a:t>
            </a:r>
            <a:r>
              <a:rPr lang="en-US" sz="2000" dirty="0">
                <a:solidFill>
                  <a:srgbClr val="FFFFFF"/>
                </a:solidFill>
              </a:rPr>
              <a:t>actually positive.</a:t>
            </a:r>
          </a:p>
        </p:txBody>
      </p:sp>
    </p:spTree>
    <p:extLst>
      <p:ext uri="{BB962C8B-B14F-4D97-AF65-F5344CB8AC3E}">
        <p14:creationId xmlns:p14="http://schemas.microsoft.com/office/powerpoint/2010/main" val="1200743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10F15-8E82-4661-A8D8-D029409FA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5A153-C26C-498B-8E14-0EF8E54D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D993-0948-496E-9CDF-A9493C04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Today, organizations are increasingly using information from social media to inform their decisions.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For an organization, the evaluation of its products and services can also be obtained through the Internet.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Similarly, it is easy for governments to get public feedback on their policies, as well as to learn about important events in other countries.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Through comments and reviews, lots of information can be grabbed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However, due to the proliferation of various websites and number of comments, monitoring of opinion websites and extracting information from them is still a difficult task. The average human reader will have a hard time extracting and summarizing comments from them. Therefore, an automated analysis system is needed</a:t>
            </a:r>
          </a:p>
        </p:txBody>
      </p:sp>
    </p:spTree>
    <p:extLst>
      <p:ext uri="{BB962C8B-B14F-4D97-AF65-F5344CB8AC3E}">
        <p14:creationId xmlns:p14="http://schemas.microsoft.com/office/powerpoint/2010/main" val="311214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16F64-2D5D-449C-9D9B-095AF75E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08FD-EE9D-42D3-BACD-A2F6E9E1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We are using “Amazon Reviews” dataset from Kaggle and would like to do a sentimental analysis about the Amazon reviews using Python.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And can also detect the positive and negative feedback and visualize the contents by word cloud and by different plots.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And by applying Count and TF-IDF Vectorizers on reviews, we make them machine readable(numeric form)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Then using some classification models, predict the ratings from the reviews and compare the accuracy of different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4757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E04EFA7-A171-4F44-9AB7-F49020FD7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DD51D-6347-45DB-AFCA-82135D5F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583A-2582-4D47-AADA-2A81AE06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Amazon reviews dataset consists of reviews from amazon. </a:t>
            </a:r>
          </a:p>
          <a:p>
            <a:r>
              <a:rPr lang="en-US" dirty="0">
                <a:solidFill>
                  <a:srgbClr val="FFFFFF"/>
                </a:solidFill>
              </a:rPr>
              <a:t>It contains 3600000 Amazon reviews from 6,643,669 users on 2,441,053 products, from the Stanford Network Analysis Project (SNAP). </a:t>
            </a:r>
          </a:p>
          <a:p>
            <a:r>
              <a:rPr lang="en-US" dirty="0">
                <a:solidFill>
                  <a:srgbClr val="FFFFFF"/>
                </a:solidFill>
              </a:rPr>
              <a:t>The data span is a period of 18 years up to March 2013.</a:t>
            </a:r>
          </a:p>
          <a:p>
            <a:r>
              <a:rPr lang="en-US" dirty="0">
                <a:solidFill>
                  <a:srgbClr val="FFFFFF"/>
                </a:solidFill>
              </a:rPr>
              <a:t>I have taken sample of 5000 rows to analyze the data.</a:t>
            </a:r>
          </a:p>
          <a:p>
            <a:r>
              <a:rPr lang="en-US" dirty="0">
                <a:solidFill>
                  <a:srgbClr val="FFFFFF"/>
                </a:solidFill>
              </a:rPr>
              <a:t>The dataset contains polarity, title, text.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polarity - 1 for negative and 2 for positive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title - review heading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text - review body</a:t>
            </a:r>
          </a:p>
        </p:txBody>
      </p:sp>
    </p:spTree>
    <p:extLst>
      <p:ext uri="{BB962C8B-B14F-4D97-AF65-F5344CB8AC3E}">
        <p14:creationId xmlns:p14="http://schemas.microsoft.com/office/powerpoint/2010/main" val="57867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D2AE0-8AE5-4683-8C4A-9A821F648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AB3F2-446B-438F-9CF6-E948D5BC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Adopted steps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0B8203-3227-4123-B91F-C97E41A92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646064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970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8387D-17AF-4F48-AE08-F9456253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40CFF8-582B-4732-87F0-D707F6B8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580156"/>
            <a:ext cx="3743325" cy="21145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C8733-5874-49D1-90B3-F9FE80FC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55" y="1429431"/>
            <a:ext cx="4055174" cy="3000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F663A-739D-4C77-B59B-D5910B99A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850" y="3925477"/>
            <a:ext cx="4619625" cy="27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8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160BC-0AE4-4108-9164-7B1071D7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EDA..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6735A-EFDE-4E1F-B7E3-ADB7BFC93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55" y="1532635"/>
            <a:ext cx="10102917" cy="4639565"/>
          </a:xfrm>
        </p:spPr>
      </p:pic>
    </p:spTree>
    <p:extLst>
      <p:ext uri="{BB962C8B-B14F-4D97-AF65-F5344CB8AC3E}">
        <p14:creationId xmlns:p14="http://schemas.microsoft.com/office/powerpoint/2010/main" val="54625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6AE64-4339-46A7-9D64-9359D682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EDA..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148DB7-3024-43DE-85CB-B01D38E0C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001" y="1527349"/>
            <a:ext cx="10672361" cy="46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6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EE690-F466-4008-A251-02C28F2C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5E1-53FB-445D-A1D6-52FAD5B8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Target Variable – Discrete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Classification models: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Support vector classifier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Random forest classifier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Gradient boosting classifier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Feature engineering:</a:t>
            </a:r>
          </a:p>
          <a:p>
            <a:pPr lvl="2"/>
            <a:r>
              <a:rPr lang="en-US" sz="2000" dirty="0" err="1">
                <a:solidFill>
                  <a:srgbClr val="FFFFFF"/>
                </a:solidFill>
              </a:rPr>
              <a:t>CountVectorizer</a:t>
            </a:r>
            <a:endParaRPr lang="en-US" sz="2000" dirty="0">
              <a:solidFill>
                <a:srgbClr val="FFFFFF"/>
              </a:solidFill>
            </a:endParaRPr>
          </a:p>
          <a:p>
            <a:pPr lvl="2"/>
            <a:r>
              <a:rPr lang="en-US" sz="2000" dirty="0">
                <a:solidFill>
                  <a:srgbClr val="FFFFFF"/>
                </a:solidFill>
              </a:rPr>
              <a:t>TF-IDF(word level, n-</a:t>
            </a:r>
            <a:r>
              <a:rPr lang="en-US" sz="2000" dirty="0" err="1">
                <a:solidFill>
                  <a:srgbClr val="FFFFFF"/>
                </a:solidFill>
              </a:rPr>
              <a:t>gram,char</a:t>
            </a:r>
            <a:r>
              <a:rPr lang="en-US" sz="2000" dirty="0">
                <a:solidFill>
                  <a:srgbClr val="FFFFFF"/>
                </a:solidFill>
              </a:rPr>
              <a:t> level)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Evaluation metrics: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Accuracy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F1-Score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2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553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Amazon Reviews Sentiment Analysis</vt:lpstr>
      <vt:lpstr>Problem Statement:</vt:lpstr>
      <vt:lpstr>Overview</vt:lpstr>
      <vt:lpstr>About dataset:</vt:lpstr>
      <vt:lpstr>Adopted steps</vt:lpstr>
      <vt:lpstr>Exploratory data analysis:</vt:lpstr>
      <vt:lpstr>EDA..</vt:lpstr>
      <vt:lpstr>EDA..</vt:lpstr>
      <vt:lpstr>Modelling:</vt:lpstr>
      <vt:lpstr>Models Comparison:</vt:lpstr>
      <vt:lpstr>F1-Score comparison:</vt:lpstr>
      <vt:lpstr>Let’s predict some reviews: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Chowdary</dc:creator>
  <cp:lastModifiedBy>Priyanka Chowdary</cp:lastModifiedBy>
  <cp:revision>24</cp:revision>
  <dcterms:created xsi:type="dcterms:W3CDTF">2021-07-31T08:34:47Z</dcterms:created>
  <dcterms:modified xsi:type="dcterms:W3CDTF">2021-08-01T23:16:26Z</dcterms:modified>
</cp:coreProperties>
</file>