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9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99B1"/>
    <a:srgbClr val="8FA1A3"/>
    <a:srgbClr val="9B9797"/>
    <a:srgbClr val="A9A5A5"/>
    <a:srgbClr val="49D642"/>
    <a:srgbClr val="B4C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32" y="258"/>
      </p:cViewPr>
      <p:guideLst>
        <p:guide orient="horz" pos="2183"/>
        <p:guide pos="3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2%20Generals\Personal%20Documents\Priye\Thesis\IOT_Connected%20Devic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2%20Generals\Personal%20Documents\Priye\Thesis\20191112_xlwt_Pictur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2%20Generals\Personal%20Documents\Priye\Thesis\20191112_xlwt_Pictur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2%20Generals\Personal%20Documents\Priye\Thesis\20191112_xlwt_Pictur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2%20Generals\Personal%20Documents\Priye\Thesis\20191112_xlwt_Pictur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2%20Generals\Personal%20Documents\Priye\Thesis\20191112_xlwt_Pictur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2%20Generals\Personal%20Documents\Priye\Thesis\20191112_xlwt_Pictur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2%20Generals\Personal%20Documents\Priye\Thesis\20191112_xlwt_Picture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World Population [Bn]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Sheet1!$C$3:$G$3</c:f>
              <c:numCache>
                <c:formatCode>General</c:formatCode>
                <c:ptCount val="5"/>
                <c:pt idx="0">
                  <c:v>2003</c:v>
                </c:pt>
                <c:pt idx="1">
                  <c:v>2010</c:v>
                </c:pt>
                <c:pt idx="2">
                  <c:v>2015</c:v>
                </c:pt>
                <c:pt idx="3">
                  <c:v>2020</c:v>
                </c:pt>
                <c:pt idx="4">
                  <c:v>2025</c:v>
                </c:pt>
              </c:numCache>
            </c:numRef>
          </c:cat>
          <c:val>
            <c:numRef>
              <c:f>Sheet1!$C$4:$G$4</c:f>
              <c:numCache>
                <c:formatCode>General</c:formatCode>
                <c:ptCount val="5"/>
                <c:pt idx="0">
                  <c:v>6.3</c:v>
                </c:pt>
                <c:pt idx="1">
                  <c:v>6.9</c:v>
                </c:pt>
                <c:pt idx="2">
                  <c:v>7.4</c:v>
                </c:pt>
                <c:pt idx="3">
                  <c:v>7.8</c:v>
                </c:pt>
                <c:pt idx="4">
                  <c:v>8.1999999999999993</c:v>
                </c:pt>
              </c:numCache>
            </c:numRef>
          </c:val>
        </c:ser>
        <c:ser>
          <c:idx val="1"/>
          <c:order val="1"/>
          <c:tx>
            <c:strRef>
              <c:f>Sheet1!$B$5</c:f>
              <c:strCache>
                <c:ptCount val="1"/>
                <c:pt idx="0">
                  <c:v>Connected Devices [Bn]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Sheet1!$C$3:$G$3</c:f>
              <c:numCache>
                <c:formatCode>General</c:formatCode>
                <c:ptCount val="5"/>
                <c:pt idx="0">
                  <c:v>2003</c:v>
                </c:pt>
                <c:pt idx="1">
                  <c:v>2010</c:v>
                </c:pt>
                <c:pt idx="2">
                  <c:v>2015</c:v>
                </c:pt>
                <c:pt idx="3">
                  <c:v>2020</c:v>
                </c:pt>
                <c:pt idx="4">
                  <c:v>2025</c:v>
                </c:pt>
              </c:numCache>
            </c:numRef>
          </c:cat>
          <c:val>
            <c:numRef>
              <c:f>Sheet1!$C$5:$G$5</c:f>
              <c:numCache>
                <c:formatCode>General</c:formatCode>
                <c:ptCount val="5"/>
                <c:pt idx="0">
                  <c:v>0.5</c:v>
                </c:pt>
                <c:pt idx="1">
                  <c:v>12.5</c:v>
                </c:pt>
                <c:pt idx="2">
                  <c:v>15.41</c:v>
                </c:pt>
                <c:pt idx="3">
                  <c:v>30.73</c:v>
                </c:pt>
                <c:pt idx="4">
                  <c:v>75.44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235353264"/>
        <c:axId val="235976632"/>
      </c:barChart>
      <c:lineChart>
        <c:grouping val="stacked"/>
        <c:varyColors val="0"/>
        <c:ser>
          <c:idx val="2"/>
          <c:order val="2"/>
          <c:tx>
            <c:strRef>
              <c:f>Sheet1!$B$6</c:f>
              <c:strCache>
                <c:ptCount val="1"/>
                <c:pt idx="0">
                  <c:v>Device Per Person [-]</c:v>
                </c:pt>
              </c:strCache>
            </c:strRef>
          </c:tx>
          <c:spPr>
            <a:ln w="4445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>
                  <a:lumMod val="75000"/>
                </a:schemeClr>
              </a:solidFill>
              <a:ln w="28575">
                <a:noFill/>
              </a:ln>
              <a:effectLst/>
            </c:spPr>
          </c:marker>
          <c:cat>
            <c:numRef>
              <c:f>Sheet1!$C$3:$G$3</c:f>
              <c:numCache>
                <c:formatCode>General</c:formatCode>
                <c:ptCount val="5"/>
                <c:pt idx="0">
                  <c:v>2003</c:v>
                </c:pt>
                <c:pt idx="1">
                  <c:v>2010</c:v>
                </c:pt>
                <c:pt idx="2">
                  <c:v>2015</c:v>
                </c:pt>
                <c:pt idx="3">
                  <c:v>2020</c:v>
                </c:pt>
                <c:pt idx="4">
                  <c:v>2025</c:v>
                </c:pt>
              </c:numCache>
            </c:numRef>
          </c:cat>
          <c:val>
            <c:numRef>
              <c:f>Sheet1!$C$6:$G$6</c:f>
              <c:numCache>
                <c:formatCode>0.00</c:formatCode>
                <c:ptCount val="5"/>
                <c:pt idx="0">
                  <c:v>7.9365079365079361E-2</c:v>
                </c:pt>
                <c:pt idx="1">
                  <c:v>1.8115942028985506</c:v>
                </c:pt>
                <c:pt idx="2">
                  <c:v>2.0824324324324324</c:v>
                </c:pt>
                <c:pt idx="3">
                  <c:v>3.93974358974359</c:v>
                </c:pt>
                <c:pt idx="4">
                  <c:v>9.2000000000000011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5977416"/>
        <c:axId val="235977024"/>
      </c:lineChart>
      <c:catAx>
        <c:axId val="235353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976632"/>
        <c:crosses val="autoZero"/>
        <c:auto val="1"/>
        <c:lblAlgn val="ctr"/>
        <c:lblOffset val="100"/>
        <c:noMultiLvlLbl val="0"/>
      </c:catAx>
      <c:valAx>
        <c:axId val="235976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err="1"/>
                  <a:t>COnnected</a:t>
                </a:r>
                <a:r>
                  <a:rPr lang="en-US" sz="2000" dirty="0"/>
                  <a:t> Devices [BILLION]/</a:t>
                </a:r>
              </a:p>
              <a:p>
                <a:pPr>
                  <a:defRPr sz="2000"/>
                </a:pPr>
                <a:r>
                  <a:rPr lang="en-US" sz="2000" dirty="0" err="1"/>
                  <a:t>Popultion</a:t>
                </a:r>
                <a:r>
                  <a:rPr lang="en-US" sz="2000" dirty="0"/>
                  <a:t> [Billion]</a:t>
                </a:r>
              </a:p>
            </c:rich>
          </c:tx>
          <c:layout>
            <c:manualLayout>
              <c:xMode val="edge"/>
              <c:yMode val="edge"/>
              <c:x val="0.13962945991543604"/>
              <c:y val="0.167883514073728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353264"/>
        <c:crosses val="autoZero"/>
        <c:crossBetween val="between"/>
      </c:valAx>
      <c:valAx>
        <c:axId val="235977024"/>
        <c:scaling>
          <c:orientation val="minMax"/>
          <c:max val="12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err="1" smtClean="0"/>
                  <a:t>Devicese</a:t>
                </a:r>
                <a:r>
                  <a:rPr lang="en-US" sz="2000" dirty="0" smtClean="0"/>
                  <a:t> Per person [-]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977416"/>
        <c:crosses val="max"/>
        <c:crossBetween val="between"/>
      </c:valAx>
      <c:catAx>
        <c:axId val="2359774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35977024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2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068554701073379"/>
          <c:y val="0.18051940521318574"/>
          <c:w val="0.54540898341421029"/>
          <c:h val="0.79869533564944062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IOT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Sheet1!$A$2:$A$15</c:f>
              <c:strCache>
                <c:ptCount val="14"/>
                <c:pt idx="0">
                  <c:v>AUGMENTED REALITY</c:v>
                </c:pt>
                <c:pt idx="1">
                  <c:v>BIG DATA &amp; ANALYTICS</c:v>
                </c:pt>
                <c:pt idx="2">
                  <c:v>AUTONOMOUS ROBOTS</c:v>
                </c:pt>
                <c:pt idx="3">
                  <c:v>SECURITY</c:v>
                </c:pt>
                <c:pt idx="4">
                  <c:v>MANUFACTURING</c:v>
                </c:pt>
                <c:pt idx="5">
                  <c:v>TRANSPORTATION</c:v>
                </c:pt>
                <c:pt idx="6">
                  <c:v>ENERGY</c:v>
                </c:pt>
                <c:pt idx="7">
                  <c:v>PUBLIC DOMAIN</c:v>
                </c:pt>
                <c:pt idx="8">
                  <c:v>HEALTH CARE</c:v>
                </c:pt>
                <c:pt idx="9">
                  <c:v>WEARABLES</c:v>
                </c:pt>
                <c:pt idx="10">
                  <c:v>SMART CITIES</c:v>
                </c:pt>
                <c:pt idx="11">
                  <c:v>SMART HOMES</c:v>
                </c:pt>
                <c:pt idx="12">
                  <c:v>ENTERTAINMENT</c:v>
                </c:pt>
                <c:pt idx="13">
                  <c:v>APPLIANCES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35</c:v>
                </c:pt>
                <c:pt idx="4">
                  <c:v>35</c:v>
                </c:pt>
                <c:pt idx="5">
                  <c:v>35</c:v>
                </c:pt>
                <c:pt idx="6">
                  <c:v>35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35</c:v>
                </c:pt>
                <c:pt idx="11">
                  <c:v>35</c:v>
                </c:pt>
                <c:pt idx="12">
                  <c:v>35</c:v>
                </c:pt>
                <c:pt idx="13">
                  <c:v>35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IIOT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Sheet1!$A$2:$A$15</c:f>
              <c:strCache>
                <c:ptCount val="14"/>
                <c:pt idx="0">
                  <c:v>AUGMENTED REALITY</c:v>
                </c:pt>
                <c:pt idx="1">
                  <c:v>BIG DATA &amp; ANALYTICS</c:v>
                </c:pt>
                <c:pt idx="2">
                  <c:v>AUTONOMOUS ROBOTS</c:v>
                </c:pt>
                <c:pt idx="3">
                  <c:v>SECURITY</c:v>
                </c:pt>
                <c:pt idx="4">
                  <c:v>MANUFACTURING</c:v>
                </c:pt>
                <c:pt idx="5">
                  <c:v>TRANSPORTATION</c:v>
                </c:pt>
                <c:pt idx="6">
                  <c:v>ENERGY</c:v>
                </c:pt>
                <c:pt idx="7">
                  <c:v>PUBLIC DOMAIN</c:v>
                </c:pt>
                <c:pt idx="8">
                  <c:v>HEALTH CARE</c:v>
                </c:pt>
                <c:pt idx="9">
                  <c:v>WEARABLES</c:v>
                </c:pt>
                <c:pt idx="10">
                  <c:v>SMART CITIES</c:v>
                </c:pt>
                <c:pt idx="11">
                  <c:v>SMART HOMES</c:v>
                </c:pt>
                <c:pt idx="12">
                  <c:v>ENTERTAINMENT</c:v>
                </c:pt>
                <c:pt idx="13">
                  <c:v>APPLIANCES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35</c:v>
                </c:pt>
                <c:pt idx="4">
                  <c:v>35</c:v>
                </c:pt>
                <c:pt idx="5">
                  <c:v>35</c:v>
                </c:pt>
                <c:pt idx="6">
                  <c:v>25</c:v>
                </c:pt>
                <c:pt idx="7">
                  <c:v>25</c:v>
                </c:pt>
                <c:pt idx="8">
                  <c:v>10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INDUSTRY 4.0</c:v>
                </c:pt>
              </c:strCache>
            </c:strRef>
          </c:tx>
          <c:spPr>
            <a:ln w="34925" cap="rnd">
              <a:solidFill>
                <a:srgbClr val="49D64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diamond"/>
            <c:size val="5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Sheet1!$A$2:$A$15</c:f>
              <c:strCache>
                <c:ptCount val="14"/>
                <c:pt idx="0">
                  <c:v>AUGMENTED REALITY</c:v>
                </c:pt>
                <c:pt idx="1">
                  <c:v>BIG DATA &amp; ANALYTICS</c:v>
                </c:pt>
                <c:pt idx="2">
                  <c:v>AUTONOMOUS ROBOTS</c:v>
                </c:pt>
                <c:pt idx="3">
                  <c:v>SECURITY</c:v>
                </c:pt>
                <c:pt idx="4">
                  <c:v>MANUFACTURING</c:v>
                </c:pt>
                <c:pt idx="5">
                  <c:v>TRANSPORTATION</c:v>
                </c:pt>
                <c:pt idx="6">
                  <c:v>ENERGY</c:v>
                </c:pt>
                <c:pt idx="7">
                  <c:v>PUBLIC DOMAIN</c:v>
                </c:pt>
                <c:pt idx="8">
                  <c:v>HEALTH CARE</c:v>
                </c:pt>
                <c:pt idx="9">
                  <c:v>WEARABLES</c:v>
                </c:pt>
                <c:pt idx="10">
                  <c:v>SMART CITIES</c:v>
                </c:pt>
                <c:pt idx="11">
                  <c:v>SMART HOMES</c:v>
                </c:pt>
                <c:pt idx="12">
                  <c:v>ENTERTAINMENT</c:v>
                </c:pt>
                <c:pt idx="13">
                  <c:v>APPLIANCES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35</c:v>
                </c:pt>
                <c:pt idx="1">
                  <c:v>35</c:v>
                </c:pt>
                <c:pt idx="2">
                  <c:v>35</c:v>
                </c:pt>
                <c:pt idx="3">
                  <c:v>35</c:v>
                </c:pt>
                <c:pt idx="4">
                  <c:v>35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9089176"/>
        <c:axId val="379089568"/>
      </c:radarChart>
      <c:catAx>
        <c:axId val="379089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089568"/>
        <c:crosses val="autoZero"/>
        <c:auto val="1"/>
        <c:lblAlgn val="ctr"/>
        <c:lblOffset val="100"/>
        <c:noMultiLvlLbl val="0"/>
      </c:catAx>
      <c:valAx>
        <c:axId val="37908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089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1.2299902311288175E-3"/>
          <c:y val="0"/>
          <c:w val="0.44762673366961592"/>
          <c:h val="6.59299080158636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350157243855857E-2"/>
          <c:y val="4.0293040293040296E-2"/>
          <c:w val="0.93020677342755498"/>
          <c:h val="0.5370727697499351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Frameworks_Concerns!$B$1:$BL$1</c:f>
              <c:strCache>
                <c:ptCount val="63"/>
                <c:pt idx="0">
                  <c:v>Communication</c:v>
                </c:pt>
                <c:pt idx="1">
                  <c:v>Privacy</c:v>
                </c:pt>
                <c:pt idx="2">
                  <c:v>Reliability</c:v>
                </c:pt>
                <c:pt idx="3">
                  <c:v>Scalability</c:v>
                </c:pt>
                <c:pt idx="4">
                  <c:v>Security</c:v>
                </c:pt>
                <c:pt idx="5">
                  <c:v>ServiceOrchestration</c:v>
                </c:pt>
                <c:pt idx="6">
                  <c:v>AI</c:v>
                </c:pt>
                <c:pt idx="7">
                  <c:v>Authentication</c:v>
                </c:pt>
                <c:pt idx="8">
                  <c:v>Authorization</c:v>
                </c:pt>
                <c:pt idx="9">
                  <c:v>Availability</c:v>
                </c:pt>
                <c:pt idx="10">
                  <c:v>BigDataApplications</c:v>
                </c:pt>
                <c:pt idx="11">
                  <c:v>CloudComputing</c:v>
                </c:pt>
                <c:pt idx="12">
                  <c:v>DataPublishing</c:v>
                </c:pt>
                <c:pt idx="13">
                  <c:v>MachineLearning</c:v>
                </c:pt>
                <c:pt idx="14">
                  <c:v>DataAnalytics</c:v>
                </c:pt>
                <c:pt idx="15">
                  <c:v>Interoperability</c:v>
                </c:pt>
                <c:pt idx="16">
                  <c:v>QualityOfService</c:v>
                </c:pt>
                <c:pt idx="17">
                  <c:v>DataSovereignty</c:v>
                </c:pt>
                <c:pt idx="18">
                  <c:v>IntegrityProtection</c:v>
                </c:pt>
                <c:pt idx="19">
                  <c:v>SecureCommunication</c:v>
                </c:pt>
                <c:pt idx="20">
                  <c:v>Trustworthiness</c:v>
                </c:pt>
                <c:pt idx="21">
                  <c:v>StreamProcessing</c:v>
                </c:pt>
                <c:pt idx="22">
                  <c:v>DataQuality</c:v>
                </c:pt>
                <c:pt idx="23">
                  <c:v>ProvenanceTracking</c:v>
                </c:pt>
                <c:pt idx="24">
                  <c:v>SemanticInteroperability</c:v>
                </c:pt>
                <c:pt idx="25">
                  <c:v>SyntacticInteroperability</c:v>
                </c:pt>
                <c:pt idx="26">
                  <c:v>DataAtRest</c:v>
                </c:pt>
                <c:pt idx="27">
                  <c:v>DataInMotion</c:v>
                </c:pt>
                <c:pt idx="28">
                  <c:v>DataProcessing</c:v>
                </c:pt>
                <c:pt idx="29">
                  <c:v>DataProtection</c:v>
                </c:pt>
                <c:pt idx="30">
                  <c:v>DataEconomy</c:v>
                </c:pt>
                <c:pt idx="31">
                  <c:v>IoT</c:v>
                </c:pt>
                <c:pt idx="32">
                  <c:v>BusinessContext</c:v>
                </c:pt>
                <c:pt idx="33">
                  <c:v>CardinalityOfDataSources</c:v>
                </c:pt>
                <c:pt idx="34">
                  <c:v>Certification</c:v>
                </c:pt>
                <c:pt idx="35">
                  <c:v>Compliance</c:v>
                </c:pt>
                <c:pt idx="36">
                  <c:v>Safety</c:v>
                </c:pt>
                <c:pt idx="37">
                  <c:v>DataAccessControl</c:v>
                </c:pt>
                <c:pt idx="38">
                  <c:v>DataDescription</c:v>
                </c:pt>
                <c:pt idx="39">
                  <c:v>DataDiscovery</c:v>
                </c:pt>
                <c:pt idx="40">
                  <c:v>DataMarkets</c:v>
                </c:pt>
                <c:pt idx="41">
                  <c:v>DataOwnership</c:v>
                </c:pt>
                <c:pt idx="42">
                  <c:v>DataUsageControl</c:v>
                </c:pt>
                <c:pt idx="43">
                  <c:v>EndpointDescription</c:v>
                </c:pt>
                <c:pt idx="44">
                  <c:v>EndpointInvocation</c:v>
                </c:pt>
                <c:pt idx="45">
                  <c:v>ExecutionVariability</c:v>
                </c:pt>
                <c:pt idx="46">
                  <c:v>UserInteraction</c:v>
                </c:pt>
                <c:pt idx="47">
                  <c:v>ServiceComposition</c:v>
                </c:pt>
                <c:pt idx="48">
                  <c:v>ServiceSelection</c:v>
                </c:pt>
                <c:pt idx="49">
                  <c:v>ServiceDeployment</c:v>
                </c:pt>
                <c:pt idx="50">
                  <c:v>IdentityManagement</c:v>
                </c:pt>
                <c:pt idx="51">
                  <c:v>LocalDataConfidentiality</c:v>
                </c:pt>
                <c:pt idx="52">
                  <c:v>Multilaterism</c:v>
                </c:pt>
                <c:pt idx="53">
                  <c:v>Resilience</c:v>
                </c:pt>
                <c:pt idx="54">
                  <c:v>RoleCategorization</c:v>
                </c:pt>
                <c:pt idx="55">
                  <c:v>ServiceChoreography</c:v>
                </c:pt>
                <c:pt idx="56">
                  <c:v>ServiceDiscovery</c:v>
                </c:pt>
                <c:pt idx="57">
                  <c:v>BusinessValue</c:v>
                </c:pt>
                <c:pt idx="58">
                  <c:v>MaintenanceCost</c:v>
                </c:pt>
                <c:pt idx="59">
                  <c:v>ProductLiability</c:v>
                </c:pt>
                <c:pt idx="60">
                  <c:v>ReturnOnInvestment</c:v>
                </c:pt>
                <c:pt idx="61">
                  <c:v>DynamicAdjustability</c:v>
                </c:pt>
                <c:pt idx="62">
                  <c:v>Evolvability</c:v>
                </c:pt>
              </c:strCache>
            </c:strRef>
          </c:cat>
          <c:val>
            <c:numRef>
              <c:f>Frameworks_Concerns!$B$24:$BL$24</c:f>
              <c:numCache>
                <c:formatCode>General</c:formatCode>
                <c:ptCount val="63"/>
                <c:pt idx="0">
                  <c:v>0.45671451225188159</c:v>
                </c:pt>
                <c:pt idx="1">
                  <c:v>0.34990786845740068</c:v>
                </c:pt>
                <c:pt idx="2">
                  <c:v>0.55557283462069618</c:v>
                </c:pt>
                <c:pt idx="3">
                  <c:v>0.66265375073417909</c:v>
                </c:pt>
                <c:pt idx="4">
                  <c:v>0.43684113465756064</c:v>
                </c:pt>
                <c:pt idx="5">
                  <c:v>0.56989056277232253</c:v>
                </c:pt>
                <c:pt idx="6">
                  <c:v>0.94677248099907396</c:v>
                </c:pt>
                <c:pt idx="7">
                  <c:v>0.94677248099907396</c:v>
                </c:pt>
                <c:pt idx="8">
                  <c:v>0.54330709814121803</c:v>
                </c:pt>
                <c:pt idx="9">
                  <c:v>0.94677248099907396</c:v>
                </c:pt>
                <c:pt idx="10">
                  <c:v>1</c:v>
                </c:pt>
                <c:pt idx="11">
                  <c:v>0.60981625550388674</c:v>
                </c:pt>
                <c:pt idx="12">
                  <c:v>1</c:v>
                </c:pt>
                <c:pt idx="13">
                  <c:v>1</c:v>
                </c:pt>
                <c:pt idx="14">
                  <c:v>0.42400565800369361</c:v>
                </c:pt>
                <c:pt idx="15">
                  <c:v>0.31554144568218817</c:v>
                </c:pt>
                <c:pt idx="16">
                  <c:v>0.78935651129221851</c:v>
                </c:pt>
                <c:pt idx="17">
                  <c:v>0.34880656687960898</c:v>
                </c:pt>
                <c:pt idx="18">
                  <c:v>0.51227315879930491</c:v>
                </c:pt>
                <c:pt idx="19">
                  <c:v>0.94677248099907396</c:v>
                </c:pt>
                <c:pt idx="20">
                  <c:v>0.32489924171261098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0.54299695145554749</c:v>
                </c:pt>
                <c:pt idx="25">
                  <c:v>0.65016743458985315</c:v>
                </c:pt>
                <c:pt idx="26">
                  <c:v>1</c:v>
                </c:pt>
                <c:pt idx="27">
                  <c:v>0.79517770358250683</c:v>
                </c:pt>
                <c:pt idx="28">
                  <c:v>0.70543175658023194</c:v>
                </c:pt>
                <c:pt idx="29">
                  <c:v>1</c:v>
                </c:pt>
                <c:pt idx="30">
                  <c:v>0.94677248099907396</c:v>
                </c:pt>
                <c:pt idx="31">
                  <c:v>0.4277014415821912</c:v>
                </c:pt>
                <c:pt idx="32">
                  <c:v>0.37875455709193689</c:v>
                </c:pt>
                <c:pt idx="33">
                  <c:v>0.78935651129221851</c:v>
                </c:pt>
                <c:pt idx="34">
                  <c:v>1</c:v>
                </c:pt>
                <c:pt idx="35">
                  <c:v>0.94677248099907396</c:v>
                </c:pt>
                <c:pt idx="36">
                  <c:v>0.48961735941727624</c:v>
                </c:pt>
                <c:pt idx="37">
                  <c:v>0.70543175658023194</c:v>
                </c:pt>
                <c:pt idx="38">
                  <c:v>0.94677248099907396</c:v>
                </c:pt>
                <c:pt idx="39">
                  <c:v>0.94677248099907396</c:v>
                </c:pt>
                <c:pt idx="40">
                  <c:v>1</c:v>
                </c:pt>
                <c:pt idx="41">
                  <c:v>1</c:v>
                </c:pt>
                <c:pt idx="42">
                  <c:v>0.78935651129221851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0.45948823875041939</c:v>
                </c:pt>
                <c:pt idx="48">
                  <c:v>1</c:v>
                </c:pt>
                <c:pt idx="49">
                  <c:v>0.94677248099907396</c:v>
                </c:pt>
                <c:pt idx="50">
                  <c:v>0.61170144855905439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0.52977332506454933</c:v>
                </c:pt>
                <c:pt idx="56">
                  <c:v>0.94677248099907396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0.66450657735674468</c:v>
                </c:pt>
                <c:pt idx="62">
                  <c:v>0.70543175658023194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3"/>
        <c:overlap val="4"/>
        <c:axId val="235978592"/>
        <c:axId val="235978984"/>
      </c:barChart>
      <c:catAx>
        <c:axId val="235978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/>
                  <a:t>Concerns</a:t>
                </a:r>
              </a:p>
            </c:rich>
          </c:tx>
          <c:layout>
            <c:manualLayout>
              <c:xMode val="edge"/>
              <c:yMode val="edge"/>
              <c:x val="0.46673999212202394"/>
              <c:y val="0.895865443945256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978984"/>
        <c:crosses val="autoZero"/>
        <c:auto val="1"/>
        <c:lblAlgn val="ctr"/>
        <c:lblOffset val="100"/>
        <c:noMultiLvlLbl val="0"/>
      </c:catAx>
      <c:valAx>
        <c:axId val="235978984"/>
        <c:scaling>
          <c:orientation val="minMax"/>
        </c:scaling>
        <c:delete val="0"/>
        <c:axPos val="l"/>
        <c:majorGridlines>
          <c:spPr>
            <a:ln w="190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/>
                  <a:t>SPECIFICITY</a:t>
                </a:r>
              </a:p>
            </c:rich>
          </c:tx>
          <c:layout>
            <c:manualLayout>
              <c:xMode val="edge"/>
              <c:yMode val="edge"/>
              <c:x val="8.647572143125155E-3"/>
              <c:y val="0.132204522995305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97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350157243855857E-2"/>
          <c:y val="4.0293040293040296E-2"/>
          <c:w val="0.93020677342755498"/>
          <c:h val="0.5370727697499351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Frameworks_Concerns!$B$1:$BL$1</c:f>
              <c:strCache>
                <c:ptCount val="63"/>
                <c:pt idx="0">
                  <c:v>Communication</c:v>
                </c:pt>
                <c:pt idx="1">
                  <c:v>Privacy</c:v>
                </c:pt>
                <c:pt idx="2">
                  <c:v>Reliability</c:v>
                </c:pt>
                <c:pt idx="3">
                  <c:v>Scalability</c:v>
                </c:pt>
                <c:pt idx="4">
                  <c:v>Security</c:v>
                </c:pt>
                <c:pt idx="5">
                  <c:v>ServiceOrchestration</c:v>
                </c:pt>
                <c:pt idx="6">
                  <c:v>AI</c:v>
                </c:pt>
                <c:pt idx="7">
                  <c:v>Authentication</c:v>
                </c:pt>
                <c:pt idx="8">
                  <c:v>Authorization</c:v>
                </c:pt>
                <c:pt idx="9">
                  <c:v>Availability</c:v>
                </c:pt>
                <c:pt idx="10">
                  <c:v>BigDataApplications</c:v>
                </c:pt>
                <c:pt idx="11">
                  <c:v>CloudComputing</c:v>
                </c:pt>
                <c:pt idx="12">
                  <c:v>DataPublishing</c:v>
                </c:pt>
                <c:pt idx="13">
                  <c:v>MachineLearning</c:v>
                </c:pt>
                <c:pt idx="14">
                  <c:v>DataAnalytics</c:v>
                </c:pt>
                <c:pt idx="15">
                  <c:v>Interoperability</c:v>
                </c:pt>
                <c:pt idx="16">
                  <c:v>QualityOfService</c:v>
                </c:pt>
                <c:pt idx="17">
                  <c:v>DataSovereignty</c:v>
                </c:pt>
                <c:pt idx="18">
                  <c:v>IntegrityProtection</c:v>
                </c:pt>
                <c:pt idx="19">
                  <c:v>SecureCommunication</c:v>
                </c:pt>
                <c:pt idx="20">
                  <c:v>Trustworthiness</c:v>
                </c:pt>
                <c:pt idx="21">
                  <c:v>StreamProcessing</c:v>
                </c:pt>
                <c:pt idx="22">
                  <c:v>DataQuality</c:v>
                </c:pt>
                <c:pt idx="23">
                  <c:v>ProvenanceTracking</c:v>
                </c:pt>
                <c:pt idx="24">
                  <c:v>SemanticInteroperability</c:v>
                </c:pt>
                <c:pt idx="25">
                  <c:v>SyntacticInteroperability</c:v>
                </c:pt>
                <c:pt idx="26">
                  <c:v>DataAtRest</c:v>
                </c:pt>
                <c:pt idx="27">
                  <c:v>DataInMotion</c:v>
                </c:pt>
                <c:pt idx="28">
                  <c:v>DataProcessing</c:v>
                </c:pt>
                <c:pt idx="29">
                  <c:v>DataProtection</c:v>
                </c:pt>
                <c:pt idx="30">
                  <c:v>DataEconomy</c:v>
                </c:pt>
                <c:pt idx="31">
                  <c:v>IoT</c:v>
                </c:pt>
                <c:pt idx="32">
                  <c:v>BusinessContext</c:v>
                </c:pt>
                <c:pt idx="33">
                  <c:v>CardinalityOfDataSources</c:v>
                </c:pt>
                <c:pt idx="34">
                  <c:v>Certification</c:v>
                </c:pt>
                <c:pt idx="35">
                  <c:v>Compliance</c:v>
                </c:pt>
                <c:pt idx="36">
                  <c:v>Safety</c:v>
                </c:pt>
                <c:pt idx="37">
                  <c:v>DataAccessControl</c:v>
                </c:pt>
                <c:pt idx="38">
                  <c:v>DataDescription</c:v>
                </c:pt>
                <c:pt idx="39">
                  <c:v>DataDiscovery</c:v>
                </c:pt>
                <c:pt idx="40">
                  <c:v>DataMarkets</c:v>
                </c:pt>
                <c:pt idx="41">
                  <c:v>DataOwnership</c:v>
                </c:pt>
                <c:pt idx="42">
                  <c:v>DataUsageControl</c:v>
                </c:pt>
                <c:pt idx="43">
                  <c:v>EndpointDescription</c:v>
                </c:pt>
                <c:pt idx="44">
                  <c:v>EndpointInvocation</c:v>
                </c:pt>
                <c:pt idx="45">
                  <c:v>ExecutionVariability</c:v>
                </c:pt>
                <c:pt idx="46">
                  <c:v>UserInteraction</c:v>
                </c:pt>
                <c:pt idx="47">
                  <c:v>ServiceComposition</c:v>
                </c:pt>
                <c:pt idx="48">
                  <c:v>ServiceSelection</c:v>
                </c:pt>
                <c:pt idx="49">
                  <c:v>ServiceDeployment</c:v>
                </c:pt>
                <c:pt idx="50">
                  <c:v>IdentityManagement</c:v>
                </c:pt>
                <c:pt idx="51">
                  <c:v>LocalDataConfidentiality</c:v>
                </c:pt>
                <c:pt idx="52">
                  <c:v>Multilaterism</c:v>
                </c:pt>
                <c:pt idx="53">
                  <c:v>Resilience</c:v>
                </c:pt>
                <c:pt idx="54">
                  <c:v>RoleCategorization</c:v>
                </c:pt>
                <c:pt idx="55">
                  <c:v>ServiceChoreography</c:v>
                </c:pt>
                <c:pt idx="56">
                  <c:v>ServiceDiscovery</c:v>
                </c:pt>
                <c:pt idx="57">
                  <c:v>BusinessValue</c:v>
                </c:pt>
                <c:pt idx="58">
                  <c:v>MaintenanceCost</c:v>
                </c:pt>
                <c:pt idx="59">
                  <c:v>ProductLiability</c:v>
                </c:pt>
                <c:pt idx="60">
                  <c:v>ReturnOnInvestment</c:v>
                </c:pt>
                <c:pt idx="61">
                  <c:v>DynamicAdjustability</c:v>
                </c:pt>
                <c:pt idx="62">
                  <c:v>Evolvability</c:v>
                </c:pt>
              </c:strCache>
            </c:strRef>
          </c:cat>
          <c:val>
            <c:numRef>
              <c:f>Frameworks_Concerns!$B$22:$BL$22</c:f>
              <c:numCache>
                <c:formatCode>General</c:formatCode>
                <c:ptCount val="63"/>
                <c:pt idx="0">
                  <c:v>10</c:v>
                </c:pt>
                <c:pt idx="1">
                  <c:v>8</c:v>
                </c:pt>
                <c:pt idx="2">
                  <c:v>3</c:v>
                </c:pt>
                <c:pt idx="3">
                  <c:v>5</c:v>
                </c:pt>
                <c:pt idx="4">
                  <c:v>12</c:v>
                </c:pt>
                <c:pt idx="5">
                  <c:v>6</c:v>
                </c:pt>
                <c:pt idx="6">
                  <c:v>2</c:v>
                </c:pt>
                <c:pt idx="7">
                  <c:v>7</c:v>
                </c:pt>
                <c:pt idx="8">
                  <c:v>6</c:v>
                </c:pt>
                <c:pt idx="9">
                  <c:v>6</c:v>
                </c:pt>
                <c:pt idx="10">
                  <c:v>3</c:v>
                </c:pt>
                <c:pt idx="11">
                  <c:v>5</c:v>
                </c:pt>
                <c:pt idx="12">
                  <c:v>1</c:v>
                </c:pt>
                <c:pt idx="13">
                  <c:v>1</c:v>
                </c:pt>
                <c:pt idx="14">
                  <c:v>8</c:v>
                </c:pt>
                <c:pt idx="15">
                  <c:v>12</c:v>
                </c:pt>
                <c:pt idx="16">
                  <c:v>5</c:v>
                </c:pt>
                <c:pt idx="17">
                  <c:v>6</c:v>
                </c:pt>
                <c:pt idx="18">
                  <c:v>7</c:v>
                </c:pt>
                <c:pt idx="19">
                  <c:v>7</c:v>
                </c:pt>
                <c:pt idx="20">
                  <c:v>12</c:v>
                </c:pt>
                <c:pt idx="21">
                  <c:v>5</c:v>
                </c:pt>
                <c:pt idx="22">
                  <c:v>2</c:v>
                </c:pt>
                <c:pt idx="23">
                  <c:v>3</c:v>
                </c:pt>
                <c:pt idx="24">
                  <c:v>9</c:v>
                </c:pt>
                <c:pt idx="25">
                  <c:v>10</c:v>
                </c:pt>
                <c:pt idx="26">
                  <c:v>3</c:v>
                </c:pt>
                <c:pt idx="27">
                  <c:v>4</c:v>
                </c:pt>
                <c:pt idx="28">
                  <c:v>6</c:v>
                </c:pt>
                <c:pt idx="29">
                  <c:v>2</c:v>
                </c:pt>
                <c:pt idx="30">
                  <c:v>1</c:v>
                </c:pt>
                <c:pt idx="31">
                  <c:v>3</c:v>
                </c:pt>
                <c:pt idx="32">
                  <c:v>7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3</c:v>
                </c:pt>
                <c:pt idx="37">
                  <c:v>4</c:v>
                </c:pt>
                <c:pt idx="38">
                  <c:v>2</c:v>
                </c:pt>
                <c:pt idx="39">
                  <c:v>3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3</c:v>
                </c:pt>
                <c:pt idx="44">
                  <c:v>5</c:v>
                </c:pt>
                <c:pt idx="45">
                  <c:v>0</c:v>
                </c:pt>
                <c:pt idx="46">
                  <c:v>3</c:v>
                </c:pt>
                <c:pt idx="47">
                  <c:v>7</c:v>
                </c:pt>
                <c:pt idx="48">
                  <c:v>1</c:v>
                </c:pt>
                <c:pt idx="49">
                  <c:v>5</c:v>
                </c:pt>
                <c:pt idx="50">
                  <c:v>9</c:v>
                </c:pt>
                <c:pt idx="51">
                  <c:v>0</c:v>
                </c:pt>
                <c:pt idx="52">
                  <c:v>1</c:v>
                </c:pt>
                <c:pt idx="53">
                  <c:v>2</c:v>
                </c:pt>
                <c:pt idx="54">
                  <c:v>4</c:v>
                </c:pt>
                <c:pt idx="55">
                  <c:v>4</c:v>
                </c:pt>
                <c:pt idx="56">
                  <c:v>1</c:v>
                </c:pt>
                <c:pt idx="57">
                  <c:v>2</c:v>
                </c:pt>
                <c:pt idx="58">
                  <c:v>3</c:v>
                </c:pt>
                <c:pt idx="59">
                  <c:v>1</c:v>
                </c:pt>
                <c:pt idx="60">
                  <c:v>1</c:v>
                </c:pt>
                <c:pt idx="61">
                  <c:v>3</c:v>
                </c:pt>
                <c:pt idx="6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3"/>
        <c:overlap val="4"/>
        <c:axId val="235979768"/>
        <c:axId val="235980160"/>
      </c:barChart>
      <c:catAx>
        <c:axId val="235979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/>
                  <a:t>Concerns</a:t>
                </a:r>
              </a:p>
            </c:rich>
          </c:tx>
          <c:layout>
            <c:manualLayout>
              <c:xMode val="edge"/>
              <c:yMode val="edge"/>
              <c:x val="0.46673999212202394"/>
              <c:y val="0.895865443945256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980160"/>
        <c:crosses val="autoZero"/>
        <c:auto val="1"/>
        <c:lblAlgn val="ctr"/>
        <c:lblOffset val="100"/>
        <c:noMultiLvlLbl val="0"/>
      </c:catAx>
      <c:valAx>
        <c:axId val="235980160"/>
        <c:scaling>
          <c:orientation val="minMax"/>
        </c:scaling>
        <c:delete val="0"/>
        <c:axPos val="l"/>
        <c:majorGridlines>
          <c:spPr>
            <a:ln w="190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dirty="0" smtClean="0"/>
                  <a:t>Frequency</a:t>
                </a:r>
                <a:endParaRPr lang="en-US" sz="3200" dirty="0"/>
              </a:p>
            </c:rich>
          </c:tx>
          <c:layout>
            <c:manualLayout>
              <c:xMode val="edge"/>
              <c:yMode val="edge"/>
              <c:x val="9.1164553375650721E-3"/>
              <c:y val="8.92855483307363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979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55177075302771"/>
          <c:y val="4.0293040293040296E-2"/>
          <c:w val="0.86674355405111025"/>
          <c:h val="0.464470197161130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Frameworks_Concerns!$FH$1</c:f>
              <c:strCache>
                <c:ptCount val="1"/>
                <c:pt idx="0">
                  <c:v>specificity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Frameworks_Concerns!$A$2:$A$19</c:f>
              <c:strCache>
                <c:ptCount val="18"/>
                <c:pt idx="0">
                  <c:v>AdministrationShell</c:v>
                </c:pt>
                <c:pt idx="1">
                  <c:v>NISTInitiative</c:v>
                </c:pt>
                <c:pt idx="2">
                  <c:v>ISA95</c:v>
                </c:pt>
                <c:pt idx="3">
                  <c:v>RAMI</c:v>
                </c:pt>
                <c:pt idx="4">
                  <c:v>IIRA</c:v>
                </c:pt>
                <c:pt idx="5">
                  <c:v>BdvaSira</c:v>
                </c:pt>
                <c:pt idx="6">
                  <c:v>FIWARE</c:v>
                </c:pt>
                <c:pt idx="7">
                  <c:v>EdgecrossArchitecture</c:v>
                </c:pt>
                <c:pt idx="8">
                  <c:v>xTee</c:v>
                </c:pt>
                <c:pt idx="9">
                  <c:v>DtpArchitecture</c:v>
                </c:pt>
                <c:pt idx="10">
                  <c:v>DmaArchitecture</c:v>
                </c:pt>
                <c:pt idx="11">
                  <c:v>IotaReferenceArchitecture</c:v>
                </c:pt>
                <c:pt idx="12">
                  <c:v>IVRA</c:v>
                </c:pt>
                <c:pt idx="13">
                  <c:v>OceanProtocol</c:v>
                </c:pt>
                <c:pt idx="14">
                  <c:v>OpenFogReferenceArchitecture</c:v>
                </c:pt>
                <c:pt idx="15">
                  <c:v>ArrowheadFramework</c:v>
                </c:pt>
                <c:pt idx="16">
                  <c:v>IDSRAMReferenceArchitectureModel</c:v>
                </c:pt>
                <c:pt idx="17">
                  <c:v>OcfFramework</c:v>
                </c:pt>
              </c:strCache>
            </c:strRef>
          </c:cat>
          <c:val>
            <c:numRef>
              <c:f>Frameworks_Concerns!$FH$2:$FH$19</c:f>
              <c:numCache>
                <c:formatCode>General</c:formatCode>
                <c:ptCount val="18"/>
                <c:pt idx="0">
                  <c:v>0.62055449432189036</c:v>
                </c:pt>
                <c:pt idx="1">
                  <c:v>0</c:v>
                </c:pt>
                <c:pt idx="2">
                  <c:v>0</c:v>
                </c:pt>
                <c:pt idx="3">
                  <c:v>0.69058742195258249</c:v>
                </c:pt>
                <c:pt idx="4">
                  <c:v>0.78290803351975335</c:v>
                </c:pt>
                <c:pt idx="5">
                  <c:v>0.69970185377941607</c:v>
                </c:pt>
                <c:pt idx="6">
                  <c:v>0.68336583583177291</c:v>
                </c:pt>
                <c:pt idx="7">
                  <c:v>0.54995489757999094</c:v>
                </c:pt>
                <c:pt idx="8">
                  <c:v>0.66285245369329182</c:v>
                </c:pt>
                <c:pt idx="9">
                  <c:v>0.65286449517347978</c:v>
                </c:pt>
                <c:pt idx="10">
                  <c:v>0.69595674554301878</c:v>
                </c:pt>
                <c:pt idx="11">
                  <c:v>0.67468706789203714</c:v>
                </c:pt>
                <c:pt idx="12">
                  <c:v>0.77487013872050647</c:v>
                </c:pt>
                <c:pt idx="13">
                  <c:v>0.66875817253937142</c:v>
                </c:pt>
                <c:pt idx="14">
                  <c:v>0.68819274421332433</c:v>
                </c:pt>
                <c:pt idx="15">
                  <c:v>0</c:v>
                </c:pt>
                <c:pt idx="16">
                  <c:v>0.61955760595872444</c:v>
                </c:pt>
                <c:pt idx="1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3"/>
        <c:overlap val="4"/>
        <c:axId val="236249944"/>
        <c:axId val="236250336"/>
      </c:barChart>
      <c:catAx>
        <c:axId val="236249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/>
                  <a:t>FRAMEWORK</a:t>
                </a:r>
              </a:p>
            </c:rich>
          </c:tx>
          <c:layout>
            <c:manualLayout>
              <c:xMode val="edge"/>
              <c:yMode val="edge"/>
              <c:x val="0.40071029420625487"/>
              <c:y val="0.91198847265716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250336"/>
        <c:crosses val="autoZero"/>
        <c:auto val="1"/>
        <c:lblAlgn val="ctr"/>
        <c:lblOffset val="100"/>
        <c:noMultiLvlLbl val="0"/>
      </c:catAx>
      <c:valAx>
        <c:axId val="236250336"/>
        <c:scaling>
          <c:orientation val="minMax"/>
        </c:scaling>
        <c:delete val="0"/>
        <c:axPos val="l"/>
        <c:majorGridlines>
          <c:spPr>
            <a:ln w="190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/>
                  <a:t>SPECIFICITY</a:t>
                </a:r>
              </a:p>
            </c:rich>
          </c:tx>
          <c:layout>
            <c:manualLayout>
              <c:xMode val="edge"/>
              <c:yMode val="edge"/>
              <c:x val="8.647572143125155E-3"/>
              <c:y val="0.132204522995305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24994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92122261755966"/>
          <c:y val="4.0293040293040296E-2"/>
          <c:w val="0.86685880787990122"/>
          <c:h val="0.46598558299855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Frameworks_Concerns!$FH$1</c:f>
              <c:strCache>
                <c:ptCount val="1"/>
                <c:pt idx="0">
                  <c:v>specificity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Frameworks_Concerns!$A$2:$A$19</c:f>
              <c:strCache>
                <c:ptCount val="18"/>
                <c:pt idx="0">
                  <c:v>AdministrationShell</c:v>
                </c:pt>
                <c:pt idx="1">
                  <c:v>NISTInitiative</c:v>
                </c:pt>
                <c:pt idx="2">
                  <c:v>ISA95</c:v>
                </c:pt>
                <c:pt idx="3">
                  <c:v>RAMI</c:v>
                </c:pt>
                <c:pt idx="4">
                  <c:v>IIRA</c:v>
                </c:pt>
                <c:pt idx="5">
                  <c:v>BdvaSira</c:v>
                </c:pt>
                <c:pt idx="6">
                  <c:v>FIWARE</c:v>
                </c:pt>
                <c:pt idx="7">
                  <c:v>EdgecrossArchitecture</c:v>
                </c:pt>
                <c:pt idx="8">
                  <c:v>xTee</c:v>
                </c:pt>
                <c:pt idx="9">
                  <c:v>DtpArchitecture</c:v>
                </c:pt>
                <c:pt idx="10">
                  <c:v>DmaArchitecture</c:v>
                </c:pt>
                <c:pt idx="11">
                  <c:v>IotaReferenceArchitecture</c:v>
                </c:pt>
                <c:pt idx="12">
                  <c:v>IVRA</c:v>
                </c:pt>
                <c:pt idx="13">
                  <c:v>OceanProtocol</c:v>
                </c:pt>
                <c:pt idx="14">
                  <c:v>OpenFogReferenceArchitecture</c:v>
                </c:pt>
                <c:pt idx="15">
                  <c:v>ArrowheadFramework</c:v>
                </c:pt>
                <c:pt idx="16">
                  <c:v>IDSRAMReferenceArchitectureModel</c:v>
                </c:pt>
                <c:pt idx="17">
                  <c:v>OcfFramework</c:v>
                </c:pt>
              </c:strCache>
            </c:strRef>
          </c:cat>
          <c:val>
            <c:numRef>
              <c:f>Frameworks_Concerns!$FG$2:$FG$19</c:f>
              <c:numCache>
                <c:formatCode>General</c:formatCode>
                <c:ptCount val="18"/>
                <c:pt idx="0">
                  <c:v>19</c:v>
                </c:pt>
                <c:pt idx="1">
                  <c:v>0</c:v>
                </c:pt>
                <c:pt idx="2">
                  <c:v>0</c:v>
                </c:pt>
                <c:pt idx="3">
                  <c:v>24</c:v>
                </c:pt>
                <c:pt idx="4">
                  <c:v>65</c:v>
                </c:pt>
                <c:pt idx="5">
                  <c:v>29</c:v>
                </c:pt>
                <c:pt idx="6">
                  <c:v>36</c:v>
                </c:pt>
                <c:pt idx="7">
                  <c:v>7</c:v>
                </c:pt>
                <c:pt idx="8">
                  <c:v>11</c:v>
                </c:pt>
                <c:pt idx="9">
                  <c:v>12</c:v>
                </c:pt>
                <c:pt idx="10">
                  <c:v>12</c:v>
                </c:pt>
                <c:pt idx="11">
                  <c:v>31</c:v>
                </c:pt>
                <c:pt idx="12">
                  <c:v>8</c:v>
                </c:pt>
                <c:pt idx="13">
                  <c:v>21</c:v>
                </c:pt>
                <c:pt idx="14">
                  <c:v>20</c:v>
                </c:pt>
                <c:pt idx="15">
                  <c:v>0</c:v>
                </c:pt>
                <c:pt idx="16">
                  <c:v>19</c:v>
                </c:pt>
                <c:pt idx="1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3"/>
        <c:overlap val="4"/>
        <c:axId val="236251120"/>
        <c:axId val="236251512"/>
      </c:barChart>
      <c:catAx>
        <c:axId val="236251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/>
                  <a:t>FRAMEWORK</a:t>
                </a:r>
              </a:p>
            </c:rich>
          </c:tx>
          <c:layout>
            <c:manualLayout>
              <c:xMode val="edge"/>
              <c:yMode val="edge"/>
              <c:x val="0.42379149562699781"/>
              <c:y val="0.91963084340481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251512"/>
        <c:crosses val="autoZero"/>
        <c:auto val="1"/>
        <c:lblAlgn val="ctr"/>
        <c:lblOffset val="100"/>
        <c:noMultiLvlLbl val="0"/>
      </c:catAx>
      <c:valAx>
        <c:axId val="236251512"/>
        <c:scaling>
          <c:orientation val="minMax"/>
        </c:scaling>
        <c:delete val="0"/>
        <c:axPos val="l"/>
        <c:majorGridlines>
          <c:spPr>
            <a:ln w="190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dirty="0" smtClean="0"/>
                  <a:t>Number</a:t>
                </a:r>
                <a:r>
                  <a:rPr lang="en-US" sz="3200" baseline="0" dirty="0" smtClean="0"/>
                  <a:t> </a:t>
                </a:r>
                <a:r>
                  <a:rPr lang="en-US" sz="3200" baseline="0" dirty="0"/>
                  <a:t>Of </a:t>
                </a:r>
                <a:r>
                  <a:rPr lang="en-US" sz="3200" baseline="0" dirty="0" err="1"/>
                  <a:t>COncerns</a:t>
                </a:r>
                <a:endParaRPr lang="en-US" sz="3200" dirty="0"/>
              </a:p>
            </c:rich>
          </c:tx>
          <c:layout>
            <c:manualLayout>
              <c:xMode val="edge"/>
              <c:yMode val="edge"/>
              <c:x val="8.6475133136711749E-3"/>
              <c:y val="1.32750086051891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251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79559609251958"/>
          <c:y val="4.0886340893471866E-2"/>
          <c:w val="0.75812347545345382"/>
          <c:h val="0.54465674547046017"/>
        </c:manualLayout>
      </c:layout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cat>
            <c:strRef>
              <c:f>Concerns_Heirarchy!$B$165:$K$165</c:f>
              <c:strCache>
                <c:ptCount val="10"/>
                <c:pt idx="0">
                  <c:v>DeviceAuthentication</c:v>
                </c:pt>
                <c:pt idx="1">
                  <c:v>Authentication</c:v>
                </c:pt>
                <c:pt idx="2">
                  <c:v>IdentityManagement</c:v>
                </c:pt>
                <c:pt idx="3">
                  <c:v>NonRepudiation</c:v>
                </c:pt>
                <c:pt idx="4">
                  <c:v>IntegrityProtection</c:v>
                </c:pt>
                <c:pt idx="5">
                  <c:v>DeviceSecurity</c:v>
                </c:pt>
                <c:pt idx="6">
                  <c:v>Objects_Safety_and_security</c:v>
                </c:pt>
                <c:pt idx="7">
                  <c:v>Security</c:v>
                </c:pt>
                <c:pt idx="8">
                  <c:v>Privacy</c:v>
                </c:pt>
                <c:pt idx="9">
                  <c:v>DataSovereignty</c:v>
                </c:pt>
              </c:strCache>
            </c:strRef>
          </c:cat>
          <c:val>
            <c:numRef>
              <c:f>Concerns_Heirarchy!$B$166:$K$166</c:f>
              <c:numCache>
                <c:formatCode>General</c:formatCode>
                <c:ptCount val="10"/>
                <c:pt idx="0">
                  <c:v>1</c:v>
                </c:pt>
                <c:pt idx="1">
                  <c:v>0.94677248099907396</c:v>
                </c:pt>
                <c:pt idx="2">
                  <c:v>0.61170144855905439</c:v>
                </c:pt>
                <c:pt idx="3">
                  <c:v>0.59143603067467165</c:v>
                </c:pt>
                <c:pt idx="4">
                  <c:v>0.51227315879930491</c:v>
                </c:pt>
                <c:pt idx="5">
                  <c:v>0.50409590488850331</c:v>
                </c:pt>
                <c:pt idx="6">
                  <c:v>0.49657384827228712</c:v>
                </c:pt>
                <c:pt idx="7">
                  <c:v>0.43684113465756064</c:v>
                </c:pt>
                <c:pt idx="8">
                  <c:v>0.34990786845740068</c:v>
                </c:pt>
                <c:pt idx="9">
                  <c:v>0.34880656687960898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6252296"/>
        <c:axId val="236252688"/>
      </c:lineChart>
      <c:catAx>
        <c:axId val="236252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CONCERNS</a:t>
                </a:r>
              </a:p>
            </c:rich>
          </c:tx>
          <c:layout>
            <c:manualLayout>
              <c:xMode val="edge"/>
              <c:yMode val="edge"/>
              <c:x val="0.4991175656414894"/>
              <c:y val="0.890229233388944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252688"/>
        <c:crosses val="autoZero"/>
        <c:auto val="1"/>
        <c:lblAlgn val="ctr"/>
        <c:lblOffset val="100"/>
        <c:noMultiLvlLbl val="0"/>
      </c:catAx>
      <c:valAx>
        <c:axId val="23625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SPECIFICITY</a:t>
                </a:r>
              </a:p>
            </c:rich>
          </c:tx>
          <c:layout>
            <c:manualLayout>
              <c:xMode val="edge"/>
              <c:yMode val="edge"/>
              <c:x val="3.0298767907094928E-2"/>
              <c:y val="0.178315099720011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252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79559609251958"/>
          <c:y val="4.0886340893471866E-2"/>
          <c:w val="0.75812347545345382"/>
          <c:h val="0.54465674547046017"/>
        </c:manualLayout>
      </c:layout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cat>
            <c:strRef>
              <c:f>Concerns_Heirarchy!$B$169:$J$169</c:f>
              <c:strCache>
                <c:ptCount val="9"/>
                <c:pt idx="0">
                  <c:v>MultipleIdentities</c:v>
                </c:pt>
                <c:pt idx="1">
                  <c:v>IdentityManagement</c:v>
                </c:pt>
                <c:pt idx="2">
                  <c:v>NonRepudiation</c:v>
                </c:pt>
                <c:pt idx="3">
                  <c:v>IntegrityProtection</c:v>
                </c:pt>
                <c:pt idx="4">
                  <c:v>DeviceSecurity</c:v>
                </c:pt>
                <c:pt idx="5">
                  <c:v>Objects_Safety_and_security</c:v>
                </c:pt>
                <c:pt idx="6">
                  <c:v>Security</c:v>
                </c:pt>
                <c:pt idx="7">
                  <c:v>Privacy</c:v>
                </c:pt>
                <c:pt idx="8">
                  <c:v>Trustworthiness</c:v>
                </c:pt>
              </c:strCache>
            </c:strRef>
          </c:cat>
          <c:val>
            <c:numRef>
              <c:f>Concerns_Heirarchy!$B$170:$J$170</c:f>
              <c:numCache>
                <c:formatCode>General</c:formatCode>
                <c:ptCount val="9"/>
                <c:pt idx="0">
                  <c:v>1</c:v>
                </c:pt>
                <c:pt idx="1">
                  <c:v>0.61170144855905439</c:v>
                </c:pt>
                <c:pt idx="2">
                  <c:v>0.59143603067467165</c:v>
                </c:pt>
                <c:pt idx="3">
                  <c:v>0.51227315879930491</c:v>
                </c:pt>
                <c:pt idx="4">
                  <c:v>0.50409590488850331</c:v>
                </c:pt>
                <c:pt idx="5">
                  <c:v>0.49657384827228712</c:v>
                </c:pt>
                <c:pt idx="6">
                  <c:v>0.43684113465756064</c:v>
                </c:pt>
                <c:pt idx="7">
                  <c:v>0.34990786845740068</c:v>
                </c:pt>
                <c:pt idx="8">
                  <c:v>0.32489924171261098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6783208"/>
        <c:axId val="236783600"/>
      </c:lineChart>
      <c:catAx>
        <c:axId val="236783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CONCERNS</a:t>
                </a:r>
              </a:p>
            </c:rich>
          </c:tx>
          <c:layout>
            <c:manualLayout>
              <c:xMode val="edge"/>
              <c:yMode val="edge"/>
              <c:x val="0.4991175656414894"/>
              <c:y val="0.890229233388944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783600"/>
        <c:crosses val="autoZero"/>
        <c:auto val="1"/>
        <c:lblAlgn val="ctr"/>
        <c:lblOffset val="100"/>
        <c:noMultiLvlLbl val="0"/>
      </c:catAx>
      <c:valAx>
        <c:axId val="23678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SPECIFICITY</a:t>
                </a:r>
              </a:p>
            </c:rich>
          </c:tx>
          <c:layout>
            <c:manualLayout>
              <c:xMode val="edge"/>
              <c:yMode val="edge"/>
              <c:x val="3.0298767907094928E-2"/>
              <c:y val="0.178315099720011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783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Frameworks_Covers_Concerns!$O$4</c:f>
              <c:strCache>
                <c:ptCount val="1"/>
                <c:pt idx="0">
                  <c:v>NUMBER OF SUB-CONCERNS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Frameworks_Covers_Concerns!$P$3:$U$3</c:f>
              <c:strCache>
                <c:ptCount val="6"/>
                <c:pt idx="0">
                  <c:v>DataSovereignty</c:v>
                </c:pt>
                <c:pt idx="1">
                  <c:v>IoT</c:v>
                </c:pt>
                <c:pt idx="2">
                  <c:v>Trustworthiness</c:v>
                </c:pt>
                <c:pt idx="3">
                  <c:v>DataAnalytics</c:v>
                </c:pt>
                <c:pt idx="4">
                  <c:v>Interoperability</c:v>
                </c:pt>
                <c:pt idx="5">
                  <c:v>BusinessContext</c:v>
                </c:pt>
              </c:strCache>
            </c:strRef>
          </c:cat>
          <c:val>
            <c:numRef>
              <c:f>Frameworks_Covers_Concerns!$P$4:$U$4</c:f>
              <c:numCache>
                <c:formatCode>0</c:formatCode>
                <c:ptCount val="6"/>
                <c:pt idx="0">
                  <c:v>38</c:v>
                </c:pt>
                <c:pt idx="1">
                  <c:v>18</c:v>
                </c:pt>
                <c:pt idx="2">
                  <c:v>48</c:v>
                </c:pt>
                <c:pt idx="3">
                  <c:v>19</c:v>
                </c:pt>
                <c:pt idx="4">
                  <c:v>52</c:v>
                </c:pt>
                <c:pt idx="5">
                  <c:v>26</c:v>
                </c:pt>
              </c:numCache>
            </c:numRef>
          </c:val>
        </c:ser>
        <c:ser>
          <c:idx val="2"/>
          <c:order val="2"/>
          <c:tx>
            <c:strRef>
              <c:f>Frameworks_Covers_Concerns!$O$6</c:f>
              <c:strCache>
                <c:ptCount val="1"/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Frameworks_Covers_Concerns!$P$3:$U$3</c:f>
              <c:strCache>
                <c:ptCount val="6"/>
                <c:pt idx="0">
                  <c:v>DataSovereignty</c:v>
                </c:pt>
                <c:pt idx="1">
                  <c:v>IoT</c:v>
                </c:pt>
                <c:pt idx="2">
                  <c:v>Trustworthiness</c:v>
                </c:pt>
                <c:pt idx="3">
                  <c:v>DataAnalytics</c:v>
                </c:pt>
                <c:pt idx="4">
                  <c:v>Interoperability</c:v>
                </c:pt>
                <c:pt idx="5">
                  <c:v>BusinessContext</c:v>
                </c:pt>
              </c:strCache>
            </c:strRef>
          </c:cat>
          <c:val>
            <c:numRef>
              <c:f>Frameworks_Covers_Concerns!$P$6:$U$6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100"/>
        <c:axId val="236784384"/>
        <c:axId val="236784776"/>
      </c:barChart>
      <c:barChart>
        <c:barDir val="col"/>
        <c:grouping val="clustered"/>
        <c:varyColors val="0"/>
        <c:ser>
          <c:idx val="1"/>
          <c:order val="1"/>
          <c:tx>
            <c:strRef>
              <c:f>Frameworks_Covers_Concerns!$O$5</c:f>
              <c:strCache>
                <c:ptCount val="1"/>
                <c:pt idx="0">
                  <c:v>SPECIFICITY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Frameworks_Covers_Concerns!$P$3:$U$3</c:f>
              <c:strCache>
                <c:ptCount val="6"/>
                <c:pt idx="0">
                  <c:v>DataSovereignty</c:v>
                </c:pt>
                <c:pt idx="1">
                  <c:v>IoT</c:v>
                </c:pt>
                <c:pt idx="2">
                  <c:v>Trustworthiness</c:v>
                </c:pt>
                <c:pt idx="3">
                  <c:v>DataAnalytics</c:v>
                </c:pt>
                <c:pt idx="4">
                  <c:v>Interoperability</c:v>
                </c:pt>
                <c:pt idx="5">
                  <c:v>BusinessContext</c:v>
                </c:pt>
              </c:strCache>
            </c:strRef>
          </c:cat>
          <c:val>
            <c:numRef>
              <c:f>Frameworks_Covers_Concerns!$P$5:$U$5</c:f>
              <c:numCache>
                <c:formatCode>General</c:formatCode>
                <c:ptCount val="6"/>
                <c:pt idx="0">
                  <c:v>0.34880656687960898</c:v>
                </c:pt>
                <c:pt idx="1">
                  <c:v>0.4277014415821912</c:v>
                </c:pt>
                <c:pt idx="2">
                  <c:v>0.32489924171261098</c:v>
                </c:pt>
                <c:pt idx="3">
                  <c:v>0.42400565800369361</c:v>
                </c:pt>
                <c:pt idx="4">
                  <c:v>0.31554144568218817</c:v>
                </c:pt>
                <c:pt idx="5">
                  <c:v>0.37875455709193689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9"/>
        <c:overlap val="1"/>
        <c:axId val="236785560"/>
        <c:axId val="236785168"/>
      </c:barChart>
      <c:catAx>
        <c:axId val="236784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TOP CONCERNS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784776"/>
        <c:crosses val="autoZero"/>
        <c:auto val="1"/>
        <c:lblAlgn val="ctr"/>
        <c:lblOffset val="100"/>
        <c:noMultiLvlLbl val="0"/>
      </c:catAx>
      <c:valAx>
        <c:axId val="236784776"/>
        <c:scaling>
          <c:orientation val="minMax"/>
        </c:scaling>
        <c:delete val="0"/>
        <c:axPos val="l"/>
        <c:majorGridlines>
          <c:spPr>
            <a:ln w="190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NUMBER OF</a:t>
                </a:r>
                <a:r>
                  <a:rPr lang="en-US" sz="1600" baseline="0"/>
                  <a:t> SUB-CONCERNS</a:t>
                </a:r>
                <a:endParaRPr 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784384"/>
        <c:crosses val="autoZero"/>
        <c:crossBetween val="between"/>
      </c:valAx>
      <c:valAx>
        <c:axId val="23678516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SPECIFICITY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785560"/>
        <c:crosses val="max"/>
        <c:crossBetween val="between"/>
      </c:valAx>
      <c:catAx>
        <c:axId val="236785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367851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486527612879609"/>
          <c:y val="0.88425316725491043"/>
          <c:w val="0.43026944774240777"/>
          <c:h val="6.78991595854542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1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/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12C6C-B3CB-4F1A-BE22-18FB2BD590D7}" type="doc">
      <dgm:prSet loTypeId="urn:microsoft.com/office/officeart/2005/8/layout/hProcess7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1020844-DCF5-482D-8D89-B54C18FFBE81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de-DE" dirty="0" smtClean="0"/>
            <a:t>Management</a:t>
          </a:r>
          <a:endParaRPr lang="en-US" dirty="0"/>
        </a:p>
      </dgm:t>
    </dgm:pt>
    <dgm:pt modelId="{4C991D67-9DC8-4877-A83F-2207A6C5D043}" type="parTrans" cxnId="{2EF74103-A02E-4CA5-984B-2602C2BC97CD}">
      <dgm:prSet/>
      <dgm:spPr/>
      <dgm:t>
        <a:bodyPr/>
        <a:lstStyle/>
        <a:p>
          <a:endParaRPr lang="en-US"/>
        </a:p>
      </dgm:t>
    </dgm:pt>
    <dgm:pt modelId="{1F91FC65-932E-4967-9770-3741111FED35}" type="sibTrans" cxnId="{2EF74103-A02E-4CA5-984B-2602C2BC97CD}">
      <dgm:prSet/>
      <dgm:spPr/>
      <dgm:t>
        <a:bodyPr/>
        <a:lstStyle/>
        <a:p>
          <a:endParaRPr lang="en-US"/>
        </a:p>
      </dgm:t>
    </dgm:pt>
    <dgm:pt modelId="{33265403-4AC0-4E4F-8F1D-3322DBE5F3B8}">
      <dgm:prSet phldrT="[Text]"/>
      <dgm:spPr/>
      <dgm:t>
        <a:bodyPr/>
        <a:lstStyle/>
        <a:p>
          <a:r>
            <a:rPr lang="en-US" noProof="0" dirty="0" smtClean="0"/>
            <a:t>Information on status of assembly line and current order which is used for better planning and optimize operational cost</a:t>
          </a:r>
          <a:endParaRPr lang="en-US" noProof="0" dirty="0"/>
        </a:p>
      </dgm:t>
    </dgm:pt>
    <dgm:pt modelId="{3B31E85E-E6B3-4AE7-BB27-17359EF262AA}" type="parTrans" cxnId="{CC81B98A-B5F2-454C-9F4B-C0E332EF9873}">
      <dgm:prSet/>
      <dgm:spPr/>
      <dgm:t>
        <a:bodyPr/>
        <a:lstStyle/>
        <a:p>
          <a:endParaRPr lang="en-US"/>
        </a:p>
      </dgm:t>
    </dgm:pt>
    <dgm:pt modelId="{FC2A0629-55FF-4358-B2F4-9A82951723FD}" type="sibTrans" cxnId="{CC81B98A-B5F2-454C-9F4B-C0E332EF9873}">
      <dgm:prSet/>
      <dgm:spPr/>
      <dgm:t>
        <a:bodyPr/>
        <a:lstStyle/>
        <a:p>
          <a:endParaRPr lang="en-US"/>
        </a:p>
      </dgm:t>
    </dgm:pt>
    <dgm:pt modelId="{5B4ED060-B990-40AB-9EBF-456474066DE0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de-DE" dirty="0" smtClean="0"/>
            <a:t>	R&amp;D</a:t>
          </a:r>
          <a:endParaRPr lang="en-US" dirty="0"/>
        </a:p>
      </dgm:t>
    </dgm:pt>
    <dgm:pt modelId="{1F211F7D-8203-4F2D-99C8-A39B07D06543}" type="parTrans" cxnId="{BFB497D5-D66E-490A-B856-C799493EC550}">
      <dgm:prSet/>
      <dgm:spPr/>
      <dgm:t>
        <a:bodyPr/>
        <a:lstStyle/>
        <a:p>
          <a:endParaRPr lang="en-US"/>
        </a:p>
      </dgm:t>
    </dgm:pt>
    <dgm:pt modelId="{75A93CAA-D93A-46DA-955D-3AA9ADE55444}" type="sibTrans" cxnId="{BFB497D5-D66E-490A-B856-C799493EC550}">
      <dgm:prSet/>
      <dgm:spPr/>
      <dgm:t>
        <a:bodyPr/>
        <a:lstStyle/>
        <a:p>
          <a:endParaRPr lang="en-US"/>
        </a:p>
      </dgm:t>
    </dgm:pt>
    <dgm:pt modelId="{E8168A2E-8D66-473C-A707-133289F38F4F}">
      <dgm:prSet phldrT="[Text]"/>
      <dgm:spPr/>
      <dgm:t>
        <a:bodyPr/>
        <a:lstStyle/>
        <a:p>
          <a:r>
            <a:rPr lang="en-US" noProof="0" dirty="0" smtClean="0"/>
            <a:t>Operation and service information from field is used to analyze deterioration rate of the equipment which </a:t>
          </a:r>
          <a:r>
            <a:rPr lang="en-US" noProof="0" dirty="0" smtClean="0"/>
            <a:t>is in </a:t>
          </a:r>
          <a:r>
            <a:rPr lang="en-US" noProof="0" dirty="0" smtClean="0"/>
            <a:t>turn used for reengineering and future design</a:t>
          </a:r>
          <a:endParaRPr lang="en-US" noProof="0" dirty="0"/>
        </a:p>
      </dgm:t>
    </dgm:pt>
    <dgm:pt modelId="{F5D94FA1-5B1E-4379-A88D-22E077FC9238}" type="parTrans" cxnId="{5474A04B-F50A-4F82-B7D1-9A24B14D5278}">
      <dgm:prSet/>
      <dgm:spPr/>
      <dgm:t>
        <a:bodyPr/>
        <a:lstStyle/>
        <a:p>
          <a:endParaRPr lang="en-US"/>
        </a:p>
      </dgm:t>
    </dgm:pt>
    <dgm:pt modelId="{FD10913D-E81F-4A18-A94B-7CA9624069B0}" type="sibTrans" cxnId="{5474A04B-F50A-4F82-B7D1-9A24B14D5278}">
      <dgm:prSet/>
      <dgm:spPr/>
      <dgm:t>
        <a:bodyPr/>
        <a:lstStyle/>
        <a:p>
          <a:endParaRPr lang="en-US"/>
        </a:p>
      </dgm:t>
    </dgm:pt>
    <dgm:pt modelId="{FC53AD67-DED2-4700-A82F-82AD7A39778D}">
      <dgm:prSet phldrT="[Text]"/>
      <dgm:spPr/>
      <dgm:t>
        <a:bodyPr/>
        <a:lstStyle/>
        <a:p>
          <a:r>
            <a:rPr lang="en-US" noProof="0" dirty="0" smtClean="0"/>
            <a:t>Operational information from field is used for alerting and suggesting predictive based maintenance to minimize failure and service cost</a:t>
          </a:r>
          <a:endParaRPr lang="en-US" noProof="0" dirty="0"/>
        </a:p>
      </dgm:t>
    </dgm:pt>
    <dgm:pt modelId="{DA3DD601-B862-4385-9E4C-FEC748E315DA}" type="parTrans" cxnId="{231C7469-0D9A-4D27-B165-9C6714776178}">
      <dgm:prSet/>
      <dgm:spPr/>
      <dgm:t>
        <a:bodyPr/>
        <a:lstStyle/>
        <a:p>
          <a:endParaRPr lang="en-US"/>
        </a:p>
      </dgm:t>
    </dgm:pt>
    <dgm:pt modelId="{2725FCAB-4C7D-4382-85AE-8CBDB9E41664}" type="sibTrans" cxnId="{231C7469-0D9A-4D27-B165-9C6714776178}">
      <dgm:prSet/>
      <dgm:spPr/>
      <dgm:t>
        <a:bodyPr/>
        <a:lstStyle/>
        <a:p>
          <a:endParaRPr lang="en-US"/>
        </a:p>
      </dgm:t>
    </dgm:pt>
    <dgm:pt modelId="{1694242D-F0DA-4D3C-B895-6F317E4DEAD1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de-DE" dirty="0" smtClean="0"/>
            <a:t>Field Service</a:t>
          </a:r>
          <a:endParaRPr lang="en-US" dirty="0"/>
        </a:p>
      </dgm:t>
    </dgm:pt>
    <dgm:pt modelId="{B3D30F6F-92E1-4B11-B4AF-C2057F8AFDB2}" type="sibTrans" cxnId="{451C22CC-65ED-48EA-86F5-325AF665994D}">
      <dgm:prSet/>
      <dgm:spPr/>
      <dgm:t>
        <a:bodyPr/>
        <a:lstStyle/>
        <a:p>
          <a:endParaRPr lang="en-US"/>
        </a:p>
      </dgm:t>
    </dgm:pt>
    <dgm:pt modelId="{EB12AECF-0252-4926-9CC6-3AC9D08A609B}" type="parTrans" cxnId="{451C22CC-65ED-48EA-86F5-325AF665994D}">
      <dgm:prSet/>
      <dgm:spPr/>
      <dgm:t>
        <a:bodyPr/>
        <a:lstStyle/>
        <a:p>
          <a:endParaRPr lang="en-US"/>
        </a:p>
      </dgm:t>
    </dgm:pt>
    <dgm:pt modelId="{95A8EFBB-4805-499D-AA2D-88E3BD32674F}" type="pres">
      <dgm:prSet presAssocID="{F0A12C6C-B3CB-4F1A-BE22-18FB2BD590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530423-C84D-4AE8-A5A8-8604971DBFB0}" type="pres">
      <dgm:prSet presAssocID="{41020844-DCF5-482D-8D89-B54C18FFBE81}" presName="compositeNode" presStyleCnt="0">
        <dgm:presLayoutVars>
          <dgm:bulletEnabled val="1"/>
        </dgm:presLayoutVars>
      </dgm:prSet>
      <dgm:spPr/>
    </dgm:pt>
    <dgm:pt modelId="{75953DBD-99E6-419E-89D6-1127240734ED}" type="pres">
      <dgm:prSet presAssocID="{41020844-DCF5-482D-8D89-B54C18FFBE81}" presName="bgRect" presStyleLbl="node1" presStyleIdx="0" presStyleCnt="3"/>
      <dgm:spPr/>
      <dgm:t>
        <a:bodyPr/>
        <a:lstStyle/>
        <a:p>
          <a:endParaRPr lang="en-US"/>
        </a:p>
      </dgm:t>
    </dgm:pt>
    <dgm:pt modelId="{C0875DF4-7FD7-4931-918F-0035F7F69EBF}" type="pres">
      <dgm:prSet presAssocID="{41020844-DCF5-482D-8D89-B54C18FFBE81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F8B57F-D500-430F-848B-61680217BC74}" type="pres">
      <dgm:prSet presAssocID="{41020844-DCF5-482D-8D89-B54C18FFBE81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0BFF4-4B05-477A-9751-CA617DA0B1CB}" type="pres">
      <dgm:prSet presAssocID="{1F91FC65-932E-4967-9770-3741111FED35}" presName="hSp" presStyleCnt="0"/>
      <dgm:spPr/>
    </dgm:pt>
    <dgm:pt modelId="{B084F11D-277A-4119-8ED2-4AE5B198FB3A}" type="pres">
      <dgm:prSet presAssocID="{1F91FC65-932E-4967-9770-3741111FED35}" presName="vProcSp" presStyleCnt="0"/>
      <dgm:spPr/>
    </dgm:pt>
    <dgm:pt modelId="{A5B67A19-8C1B-4581-AE1A-60596DD2833F}" type="pres">
      <dgm:prSet presAssocID="{1F91FC65-932E-4967-9770-3741111FED35}" presName="vSp1" presStyleCnt="0"/>
      <dgm:spPr/>
    </dgm:pt>
    <dgm:pt modelId="{2C79EDE0-8B6F-4AA1-AB9D-DB5F6FA668C8}" type="pres">
      <dgm:prSet presAssocID="{1F91FC65-932E-4967-9770-3741111FED35}" presName="simulatedConn" presStyleLbl="solidFgAcc1" presStyleIdx="0" presStyleCnt="2"/>
      <dgm:spPr>
        <a:noFill/>
        <a:ln>
          <a:noFill/>
        </a:ln>
      </dgm:spPr>
    </dgm:pt>
    <dgm:pt modelId="{8AA6A479-BD01-46D6-8883-540B8BC0AEE4}" type="pres">
      <dgm:prSet presAssocID="{1F91FC65-932E-4967-9770-3741111FED35}" presName="vSp2" presStyleCnt="0"/>
      <dgm:spPr/>
    </dgm:pt>
    <dgm:pt modelId="{CA080CC9-B734-4514-903E-89D170F5FE59}" type="pres">
      <dgm:prSet presAssocID="{1F91FC65-932E-4967-9770-3741111FED35}" presName="sibTrans" presStyleCnt="0"/>
      <dgm:spPr/>
    </dgm:pt>
    <dgm:pt modelId="{2EA5BF01-711F-47AB-AA6A-88C1CD466EDC}" type="pres">
      <dgm:prSet presAssocID="{5B4ED060-B990-40AB-9EBF-456474066DE0}" presName="compositeNode" presStyleCnt="0">
        <dgm:presLayoutVars>
          <dgm:bulletEnabled val="1"/>
        </dgm:presLayoutVars>
      </dgm:prSet>
      <dgm:spPr/>
    </dgm:pt>
    <dgm:pt modelId="{13DB5053-C07A-4B31-BD77-319B8D8D1993}" type="pres">
      <dgm:prSet presAssocID="{5B4ED060-B990-40AB-9EBF-456474066DE0}" presName="bgRect" presStyleLbl="node1" presStyleIdx="1" presStyleCnt="3"/>
      <dgm:spPr/>
      <dgm:t>
        <a:bodyPr/>
        <a:lstStyle/>
        <a:p>
          <a:endParaRPr lang="en-US"/>
        </a:p>
      </dgm:t>
    </dgm:pt>
    <dgm:pt modelId="{FB67B2E7-44DA-49CB-9F61-3529D3F4FDF5}" type="pres">
      <dgm:prSet presAssocID="{5B4ED060-B990-40AB-9EBF-456474066DE0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B73F0-D0F9-4531-8DC1-4BA915377CCA}" type="pres">
      <dgm:prSet presAssocID="{5B4ED060-B990-40AB-9EBF-456474066DE0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AE5A32-F76B-4C71-B6DF-7CC878ED1FE9}" type="pres">
      <dgm:prSet presAssocID="{75A93CAA-D93A-46DA-955D-3AA9ADE55444}" presName="hSp" presStyleCnt="0"/>
      <dgm:spPr/>
    </dgm:pt>
    <dgm:pt modelId="{B0A47078-B81B-42C5-8B51-45621B531A58}" type="pres">
      <dgm:prSet presAssocID="{75A93CAA-D93A-46DA-955D-3AA9ADE55444}" presName="vProcSp" presStyleCnt="0"/>
      <dgm:spPr/>
    </dgm:pt>
    <dgm:pt modelId="{E6CDEB48-885D-4B9C-B716-C9A9B92E5FE6}" type="pres">
      <dgm:prSet presAssocID="{75A93CAA-D93A-46DA-955D-3AA9ADE55444}" presName="vSp1" presStyleCnt="0"/>
      <dgm:spPr/>
    </dgm:pt>
    <dgm:pt modelId="{F7E63ABF-0CEE-42BF-9214-EBDCE0BFAAAC}" type="pres">
      <dgm:prSet presAssocID="{75A93CAA-D93A-46DA-955D-3AA9ADE55444}" presName="simulatedConn" presStyleLbl="solidFgAcc1" presStyleIdx="1" presStyleCnt="2"/>
      <dgm:spPr>
        <a:noFill/>
        <a:ln>
          <a:noFill/>
        </a:ln>
      </dgm:spPr>
    </dgm:pt>
    <dgm:pt modelId="{C04111D6-7C2F-4EB9-B94E-9A7A8705369F}" type="pres">
      <dgm:prSet presAssocID="{75A93CAA-D93A-46DA-955D-3AA9ADE55444}" presName="vSp2" presStyleCnt="0"/>
      <dgm:spPr/>
    </dgm:pt>
    <dgm:pt modelId="{4FBF055B-5F29-4406-9751-97281E91A280}" type="pres">
      <dgm:prSet presAssocID="{75A93CAA-D93A-46DA-955D-3AA9ADE55444}" presName="sibTrans" presStyleCnt="0"/>
      <dgm:spPr/>
    </dgm:pt>
    <dgm:pt modelId="{E3F0C827-A14A-4EE1-850A-CA3CDEBF77E3}" type="pres">
      <dgm:prSet presAssocID="{1694242D-F0DA-4D3C-B895-6F317E4DEAD1}" presName="compositeNode" presStyleCnt="0">
        <dgm:presLayoutVars>
          <dgm:bulletEnabled val="1"/>
        </dgm:presLayoutVars>
      </dgm:prSet>
      <dgm:spPr/>
    </dgm:pt>
    <dgm:pt modelId="{9C95E8FA-8487-4420-AB5D-9F70E7943894}" type="pres">
      <dgm:prSet presAssocID="{1694242D-F0DA-4D3C-B895-6F317E4DEAD1}" presName="bgRect" presStyleLbl="node1" presStyleIdx="2" presStyleCnt="3"/>
      <dgm:spPr/>
      <dgm:t>
        <a:bodyPr/>
        <a:lstStyle/>
        <a:p>
          <a:endParaRPr lang="en-US"/>
        </a:p>
      </dgm:t>
    </dgm:pt>
    <dgm:pt modelId="{AC1256C8-B7F2-4211-A2B2-CCA56E1844EA}" type="pres">
      <dgm:prSet presAssocID="{1694242D-F0DA-4D3C-B895-6F317E4DEAD1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4F385-9A4A-4826-8C05-25D6B6B8F12B}" type="pres">
      <dgm:prSet presAssocID="{1694242D-F0DA-4D3C-B895-6F317E4DEAD1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95A608-3E09-4E01-AD9A-798AE01B8680}" type="presOf" srcId="{FC53AD67-DED2-4700-A82F-82AD7A39778D}" destId="{3FF4F385-9A4A-4826-8C05-25D6B6B8F12B}" srcOrd="0" destOrd="0" presId="urn:microsoft.com/office/officeart/2005/8/layout/hProcess7"/>
    <dgm:cxn modelId="{BFB497D5-D66E-490A-B856-C799493EC550}" srcId="{F0A12C6C-B3CB-4F1A-BE22-18FB2BD590D7}" destId="{5B4ED060-B990-40AB-9EBF-456474066DE0}" srcOrd="1" destOrd="0" parTransId="{1F211F7D-8203-4F2D-99C8-A39B07D06543}" sibTransId="{75A93CAA-D93A-46DA-955D-3AA9ADE55444}"/>
    <dgm:cxn modelId="{231C7469-0D9A-4D27-B165-9C6714776178}" srcId="{1694242D-F0DA-4D3C-B895-6F317E4DEAD1}" destId="{FC53AD67-DED2-4700-A82F-82AD7A39778D}" srcOrd="0" destOrd="0" parTransId="{DA3DD601-B862-4385-9E4C-FEC748E315DA}" sibTransId="{2725FCAB-4C7D-4382-85AE-8CBDB9E41664}"/>
    <dgm:cxn modelId="{65875233-2400-4EDD-B030-715DD9CA403A}" type="presOf" srcId="{5B4ED060-B990-40AB-9EBF-456474066DE0}" destId="{FB67B2E7-44DA-49CB-9F61-3529D3F4FDF5}" srcOrd="1" destOrd="0" presId="urn:microsoft.com/office/officeart/2005/8/layout/hProcess7"/>
    <dgm:cxn modelId="{F1E6DA79-6A92-45D5-8B94-F72A554EE897}" type="presOf" srcId="{41020844-DCF5-482D-8D89-B54C18FFBE81}" destId="{75953DBD-99E6-419E-89D6-1127240734ED}" srcOrd="0" destOrd="0" presId="urn:microsoft.com/office/officeart/2005/8/layout/hProcess7"/>
    <dgm:cxn modelId="{138894AF-4251-436D-84A7-437DD1BC2439}" type="presOf" srcId="{41020844-DCF5-482D-8D89-B54C18FFBE81}" destId="{C0875DF4-7FD7-4931-918F-0035F7F69EBF}" srcOrd="1" destOrd="0" presId="urn:microsoft.com/office/officeart/2005/8/layout/hProcess7"/>
    <dgm:cxn modelId="{8E09192F-8966-4924-8F28-2E5F034AB1C3}" type="presOf" srcId="{F0A12C6C-B3CB-4F1A-BE22-18FB2BD590D7}" destId="{95A8EFBB-4805-499D-AA2D-88E3BD32674F}" srcOrd="0" destOrd="0" presId="urn:microsoft.com/office/officeart/2005/8/layout/hProcess7"/>
    <dgm:cxn modelId="{6DEC40F3-FC14-4D1F-8E17-7D6E530D92A5}" type="presOf" srcId="{5B4ED060-B990-40AB-9EBF-456474066DE0}" destId="{13DB5053-C07A-4B31-BD77-319B8D8D1993}" srcOrd="0" destOrd="0" presId="urn:microsoft.com/office/officeart/2005/8/layout/hProcess7"/>
    <dgm:cxn modelId="{2EF74103-A02E-4CA5-984B-2602C2BC97CD}" srcId="{F0A12C6C-B3CB-4F1A-BE22-18FB2BD590D7}" destId="{41020844-DCF5-482D-8D89-B54C18FFBE81}" srcOrd="0" destOrd="0" parTransId="{4C991D67-9DC8-4877-A83F-2207A6C5D043}" sibTransId="{1F91FC65-932E-4967-9770-3741111FED35}"/>
    <dgm:cxn modelId="{5474A04B-F50A-4F82-B7D1-9A24B14D5278}" srcId="{5B4ED060-B990-40AB-9EBF-456474066DE0}" destId="{E8168A2E-8D66-473C-A707-133289F38F4F}" srcOrd="0" destOrd="0" parTransId="{F5D94FA1-5B1E-4379-A88D-22E077FC9238}" sibTransId="{FD10913D-E81F-4A18-A94B-7CA9624069B0}"/>
    <dgm:cxn modelId="{486CE84A-4733-456A-BE8F-386B855FE532}" type="presOf" srcId="{33265403-4AC0-4E4F-8F1D-3322DBE5F3B8}" destId="{86F8B57F-D500-430F-848B-61680217BC74}" srcOrd="0" destOrd="0" presId="urn:microsoft.com/office/officeart/2005/8/layout/hProcess7"/>
    <dgm:cxn modelId="{92726FBC-8EF8-469A-8865-6BB423CE47B5}" type="presOf" srcId="{E8168A2E-8D66-473C-A707-133289F38F4F}" destId="{BC7B73F0-D0F9-4531-8DC1-4BA915377CCA}" srcOrd="0" destOrd="0" presId="urn:microsoft.com/office/officeart/2005/8/layout/hProcess7"/>
    <dgm:cxn modelId="{CC81B98A-B5F2-454C-9F4B-C0E332EF9873}" srcId="{41020844-DCF5-482D-8D89-B54C18FFBE81}" destId="{33265403-4AC0-4E4F-8F1D-3322DBE5F3B8}" srcOrd="0" destOrd="0" parTransId="{3B31E85E-E6B3-4AE7-BB27-17359EF262AA}" sibTransId="{FC2A0629-55FF-4358-B2F4-9A82951723FD}"/>
    <dgm:cxn modelId="{0EDBA8CA-A821-4C15-B4A2-04FE1AEA6305}" type="presOf" srcId="{1694242D-F0DA-4D3C-B895-6F317E4DEAD1}" destId="{AC1256C8-B7F2-4211-A2B2-CCA56E1844EA}" srcOrd="1" destOrd="0" presId="urn:microsoft.com/office/officeart/2005/8/layout/hProcess7"/>
    <dgm:cxn modelId="{451C22CC-65ED-48EA-86F5-325AF665994D}" srcId="{F0A12C6C-B3CB-4F1A-BE22-18FB2BD590D7}" destId="{1694242D-F0DA-4D3C-B895-6F317E4DEAD1}" srcOrd="2" destOrd="0" parTransId="{EB12AECF-0252-4926-9CC6-3AC9D08A609B}" sibTransId="{B3D30F6F-92E1-4B11-B4AF-C2057F8AFDB2}"/>
    <dgm:cxn modelId="{F80F6A9D-A69A-4AC2-8875-B36E54BFD527}" type="presOf" srcId="{1694242D-F0DA-4D3C-B895-6F317E4DEAD1}" destId="{9C95E8FA-8487-4420-AB5D-9F70E7943894}" srcOrd="0" destOrd="0" presId="urn:microsoft.com/office/officeart/2005/8/layout/hProcess7"/>
    <dgm:cxn modelId="{FF3C7DB0-3055-4F50-A5F7-3F296C3DE7E8}" type="presParOf" srcId="{95A8EFBB-4805-499D-AA2D-88E3BD32674F}" destId="{54530423-C84D-4AE8-A5A8-8604971DBFB0}" srcOrd="0" destOrd="0" presId="urn:microsoft.com/office/officeart/2005/8/layout/hProcess7"/>
    <dgm:cxn modelId="{28D0D98A-60D9-46B1-9B18-D8673CAFCD88}" type="presParOf" srcId="{54530423-C84D-4AE8-A5A8-8604971DBFB0}" destId="{75953DBD-99E6-419E-89D6-1127240734ED}" srcOrd="0" destOrd="0" presId="urn:microsoft.com/office/officeart/2005/8/layout/hProcess7"/>
    <dgm:cxn modelId="{CAF4914D-7504-40C6-8C91-6001586924EA}" type="presParOf" srcId="{54530423-C84D-4AE8-A5A8-8604971DBFB0}" destId="{C0875DF4-7FD7-4931-918F-0035F7F69EBF}" srcOrd="1" destOrd="0" presId="urn:microsoft.com/office/officeart/2005/8/layout/hProcess7"/>
    <dgm:cxn modelId="{ECB88556-0C1B-473D-9F48-1AE591F0E345}" type="presParOf" srcId="{54530423-C84D-4AE8-A5A8-8604971DBFB0}" destId="{86F8B57F-D500-430F-848B-61680217BC74}" srcOrd="2" destOrd="0" presId="urn:microsoft.com/office/officeart/2005/8/layout/hProcess7"/>
    <dgm:cxn modelId="{13E52CB5-C528-4D74-A39F-40F011D64966}" type="presParOf" srcId="{95A8EFBB-4805-499D-AA2D-88E3BD32674F}" destId="{A2E0BFF4-4B05-477A-9751-CA617DA0B1CB}" srcOrd="1" destOrd="0" presId="urn:microsoft.com/office/officeart/2005/8/layout/hProcess7"/>
    <dgm:cxn modelId="{BA2B86D9-2F7F-424E-82E0-ED9BD92BD97C}" type="presParOf" srcId="{95A8EFBB-4805-499D-AA2D-88E3BD32674F}" destId="{B084F11D-277A-4119-8ED2-4AE5B198FB3A}" srcOrd="2" destOrd="0" presId="urn:microsoft.com/office/officeart/2005/8/layout/hProcess7"/>
    <dgm:cxn modelId="{974EE234-85A5-4571-9652-CAB59600AF57}" type="presParOf" srcId="{B084F11D-277A-4119-8ED2-4AE5B198FB3A}" destId="{A5B67A19-8C1B-4581-AE1A-60596DD2833F}" srcOrd="0" destOrd="0" presId="urn:microsoft.com/office/officeart/2005/8/layout/hProcess7"/>
    <dgm:cxn modelId="{9D1E257B-553E-4200-9C93-4D4CE9198C4D}" type="presParOf" srcId="{B084F11D-277A-4119-8ED2-4AE5B198FB3A}" destId="{2C79EDE0-8B6F-4AA1-AB9D-DB5F6FA668C8}" srcOrd="1" destOrd="0" presId="urn:microsoft.com/office/officeart/2005/8/layout/hProcess7"/>
    <dgm:cxn modelId="{3C0EE17B-E61E-4482-AC54-C2C391128018}" type="presParOf" srcId="{B084F11D-277A-4119-8ED2-4AE5B198FB3A}" destId="{8AA6A479-BD01-46D6-8883-540B8BC0AEE4}" srcOrd="2" destOrd="0" presId="urn:microsoft.com/office/officeart/2005/8/layout/hProcess7"/>
    <dgm:cxn modelId="{E735308C-F99A-4322-887F-A6509DCA109B}" type="presParOf" srcId="{95A8EFBB-4805-499D-AA2D-88E3BD32674F}" destId="{CA080CC9-B734-4514-903E-89D170F5FE59}" srcOrd="3" destOrd="0" presId="urn:microsoft.com/office/officeart/2005/8/layout/hProcess7"/>
    <dgm:cxn modelId="{BEEB615E-F36A-42CC-AE90-BEBC49CF4D19}" type="presParOf" srcId="{95A8EFBB-4805-499D-AA2D-88E3BD32674F}" destId="{2EA5BF01-711F-47AB-AA6A-88C1CD466EDC}" srcOrd="4" destOrd="0" presId="urn:microsoft.com/office/officeart/2005/8/layout/hProcess7"/>
    <dgm:cxn modelId="{0CB74765-1F9B-410F-A540-0DCD397DA9AD}" type="presParOf" srcId="{2EA5BF01-711F-47AB-AA6A-88C1CD466EDC}" destId="{13DB5053-C07A-4B31-BD77-319B8D8D1993}" srcOrd="0" destOrd="0" presId="urn:microsoft.com/office/officeart/2005/8/layout/hProcess7"/>
    <dgm:cxn modelId="{B1498EBB-B834-46D4-9D7F-AB27E85CFF10}" type="presParOf" srcId="{2EA5BF01-711F-47AB-AA6A-88C1CD466EDC}" destId="{FB67B2E7-44DA-49CB-9F61-3529D3F4FDF5}" srcOrd="1" destOrd="0" presId="urn:microsoft.com/office/officeart/2005/8/layout/hProcess7"/>
    <dgm:cxn modelId="{FC6747CA-E6DB-479F-8E7A-71E5A09DA252}" type="presParOf" srcId="{2EA5BF01-711F-47AB-AA6A-88C1CD466EDC}" destId="{BC7B73F0-D0F9-4531-8DC1-4BA915377CCA}" srcOrd="2" destOrd="0" presId="urn:microsoft.com/office/officeart/2005/8/layout/hProcess7"/>
    <dgm:cxn modelId="{9F244E43-A1E1-4C8C-B632-2F2B88291EB5}" type="presParOf" srcId="{95A8EFBB-4805-499D-AA2D-88E3BD32674F}" destId="{2FAE5A32-F76B-4C71-B6DF-7CC878ED1FE9}" srcOrd="5" destOrd="0" presId="urn:microsoft.com/office/officeart/2005/8/layout/hProcess7"/>
    <dgm:cxn modelId="{690B6E91-F74A-4313-A61C-6EA5286F58C6}" type="presParOf" srcId="{95A8EFBB-4805-499D-AA2D-88E3BD32674F}" destId="{B0A47078-B81B-42C5-8B51-45621B531A58}" srcOrd="6" destOrd="0" presId="urn:microsoft.com/office/officeart/2005/8/layout/hProcess7"/>
    <dgm:cxn modelId="{93183F13-CAB7-413C-A7CE-1F261395B891}" type="presParOf" srcId="{B0A47078-B81B-42C5-8B51-45621B531A58}" destId="{E6CDEB48-885D-4B9C-B716-C9A9B92E5FE6}" srcOrd="0" destOrd="0" presId="urn:microsoft.com/office/officeart/2005/8/layout/hProcess7"/>
    <dgm:cxn modelId="{70B7CB70-07CF-47BC-8EA0-C602D6956147}" type="presParOf" srcId="{B0A47078-B81B-42C5-8B51-45621B531A58}" destId="{F7E63ABF-0CEE-42BF-9214-EBDCE0BFAAAC}" srcOrd="1" destOrd="0" presId="urn:microsoft.com/office/officeart/2005/8/layout/hProcess7"/>
    <dgm:cxn modelId="{13C960F3-BE76-4CC2-ACD2-168ECBE08406}" type="presParOf" srcId="{B0A47078-B81B-42C5-8B51-45621B531A58}" destId="{C04111D6-7C2F-4EB9-B94E-9A7A8705369F}" srcOrd="2" destOrd="0" presId="urn:microsoft.com/office/officeart/2005/8/layout/hProcess7"/>
    <dgm:cxn modelId="{22FA6624-35A1-4D64-9607-FC412BFE4C8E}" type="presParOf" srcId="{95A8EFBB-4805-499D-AA2D-88E3BD32674F}" destId="{4FBF055B-5F29-4406-9751-97281E91A280}" srcOrd="7" destOrd="0" presId="urn:microsoft.com/office/officeart/2005/8/layout/hProcess7"/>
    <dgm:cxn modelId="{FFB7CAE1-A4BD-4529-8DF3-02303158A4D6}" type="presParOf" srcId="{95A8EFBB-4805-499D-AA2D-88E3BD32674F}" destId="{E3F0C827-A14A-4EE1-850A-CA3CDEBF77E3}" srcOrd="8" destOrd="0" presId="urn:microsoft.com/office/officeart/2005/8/layout/hProcess7"/>
    <dgm:cxn modelId="{71CE1AAE-2645-4AE1-8E5D-0A1160783DF1}" type="presParOf" srcId="{E3F0C827-A14A-4EE1-850A-CA3CDEBF77E3}" destId="{9C95E8FA-8487-4420-AB5D-9F70E7943894}" srcOrd="0" destOrd="0" presId="urn:microsoft.com/office/officeart/2005/8/layout/hProcess7"/>
    <dgm:cxn modelId="{E9399EF6-066B-4574-839D-A00874F09659}" type="presParOf" srcId="{E3F0C827-A14A-4EE1-850A-CA3CDEBF77E3}" destId="{AC1256C8-B7F2-4211-A2B2-CCA56E1844EA}" srcOrd="1" destOrd="0" presId="urn:microsoft.com/office/officeart/2005/8/layout/hProcess7"/>
    <dgm:cxn modelId="{E8DA5BE0-41C0-4D22-8CD1-8F2ED3C4699D}" type="presParOf" srcId="{E3F0C827-A14A-4EE1-850A-CA3CDEBF77E3}" destId="{3FF4F385-9A4A-4826-8C05-25D6B6B8F12B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49CB5D-40E4-49FB-942E-43B582705062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3DDCFA2-F039-4A44-B646-197E93AD1023}">
      <dgm:prSet phldrT="[Text]" custT="1"/>
      <dgm:spPr/>
      <dgm:t>
        <a:bodyPr/>
        <a:lstStyle/>
        <a:p>
          <a:r>
            <a:rPr lang="en-US" sz="1800" noProof="0" dirty="0" smtClean="0"/>
            <a:t>Trustworthiness</a:t>
          </a:r>
          <a:endParaRPr lang="en-US" sz="1800" noProof="0" dirty="0"/>
        </a:p>
      </dgm:t>
    </dgm:pt>
    <dgm:pt modelId="{D5797AB7-E3B9-481B-A37F-02F4C737A73E}" type="parTrans" cxnId="{ECCCBED1-CB21-4909-8CFC-E0961A3B976D}">
      <dgm:prSet/>
      <dgm:spPr/>
      <dgm:t>
        <a:bodyPr/>
        <a:lstStyle/>
        <a:p>
          <a:endParaRPr lang="en-US"/>
        </a:p>
      </dgm:t>
    </dgm:pt>
    <dgm:pt modelId="{6BF136BE-F1FB-4509-9638-16C5B10CC08C}" type="sibTrans" cxnId="{ECCCBED1-CB21-4909-8CFC-E0961A3B976D}">
      <dgm:prSet/>
      <dgm:spPr/>
      <dgm:t>
        <a:bodyPr/>
        <a:lstStyle/>
        <a:p>
          <a:endParaRPr lang="en-US"/>
        </a:p>
      </dgm:t>
    </dgm:pt>
    <dgm:pt modelId="{409AC933-99D3-4175-86A4-27C4D003C83C}">
      <dgm:prSet phldrT="[Text]" custT="1"/>
      <dgm:spPr/>
      <dgm:t>
        <a:bodyPr/>
        <a:lstStyle/>
        <a:p>
          <a:r>
            <a:rPr lang="de-DE" sz="1700" dirty="0" smtClean="0"/>
            <a:t>Privacy</a:t>
          </a:r>
          <a:endParaRPr lang="en-US" sz="1700" dirty="0"/>
        </a:p>
      </dgm:t>
    </dgm:pt>
    <dgm:pt modelId="{E45B861A-0F8C-43F8-92EB-B5EC4282D899}" type="parTrans" cxnId="{346786C4-43AB-4EBD-916E-CFE5F71D3C72}">
      <dgm:prSet/>
      <dgm:spPr/>
      <dgm:t>
        <a:bodyPr/>
        <a:lstStyle/>
        <a:p>
          <a:endParaRPr lang="en-US"/>
        </a:p>
      </dgm:t>
    </dgm:pt>
    <dgm:pt modelId="{C0631B26-A027-47E4-893E-8E4804A80EAC}" type="sibTrans" cxnId="{346786C4-43AB-4EBD-916E-CFE5F71D3C72}">
      <dgm:prSet/>
      <dgm:spPr/>
      <dgm:t>
        <a:bodyPr/>
        <a:lstStyle/>
        <a:p>
          <a:endParaRPr lang="en-US"/>
        </a:p>
      </dgm:t>
    </dgm:pt>
    <dgm:pt modelId="{771DC17E-FD4E-473C-BAF4-3CB76F135C11}">
      <dgm:prSet phldrT="[Text]" custT="1"/>
      <dgm:spPr/>
      <dgm:t>
        <a:bodyPr/>
        <a:lstStyle/>
        <a:p>
          <a:r>
            <a:rPr lang="en-US" sz="1700" noProof="0" dirty="0" smtClean="0"/>
            <a:t>Reliability</a:t>
          </a:r>
          <a:endParaRPr lang="en-US" sz="1700" noProof="0" dirty="0"/>
        </a:p>
      </dgm:t>
    </dgm:pt>
    <dgm:pt modelId="{6842992F-7C80-42D8-AEE0-DFA751437CD2}" type="parTrans" cxnId="{5105E5D2-F24A-498C-A444-C8157625F051}">
      <dgm:prSet/>
      <dgm:spPr/>
      <dgm:t>
        <a:bodyPr/>
        <a:lstStyle/>
        <a:p>
          <a:endParaRPr lang="en-US"/>
        </a:p>
      </dgm:t>
    </dgm:pt>
    <dgm:pt modelId="{8C8CE5B3-5E96-4862-A605-0E4E00816782}" type="sibTrans" cxnId="{5105E5D2-F24A-498C-A444-C8157625F051}">
      <dgm:prSet/>
      <dgm:spPr/>
      <dgm:t>
        <a:bodyPr/>
        <a:lstStyle/>
        <a:p>
          <a:endParaRPr lang="en-US"/>
        </a:p>
      </dgm:t>
    </dgm:pt>
    <dgm:pt modelId="{7E54437D-06F1-4C31-816C-6EEDD2EB1AB4}">
      <dgm:prSet phldrT="[Text]" custT="1"/>
      <dgm:spPr/>
      <dgm:t>
        <a:bodyPr/>
        <a:lstStyle/>
        <a:p>
          <a:r>
            <a:rPr lang="en-US" sz="1700" noProof="0" dirty="0" smtClean="0"/>
            <a:t>Safety</a:t>
          </a:r>
          <a:endParaRPr lang="en-US" sz="1700" noProof="0" dirty="0"/>
        </a:p>
      </dgm:t>
    </dgm:pt>
    <dgm:pt modelId="{8FBE8062-E951-4D7F-B7BB-5CBBC8D24205}" type="parTrans" cxnId="{747FA936-D406-4135-BCC9-F3728EAE80BC}">
      <dgm:prSet/>
      <dgm:spPr/>
      <dgm:t>
        <a:bodyPr/>
        <a:lstStyle/>
        <a:p>
          <a:endParaRPr lang="en-US"/>
        </a:p>
      </dgm:t>
    </dgm:pt>
    <dgm:pt modelId="{88B71B18-0862-4E49-AE79-5899EBAEAA30}" type="sibTrans" cxnId="{747FA936-D406-4135-BCC9-F3728EAE80BC}">
      <dgm:prSet/>
      <dgm:spPr/>
      <dgm:t>
        <a:bodyPr/>
        <a:lstStyle/>
        <a:p>
          <a:endParaRPr lang="en-US"/>
        </a:p>
      </dgm:t>
    </dgm:pt>
    <dgm:pt modelId="{FBAC512C-54B7-4C56-AA54-8BAA927ED98D}">
      <dgm:prSet phldrT="[Text]" custT="1"/>
      <dgm:spPr/>
      <dgm:t>
        <a:bodyPr/>
        <a:lstStyle/>
        <a:p>
          <a:r>
            <a:rPr lang="en-US" sz="1700" noProof="0" dirty="0" smtClean="0"/>
            <a:t>Resilience</a:t>
          </a:r>
          <a:endParaRPr lang="en-US" sz="1700" noProof="0" dirty="0"/>
        </a:p>
      </dgm:t>
    </dgm:pt>
    <dgm:pt modelId="{A63F8712-02F8-4129-B429-2C3E50924706}" type="parTrans" cxnId="{EE871014-AFB4-4754-B82F-302FE0EC4236}">
      <dgm:prSet/>
      <dgm:spPr/>
      <dgm:t>
        <a:bodyPr/>
        <a:lstStyle/>
        <a:p>
          <a:endParaRPr lang="en-US"/>
        </a:p>
      </dgm:t>
    </dgm:pt>
    <dgm:pt modelId="{1C160052-7B7C-4052-84C1-6931EC95E337}" type="sibTrans" cxnId="{EE871014-AFB4-4754-B82F-302FE0EC4236}">
      <dgm:prSet/>
      <dgm:spPr/>
      <dgm:t>
        <a:bodyPr/>
        <a:lstStyle/>
        <a:p>
          <a:endParaRPr lang="en-US"/>
        </a:p>
      </dgm:t>
    </dgm:pt>
    <dgm:pt modelId="{86DB0371-69CA-4D85-867D-D618E0C51942}">
      <dgm:prSet phldrT="[Text]" custT="1"/>
      <dgm:spPr/>
      <dgm:t>
        <a:bodyPr/>
        <a:lstStyle/>
        <a:p>
          <a:r>
            <a:rPr lang="en-US" sz="1700" noProof="0" dirty="0" smtClean="0"/>
            <a:t>Certification</a:t>
          </a:r>
          <a:endParaRPr lang="en-US" sz="1700" noProof="0" dirty="0"/>
        </a:p>
      </dgm:t>
    </dgm:pt>
    <dgm:pt modelId="{CCCDD021-2C0F-4C9B-B922-0482F7AF88E1}" type="parTrans" cxnId="{74D66FD0-4CE7-46A1-B3F1-D0A32FCF7C9C}">
      <dgm:prSet/>
      <dgm:spPr/>
      <dgm:t>
        <a:bodyPr/>
        <a:lstStyle/>
        <a:p>
          <a:endParaRPr lang="en-US"/>
        </a:p>
      </dgm:t>
    </dgm:pt>
    <dgm:pt modelId="{3DD71C10-CE05-43E3-ACD4-F1B6684E892E}" type="sibTrans" cxnId="{74D66FD0-4CE7-46A1-B3F1-D0A32FCF7C9C}">
      <dgm:prSet/>
      <dgm:spPr/>
      <dgm:t>
        <a:bodyPr/>
        <a:lstStyle/>
        <a:p>
          <a:endParaRPr lang="en-US"/>
        </a:p>
      </dgm:t>
    </dgm:pt>
    <dgm:pt modelId="{0711F7A8-2A1F-4675-A203-C441AEAABDE7}">
      <dgm:prSet phldrT="[Text]"/>
      <dgm:spPr/>
      <dgm:t>
        <a:bodyPr/>
        <a:lstStyle/>
        <a:p>
          <a:r>
            <a:rPr lang="de-DE" dirty="0" smtClean="0"/>
            <a:t>Security</a:t>
          </a:r>
          <a:endParaRPr lang="en-US" dirty="0"/>
        </a:p>
      </dgm:t>
    </dgm:pt>
    <dgm:pt modelId="{1D0EB991-E529-41A5-9147-C0885B2CD869}" type="parTrans" cxnId="{B9C053FE-B4FF-4523-8645-63A9BF64DA0D}">
      <dgm:prSet/>
      <dgm:spPr/>
      <dgm:t>
        <a:bodyPr/>
        <a:lstStyle/>
        <a:p>
          <a:endParaRPr lang="en-US"/>
        </a:p>
      </dgm:t>
    </dgm:pt>
    <dgm:pt modelId="{5C6551BF-9A41-4734-A22F-3909A42D4F1D}" type="sibTrans" cxnId="{B9C053FE-B4FF-4523-8645-63A9BF64DA0D}">
      <dgm:prSet/>
      <dgm:spPr/>
      <dgm:t>
        <a:bodyPr/>
        <a:lstStyle/>
        <a:p>
          <a:endParaRPr lang="en-US"/>
        </a:p>
      </dgm:t>
    </dgm:pt>
    <dgm:pt modelId="{C787ECD5-E357-422D-804C-4EBAC80DFA97}">
      <dgm:prSet phldrT="[Text]" custT="1"/>
      <dgm:spPr/>
      <dgm:t>
        <a:bodyPr/>
        <a:lstStyle/>
        <a:p>
          <a:r>
            <a:rPr lang="en-US" sz="1700" noProof="0" dirty="0" smtClean="0"/>
            <a:t>Authorization</a:t>
          </a:r>
          <a:endParaRPr lang="en-US" sz="1700" noProof="0" dirty="0"/>
        </a:p>
      </dgm:t>
    </dgm:pt>
    <dgm:pt modelId="{9DA12155-A0C6-4A07-965F-524ED96738B0}" type="parTrans" cxnId="{51C08F13-3C9E-4700-BD91-F4856265E32C}">
      <dgm:prSet/>
      <dgm:spPr/>
      <dgm:t>
        <a:bodyPr/>
        <a:lstStyle/>
        <a:p>
          <a:endParaRPr lang="en-US"/>
        </a:p>
      </dgm:t>
    </dgm:pt>
    <dgm:pt modelId="{0108F409-2E38-476D-90D9-11AD93FBB62F}" type="sibTrans" cxnId="{51C08F13-3C9E-4700-BD91-F4856265E32C}">
      <dgm:prSet/>
      <dgm:spPr/>
      <dgm:t>
        <a:bodyPr/>
        <a:lstStyle/>
        <a:p>
          <a:endParaRPr lang="en-US"/>
        </a:p>
      </dgm:t>
    </dgm:pt>
    <dgm:pt modelId="{677E0A6B-7051-45DE-8B29-8DBE6E8863E3}">
      <dgm:prSet phldrT="[Text]" custT="1"/>
      <dgm:spPr/>
      <dgm:t>
        <a:bodyPr lIns="0" tIns="0" rIns="0" bIns="0"/>
        <a:lstStyle/>
        <a:p>
          <a:r>
            <a:rPr lang="de-DE" sz="1700" dirty="0" err="1" smtClean="0"/>
            <a:t>InformationSecurity</a:t>
          </a:r>
          <a:endParaRPr lang="en-US" sz="1700" dirty="0"/>
        </a:p>
      </dgm:t>
    </dgm:pt>
    <dgm:pt modelId="{458BF67A-58B8-4FE1-93E3-344901FCEED5}" type="parTrans" cxnId="{528C065B-E43C-4344-9EC8-69B06662194A}">
      <dgm:prSet/>
      <dgm:spPr/>
      <dgm:t>
        <a:bodyPr/>
        <a:lstStyle/>
        <a:p>
          <a:endParaRPr lang="en-US"/>
        </a:p>
      </dgm:t>
    </dgm:pt>
    <dgm:pt modelId="{F7EBBF31-72C6-49DD-8914-008A2991C99E}" type="sibTrans" cxnId="{528C065B-E43C-4344-9EC8-69B06662194A}">
      <dgm:prSet/>
      <dgm:spPr/>
      <dgm:t>
        <a:bodyPr/>
        <a:lstStyle/>
        <a:p>
          <a:endParaRPr lang="en-US"/>
        </a:p>
      </dgm:t>
    </dgm:pt>
    <dgm:pt modelId="{8FB9AB64-A40C-48DD-854C-1F289945342C}">
      <dgm:prSet phldrT="[Text]"/>
      <dgm:spPr/>
      <dgm:t>
        <a:bodyPr/>
        <a:lstStyle/>
        <a:p>
          <a:r>
            <a:rPr lang="de-DE" dirty="0" err="1" smtClean="0"/>
            <a:t>NetworkSecurity</a:t>
          </a:r>
          <a:endParaRPr lang="en-US" dirty="0"/>
        </a:p>
      </dgm:t>
    </dgm:pt>
    <dgm:pt modelId="{5EE94526-C76C-4FA2-A3DC-692268647736}" type="parTrans" cxnId="{572E8EDF-7641-42C1-A688-E5F1491CE6DD}">
      <dgm:prSet/>
      <dgm:spPr/>
      <dgm:t>
        <a:bodyPr/>
        <a:lstStyle/>
        <a:p>
          <a:endParaRPr lang="en-US"/>
        </a:p>
      </dgm:t>
    </dgm:pt>
    <dgm:pt modelId="{1140D437-47BB-4099-9CFD-D5352E0022BD}" type="sibTrans" cxnId="{572E8EDF-7641-42C1-A688-E5F1491CE6DD}">
      <dgm:prSet/>
      <dgm:spPr/>
      <dgm:t>
        <a:bodyPr/>
        <a:lstStyle/>
        <a:p>
          <a:endParaRPr lang="en-US"/>
        </a:p>
      </dgm:t>
    </dgm:pt>
    <dgm:pt modelId="{0B671026-7DD0-42EC-B9CF-C517D559F1D8}">
      <dgm:prSet phldrT="[Text]" custT="1"/>
      <dgm:spPr/>
      <dgm:t>
        <a:bodyPr/>
        <a:lstStyle/>
        <a:p>
          <a:r>
            <a:rPr lang="de-DE" sz="1700" noProof="0" dirty="0" err="1" smtClean="0"/>
            <a:t>SystemRecovery</a:t>
          </a:r>
          <a:endParaRPr lang="en-US" sz="1700" noProof="0" dirty="0"/>
        </a:p>
      </dgm:t>
    </dgm:pt>
    <dgm:pt modelId="{D10D5B29-3470-4358-8A91-3F8AD818CBDC}" type="parTrans" cxnId="{4965D492-AAD0-46A8-80CE-1A4691C09737}">
      <dgm:prSet/>
      <dgm:spPr/>
      <dgm:t>
        <a:bodyPr/>
        <a:lstStyle/>
        <a:p>
          <a:endParaRPr lang="en-US"/>
        </a:p>
      </dgm:t>
    </dgm:pt>
    <dgm:pt modelId="{8384D342-0385-4876-AD4F-12C4AF799D66}" type="sibTrans" cxnId="{4965D492-AAD0-46A8-80CE-1A4691C09737}">
      <dgm:prSet/>
      <dgm:spPr/>
      <dgm:t>
        <a:bodyPr/>
        <a:lstStyle/>
        <a:p>
          <a:endParaRPr lang="en-US"/>
        </a:p>
      </dgm:t>
    </dgm:pt>
    <dgm:pt modelId="{093D05C2-6FAA-4D08-A09F-8F18D05C9E5E}">
      <dgm:prSet phldrT="[Text]" custT="1"/>
      <dgm:spPr/>
      <dgm:t>
        <a:bodyPr/>
        <a:lstStyle/>
        <a:p>
          <a:r>
            <a:rPr lang="de-DE" sz="1700" noProof="0" dirty="0" smtClean="0"/>
            <a:t>Compliance</a:t>
          </a:r>
          <a:endParaRPr lang="en-US" sz="1700" noProof="0" dirty="0"/>
        </a:p>
      </dgm:t>
    </dgm:pt>
    <dgm:pt modelId="{CAFD3E3E-04CF-4B95-94E0-1F671687DB45}" type="parTrans" cxnId="{A783BF34-2B9D-4D00-A2F9-05199D50F8B1}">
      <dgm:prSet/>
      <dgm:spPr/>
      <dgm:t>
        <a:bodyPr/>
        <a:lstStyle/>
        <a:p>
          <a:endParaRPr lang="en-US"/>
        </a:p>
      </dgm:t>
    </dgm:pt>
    <dgm:pt modelId="{FA23788B-7EC6-40B1-8C8F-E2D93F674666}" type="sibTrans" cxnId="{A783BF34-2B9D-4D00-A2F9-05199D50F8B1}">
      <dgm:prSet/>
      <dgm:spPr/>
      <dgm:t>
        <a:bodyPr/>
        <a:lstStyle/>
        <a:p>
          <a:endParaRPr lang="en-US"/>
        </a:p>
      </dgm:t>
    </dgm:pt>
    <dgm:pt modelId="{97C5C368-A253-4378-9781-ECDEE537207C}">
      <dgm:prSet phldrT="[Text]" custT="1"/>
      <dgm:spPr/>
      <dgm:t>
        <a:bodyPr/>
        <a:lstStyle/>
        <a:p>
          <a:r>
            <a:rPr lang="de-DE" sz="1700" noProof="0" dirty="0" err="1" smtClean="0"/>
            <a:t>ObjectSafety</a:t>
          </a:r>
          <a:endParaRPr lang="en-US" sz="1700" noProof="0" dirty="0"/>
        </a:p>
      </dgm:t>
    </dgm:pt>
    <dgm:pt modelId="{B29ECA83-B9E7-4223-B9E0-27B5D044B297}" type="parTrans" cxnId="{64151EAB-7D52-4278-BA20-B2F31E2C27D7}">
      <dgm:prSet/>
      <dgm:spPr/>
      <dgm:t>
        <a:bodyPr/>
        <a:lstStyle/>
        <a:p>
          <a:endParaRPr lang="en-US"/>
        </a:p>
      </dgm:t>
    </dgm:pt>
    <dgm:pt modelId="{C9D5817F-6CA0-4C6C-819B-A4851A2F7FF8}" type="sibTrans" cxnId="{64151EAB-7D52-4278-BA20-B2F31E2C27D7}">
      <dgm:prSet/>
      <dgm:spPr/>
      <dgm:t>
        <a:bodyPr/>
        <a:lstStyle/>
        <a:p>
          <a:endParaRPr lang="en-US"/>
        </a:p>
      </dgm:t>
    </dgm:pt>
    <dgm:pt modelId="{5112B33A-E331-444A-AD85-8CB48A7F3FA5}" type="pres">
      <dgm:prSet presAssocID="{4D49CB5D-40E4-49FB-942E-43B58270506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E172D6D-F623-4B11-8709-E88EB6155FDD}" type="pres">
      <dgm:prSet presAssocID="{33DDCFA2-F039-4A44-B646-197E93AD1023}" presName="hierRoot1" presStyleCnt="0">
        <dgm:presLayoutVars>
          <dgm:hierBranch val="init"/>
        </dgm:presLayoutVars>
      </dgm:prSet>
      <dgm:spPr/>
    </dgm:pt>
    <dgm:pt modelId="{5FB801EC-CCF3-449E-A9C4-AEAEA1AC516F}" type="pres">
      <dgm:prSet presAssocID="{33DDCFA2-F039-4A44-B646-197E93AD1023}" presName="rootComposite1" presStyleCnt="0"/>
      <dgm:spPr/>
    </dgm:pt>
    <dgm:pt modelId="{9DE30450-26B0-405D-AE9B-DF3CBC351CCD}" type="pres">
      <dgm:prSet presAssocID="{33DDCFA2-F039-4A44-B646-197E93AD1023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0DA1F3-E650-41DB-A45B-D19045E25EF9}" type="pres">
      <dgm:prSet presAssocID="{33DDCFA2-F039-4A44-B646-197E93AD1023}" presName="topArc1" presStyleLbl="parChTrans1D1" presStyleIdx="0" presStyleCnt="26"/>
      <dgm:spPr/>
    </dgm:pt>
    <dgm:pt modelId="{C246DF56-4710-4DEF-8DF1-6848A06769B2}" type="pres">
      <dgm:prSet presAssocID="{33DDCFA2-F039-4A44-B646-197E93AD1023}" presName="bottomArc1" presStyleLbl="parChTrans1D1" presStyleIdx="1" presStyleCnt="26"/>
      <dgm:spPr/>
    </dgm:pt>
    <dgm:pt modelId="{E3D90DA2-0DCB-4CBE-B126-E6C344859D66}" type="pres">
      <dgm:prSet presAssocID="{33DDCFA2-F039-4A44-B646-197E93AD1023}" presName="topConnNode1" presStyleLbl="node1" presStyleIdx="0" presStyleCnt="0"/>
      <dgm:spPr/>
      <dgm:t>
        <a:bodyPr/>
        <a:lstStyle/>
        <a:p>
          <a:endParaRPr lang="en-US"/>
        </a:p>
      </dgm:t>
    </dgm:pt>
    <dgm:pt modelId="{555120CC-7D3B-4B79-97CD-9ED9C85B0A82}" type="pres">
      <dgm:prSet presAssocID="{33DDCFA2-F039-4A44-B646-197E93AD1023}" presName="hierChild2" presStyleCnt="0"/>
      <dgm:spPr/>
    </dgm:pt>
    <dgm:pt modelId="{454A48BE-C332-4AA1-920A-786FEF26DE97}" type="pres">
      <dgm:prSet presAssocID="{E45B861A-0F8C-43F8-92EB-B5EC4282D899}" presName="Name28" presStyleLbl="parChTrans1D2" presStyleIdx="0" presStyleCnt="5"/>
      <dgm:spPr/>
      <dgm:t>
        <a:bodyPr/>
        <a:lstStyle/>
        <a:p>
          <a:endParaRPr lang="en-US"/>
        </a:p>
      </dgm:t>
    </dgm:pt>
    <dgm:pt modelId="{4E8E2D43-B3D8-42D6-AA6A-19FB9E5B2816}" type="pres">
      <dgm:prSet presAssocID="{409AC933-99D3-4175-86A4-27C4D003C83C}" presName="hierRoot2" presStyleCnt="0">
        <dgm:presLayoutVars>
          <dgm:hierBranch val="init"/>
        </dgm:presLayoutVars>
      </dgm:prSet>
      <dgm:spPr/>
    </dgm:pt>
    <dgm:pt modelId="{322CE8E0-BF06-4BA5-BE75-1E60EC3F072C}" type="pres">
      <dgm:prSet presAssocID="{409AC933-99D3-4175-86A4-27C4D003C83C}" presName="rootComposite2" presStyleCnt="0"/>
      <dgm:spPr/>
    </dgm:pt>
    <dgm:pt modelId="{969278A9-2910-49C0-86FD-360E0A380496}" type="pres">
      <dgm:prSet presAssocID="{409AC933-99D3-4175-86A4-27C4D003C83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139FCB-5A62-416A-BC43-59EA478EF154}" type="pres">
      <dgm:prSet presAssocID="{409AC933-99D3-4175-86A4-27C4D003C83C}" presName="topArc2" presStyleLbl="parChTrans1D1" presStyleIdx="2" presStyleCnt="26"/>
      <dgm:spPr/>
    </dgm:pt>
    <dgm:pt modelId="{80778518-2339-49AA-BCFB-ADD17B7A499E}" type="pres">
      <dgm:prSet presAssocID="{409AC933-99D3-4175-86A4-27C4D003C83C}" presName="bottomArc2" presStyleLbl="parChTrans1D1" presStyleIdx="3" presStyleCnt="26"/>
      <dgm:spPr/>
    </dgm:pt>
    <dgm:pt modelId="{2847CD66-F91B-414F-ABF8-955B9B9BC9BF}" type="pres">
      <dgm:prSet presAssocID="{409AC933-99D3-4175-86A4-27C4D003C83C}" presName="topConnNode2" presStyleLbl="node2" presStyleIdx="0" presStyleCnt="0"/>
      <dgm:spPr/>
      <dgm:t>
        <a:bodyPr/>
        <a:lstStyle/>
        <a:p>
          <a:endParaRPr lang="en-US"/>
        </a:p>
      </dgm:t>
    </dgm:pt>
    <dgm:pt modelId="{5F8BD335-8280-4769-A9DB-E016206902D4}" type="pres">
      <dgm:prSet presAssocID="{409AC933-99D3-4175-86A4-27C4D003C83C}" presName="hierChild4" presStyleCnt="0"/>
      <dgm:spPr/>
    </dgm:pt>
    <dgm:pt modelId="{0D0CBD49-8968-4EE6-8604-E8984CC1327A}" type="pres">
      <dgm:prSet presAssocID="{1D0EB991-E529-41A5-9147-C0885B2CD869}" presName="Name28" presStyleLbl="parChTrans1D3" presStyleIdx="0" presStyleCnt="5"/>
      <dgm:spPr/>
      <dgm:t>
        <a:bodyPr/>
        <a:lstStyle/>
        <a:p>
          <a:endParaRPr lang="en-US"/>
        </a:p>
      </dgm:t>
    </dgm:pt>
    <dgm:pt modelId="{23267597-AE8F-480D-A42A-788D5FF043CE}" type="pres">
      <dgm:prSet presAssocID="{0711F7A8-2A1F-4675-A203-C441AEAABDE7}" presName="hierRoot2" presStyleCnt="0">
        <dgm:presLayoutVars>
          <dgm:hierBranch val="init"/>
        </dgm:presLayoutVars>
      </dgm:prSet>
      <dgm:spPr/>
    </dgm:pt>
    <dgm:pt modelId="{E7C3E771-419D-443E-BF72-0297A1A1C771}" type="pres">
      <dgm:prSet presAssocID="{0711F7A8-2A1F-4675-A203-C441AEAABDE7}" presName="rootComposite2" presStyleCnt="0"/>
      <dgm:spPr/>
    </dgm:pt>
    <dgm:pt modelId="{8E097408-CF83-4570-A0C8-D5A12B40EA2F}" type="pres">
      <dgm:prSet presAssocID="{0711F7A8-2A1F-4675-A203-C441AEAABDE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3F3292-5655-4987-BA26-970A2E51F899}" type="pres">
      <dgm:prSet presAssocID="{0711F7A8-2A1F-4675-A203-C441AEAABDE7}" presName="topArc2" presStyleLbl="parChTrans1D1" presStyleIdx="4" presStyleCnt="26"/>
      <dgm:spPr/>
    </dgm:pt>
    <dgm:pt modelId="{7730210B-A471-4493-B365-28FC1631618B}" type="pres">
      <dgm:prSet presAssocID="{0711F7A8-2A1F-4675-A203-C441AEAABDE7}" presName="bottomArc2" presStyleLbl="parChTrans1D1" presStyleIdx="5" presStyleCnt="26"/>
      <dgm:spPr/>
    </dgm:pt>
    <dgm:pt modelId="{33BD3FC0-1A39-4510-9112-320A6016A34F}" type="pres">
      <dgm:prSet presAssocID="{0711F7A8-2A1F-4675-A203-C441AEAABDE7}" presName="topConnNode2" presStyleLbl="node3" presStyleIdx="0" presStyleCnt="0"/>
      <dgm:spPr/>
      <dgm:t>
        <a:bodyPr/>
        <a:lstStyle/>
        <a:p>
          <a:endParaRPr lang="en-US"/>
        </a:p>
      </dgm:t>
    </dgm:pt>
    <dgm:pt modelId="{66F33807-4DCC-41B9-827B-6860FE2D369F}" type="pres">
      <dgm:prSet presAssocID="{0711F7A8-2A1F-4675-A203-C441AEAABDE7}" presName="hierChild4" presStyleCnt="0"/>
      <dgm:spPr/>
    </dgm:pt>
    <dgm:pt modelId="{A2FD2C5F-A92E-4BEA-A599-F3C0A653C1C4}" type="pres">
      <dgm:prSet presAssocID="{458BF67A-58B8-4FE1-93E3-344901FCEED5}" presName="Name28" presStyleLbl="parChTrans1D4" presStyleIdx="0" presStyleCnt="2"/>
      <dgm:spPr/>
      <dgm:t>
        <a:bodyPr/>
        <a:lstStyle/>
        <a:p>
          <a:endParaRPr lang="en-US"/>
        </a:p>
      </dgm:t>
    </dgm:pt>
    <dgm:pt modelId="{DF0165E6-B4AD-4A75-A5E6-A170692B99E0}" type="pres">
      <dgm:prSet presAssocID="{677E0A6B-7051-45DE-8B29-8DBE6E8863E3}" presName="hierRoot2" presStyleCnt="0">
        <dgm:presLayoutVars>
          <dgm:hierBranch val="init"/>
        </dgm:presLayoutVars>
      </dgm:prSet>
      <dgm:spPr/>
    </dgm:pt>
    <dgm:pt modelId="{E0FECC6E-99BC-4F50-A47F-3AE9A6831A3D}" type="pres">
      <dgm:prSet presAssocID="{677E0A6B-7051-45DE-8B29-8DBE6E8863E3}" presName="rootComposite2" presStyleCnt="0"/>
      <dgm:spPr/>
    </dgm:pt>
    <dgm:pt modelId="{BFAA53F7-DF71-4685-BAB5-99BD91F7835F}" type="pres">
      <dgm:prSet presAssocID="{677E0A6B-7051-45DE-8B29-8DBE6E8863E3}" presName="rootText2" presStyleLbl="alignAcc1" presStyleIdx="0" presStyleCnt="0" custScaleX="1123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02A43B-D7F5-4575-A01F-D4DBACED424D}" type="pres">
      <dgm:prSet presAssocID="{677E0A6B-7051-45DE-8B29-8DBE6E8863E3}" presName="topArc2" presStyleLbl="parChTrans1D1" presStyleIdx="6" presStyleCnt="26"/>
      <dgm:spPr/>
    </dgm:pt>
    <dgm:pt modelId="{A6A6FFCB-FE91-4F38-9C7D-CA9D8692C0A9}" type="pres">
      <dgm:prSet presAssocID="{677E0A6B-7051-45DE-8B29-8DBE6E8863E3}" presName="bottomArc2" presStyleLbl="parChTrans1D1" presStyleIdx="7" presStyleCnt="26"/>
      <dgm:spPr/>
    </dgm:pt>
    <dgm:pt modelId="{B980FBBE-2885-4C48-92B5-FF1B2912EA2F}" type="pres">
      <dgm:prSet presAssocID="{677E0A6B-7051-45DE-8B29-8DBE6E8863E3}" presName="topConnNode2" presStyleLbl="node4" presStyleIdx="0" presStyleCnt="0"/>
      <dgm:spPr/>
      <dgm:t>
        <a:bodyPr/>
        <a:lstStyle/>
        <a:p>
          <a:endParaRPr lang="en-US"/>
        </a:p>
      </dgm:t>
    </dgm:pt>
    <dgm:pt modelId="{42071884-A761-494B-89A4-5A069D6BCE67}" type="pres">
      <dgm:prSet presAssocID="{677E0A6B-7051-45DE-8B29-8DBE6E8863E3}" presName="hierChild4" presStyleCnt="0"/>
      <dgm:spPr/>
    </dgm:pt>
    <dgm:pt modelId="{AC6DDF60-357A-4A47-86F0-CBCC375AE2A4}" type="pres">
      <dgm:prSet presAssocID="{677E0A6B-7051-45DE-8B29-8DBE6E8863E3}" presName="hierChild5" presStyleCnt="0"/>
      <dgm:spPr/>
    </dgm:pt>
    <dgm:pt modelId="{0950814B-2ABA-465C-BB17-9BC3F8669CD2}" type="pres">
      <dgm:prSet presAssocID="{5EE94526-C76C-4FA2-A3DC-692268647736}" presName="Name28" presStyleLbl="parChTrans1D4" presStyleIdx="1" presStyleCnt="2"/>
      <dgm:spPr/>
      <dgm:t>
        <a:bodyPr/>
        <a:lstStyle/>
        <a:p>
          <a:endParaRPr lang="en-US"/>
        </a:p>
      </dgm:t>
    </dgm:pt>
    <dgm:pt modelId="{DB11BE52-14C3-460C-A4B4-EA240F211063}" type="pres">
      <dgm:prSet presAssocID="{8FB9AB64-A40C-48DD-854C-1F289945342C}" presName="hierRoot2" presStyleCnt="0">
        <dgm:presLayoutVars>
          <dgm:hierBranch val="init"/>
        </dgm:presLayoutVars>
      </dgm:prSet>
      <dgm:spPr/>
    </dgm:pt>
    <dgm:pt modelId="{132182B3-C8B2-4C17-B20C-2A01878E7E0E}" type="pres">
      <dgm:prSet presAssocID="{8FB9AB64-A40C-48DD-854C-1F289945342C}" presName="rootComposite2" presStyleCnt="0"/>
      <dgm:spPr/>
    </dgm:pt>
    <dgm:pt modelId="{DF6F3ACB-C4F5-4D6A-8B66-60E9D7EBD148}" type="pres">
      <dgm:prSet presAssocID="{8FB9AB64-A40C-48DD-854C-1F289945342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14E43D-FF67-479A-B6B6-5928421054AD}" type="pres">
      <dgm:prSet presAssocID="{8FB9AB64-A40C-48DD-854C-1F289945342C}" presName="topArc2" presStyleLbl="parChTrans1D1" presStyleIdx="8" presStyleCnt="26"/>
      <dgm:spPr/>
    </dgm:pt>
    <dgm:pt modelId="{C9F6B4A6-E4B4-4313-A6B9-CD8BB92C33C6}" type="pres">
      <dgm:prSet presAssocID="{8FB9AB64-A40C-48DD-854C-1F289945342C}" presName="bottomArc2" presStyleLbl="parChTrans1D1" presStyleIdx="9" presStyleCnt="26"/>
      <dgm:spPr/>
    </dgm:pt>
    <dgm:pt modelId="{2C4982CA-4AD5-48D9-8779-9361BC55F36F}" type="pres">
      <dgm:prSet presAssocID="{8FB9AB64-A40C-48DD-854C-1F289945342C}" presName="topConnNode2" presStyleLbl="node4" presStyleIdx="0" presStyleCnt="0"/>
      <dgm:spPr/>
      <dgm:t>
        <a:bodyPr/>
        <a:lstStyle/>
        <a:p>
          <a:endParaRPr lang="en-US"/>
        </a:p>
      </dgm:t>
    </dgm:pt>
    <dgm:pt modelId="{6275EDCC-3609-4898-96A7-6A5DE562BED8}" type="pres">
      <dgm:prSet presAssocID="{8FB9AB64-A40C-48DD-854C-1F289945342C}" presName="hierChild4" presStyleCnt="0"/>
      <dgm:spPr/>
    </dgm:pt>
    <dgm:pt modelId="{8DEC378E-DDF0-44C5-8C60-49FBAF9E08D0}" type="pres">
      <dgm:prSet presAssocID="{8FB9AB64-A40C-48DD-854C-1F289945342C}" presName="hierChild5" presStyleCnt="0"/>
      <dgm:spPr/>
    </dgm:pt>
    <dgm:pt modelId="{45DB85B3-5D1E-4FF6-AEDC-155610CAA317}" type="pres">
      <dgm:prSet presAssocID="{0711F7A8-2A1F-4675-A203-C441AEAABDE7}" presName="hierChild5" presStyleCnt="0"/>
      <dgm:spPr/>
    </dgm:pt>
    <dgm:pt modelId="{806836D9-8A99-4EDC-9CDE-CF3C52FAE059}" type="pres">
      <dgm:prSet presAssocID="{9DA12155-A0C6-4A07-965F-524ED96738B0}" presName="Name28" presStyleLbl="parChTrans1D3" presStyleIdx="1" presStyleCnt="5"/>
      <dgm:spPr/>
      <dgm:t>
        <a:bodyPr/>
        <a:lstStyle/>
        <a:p>
          <a:endParaRPr lang="en-US"/>
        </a:p>
      </dgm:t>
    </dgm:pt>
    <dgm:pt modelId="{FC269C2B-8982-43D2-8FF2-F9DE5F21700C}" type="pres">
      <dgm:prSet presAssocID="{C787ECD5-E357-422D-804C-4EBAC80DFA97}" presName="hierRoot2" presStyleCnt="0">
        <dgm:presLayoutVars>
          <dgm:hierBranch val="init"/>
        </dgm:presLayoutVars>
      </dgm:prSet>
      <dgm:spPr/>
    </dgm:pt>
    <dgm:pt modelId="{AE1757A9-F156-4DFB-AB5F-F679914044A4}" type="pres">
      <dgm:prSet presAssocID="{C787ECD5-E357-422D-804C-4EBAC80DFA97}" presName="rootComposite2" presStyleCnt="0"/>
      <dgm:spPr/>
    </dgm:pt>
    <dgm:pt modelId="{00AEBB7A-E57D-4113-B091-2CF0982D0A2D}" type="pres">
      <dgm:prSet presAssocID="{C787ECD5-E357-422D-804C-4EBAC80DFA9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7E954F-30BA-4949-86D7-8561B94C473D}" type="pres">
      <dgm:prSet presAssocID="{C787ECD5-E357-422D-804C-4EBAC80DFA97}" presName="topArc2" presStyleLbl="parChTrans1D1" presStyleIdx="10" presStyleCnt="26"/>
      <dgm:spPr/>
    </dgm:pt>
    <dgm:pt modelId="{05B71C7E-66BA-4AFC-BC41-D8A52A16C43D}" type="pres">
      <dgm:prSet presAssocID="{C787ECD5-E357-422D-804C-4EBAC80DFA97}" presName="bottomArc2" presStyleLbl="parChTrans1D1" presStyleIdx="11" presStyleCnt="26"/>
      <dgm:spPr/>
    </dgm:pt>
    <dgm:pt modelId="{72CA2375-A9D1-4AC0-954D-E8ACBED49A9F}" type="pres">
      <dgm:prSet presAssocID="{C787ECD5-E357-422D-804C-4EBAC80DFA97}" presName="topConnNode2" presStyleLbl="node3" presStyleIdx="0" presStyleCnt="0"/>
      <dgm:spPr/>
      <dgm:t>
        <a:bodyPr/>
        <a:lstStyle/>
        <a:p>
          <a:endParaRPr lang="en-US"/>
        </a:p>
      </dgm:t>
    </dgm:pt>
    <dgm:pt modelId="{D16C08AE-3052-4670-972D-E515DEA15C17}" type="pres">
      <dgm:prSet presAssocID="{C787ECD5-E357-422D-804C-4EBAC80DFA97}" presName="hierChild4" presStyleCnt="0"/>
      <dgm:spPr/>
    </dgm:pt>
    <dgm:pt modelId="{38B9441F-BD99-4FD0-8CB8-389AD8756A0E}" type="pres">
      <dgm:prSet presAssocID="{C787ECD5-E357-422D-804C-4EBAC80DFA97}" presName="hierChild5" presStyleCnt="0"/>
      <dgm:spPr/>
    </dgm:pt>
    <dgm:pt modelId="{024EA8E1-6D92-4F1C-9C23-CB0E12EF8483}" type="pres">
      <dgm:prSet presAssocID="{409AC933-99D3-4175-86A4-27C4D003C83C}" presName="hierChild5" presStyleCnt="0"/>
      <dgm:spPr/>
    </dgm:pt>
    <dgm:pt modelId="{87AFF7EB-E098-4D07-80A0-D716233E687E}" type="pres">
      <dgm:prSet presAssocID="{6842992F-7C80-42D8-AEE0-DFA751437CD2}" presName="Name28" presStyleLbl="parChTrans1D2" presStyleIdx="1" presStyleCnt="5"/>
      <dgm:spPr/>
      <dgm:t>
        <a:bodyPr/>
        <a:lstStyle/>
        <a:p>
          <a:endParaRPr lang="en-US"/>
        </a:p>
      </dgm:t>
    </dgm:pt>
    <dgm:pt modelId="{F74D8C06-53BA-433F-B51B-97D6024ADCEA}" type="pres">
      <dgm:prSet presAssocID="{771DC17E-FD4E-473C-BAF4-3CB76F135C11}" presName="hierRoot2" presStyleCnt="0">
        <dgm:presLayoutVars>
          <dgm:hierBranch val="init"/>
        </dgm:presLayoutVars>
      </dgm:prSet>
      <dgm:spPr/>
    </dgm:pt>
    <dgm:pt modelId="{001A40C6-1EE3-416B-A517-9BBCFBF2578D}" type="pres">
      <dgm:prSet presAssocID="{771DC17E-FD4E-473C-BAF4-3CB76F135C11}" presName="rootComposite2" presStyleCnt="0"/>
      <dgm:spPr/>
    </dgm:pt>
    <dgm:pt modelId="{2DD40DC7-3D7A-47B0-946D-801ACD6A384C}" type="pres">
      <dgm:prSet presAssocID="{771DC17E-FD4E-473C-BAF4-3CB76F135C1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CE036F-6245-4922-BCAF-F9E03413F412}" type="pres">
      <dgm:prSet presAssocID="{771DC17E-FD4E-473C-BAF4-3CB76F135C11}" presName="topArc2" presStyleLbl="parChTrans1D1" presStyleIdx="12" presStyleCnt="26"/>
      <dgm:spPr/>
    </dgm:pt>
    <dgm:pt modelId="{10C48172-6552-441C-B277-AD887D5564AC}" type="pres">
      <dgm:prSet presAssocID="{771DC17E-FD4E-473C-BAF4-3CB76F135C11}" presName="bottomArc2" presStyleLbl="parChTrans1D1" presStyleIdx="13" presStyleCnt="26"/>
      <dgm:spPr/>
    </dgm:pt>
    <dgm:pt modelId="{EEDC94F5-E879-40FE-A89E-C6723DB98410}" type="pres">
      <dgm:prSet presAssocID="{771DC17E-FD4E-473C-BAF4-3CB76F135C11}" presName="topConnNode2" presStyleLbl="node2" presStyleIdx="0" presStyleCnt="0"/>
      <dgm:spPr/>
      <dgm:t>
        <a:bodyPr/>
        <a:lstStyle/>
        <a:p>
          <a:endParaRPr lang="en-US"/>
        </a:p>
      </dgm:t>
    </dgm:pt>
    <dgm:pt modelId="{1177B667-A8EE-4A8F-A634-01E80F7DA8B1}" type="pres">
      <dgm:prSet presAssocID="{771DC17E-FD4E-473C-BAF4-3CB76F135C11}" presName="hierChild4" presStyleCnt="0"/>
      <dgm:spPr/>
    </dgm:pt>
    <dgm:pt modelId="{7C974A56-10B8-45AC-BBCF-F21E9AAE2C92}" type="pres">
      <dgm:prSet presAssocID="{D10D5B29-3470-4358-8A91-3F8AD818CBDC}" presName="Name28" presStyleLbl="parChTrans1D3" presStyleIdx="2" presStyleCnt="5"/>
      <dgm:spPr/>
      <dgm:t>
        <a:bodyPr/>
        <a:lstStyle/>
        <a:p>
          <a:endParaRPr lang="en-US"/>
        </a:p>
      </dgm:t>
    </dgm:pt>
    <dgm:pt modelId="{8AE6825D-E297-4F65-B911-C0CB89C8A0D9}" type="pres">
      <dgm:prSet presAssocID="{0B671026-7DD0-42EC-B9CF-C517D559F1D8}" presName="hierRoot2" presStyleCnt="0">
        <dgm:presLayoutVars>
          <dgm:hierBranch val="init"/>
        </dgm:presLayoutVars>
      </dgm:prSet>
      <dgm:spPr/>
    </dgm:pt>
    <dgm:pt modelId="{26817C49-4EB0-49AA-A117-CA21BD2DBD7B}" type="pres">
      <dgm:prSet presAssocID="{0B671026-7DD0-42EC-B9CF-C517D559F1D8}" presName="rootComposite2" presStyleCnt="0"/>
      <dgm:spPr/>
    </dgm:pt>
    <dgm:pt modelId="{2DCACFDF-34A3-49A2-93B8-6C2110FDBA0B}" type="pres">
      <dgm:prSet presAssocID="{0B671026-7DD0-42EC-B9CF-C517D559F1D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BD73A9-057C-4395-9F51-255949D81D1E}" type="pres">
      <dgm:prSet presAssocID="{0B671026-7DD0-42EC-B9CF-C517D559F1D8}" presName="topArc2" presStyleLbl="parChTrans1D1" presStyleIdx="14" presStyleCnt="26"/>
      <dgm:spPr/>
    </dgm:pt>
    <dgm:pt modelId="{223B30BE-FD78-4184-85C7-05AC873271F8}" type="pres">
      <dgm:prSet presAssocID="{0B671026-7DD0-42EC-B9CF-C517D559F1D8}" presName="bottomArc2" presStyleLbl="parChTrans1D1" presStyleIdx="15" presStyleCnt="26"/>
      <dgm:spPr/>
    </dgm:pt>
    <dgm:pt modelId="{92F66958-CD14-4603-9771-C0FF2E581365}" type="pres">
      <dgm:prSet presAssocID="{0B671026-7DD0-42EC-B9CF-C517D559F1D8}" presName="topConnNode2" presStyleLbl="node3" presStyleIdx="0" presStyleCnt="0"/>
      <dgm:spPr/>
      <dgm:t>
        <a:bodyPr/>
        <a:lstStyle/>
        <a:p>
          <a:endParaRPr lang="en-US"/>
        </a:p>
      </dgm:t>
    </dgm:pt>
    <dgm:pt modelId="{EA3A2D20-4CCF-4F3E-B9B6-17673FC86876}" type="pres">
      <dgm:prSet presAssocID="{0B671026-7DD0-42EC-B9CF-C517D559F1D8}" presName="hierChild4" presStyleCnt="0"/>
      <dgm:spPr/>
    </dgm:pt>
    <dgm:pt modelId="{7112FA8D-B576-43C0-8A39-3F65A2DF36AB}" type="pres">
      <dgm:prSet presAssocID="{0B671026-7DD0-42EC-B9CF-C517D559F1D8}" presName="hierChild5" presStyleCnt="0"/>
      <dgm:spPr/>
    </dgm:pt>
    <dgm:pt modelId="{0A1851F6-AD8F-494A-8FA4-C9D35BEB663A}" type="pres">
      <dgm:prSet presAssocID="{CAFD3E3E-04CF-4B95-94E0-1F671687DB45}" presName="Name28" presStyleLbl="parChTrans1D3" presStyleIdx="3" presStyleCnt="5"/>
      <dgm:spPr/>
      <dgm:t>
        <a:bodyPr/>
        <a:lstStyle/>
        <a:p>
          <a:endParaRPr lang="en-US"/>
        </a:p>
      </dgm:t>
    </dgm:pt>
    <dgm:pt modelId="{ED15C425-5393-4E1B-A0A3-67EE4EEEEE1E}" type="pres">
      <dgm:prSet presAssocID="{093D05C2-6FAA-4D08-A09F-8F18D05C9E5E}" presName="hierRoot2" presStyleCnt="0">
        <dgm:presLayoutVars>
          <dgm:hierBranch val="init"/>
        </dgm:presLayoutVars>
      </dgm:prSet>
      <dgm:spPr/>
    </dgm:pt>
    <dgm:pt modelId="{74C72B5A-580F-4ABA-8AA3-7D2249EC88DE}" type="pres">
      <dgm:prSet presAssocID="{093D05C2-6FAA-4D08-A09F-8F18D05C9E5E}" presName="rootComposite2" presStyleCnt="0"/>
      <dgm:spPr/>
    </dgm:pt>
    <dgm:pt modelId="{B44E103F-9114-4D11-9EB3-C7D2A772D06A}" type="pres">
      <dgm:prSet presAssocID="{093D05C2-6FAA-4D08-A09F-8F18D05C9E5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205D32-770C-467A-A5A7-013E5DA29407}" type="pres">
      <dgm:prSet presAssocID="{093D05C2-6FAA-4D08-A09F-8F18D05C9E5E}" presName="topArc2" presStyleLbl="parChTrans1D1" presStyleIdx="16" presStyleCnt="26"/>
      <dgm:spPr/>
    </dgm:pt>
    <dgm:pt modelId="{9B3E5D72-6896-43E1-B58B-283EDC6E8A7F}" type="pres">
      <dgm:prSet presAssocID="{093D05C2-6FAA-4D08-A09F-8F18D05C9E5E}" presName="bottomArc2" presStyleLbl="parChTrans1D1" presStyleIdx="17" presStyleCnt="26"/>
      <dgm:spPr/>
    </dgm:pt>
    <dgm:pt modelId="{434F6E52-461F-48B9-81E2-E378572865AD}" type="pres">
      <dgm:prSet presAssocID="{093D05C2-6FAA-4D08-A09F-8F18D05C9E5E}" presName="topConnNode2" presStyleLbl="node3" presStyleIdx="0" presStyleCnt="0"/>
      <dgm:spPr/>
      <dgm:t>
        <a:bodyPr/>
        <a:lstStyle/>
        <a:p>
          <a:endParaRPr lang="en-US"/>
        </a:p>
      </dgm:t>
    </dgm:pt>
    <dgm:pt modelId="{DA5D2EC3-798D-4C78-A708-03837E55E9A6}" type="pres">
      <dgm:prSet presAssocID="{093D05C2-6FAA-4D08-A09F-8F18D05C9E5E}" presName="hierChild4" presStyleCnt="0"/>
      <dgm:spPr/>
    </dgm:pt>
    <dgm:pt modelId="{B3530AD3-DF49-4DD7-8036-2AD4809E7FC5}" type="pres">
      <dgm:prSet presAssocID="{093D05C2-6FAA-4D08-A09F-8F18D05C9E5E}" presName="hierChild5" presStyleCnt="0"/>
      <dgm:spPr/>
    </dgm:pt>
    <dgm:pt modelId="{A8EEAF26-EE83-4406-BEF1-15F1A41F9441}" type="pres">
      <dgm:prSet presAssocID="{771DC17E-FD4E-473C-BAF4-3CB76F135C11}" presName="hierChild5" presStyleCnt="0"/>
      <dgm:spPr/>
    </dgm:pt>
    <dgm:pt modelId="{7E680EEF-E69C-4EBA-AB4D-14EFD9BCB9DE}" type="pres">
      <dgm:prSet presAssocID="{8FBE8062-E951-4D7F-B7BB-5CBBC8D24205}" presName="Name28" presStyleLbl="parChTrans1D2" presStyleIdx="2" presStyleCnt="5"/>
      <dgm:spPr/>
      <dgm:t>
        <a:bodyPr/>
        <a:lstStyle/>
        <a:p>
          <a:endParaRPr lang="en-US"/>
        </a:p>
      </dgm:t>
    </dgm:pt>
    <dgm:pt modelId="{46E525A8-C89E-4605-8507-3C42347353DB}" type="pres">
      <dgm:prSet presAssocID="{7E54437D-06F1-4C31-816C-6EEDD2EB1AB4}" presName="hierRoot2" presStyleCnt="0">
        <dgm:presLayoutVars>
          <dgm:hierBranch val="init"/>
        </dgm:presLayoutVars>
      </dgm:prSet>
      <dgm:spPr/>
    </dgm:pt>
    <dgm:pt modelId="{4840249D-1BD1-4FEF-AD9B-69771A2E0EA4}" type="pres">
      <dgm:prSet presAssocID="{7E54437D-06F1-4C31-816C-6EEDD2EB1AB4}" presName="rootComposite2" presStyleCnt="0"/>
      <dgm:spPr/>
    </dgm:pt>
    <dgm:pt modelId="{0C45F41D-B1ED-4C6F-B727-049B1058554A}" type="pres">
      <dgm:prSet presAssocID="{7E54437D-06F1-4C31-816C-6EEDD2EB1AB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4A02A4-8DAC-4FC6-9961-B074379B95DD}" type="pres">
      <dgm:prSet presAssocID="{7E54437D-06F1-4C31-816C-6EEDD2EB1AB4}" presName="topArc2" presStyleLbl="parChTrans1D1" presStyleIdx="18" presStyleCnt="26"/>
      <dgm:spPr/>
    </dgm:pt>
    <dgm:pt modelId="{05D1A857-4EF2-40ED-9B02-B055F3D7E3E0}" type="pres">
      <dgm:prSet presAssocID="{7E54437D-06F1-4C31-816C-6EEDD2EB1AB4}" presName="bottomArc2" presStyleLbl="parChTrans1D1" presStyleIdx="19" presStyleCnt="26"/>
      <dgm:spPr/>
    </dgm:pt>
    <dgm:pt modelId="{A51AAE35-9B14-48EB-9470-FD501CC54851}" type="pres">
      <dgm:prSet presAssocID="{7E54437D-06F1-4C31-816C-6EEDD2EB1AB4}" presName="topConnNode2" presStyleLbl="node2" presStyleIdx="0" presStyleCnt="0"/>
      <dgm:spPr/>
      <dgm:t>
        <a:bodyPr/>
        <a:lstStyle/>
        <a:p>
          <a:endParaRPr lang="en-US"/>
        </a:p>
      </dgm:t>
    </dgm:pt>
    <dgm:pt modelId="{14FAA0A6-6288-4964-B0D6-0EFA5541FE14}" type="pres">
      <dgm:prSet presAssocID="{7E54437D-06F1-4C31-816C-6EEDD2EB1AB4}" presName="hierChild4" presStyleCnt="0"/>
      <dgm:spPr/>
    </dgm:pt>
    <dgm:pt modelId="{B3F39336-8DFC-48C7-A9BC-64E1D089732B}" type="pres">
      <dgm:prSet presAssocID="{B29ECA83-B9E7-4223-B9E0-27B5D044B297}" presName="Name28" presStyleLbl="parChTrans1D3" presStyleIdx="4" presStyleCnt="5"/>
      <dgm:spPr/>
      <dgm:t>
        <a:bodyPr/>
        <a:lstStyle/>
        <a:p>
          <a:endParaRPr lang="en-US"/>
        </a:p>
      </dgm:t>
    </dgm:pt>
    <dgm:pt modelId="{0ABEFAAE-A2B0-4215-9948-B79F15D46B44}" type="pres">
      <dgm:prSet presAssocID="{97C5C368-A253-4378-9781-ECDEE537207C}" presName="hierRoot2" presStyleCnt="0">
        <dgm:presLayoutVars>
          <dgm:hierBranch val="init"/>
        </dgm:presLayoutVars>
      </dgm:prSet>
      <dgm:spPr/>
    </dgm:pt>
    <dgm:pt modelId="{42EC9DA1-61F6-45F0-AB42-0A83397D4606}" type="pres">
      <dgm:prSet presAssocID="{97C5C368-A253-4378-9781-ECDEE537207C}" presName="rootComposite2" presStyleCnt="0"/>
      <dgm:spPr/>
    </dgm:pt>
    <dgm:pt modelId="{3AB74C5F-63F5-45AF-8116-A373EEDD4150}" type="pres">
      <dgm:prSet presAssocID="{97C5C368-A253-4378-9781-ECDEE537207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4AE857-34DE-403B-AEB0-D99183FACA2C}" type="pres">
      <dgm:prSet presAssocID="{97C5C368-A253-4378-9781-ECDEE537207C}" presName="topArc2" presStyleLbl="parChTrans1D1" presStyleIdx="20" presStyleCnt="26"/>
      <dgm:spPr/>
    </dgm:pt>
    <dgm:pt modelId="{0868D938-EAEF-4747-A9C5-EE5CF9977CF3}" type="pres">
      <dgm:prSet presAssocID="{97C5C368-A253-4378-9781-ECDEE537207C}" presName="bottomArc2" presStyleLbl="parChTrans1D1" presStyleIdx="21" presStyleCnt="26"/>
      <dgm:spPr/>
    </dgm:pt>
    <dgm:pt modelId="{C046D4E5-5626-4480-A3CD-02B64DFE53D9}" type="pres">
      <dgm:prSet presAssocID="{97C5C368-A253-4378-9781-ECDEE537207C}" presName="topConnNode2" presStyleLbl="node3" presStyleIdx="0" presStyleCnt="0"/>
      <dgm:spPr/>
      <dgm:t>
        <a:bodyPr/>
        <a:lstStyle/>
        <a:p>
          <a:endParaRPr lang="en-US"/>
        </a:p>
      </dgm:t>
    </dgm:pt>
    <dgm:pt modelId="{48B14199-4242-4A88-BA1D-946BC5BE8A2B}" type="pres">
      <dgm:prSet presAssocID="{97C5C368-A253-4378-9781-ECDEE537207C}" presName="hierChild4" presStyleCnt="0"/>
      <dgm:spPr/>
    </dgm:pt>
    <dgm:pt modelId="{064DF77F-88D4-44B1-BEE5-F96502F7E32D}" type="pres">
      <dgm:prSet presAssocID="{97C5C368-A253-4378-9781-ECDEE537207C}" presName="hierChild5" presStyleCnt="0"/>
      <dgm:spPr/>
    </dgm:pt>
    <dgm:pt modelId="{DEB3199D-75D6-45F7-B91B-8D1747F792CA}" type="pres">
      <dgm:prSet presAssocID="{7E54437D-06F1-4C31-816C-6EEDD2EB1AB4}" presName="hierChild5" presStyleCnt="0"/>
      <dgm:spPr/>
    </dgm:pt>
    <dgm:pt modelId="{BD759862-CCC2-4809-8B34-33C7F822DE5B}" type="pres">
      <dgm:prSet presAssocID="{A63F8712-02F8-4129-B429-2C3E50924706}" presName="Name28" presStyleLbl="parChTrans1D2" presStyleIdx="3" presStyleCnt="5"/>
      <dgm:spPr/>
      <dgm:t>
        <a:bodyPr/>
        <a:lstStyle/>
        <a:p>
          <a:endParaRPr lang="en-US"/>
        </a:p>
      </dgm:t>
    </dgm:pt>
    <dgm:pt modelId="{4572F302-1EA7-4E3E-851C-CD55B4834E6A}" type="pres">
      <dgm:prSet presAssocID="{FBAC512C-54B7-4C56-AA54-8BAA927ED98D}" presName="hierRoot2" presStyleCnt="0">
        <dgm:presLayoutVars>
          <dgm:hierBranch val="init"/>
        </dgm:presLayoutVars>
      </dgm:prSet>
      <dgm:spPr/>
    </dgm:pt>
    <dgm:pt modelId="{E1BA6ECC-EA67-400D-A75D-3BEB12800AB2}" type="pres">
      <dgm:prSet presAssocID="{FBAC512C-54B7-4C56-AA54-8BAA927ED98D}" presName="rootComposite2" presStyleCnt="0"/>
      <dgm:spPr/>
    </dgm:pt>
    <dgm:pt modelId="{A1B77D96-5AE5-4FF5-84CB-6E231FE3DA08}" type="pres">
      <dgm:prSet presAssocID="{FBAC512C-54B7-4C56-AA54-8BAA927ED98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D167B5-6420-458B-913C-92A2B6E6DB70}" type="pres">
      <dgm:prSet presAssocID="{FBAC512C-54B7-4C56-AA54-8BAA927ED98D}" presName="topArc2" presStyleLbl="parChTrans1D1" presStyleIdx="22" presStyleCnt="26"/>
      <dgm:spPr/>
    </dgm:pt>
    <dgm:pt modelId="{8D428537-9FFE-4FF7-8754-298BB0FA7F6E}" type="pres">
      <dgm:prSet presAssocID="{FBAC512C-54B7-4C56-AA54-8BAA927ED98D}" presName="bottomArc2" presStyleLbl="parChTrans1D1" presStyleIdx="23" presStyleCnt="26"/>
      <dgm:spPr/>
    </dgm:pt>
    <dgm:pt modelId="{40E8345E-A260-47FA-850D-A38FE2BBFE97}" type="pres">
      <dgm:prSet presAssocID="{FBAC512C-54B7-4C56-AA54-8BAA927ED98D}" presName="topConnNode2" presStyleLbl="node2" presStyleIdx="0" presStyleCnt="0"/>
      <dgm:spPr/>
      <dgm:t>
        <a:bodyPr/>
        <a:lstStyle/>
        <a:p>
          <a:endParaRPr lang="en-US"/>
        </a:p>
      </dgm:t>
    </dgm:pt>
    <dgm:pt modelId="{FE14C495-1DA0-43AC-9EAA-29F3AD3573AD}" type="pres">
      <dgm:prSet presAssocID="{FBAC512C-54B7-4C56-AA54-8BAA927ED98D}" presName="hierChild4" presStyleCnt="0"/>
      <dgm:spPr/>
    </dgm:pt>
    <dgm:pt modelId="{87EC5DB0-1FA1-420D-AE42-F2B3F0519269}" type="pres">
      <dgm:prSet presAssocID="{FBAC512C-54B7-4C56-AA54-8BAA927ED98D}" presName="hierChild5" presStyleCnt="0"/>
      <dgm:spPr/>
    </dgm:pt>
    <dgm:pt modelId="{3FB0DAFD-1645-47F5-B0D5-9221931917D4}" type="pres">
      <dgm:prSet presAssocID="{CCCDD021-2C0F-4C9B-B922-0482F7AF88E1}" presName="Name28" presStyleLbl="parChTrans1D2" presStyleIdx="4" presStyleCnt="5"/>
      <dgm:spPr/>
      <dgm:t>
        <a:bodyPr/>
        <a:lstStyle/>
        <a:p>
          <a:endParaRPr lang="en-US"/>
        </a:p>
      </dgm:t>
    </dgm:pt>
    <dgm:pt modelId="{85D17363-043E-4FEF-BE3E-586060381C98}" type="pres">
      <dgm:prSet presAssocID="{86DB0371-69CA-4D85-867D-D618E0C51942}" presName="hierRoot2" presStyleCnt="0">
        <dgm:presLayoutVars>
          <dgm:hierBranch val="init"/>
        </dgm:presLayoutVars>
      </dgm:prSet>
      <dgm:spPr/>
    </dgm:pt>
    <dgm:pt modelId="{B44182E6-A10C-4F8B-A938-06EC5CBDECEB}" type="pres">
      <dgm:prSet presAssocID="{86DB0371-69CA-4D85-867D-D618E0C51942}" presName="rootComposite2" presStyleCnt="0"/>
      <dgm:spPr/>
    </dgm:pt>
    <dgm:pt modelId="{3B1EBAD0-B755-45E5-B26E-40FB5F13C819}" type="pres">
      <dgm:prSet presAssocID="{86DB0371-69CA-4D85-867D-D618E0C5194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8A4912-B6C4-4B7A-B6F6-24E5D4284958}" type="pres">
      <dgm:prSet presAssocID="{86DB0371-69CA-4D85-867D-D618E0C51942}" presName="topArc2" presStyleLbl="parChTrans1D1" presStyleIdx="24" presStyleCnt="26"/>
      <dgm:spPr/>
    </dgm:pt>
    <dgm:pt modelId="{BB02159D-C69E-42FC-BAE7-9CFB6E03F713}" type="pres">
      <dgm:prSet presAssocID="{86DB0371-69CA-4D85-867D-D618E0C51942}" presName="bottomArc2" presStyleLbl="parChTrans1D1" presStyleIdx="25" presStyleCnt="26"/>
      <dgm:spPr/>
    </dgm:pt>
    <dgm:pt modelId="{30B6961D-6515-491B-83D7-BAF26686F5C1}" type="pres">
      <dgm:prSet presAssocID="{86DB0371-69CA-4D85-867D-D618E0C51942}" presName="topConnNode2" presStyleLbl="node2" presStyleIdx="0" presStyleCnt="0"/>
      <dgm:spPr/>
      <dgm:t>
        <a:bodyPr/>
        <a:lstStyle/>
        <a:p>
          <a:endParaRPr lang="en-US"/>
        </a:p>
      </dgm:t>
    </dgm:pt>
    <dgm:pt modelId="{02BB379D-35D5-4F7C-8300-6F8C5A5E7961}" type="pres">
      <dgm:prSet presAssocID="{86DB0371-69CA-4D85-867D-D618E0C51942}" presName="hierChild4" presStyleCnt="0"/>
      <dgm:spPr/>
    </dgm:pt>
    <dgm:pt modelId="{186E93AA-00F8-4E54-AAD5-AA7124B26FD5}" type="pres">
      <dgm:prSet presAssocID="{86DB0371-69CA-4D85-867D-D618E0C51942}" presName="hierChild5" presStyleCnt="0"/>
      <dgm:spPr/>
    </dgm:pt>
    <dgm:pt modelId="{BF359FC6-C95C-417C-A105-58BB46DFB7B9}" type="pres">
      <dgm:prSet presAssocID="{33DDCFA2-F039-4A44-B646-197E93AD1023}" presName="hierChild3" presStyleCnt="0"/>
      <dgm:spPr/>
    </dgm:pt>
  </dgm:ptLst>
  <dgm:cxnLst>
    <dgm:cxn modelId="{EE871014-AFB4-4754-B82F-302FE0EC4236}" srcId="{33DDCFA2-F039-4A44-B646-197E93AD1023}" destId="{FBAC512C-54B7-4C56-AA54-8BAA927ED98D}" srcOrd="3" destOrd="0" parTransId="{A63F8712-02F8-4129-B429-2C3E50924706}" sibTransId="{1C160052-7B7C-4052-84C1-6931EC95E337}"/>
    <dgm:cxn modelId="{64151EAB-7D52-4278-BA20-B2F31E2C27D7}" srcId="{7E54437D-06F1-4C31-816C-6EEDD2EB1AB4}" destId="{97C5C368-A253-4378-9781-ECDEE537207C}" srcOrd="0" destOrd="0" parTransId="{B29ECA83-B9E7-4223-B9E0-27B5D044B297}" sibTransId="{C9D5817F-6CA0-4C6C-819B-A4851A2F7FF8}"/>
    <dgm:cxn modelId="{8D9F627C-90A5-460F-8DA5-B9042C05B88D}" type="presOf" srcId="{86DB0371-69CA-4D85-867D-D618E0C51942}" destId="{3B1EBAD0-B755-45E5-B26E-40FB5F13C819}" srcOrd="0" destOrd="0" presId="urn:microsoft.com/office/officeart/2008/layout/HalfCircleOrganizationChart"/>
    <dgm:cxn modelId="{74D66FD0-4CE7-46A1-B3F1-D0A32FCF7C9C}" srcId="{33DDCFA2-F039-4A44-B646-197E93AD1023}" destId="{86DB0371-69CA-4D85-867D-D618E0C51942}" srcOrd="4" destOrd="0" parTransId="{CCCDD021-2C0F-4C9B-B922-0482F7AF88E1}" sibTransId="{3DD71C10-CE05-43E3-ACD4-F1B6684E892E}"/>
    <dgm:cxn modelId="{4AB4B5E4-77F2-4715-9081-FF05335E6FD1}" type="presOf" srcId="{97C5C368-A253-4378-9781-ECDEE537207C}" destId="{3AB74C5F-63F5-45AF-8116-A373EEDD4150}" srcOrd="0" destOrd="0" presId="urn:microsoft.com/office/officeart/2008/layout/HalfCircleOrganizationChart"/>
    <dgm:cxn modelId="{4A0AB294-6F23-4D6A-81A1-BEA5F5369043}" type="presOf" srcId="{86DB0371-69CA-4D85-867D-D618E0C51942}" destId="{30B6961D-6515-491B-83D7-BAF26686F5C1}" srcOrd="1" destOrd="0" presId="urn:microsoft.com/office/officeart/2008/layout/HalfCircleOrganizationChart"/>
    <dgm:cxn modelId="{747FA936-D406-4135-BCC9-F3728EAE80BC}" srcId="{33DDCFA2-F039-4A44-B646-197E93AD1023}" destId="{7E54437D-06F1-4C31-816C-6EEDD2EB1AB4}" srcOrd="2" destOrd="0" parTransId="{8FBE8062-E951-4D7F-B7BB-5CBBC8D24205}" sibTransId="{88B71B18-0862-4E49-AE79-5899EBAEAA30}"/>
    <dgm:cxn modelId="{B873CEE1-B0DF-4F16-825E-09DB29039E8D}" type="presOf" srcId="{677E0A6B-7051-45DE-8B29-8DBE6E8863E3}" destId="{B980FBBE-2885-4C48-92B5-FF1B2912EA2F}" srcOrd="1" destOrd="0" presId="urn:microsoft.com/office/officeart/2008/layout/HalfCircleOrganizationChart"/>
    <dgm:cxn modelId="{ACCFD2DC-2600-4EBC-BC08-59467EDCCEB3}" type="presOf" srcId="{5EE94526-C76C-4FA2-A3DC-692268647736}" destId="{0950814B-2ABA-465C-BB17-9BC3F8669CD2}" srcOrd="0" destOrd="0" presId="urn:microsoft.com/office/officeart/2008/layout/HalfCircleOrganizationChart"/>
    <dgm:cxn modelId="{3AF55B5C-4B94-4F38-989C-E83594E05D0A}" type="presOf" srcId="{C787ECD5-E357-422D-804C-4EBAC80DFA97}" destId="{72CA2375-A9D1-4AC0-954D-E8ACBED49A9F}" srcOrd="1" destOrd="0" presId="urn:microsoft.com/office/officeart/2008/layout/HalfCircleOrganizationChart"/>
    <dgm:cxn modelId="{CDAAC585-537D-4971-A7A3-18E0F2F665E4}" type="presOf" srcId="{C787ECD5-E357-422D-804C-4EBAC80DFA97}" destId="{00AEBB7A-E57D-4113-B091-2CF0982D0A2D}" srcOrd="0" destOrd="0" presId="urn:microsoft.com/office/officeart/2008/layout/HalfCircleOrganizationChart"/>
    <dgm:cxn modelId="{51C08F13-3C9E-4700-BD91-F4856265E32C}" srcId="{409AC933-99D3-4175-86A4-27C4D003C83C}" destId="{C787ECD5-E357-422D-804C-4EBAC80DFA97}" srcOrd="1" destOrd="0" parTransId="{9DA12155-A0C6-4A07-965F-524ED96738B0}" sibTransId="{0108F409-2E38-476D-90D9-11AD93FBB62F}"/>
    <dgm:cxn modelId="{B9C053FE-B4FF-4523-8645-63A9BF64DA0D}" srcId="{409AC933-99D3-4175-86A4-27C4D003C83C}" destId="{0711F7A8-2A1F-4675-A203-C441AEAABDE7}" srcOrd="0" destOrd="0" parTransId="{1D0EB991-E529-41A5-9147-C0885B2CD869}" sibTransId="{5C6551BF-9A41-4734-A22F-3909A42D4F1D}"/>
    <dgm:cxn modelId="{ECCCBED1-CB21-4909-8CFC-E0961A3B976D}" srcId="{4D49CB5D-40E4-49FB-942E-43B582705062}" destId="{33DDCFA2-F039-4A44-B646-197E93AD1023}" srcOrd="0" destOrd="0" parTransId="{D5797AB7-E3B9-481B-A37F-02F4C737A73E}" sibTransId="{6BF136BE-F1FB-4509-9638-16C5B10CC08C}"/>
    <dgm:cxn modelId="{85E79941-6746-4FF7-B437-F569209BAA86}" type="presOf" srcId="{8FB9AB64-A40C-48DD-854C-1F289945342C}" destId="{2C4982CA-4AD5-48D9-8779-9361BC55F36F}" srcOrd="1" destOrd="0" presId="urn:microsoft.com/office/officeart/2008/layout/HalfCircleOrganizationChart"/>
    <dgm:cxn modelId="{C47E338A-5754-4ECF-807A-842B84D92B79}" type="presOf" srcId="{FBAC512C-54B7-4C56-AA54-8BAA927ED98D}" destId="{40E8345E-A260-47FA-850D-A38FE2BBFE97}" srcOrd="1" destOrd="0" presId="urn:microsoft.com/office/officeart/2008/layout/HalfCircleOrganizationChart"/>
    <dgm:cxn modelId="{6E6E3E3A-C9CF-4514-8A1E-262FFD15A48B}" type="presOf" srcId="{7E54437D-06F1-4C31-816C-6EEDD2EB1AB4}" destId="{0C45F41D-B1ED-4C6F-B727-049B1058554A}" srcOrd="0" destOrd="0" presId="urn:microsoft.com/office/officeart/2008/layout/HalfCircleOrganizationChart"/>
    <dgm:cxn modelId="{4965D492-AAD0-46A8-80CE-1A4691C09737}" srcId="{771DC17E-FD4E-473C-BAF4-3CB76F135C11}" destId="{0B671026-7DD0-42EC-B9CF-C517D559F1D8}" srcOrd="0" destOrd="0" parTransId="{D10D5B29-3470-4358-8A91-3F8AD818CBDC}" sibTransId="{8384D342-0385-4876-AD4F-12C4AF799D66}"/>
    <dgm:cxn modelId="{07F5168D-9A70-412F-8962-1F46B72A6E89}" type="presOf" srcId="{093D05C2-6FAA-4D08-A09F-8F18D05C9E5E}" destId="{B44E103F-9114-4D11-9EB3-C7D2A772D06A}" srcOrd="0" destOrd="0" presId="urn:microsoft.com/office/officeart/2008/layout/HalfCircleOrganizationChart"/>
    <dgm:cxn modelId="{7BB57480-885A-4906-899D-4D520BEAA397}" type="presOf" srcId="{771DC17E-FD4E-473C-BAF4-3CB76F135C11}" destId="{EEDC94F5-E879-40FE-A89E-C6723DB98410}" srcOrd="1" destOrd="0" presId="urn:microsoft.com/office/officeart/2008/layout/HalfCircleOrganizationChart"/>
    <dgm:cxn modelId="{C437720C-ECC2-4CC7-93F2-44CD377B33A3}" type="presOf" srcId="{6842992F-7C80-42D8-AEE0-DFA751437CD2}" destId="{87AFF7EB-E098-4D07-80A0-D716233E687E}" srcOrd="0" destOrd="0" presId="urn:microsoft.com/office/officeart/2008/layout/HalfCircleOrganizationChart"/>
    <dgm:cxn modelId="{09D7D9E4-1897-4F20-8A43-DAC3F560B86D}" type="presOf" srcId="{0B671026-7DD0-42EC-B9CF-C517D559F1D8}" destId="{2DCACFDF-34A3-49A2-93B8-6C2110FDBA0B}" srcOrd="0" destOrd="0" presId="urn:microsoft.com/office/officeart/2008/layout/HalfCircleOrganizationChart"/>
    <dgm:cxn modelId="{AE4478F3-A29A-48CC-894F-B4FADF231F7F}" type="presOf" srcId="{409AC933-99D3-4175-86A4-27C4D003C83C}" destId="{2847CD66-F91B-414F-ABF8-955B9B9BC9BF}" srcOrd="1" destOrd="0" presId="urn:microsoft.com/office/officeart/2008/layout/HalfCircleOrganizationChart"/>
    <dgm:cxn modelId="{528C065B-E43C-4344-9EC8-69B06662194A}" srcId="{0711F7A8-2A1F-4675-A203-C441AEAABDE7}" destId="{677E0A6B-7051-45DE-8B29-8DBE6E8863E3}" srcOrd="0" destOrd="0" parTransId="{458BF67A-58B8-4FE1-93E3-344901FCEED5}" sibTransId="{F7EBBF31-72C6-49DD-8914-008A2991C99E}"/>
    <dgm:cxn modelId="{262C1228-DD05-4B1E-BE61-EF1F4A455284}" type="presOf" srcId="{33DDCFA2-F039-4A44-B646-197E93AD1023}" destId="{9DE30450-26B0-405D-AE9B-DF3CBC351CCD}" srcOrd="0" destOrd="0" presId="urn:microsoft.com/office/officeart/2008/layout/HalfCircleOrganizationChart"/>
    <dgm:cxn modelId="{1BF870A6-55C1-467F-AE50-7EB0F9AEF9B0}" type="presOf" srcId="{A63F8712-02F8-4129-B429-2C3E50924706}" destId="{BD759862-CCC2-4809-8B34-33C7F822DE5B}" srcOrd="0" destOrd="0" presId="urn:microsoft.com/office/officeart/2008/layout/HalfCircleOrganizationChart"/>
    <dgm:cxn modelId="{CAE957E8-A2D1-4FA6-8391-84047B802C95}" type="presOf" srcId="{771DC17E-FD4E-473C-BAF4-3CB76F135C11}" destId="{2DD40DC7-3D7A-47B0-946D-801ACD6A384C}" srcOrd="0" destOrd="0" presId="urn:microsoft.com/office/officeart/2008/layout/HalfCircleOrganizationChart"/>
    <dgm:cxn modelId="{0659854A-8BC1-4BB6-A287-7CFB475F5980}" type="presOf" srcId="{409AC933-99D3-4175-86A4-27C4D003C83C}" destId="{969278A9-2910-49C0-86FD-360E0A380496}" srcOrd="0" destOrd="0" presId="urn:microsoft.com/office/officeart/2008/layout/HalfCircleOrganizationChart"/>
    <dgm:cxn modelId="{5105E5D2-F24A-498C-A444-C8157625F051}" srcId="{33DDCFA2-F039-4A44-B646-197E93AD1023}" destId="{771DC17E-FD4E-473C-BAF4-3CB76F135C11}" srcOrd="1" destOrd="0" parTransId="{6842992F-7C80-42D8-AEE0-DFA751437CD2}" sibTransId="{8C8CE5B3-5E96-4862-A605-0E4E00816782}"/>
    <dgm:cxn modelId="{85D1009D-8FE2-4B86-B364-601F100E24A9}" type="presOf" srcId="{677E0A6B-7051-45DE-8B29-8DBE6E8863E3}" destId="{BFAA53F7-DF71-4685-BAB5-99BD91F7835F}" srcOrd="0" destOrd="0" presId="urn:microsoft.com/office/officeart/2008/layout/HalfCircleOrganizationChart"/>
    <dgm:cxn modelId="{943A309F-0E5D-4D17-99E1-B746DF1E8929}" type="presOf" srcId="{E45B861A-0F8C-43F8-92EB-B5EC4282D899}" destId="{454A48BE-C332-4AA1-920A-786FEF26DE97}" srcOrd="0" destOrd="0" presId="urn:microsoft.com/office/officeart/2008/layout/HalfCircleOrganizationChart"/>
    <dgm:cxn modelId="{346786C4-43AB-4EBD-916E-CFE5F71D3C72}" srcId="{33DDCFA2-F039-4A44-B646-197E93AD1023}" destId="{409AC933-99D3-4175-86A4-27C4D003C83C}" srcOrd="0" destOrd="0" parTransId="{E45B861A-0F8C-43F8-92EB-B5EC4282D899}" sibTransId="{C0631B26-A027-47E4-893E-8E4804A80EAC}"/>
    <dgm:cxn modelId="{A783BF34-2B9D-4D00-A2F9-05199D50F8B1}" srcId="{771DC17E-FD4E-473C-BAF4-3CB76F135C11}" destId="{093D05C2-6FAA-4D08-A09F-8F18D05C9E5E}" srcOrd="1" destOrd="0" parTransId="{CAFD3E3E-04CF-4B95-94E0-1F671687DB45}" sibTransId="{FA23788B-7EC6-40B1-8C8F-E2D93F674666}"/>
    <dgm:cxn modelId="{5ACF4945-76DD-40C0-92F9-CBEE8574DC20}" type="presOf" srcId="{B29ECA83-B9E7-4223-B9E0-27B5D044B297}" destId="{B3F39336-8DFC-48C7-A9BC-64E1D089732B}" srcOrd="0" destOrd="0" presId="urn:microsoft.com/office/officeart/2008/layout/HalfCircleOrganizationChart"/>
    <dgm:cxn modelId="{5CDFB864-6F44-4853-9352-11CF3358D193}" type="presOf" srcId="{093D05C2-6FAA-4D08-A09F-8F18D05C9E5E}" destId="{434F6E52-461F-48B9-81E2-E378572865AD}" srcOrd="1" destOrd="0" presId="urn:microsoft.com/office/officeart/2008/layout/HalfCircleOrganizationChart"/>
    <dgm:cxn modelId="{0D5E5979-8E01-4FA3-B26B-E4B9DDDFAF65}" type="presOf" srcId="{8FBE8062-E951-4D7F-B7BB-5CBBC8D24205}" destId="{7E680EEF-E69C-4EBA-AB4D-14EFD9BCB9DE}" srcOrd="0" destOrd="0" presId="urn:microsoft.com/office/officeart/2008/layout/HalfCircleOrganizationChart"/>
    <dgm:cxn modelId="{E9312E1E-7DAA-48BB-A028-3CB38346AE25}" type="presOf" srcId="{7E54437D-06F1-4C31-816C-6EEDD2EB1AB4}" destId="{A51AAE35-9B14-48EB-9470-FD501CC54851}" srcOrd="1" destOrd="0" presId="urn:microsoft.com/office/officeart/2008/layout/HalfCircleOrganizationChart"/>
    <dgm:cxn modelId="{3A4C87B3-FA66-4678-9E6F-1DBDE4E38B3A}" type="presOf" srcId="{FBAC512C-54B7-4C56-AA54-8BAA927ED98D}" destId="{A1B77D96-5AE5-4FF5-84CB-6E231FE3DA08}" srcOrd="0" destOrd="0" presId="urn:microsoft.com/office/officeart/2008/layout/HalfCircleOrganizationChart"/>
    <dgm:cxn modelId="{77BECE42-BD9D-41D7-A017-EECB51D87353}" type="presOf" srcId="{1D0EB991-E529-41A5-9147-C0885B2CD869}" destId="{0D0CBD49-8968-4EE6-8604-E8984CC1327A}" srcOrd="0" destOrd="0" presId="urn:microsoft.com/office/officeart/2008/layout/HalfCircleOrganizationChart"/>
    <dgm:cxn modelId="{93DD9DCA-558B-47AB-BDB9-F01D86C34C58}" type="presOf" srcId="{8FB9AB64-A40C-48DD-854C-1F289945342C}" destId="{DF6F3ACB-C4F5-4D6A-8B66-60E9D7EBD148}" srcOrd="0" destOrd="0" presId="urn:microsoft.com/office/officeart/2008/layout/HalfCircleOrganizationChart"/>
    <dgm:cxn modelId="{4B51764B-C132-441E-8833-4B2813ADB620}" type="presOf" srcId="{9DA12155-A0C6-4A07-965F-524ED96738B0}" destId="{806836D9-8A99-4EDC-9CDE-CF3C52FAE059}" srcOrd="0" destOrd="0" presId="urn:microsoft.com/office/officeart/2008/layout/HalfCircleOrganizationChart"/>
    <dgm:cxn modelId="{8969494E-99E8-4EA9-894D-CF32FDC2F98F}" type="presOf" srcId="{D10D5B29-3470-4358-8A91-3F8AD818CBDC}" destId="{7C974A56-10B8-45AC-BBCF-F21E9AAE2C92}" srcOrd="0" destOrd="0" presId="urn:microsoft.com/office/officeart/2008/layout/HalfCircleOrganizationChart"/>
    <dgm:cxn modelId="{DBD80AFD-4D8F-45AD-B6B2-5A81971B65EA}" type="presOf" srcId="{97C5C368-A253-4378-9781-ECDEE537207C}" destId="{C046D4E5-5626-4480-A3CD-02B64DFE53D9}" srcOrd="1" destOrd="0" presId="urn:microsoft.com/office/officeart/2008/layout/HalfCircleOrganizationChart"/>
    <dgm:cxn modelId="{E8C4937D-D601-40A2-B7C2-08401FC3E085}" type="presOf" srcId="{4D49CB5D-40E4-49FB-942E-43B582705062}" destId="{5112B33A-E331-444A-AD85-8CB48A7F3FA5}" srcOrd="0" destOrd="0" presId="urn:microsoft.com/office/officeart/2008/layout/HalfCircleOrganizationChart"/>
    <dgm:cxn modelId="{F995786D-A1EB-4E44-BAFE-27CAD593E2C5}" type="presOf" srcId="{0B671026-7DD0-42EC-B9CF-C517D559F1D8}" destId="{92F66958-CD14-4603-9771-C0FF2E581365}" srcOrd="1" destOrd="0" presId="urn:microsoft.com/office/officeart/2008/layout/HalfCircleOrganizationChart"/>
    <dgm:cxn modelId="{AB6851CB-35A8-4B75-804C-1A310043EFA0}" type="presOf" srcId="{CAFD3E3E-04CF-4B95-94E0-1F671687DB45}" destId="{0A1851F6-AD8F-494A-8FA4-C9D35BEB663A}" srcOrd="0" destOrd="0" presId="urn:microsoft.com/office/officeart/2008/layout/HalfCircleOrganizationChart"/>
    <dgm:cxn modelId="{58F925E6-F2C2-48FB-99D7-271F8479543E}" type="presOf" srcId="{0711F7A8-2A1F-4675-A203-C441AEAABDE7}" destId="{33BD3FC0-1A39-4510-9112-320A6016A34F}" srcOrd="1" destOrd="0" presId="urn:microsoft.com/office/officeart/2008/layout/HalfCircleOrganizationChart"/>
    <dgm:cxn modelId="{1E5833E7-AF1C-4D44-8941-42B5457B61EE}" type="presOf" srcId="{CCCDD021-2C0F-4C9B-B922-0482F7AF88E1}" destId="{3FB0DAFD-1645-47F5-B0D5-9221931917D4}" srcOrd="0" destOrd="0" presId="urn:microsoft.com/office/officeart/2008/layout/HalfCircleOrganizationChart"/>
    <dgm:cxn modelId="{572E8EDF-7641-42C1-A688-E5F1491CE6DD}" srcId="{0711F7A8-2A1F-4675-A203-C441AEAABDE7}" destId="{8FB9AB64-A40C-48DD-854C-1F289945342C}" srcOrd="1" destOrd="0" parTransId="{5EE94526-C76C-4FA2-A3DC-692268647736}" sibTransId="{1140D437-47BB-4099-9CFD-D5352E0022BD}"/>
    <dgm:cxn modelId="{18CF76D6-61E5-4A73-A0AA-D0ED10FA7D84}" type="presOf" srcId="{0711F7A8-2A1F-4675-A203-C441AEAABDE7}" destId="{8E097408-CF83-4570-A0C8-D5A12B40EA2F}" srcOrd="0" destOrd="0" presId="urn:microsoft.com/office/officeart/2008/layout/HalfCircleOrganizationChart"/>
    <dgm:cxn modelId="{4C8304F2-0FE0-47D8-8B1C-32964D5B1E68}" type="presOf" srcId="{33DDCFA2-F039-4A44-B646-197E93AD1023}" destId="{E3D90DA2-0DCB-4CBE-B126-E6C344859D66}" srcOrd="1" destOrd="0" presId="urn:microsoft.com/office/officeart/2008/layout/HalfCircleOrganizationChart"/>
    <dgm:cxn modelId="{65507D5F-DDB6-496B-8EB5-1F4DB8A6BDE7}" type="presOf" srcId="{458BF67A-58B8-4FE1-93E3-344901FCEED5}" destId="{A2FD2C5F-A92E-4BEA-A599-F3C0A653C1C4}" srcOrd="0" destOrd="0" presId="urn:microsoft.com/office/officeart/2008/layout/HalfCircleOrganizationChart"/>
    <dgm:cxn modelId="{98273DAE-1F1F-423B-8E58-4B8EA970446B}" type="presParOf" srcId="{5112B33A-E331-444A-AD85-8CB48A7F3FA5}" destId="{BE172D6D-F623-4B11-8709-E88EB6155FDD}" srcOrd="0" destOrd="0" presId="urn:microsoft.com/office/officeart/2008/layout/HalfCircleOrganizationChart"/>
    <dgm:cxn modelId="{746BBAC8-1A94-415D-A4E0-196FCCDEE8F2}" type="presParOf" srcId="{BE172D6D-F623-4B11-8709-E88EB6155FDD}" destId="{5FB801EC-CCF3-449E-A9C4-AEAEA1AC516F}" srcOrd="0" destOrd="0" presId="urn:microsoft.com/office/officeart/2008/layout/HalfCircleOrganizationChart"/>
    <dgm:cxn modelId="{DC9491DC-296E-4E01-B1DB-F4B3FE637B42}" type="presParOf" srcId="{5FB801EC-CCF3-449E-A9C4-AEAEA1AC516F}" destId="{9DE30450-26B0-405D-AE9B-DF3CBC351CCD}" srcOrd="0" destOrd="0" presId="urn:microsoft.com/office/officeart/2008/layout/HalfCircleOrganizationChart"/>
    <dgm:cxn modelId="{AEF6BEF5-60AD-41D1-8CA9-D7A9540B79B7}" type="presParOf" srcId="{5FB801EC-CCF3-449E-A9C4-AEAEA1AC516F}" destId="{460DA1F3-E650-41DB-A45B-D19045E25EF9}" srcOrd="1" destOrd="0" presId="urn:microsoft.com/office/officeart/2008/layout/HalfCircleOrganizationChart"/>
    <dgm:cxn modelId="{4DF820E6-1E63-4069-85DB-0BC79CAC25AF}" type="presParOf" srcId="{5FB801EC-CCF3-449E-A9C4-AEAEA1AC516F}" destId="{C246DF56-4710-4DEF-8DF1-6848A06769B2}" srcOrd="2" destOrd="0" presId="urn:microsoft.com/office/officeart/2008/layout/HalfCircleOrganizationChart"/>
    <dgm:cxn modelId="{A8A3EBD3-5ABA-4C4C-B49D-6614910D262F}" type="presParOf" srcId="{5FB801EC-CCF3-449E-A9C4-AEAEA1AC516F}" destId="{E3D90DA2-0DCB-4CBE-B126-E6C344859D66}" srcOrd="3" destOrd="0" presId="urn:microsoft.com/office/officeart/2008/layout/HalfCircleOrganizationChart"/>
    <dgm:cxn modelId="{4714B06D-324A-4572-A5D4-65C3097A7332}" type="presParOf" srcId="{BE172D6D-F623-4B11-8709-E88EB6155FDD}" destId="{555120CC-7D3B-4B79-97CD-9ED9C85B0A82}" srcOrd="1" destOrd="0" presId="urn:microsoft.com/office/officeart/2008/layout/HalfCircleOrganizationChart"/>
    <dgm:cxn modelId="{10F9B802-C1DB-4AB0-83A6-9F91C7DFDB4A}" type="presParOf" srcId="{555120CC-7D3B-4B79-97CD-9ED9C85B0A82}" destId="{454A48BE-C332-4AA1-920A-786FEF26DE97}" srcOrd="0" destOrd="0" presId="urn:microsoft.com/office/officeart/2008/layout/HalfCircleOrganizationChart"/>
    <dgm:cxn modelId="{6C3A9E78-AE2C-423B-9F5D-BDF4774B3013}" type="presParOf" srcId="{555120CC-7D3B-4B79-97CD-9ED9C85B0A82}" destId="{4E8E2D43-B3D8-42D6-AA6A-19FB9E5B2816}" srcOrd="1" destOrd="0" presId="urn:microsoft.com/office/officeart/2008/layout/HalfCircleOrganizationChart"/>
    <dgm:cxn modelId="{2E89C823-A892-42C4-80BC-707D355045FB}" type="presParOf" srcId="{4E8E2D43-B3D8-42D6-AA6A-19FB9E5B2816}" destId="{322CE8E0-BF06-4BA5-BE75-1E60EC3F072C}" srcOrd="0" destOrd="0" presId="urn:microsoft.com/office/officeart/2008/layout/HalfCircleOrganizationChart"/>
    <dgm:cxn modelId="{2907F674-3553-4831-B3E5-A6163B9F35BE}" type="presParOf" srcId="{322CE8E0-BF06-4BA5-BE75-1E60EC3F072C}" destId="{969278A9-2910-49C0-86FD-360E0A380496}" srcOrd="0" destOrd="0" presId="urn:microsoft.com/office/officeart/2008/layout/HalfCircleOrganizationChart"/>
    <dgm:cxn modelId="{3D459609-AA39-48E8-9740-89B647048494}" type="presParOf" srcId="{322CE8E0-BF06-4BA5-BE75-1E60EC3F072C}" destId="{BF139FCB-5A62-416A-BC43-59EA478EF154}" srcOrd="1" destOrd="0" presId="urn:microsoft.com/office/officeart/2008/layout/HalfCircleOrganizationChart"/>
    <dgm:cxn modelId="{5C1A2B60-5F88-438D-90F2-5FBD4FC74CDA}" type="presParOf" srcId="{322CE8E0-BF06-4BA5-BE75-1E60EC3F072C}" destId="{80778518-2339-49AA-BCFB-ADD17B7A499E}" srcOrd="2" destOrd="0" presId="urn:microsoft.com/office/officeart/2008/layout/HalfCircleOrganizationChart"/>
    <dgm:cxn modelId="{55DFF6FB-6DF0-48F5-B811-292A64A50EC5}" type="presParOf" srcId="{322CE8E0-BF06-4BA5-BE75-1E60EC3F072C}" destId="{2847CD66-F91B-414F-ABF8-955B9B9BC9BF}" srcOrd="3" destOrd="0" presId="urn:microsoft.com/office/officeart/2008/layout/HalfCircleOrganizationChart"/>
    <dgm:cxn modelId="{2A453202-1165-412B-93C3-664BF651A038}" type="presParOf" srcId="{4E8E2D43-B3D8-42D6-AA6A-19FB9E5B2816}" destId="{5F8BD335-8280-4769-A9DB-E016206902D4}" srcOrd="1" destOrd="0" presId="urn:microsoft.com/office/officeart/2008/layout/HalfCircleOrganizationChart"/>
    <dgm:cxn modelId="{5AE83F16-5C3A-403A-8689-910E045CBC9C}" type="presParOf" srcId="{5F8BD335-8280-4769-A9DB-E016206902D4}" destId="{0D0CBD49-8968-4EE6-8604-E8984CC1327A}" srcOrd="0" destOrd="0" presId="urn:microsoft.com/office/officeart/2008/layout/HalfCircleOrganizationChart"/>
    <dgm:cxn modelId="{19B18766-B321-4B8F-86EE-99242DB3262D}" type="presParOf" srcId="{5F8BD335-8280-4769-A9DB-E016206902D4}" destId="{23267597-AE8F-480D-A42A-788D5FF043CE}" srcOrd="1" destOrd="0" presId="urn:microsoft.com/office/officeart/2008/layout/HalfCircleOrganizationChart"/>
    <dgm:cxn modelId="{01A57D51-3FD8-4A4F-97B9-9022FD241259}" type="presParOf" srcId="{23267597-AE8F-480D-A42A-788D5FF043CE}" destId="{E7C3E771-419D-443E-BF72-0297A1A1C771}" srcOrd="0" destOrd="0" presId="urn:microsoft.com/office/officeart/2008/layout/HalfCircleOrganizationChart"/>
    <dgm:cxn modelId="{DBC7A715-6079-400D-AF96-6AC32DDC6CE6}" type="presParOf" srcId="{E7C3E771-419D-443E-BF72-0297A1A1C771}" destId="{8E097408-CF83-4570-A0C8-D5A12B40EA2F}" srcOrd="0" destOrd="0" presId="urn:microsoft.com/office/officeart/2008/layout/HalfCircleOrganizationChart"/>
    <dgm:cxn modelId="{FE6EAC42-5972-4E2F-8E67-D0F611EB3572}" type="presParOf" srcId="{E7C3E771-419D-443E-BF72-0297A1A1C771}" destId="{4D3F3292-5655-4987-BA26-970A2E51F899}" srcOrd="1" destOrd="0" presId="urn:microsoft.com/office/officeart/2008/layout/HalfCircleOrganizationChart"/>
    <dgm:cxn modelId="{635B908B-A90A-4B0B-82CE-635181A2442A}" type="presParOf" srcId="{E7C3E771-419D-443E-BF72-0297A1A1C771}" destId="{7730210B-A471-4493-B365-28FC1631618B}" srcOrd="2" destOrd="0" presId="urn:microsoft.com/office/officeart/2008/layout/HalfCircleOrganizationChart"/>
    <dgm:cxn modelId="{95D78C40-4F41-4C72-8379-A0AD04FB562E}" type="presParOf" srcId="{E7C3E771-419D-443E-BF72-0297A1A1C771}" destId="{33BD3FC0-1A39-4510-9112-320A6016A34F}" srcOrd="3" destOrd="0" presId="urn:microsoft.com/office/officeart/2008/layout/HalfCircleOrganizationChart"/>
    <dgm:cxn modelId="{131FD807-E6C3-43C9-894B-A50DF1005F82}" type="presParOf" srcId="{23267597-AE8F-480D-A42A-788D5FF043CE}" destId="{66F33807-4DCC-41B9-827B-6860FE2D369F}" srcOrd="1" destOrd="0" presId="urn:microsoft.com/office/officeart/2008/layout/HalfCircleOrganizationChart"/>
    <dgm:cxn modelId="{F05090B3-70A0-4747-9DD8-E3E8CD6881DB}" type="presParOf" srcId="{66F33807-4DCC-41B9-827B-6860FE2D369F}" destId="{A2FD2C5F-A92E-4BEA-A599-F3C0A653C1C4}" srcOrd="0" destOrd="0" presId="urn:microsoft.com/office/officeart/2008/layout/HalfCircleOrganizationChart"/>
    <dgm:cxn modelId="{E67AB8F6-AA52-4408-B370-74A84337E725}" type="presParOf" srcId="{66F33807-4DCC-41B9-827B-6860FE2D369F}" destId="{DF0165E6-B4AD-4A75-A5E6-A170692B99E0}" srcOrd="1" destOrd="0" presId="urn:microsoft.com/office/officeart/2008/layout/HalfCircleOrganizationChart"/>
    <dgm:cxn modelId="{A3A0F4FF-B5C4-4026-881A-34FC6EA263B4}" type="presParOf" srcId="{DF0165E6-B4AD-4A75-A5E6-A170692B99E0}" destId="{E0FECC6E-99BC-4F50-A47F-3AE9A6831A3D}" srcOrd="0" destOrd="0" presId="urn:microsoft.com/office/officeart/2008/layout/HalfCircleOrganizationChart"/>
    <dgm:cxn modelId="{F1B27A9F-51AC-4ACD-82A8-0F7A26A3105E}" type="presParOf" srcId="{E0FECC6E-99BC-4F50-A47F-3AE9A6831A3D}" destId="{BFAA53F7-DF71-4685-BAB5-99BD91F7835F}" srcOrd="0" destOrd="0" presId="urn:microsoft.com/office/officeart/2008/layout/HalfCircleOrganizationChart"/>
    <dgm:cxn modelId="{4E853725-EAD2-428B-8A7B-CF97FA97AA82}" type="presParOf" srcId="{E0FECC6E-99BC-4F50-A47F-3AE9A6831A3D}" destId="{A102A43B-D7F5-4575-A01F-D4DBACED424D}" srcOrd="1" destOrd="0" presId="urn:microsoft.com/office/officeart/2008/layout/HalfCircleOrganizationChart"/>
    <dgm:cxn modelId="{4F6F4C29-38E6-4134-BE2B-9C9420335009}" type="presParOf" srcId="{E0FECC6E-99BC-4F50-A47F-3AE9A6831A3D}" destId="{A6A6FFCB-FE91-4F38-9C7D-CA9D8692C0A9}" srcOrd="2" destOrd="0" presId="urn:microsoft.com/office/officeart/2008/layout/HalfCircleOrganizationChart"/>
    <dgm:cxn modelId="{FB0A040A-7B32-4349-8CD5-A2A717F742F4}" type="presParOf" srcId="{E0FECC6E-99BC-4F50-A47F-3AE9A6831A3D}" destId="{B980FBBE-2885-4C48-92B5-FF1B2912EA2F}" srcOrd="3" destOrd="0" presId="urn:microsoft.com/office/officeart/2008/layout/HalfCircleOrganizationChart"/>
    <dgm:cxn modelId="{D3AF8403-6983-47E5-8C53-696656D544FA}" type="presParOf" srcId="{DF0165E6-B4AD-4A75-A5E6-A170692B99E0}" destId="{42071884-A761-494B-89A4-5A069D6BCE67}" srcOrd="1" destOrd="0" presId="urn:microsoft.com/office/officeart/2008/layout/HalfCircleOrganizationChart"/>
    <dgm:cxn modelId="{DEE80A88-40B0-43FC-9C38-80A75BB038F9}" type="presParOf" srcId="{DF0165E6-B4AD-4A75-A5E6-A170692B99E0}" destId="{AC6DDF60-357A-4A47-86F0-CBCC375AE2A4}" srcOrd="2" destOrd="0" presId="urn:microsoft.com/office/officeart/2008/layout/HalfCircleOrganizationChart"/>
    <dgm:cxn modelId="{E92F369E-8F3A-4498-BB02-05A3DCCC8A30}" type="presParOf" srcId="{66F33807-4DCC-41B9-827B-6860FE2D369F}" destId="{0950814B-2ABA-465C-BB17-9BC3F8669CD2}" srcOrd="2" destOrd="0" presId="urn:microsoft.com/office/officeart/2008/layout/HalfCircleOrganizationChart"/>
    <dgm:cxn modelId="{F2F0EEC1-2B77-4406-9B2C-180A0DE103EB}" type="presParOf" srcId="{66F33807-4DCC-41B9-827B-6860FE2D369F}" destId="{DB11BE52-14C3-460C-A4B4-EA240F211063}" srcOrd="3" destOrd="0" presId="urn:microsoft.com/office/officeart/2008/layout/HalfCircleOrganizationChart"/>
    <dgm:cxn modelId="{EC9A2B0A-082C-46FB-A9FD-879E2E33EC46}" type="presParOf" srcId="{DB11BE52-14C3-460C-A4B4-EA240F211063}" destId="{132182B3-C8B2-4C17-B20C-2A01878E7E0E}" srcOrd="0" destOrd="0" presId="urn:microsoft.com/office/officeart/2008/layout/HalfCircleOrganizationChart"/>
    <dgm:cxn modelId="{23530166-8DC8-4649-BFB1-DAE5656BBF00}" type="presParOf" srcId="{132182B3-C8B2-4C17-B20C-2A01878E7E0E}" destId="{DF6F3ACB-C4F5-4D6A-8B66-60E9D7EBD148}" srcOrd="0" destOrd="0" presId="urn:microsoft.com/office/officeart/2008/layout/HalfCircleOrganizationChart"/>
    <dgm:cxn modelId="{65F48792-7E63-432B-A39D-5A2547407484}" type="presParOf" srcId="{132182B3-C8B2-4C17-B20C-2A01878E7E0E}" destId="{4014E43D-FF67-479A-B6B6-5928421054AD}" srcOrd="1" destOrd="0" presId="urn:microsoft.com/office/officeart/2008/layout/HalfCircleOrganizationChart"/>
    <dgm:cxn modelId="{5856F3E6-F130-4B58-8E3F-7DF02177E14A}" type="presParOf" srcId="{132182B3-C8B2-4C17-B20C-2A01878E7E0E}" destId="{C9F6B4A6-E4B4-4313-A6B9-CD8BB92C33C6}" srcOrd="2" destOrd="0" presId="urn:microsoft.com/office/officeart/2008/layout/HalfCircleOrganizationChart"/>
    <dgm:cxn modelId="{2625FD12-1AB0-4E74-8358-1AA9738FE4BE}" type="presParOf" srcId="{132182B3-C8B2-4C17-B20C-2A01878E7E0E}" destId="{2C4982CA-4AD5-48D9-8779-9361BC55F36F}" srcOrd="3" destOrd="0" presId="urn:microsoft.com/office/officeart/2008/layout/HalfCircleOrganizationChart"/>
    <dgm:cxn modelId="{5194E3E3-B5F5-42CD-AF63-2796E36272E8}" type="presParOf" srcId="{DB11BE52-14C3-460C-A4B4-EA240F211063}" destId="{6275EDCC-3609-4898-96A7-6A5DE562BED8}" srcOrd="1" destOrd="0" presId="urn:microsoft.com/office/officeart/2008/layout/HalfCircleOrganizationChart"/>
    <dgm:cxn modelId="{F15D7FA7-74F1-467E-9B73-94220FB89399}" type="presParOf" srcId="{DB11BE52-14C3-460C-A4B4-EA240F211063}" destId="{8DEC378E-DDF0-44C5-8C60-49FBAF9E08D0}" srcOrd="2" destOrd="0" presId="urn:microsoft.com/office/officeart/2008/layout/HalfCircleOrganizationChart"/>
    <dgm:cxn modelId="{FC8FB2A5-1266-4F5D-8F52-7D70D4D72BA2}" type="presParOf" srcId="{23267597-AE8F-480D-A42A-788D5FF043CE}" destId="{45DB85B3-5D1E-4FF6-AEDC-155610CAA317}" srcOrd="2" destOrd="0" presId="urn:microsoft.com/office/officeart/2008/layout/HalfCircleOrganizationChart"/>
    <dgm:cxn modelId="{DFB21BD9-49B4-473F-A6CE-4524E030D89D}" type="presParOf" srcId="{5F8BD335-8280-4769-A9DB-E016206902D4}" destId="{806836D9-8A99-4EDC-9CDE-CF3C52FAE059}" srcOrd="2" destOrd="0" presId="urn:microsoft.com/office/officeart/2008/layout/HalfCircleOrganizationChart"/>
    <dgm:cxn modelId="{72F82195-2A76-4C21-AC96-6F98978D9127}" type="presParOf" srcId="{5F8BD335-8280-4769-A9DB-E016206902D4}" destId="{FC269C2B-8982-43D2-8FF2-F9DE5F21700C}" srcOrd="3" destOrd="0" presId="urn:microsoft.com/office/officeart/2008/layout/HalfCircleOrganizationChart"/>
    <dgm:cxn modelId="{CF49559A-B158-4AD5-B92D-98D164A10D1F}" type="presParOf" srcId="{FC269C2B-8982-43D2-8FF2-F9DE5F21700C}" destId="{AE1757A9-F156-4DFB-AB5F-F679914044A4}" srcOrd="0" destOrd="0" presId="urn:microsoft.com/office/officeart/2008/layout/HalfCircleOrganizationChart"/>
    <dgm:cxn modelId="{CDBCD83E-4276-4DDD-91B3-43B6092CAAF5}" type="presParOf" srcId="{AE1757A9-F156-4DFB-AB5F-F679914044A4}" destId="{00AEBB7A-E57D-4113-B091-2CF0982D0A2D}" srcOrd="0" destOrd="0" presId="urn:microsoft.com/office/officeart/2008/layout/HalfCircleOrganizationChart"/>
    <dgm:cxn modelId="{905BF6B6-B8FF-48F9-AE1C-FBD270E634F2}" type="presParOf" srcId="{AE1757A9-F156-4DFB-AB5F-F679914044A4}" destId="{B27E954F-30BA-4949-86D7-8561B94C473D}" srcOrd="1" destOrd="0" presId="urn:microsoft.com/office/officeart/2008/layout/HalfCircleOrganizationChart"/>
    <dgm:cxn modelId="{67BD4DE5-055F-4FD5-A415-A4F522C9C3A0}" type="presParOf" srcId="{AE1757A9-F156-4DFB-AB5F-F679914044A4}" destId="{05B71C7E-66BA-4AFC-BC41-D8A52A16C43D}" srcOrd="2" destOrd="0" presId="urn:microsoft.com/office/officeart/2008/layout/HalfCircleOrganizationChart"/>
    <dgm:cxn modelId="{46E07D70-4252-440C-9C85-CB662317A2FC}" type="presParOf" srcId="{AE1757A9-F156-4DFB-AB5F-F679914044A4}" destId="{72CA2375-A9D1-4AC0-954D-E8ACBED49A9F}" srcOrd="3" destOrd="0" presId="urn:microsoft.com/office/officeart/2008/layout/HalfCircleOrganizationChart"/>
    <dgm:cxn modelId="{C5C59A39-1C6F-4609-A02E-972C74281099}" type="presParOf" srcId="{FC269C2B-8982-43D2-8FF2-F9DE5F21700C}" destId="{D16C08AE-3052-4670-972D-E515DEA15C17}" srcOrd="1" destOrd="0" presId="urn:microsoft.com/office/officeart/2008/layout/HalfCircleOrganizationChart"/>
    <dgm:cxn modelId="{431EE2FA-E8A3-437D-8C60-6FFAFB003E59}" type="presParOf" srcId="{FC269C2B-8982-43D2-8FF2-F9DE5F21700C}" destId="{38B9441F-BD99-4FD0-8CB8-389AD8756A0E}" srcOrd="2" destOrd="0" presId="urn:microsoft.com/office/officeart/2008/layout/HalfCircleOrganizationChart"/>
    <dgm:cxn modelId="{83695916-89AB-4DA2-ADCD-575637E9D495}" type="presParOf" srcId="{4E8E2D43-B3D8-42D6-AA6A-19FB9E5B2816}" destId="{024EA8E1-6D92-4F1C-9C23-CB0E12EF8483}" srcOrd="2" destOrd="0" presId="urn:microsoft.com/office/officeart/2008/layout/HalfCircleOrganizationChart"/>
    <dgm:cxn modelId="{3ED47978-A26F-4EB8-A44B-5DF31535A5BA}" type="presParOf" srcId="{555120CC-7D3B-4B79-97CD-9ED9C85B0A82}" destId="{87AFF7EB-E098-4D07-80A0-D716233E687E}" srcOrd="2" destOrd="0" presId="urn:microsoft.com/office/officeart/2008/layout/HalfCircleOrganizationChart"/>
    <dgm:cxn modelId="{F954E7E3-EB84-4903-849E-7EB2C427CF3E}" type="presParOf" srcId="{555120CC-7D3B-4B79-97CD-9ED9C85B0A82}" destId="{F74D8C06-53BA-433F-B51B-97D6024ADCEA}" srcOrd="3" destOrd="0" presId="urn:microsoft.com/office/officeart/2008/layout/HalfCircleOrganizationChart"/>
    <dgm:cxn modelId="{EE519A00-BD42-4916-8F1C-7DBB33E8176B}" type="presParOf" srcId="{F74D8C06-53BA-433F-B51B-97D6024ADCEA}" destId="{001A40C6-1EE3-416B-A517-9BBCFBF2578D}" srcOrd="0" destOrd="0" presId="urn:microsoft.com/office/officeart/2008/layout/HalfCircleOrganizationChart"/>
    <dgm:cxn modelId="{57FBD9E6-F410-446A-AA48-E3480185FC00}" type="presParOf" srcId="{001A40C6-1EE3-416B-A517-9BBCFBF2578D}" destId="{2DD40DC7-3D7A-47B0-946D-801ACD6A384C}" srcOrd="0" destOrd="0" presId="urn:microsoft.com/office/officeart/2008/layout/HalfCircleOrganizationChart"/>
    <dgm:cxn modelId="{AD025B0E-E038-4679-9711-DEDADBF62AD7}" type="presParOf" srcId="{001A40C6-1EE3-416B-A517-9BBCFBF2578D}" destId="{8FCE036F-6245-4922-BCAF-F9E03413F412}" srcOrd="1" destOrd="0" presId="urn:microsoft.com/office/officeart/2008/layout/HalfCircleOrganizationChart"/>
    <dgm:cxn modelId="{8447B935-21D5-4288-A5CA-3D2F1817DE29}" type="presParOf" srcId="{001A40C6-1EE3-416B-A517-9BBCFBF2578D}" destId="{10C48172-6552-441C-B277-AD887D5564AC}" srcOrd="2" destOrd="0" presId="urn:microsoft.com/office/officeart/2008/layout/HalfCircleOrganizationChart"/>
    <dgm:cxn modelId="{35B167E5-BB71-4DC6-8B94-79E6A1105C9D}" type="presParOf" srcId="{001A40C6-1EE3-416B-A517-9BBCFBF2578D}" destId="{EEDC94F5-E879-40FE-A89E-C6723DB98410}" srcOrd="3" destOrd="0" presId="urn:microsoft.com/office/officeart/2008/layout/HalfCircleOrganizationChart"/>
    <dgm:cxn modelId="{3AF7078F-7857-4E81-AA26-7A2379F95259}" type="presParOf" srcId="{F74D8C06-53BA-433F-B51B-97D6024ADCEA}" destId="{1177B667-A8EE-4A8F-A634-01E80F7DA8B1}" srcOrd="1" destOrd="0" presId="urn:microsoft.com/office/officeart/2008/layout/HalfCircleOrganizationChart"/>
    <dgm:cxn modelId="{EF86CE47-C6BC-4481-8600-93DDB832B594}" type="presParOf" srcId="{1177B667-A8EE-4A8F-A634-01E80F7DA8B1}" destId="{7C974A56-10B8-45AC-BBCF-F21E9AAE2C92}" srcOrd="0" destOrd="0" presId="urn:microsoft.com/office/officeart/2008/layout/HalfCircleOrganizationChart"/>
    <dgm:cxn modelId="{D1A24A12-D93C-4092-8F92-3DCDDB8B5BD0}" type="presParOf" srcId="{1177B667-A8EE-4A8F-A634-01E80F7DA8B1}" destId="{8AE6825D-E297-4F65-B911-C0CB89C8A0D9}" srcOrd="1" destOrd="0" presId="urn:microsoft.com/office/officeart/2008/layout/HalfCircleOrganizationChart"/>
    <dgm:cxn modelId="{4FBACE36-C3F4-4B33-9D40-63C520788A55}" type="presParOf" srcId="{8AE6825D-E297-4F65-B911-C0CB89C8A0D9}" destId="{26817C49-4EB0-49AA-A117-CA21BD2DBD7B}" srcOrd="0" destOrd="0" presId="urn:microsoft.com/office/officeart/2008/layout/HalfCircleOrganizationChart"/>
    <dgm:cxn modelId="{6DEE01D5-B2B3-4BAC-A7CF-E27004D09A85}" type="presParOf" srcId="{26817C49-4EB0-49AA-A117-CA21BD2DBD7B}" destId="{2DCACFDF-34A3-49A2-93B8-6C2110FDBA0B}" srcOrd="0" destOrd="0" presId="urn:microsoft.com/office/officeart/2008/layout/HalfCircleOrganizationChart"/>
    <dgm:cxn modelId="{52CE0164-DAB8-4A1E-9DB1-C306D4EDBC57}" type="presParOf" srcId="{26817C49-4EB0-49AA-A117-CA21BD2DBD7B}" destId="{2CBD73A9-057C-4395-9F51-255949D81D1E}" srcOrd="1" destOrd="0" presId="urn:microsoft.com/office/officeart/2008/layout/HalfCircleOrganizationChart"/>
    <dgm:cxn modelId="{888208DD-28B8-499D-863C-BDA73B6BED4E}" type="presParOf" srcId="{26817C49-4EB0-49AA-A117-CA21BD2DBD7B}" destId="{223B30BE-FD78-4184-85C7-05AC873271F8}" srcOrd="2" destOrd="0" presId="urn:microsoft.com/office/officeart/2008/layout/HalfCircleOrganizationChart"/>
    <dgm:cxn modelId="{F3EE7500-F2C3-46F5-AED8-17738F695F83}" type="presParOf" srcId="{26817C49-4EB0-49AA-A117-CA21BD2DBD7B}" destId="{92F66958-CD14-4603-9771-C0FF2E581365}" srcOrd="3" destOrd="0" presId="urn:microsoft.com/office/officeart/2008/layout/HalfCircleOrganizationChart"/>
    <dgm:cxn modelId="{3E0342C0-AC25-4F16-9CB8-072D3790C168}" type="presParOf" srcId="{8AE6825D-E297-4F65-B911-C0CB89C8A0D9}" destId="{EA3A2D20-4CCF-4F3E-B9B6-17673FC86876}" srcOrd="1" destOrd="0" presId="urn:microsoft.com/office/officeart/2008/layout/HalfCircleOrganizationChart"/>
    <dgm:cxn modelId="{491AF1AB-0CC0-4C21-A2AA-6702139284A2}" type="presParOf" srcId="{8AE6825D-E297-4F65-B911-C0CB89C8A0D9}" destId="{7112FA8D-B576-43C0-8A39-3F65A2DF36AB}" srcOrd="2" destOrd="0" presId="urn:microsoft.com/office/officeart/2008/layout/HalfCircleOrganizationChart"/>
    <dgm:cxn modelId="{53CFEB52-00F5-4BAC-9E4A-D7DD52530A4D}" type="presParOf" srcId="{1177B667-A8EE-4A8F-A634-01E80F7DA8B1}" destId="{0A1851F6-AD8F-494A-8FA4-C9D35BEB663A}" srcOrd="2" destOrd="0" presId="urn:microsoft.com/office/officeart/2008/layout/HalfCircleOrganizationChart"/>
    <dgm:cxn modelId="{78D85E23-6618-4F39-8349-A2BC23B14DED}" type="presParOf" srcId="{1177B667-A8EE-4A8F-A634-01E80F7DA8B1}" destId="{ED15C425-5393-4E1B-A0A3-67EE4EEEEE1E}" srcOrd="3" destOrd="0" presId="urn:microsoft.com/office/officeart/2008/layout/HalfCircleOrganizationChart"/>
    <dgm:cxn modelId="{AB5B8713-B2A0-41BD-8908-1654BC02BA12}" type="presParOf" srcId="{ED15C425-5393-4E1B-A0A3-67EE4EEEEE1E}" destId="{74C72B5A-580F-4ABA-8AA3-7D2249EC88DE}" srcOrd="0" destOrd="0" presId="urn:microsoft.com/office/officeart/2008/layout/HalfCircleOrganizationChart"/>
    <dgm:cxn modelId="{A29E9915-F17C-4A86-A30C-E30002E68D35}" type="presParOf" srcId="{74C72B5A-580F-4ABA-8AA3-7D2249EC88DE}" destId="{B44E103F-9114-4D11-9EB3-C7D2A772D06A}" srcOrd="0" destOrd="0" presId="urn:microsoft.com/office/officeart/2008/layout/HalfCircleOrganizationChart"/>
    <dgm:cxn modelId="{0C99C823-7B3F-4FB1-99F8-44A3EDE2056E}" type="presParOf" srcId="{74C72B5A-580F-4ABA-8AA3-7D2249EC88DE}" destId="{F7205D32-770C-467A-A5A7-013E5DA29407}" srcOrd="1" destOrd="0" presId="urn:microsoft.com/office/officeart/2008/layout/HalfCircleOrganizationChart"/>
    <dgm:cxn modelId="{6C3F0713-D652-48DD-94B1-42E1CE602ECA}" type="presParOf" srcId="{74C72B5A-580F-4ABA-8AA3-7D2249EC88DE}" destId="{9B3E5D72-6896-43E1-B58B-283EDC6E8A7F}" srcOrd="2" destOrd="0" presId="urn:microsoft.com/office/officeart/2008/layout/HalfCircleOrganizationChart"/>
    <dgm:cxn modelId="{29106757-45AC-48F3-8A99-04F1EFA80910}" type="presParOf" srcId="{74C72B5A-580F-4ABA-8AA3-7D2249EC88DE}" destId="{434F6E52-461F-48B9-81E2-E378572865AD}" srcOrd="3" destOrd="0" presId="urn:microsoft.com/office/officeart/2008/layout/HalfCircleOrganizationChart"/>
    <dgm:cxn modelId="{529E0EDD-3ADA-43D6-853E-59594F1DB1CE}" type="presParOf" srcId="{ED15C425-5393-4E1B-A0A3-67EE4EEEEE1E}" destId="{DA5D2EC3-798D-4C78-A708-03837E55E9A6}" srcOrd="1" destOrd="0" presId="urn:microsoft.com/office/officeart/2008/layout/HalfCircleOrganizationChart"/>
    <dgm:cxn modelId="{571642AB-7BED-4BC7-830E-92FBAAD2FAD8}" type="presParOf" srcId="{ED15C425-5393-4E1B-A0A3-67EE4EEEEE1E}" destId="{B3530AD3-DF49-4DD7-8036-2AD4809E7FC5}" srcOrd="2" destOrd="0" presId="urn:microsoft.com/office/officeart/2008/layout/HalfCircleOrganizationChart"/>
    <dgm:cxn modelId="{68615F77-FCF1-47DB-9598-1BDCE51EECE7}" type="presParOf" srcId="{F74D8C06-53BA-433F-B51B-97D6024ADCEA}" destId="{A8EEAF26-EE83-4406-BEF1-15F1A41F9441}" srcOrd="2" destOrd="0" presId="urn:microsoft.com/office/officeart/2008/layout/HalfCircleOrganizationChart"/>
    <dgm:cxn modelId="{700AEE5C-6644-4239-AD7D-7A4D38963563}" type="presParOf" srcId="{555120CC-7D3B-4B79-97CD-9ED9C85B0A82}" destId="{7E680EEF-E69C-4EBA-AB4D-14EFD9BCB9DE}" srcOrd="4" destOrd="0" presId="urn:microsoft.com/office/officeart/2008/layout/HalfCircleOrganizationChart"/>
    <dgm:cxn modelId="{E6905099-D436-4EBF-A67A-F42D4B251045}" type="presParOf" srcId="{555120CC-7D3B-4B79-97CD-9ED9C85B0A82}" destId="{46E525A8-C89E-4605-8507-3C42347353DB}" srcOrd="5" destOrd="0" presId="urn:microsoft.com/office/officeart/2008/layout/HalfCircleOrganizationChart"/>
    <dgm:cxn modelId="{42B22023-7887-4F3D-B637-34E12C592075}" type="presParOf" srcId="{46E525A8-C89E-4605-8507-3C42347353DB}" destId="{4840249D-1BD1-4FEF-AD9B-69771A2E0EA4}" srcOrd="0" destOrd="0" presId="urn:microsoft.com/office/officeart/2008/layout/HalfCircleOrganizationChart"/>
    <dgm:cxn modelId="{D632D5F9-FBDF-4D5B-B48C-9C6F9FCA418C}" type="presParOf" srcId="{4840249D-1BD1-4FEF-AD9B-69771A2E0EA4}" destId="{0C45F41D-B1ED-4C6F-B727-049B1058554A}" srcOrd="0" destOrd="0" presId="urn:microsoft.com/office/officeart/2008/layout/HalfCircleOrganizationChart"/>
    <dgm:cxn modelId="{DA9DC283-1383-457B-9D5B-F7791CBA9C69}" type="presParOf" srcId="{4840249D-1BD1-4FEF-AD9B-69771A2E0EA4}" destId="{884A02A4-8DAC-4FC6-9961-B074379B95DD}" srcOrd="1" destOrd="0" presId="urn:microsoft.com/office/officeart/2008/layout/HalfCircleOrganizationChart"/>
    <dgm:cxn modelId="{B4E2D494-6343-4A05-A268-E679D55272BF}" type="presParOf" srcId="{4840249D-1BD1-4FEF-AD9B-69771A2E0EA4}" destId="{05D1A857-4EF2-40ED-9B02-B055F3D7E3E0}" srcOrd="2" destOrd="0" presId="urn:microsoft.com/office/officeart/2008/layout/HalfCircleOrganizationChart"/>
    <dgm:cxn modelId="{1183C878-4344-410F-B3D3-33A68FBA0859}" type="presParOf" srcId="{4840249D-1BD1-4FEF-AD9B-69771A2E0EA4}" destId="{A51AAE35-9B14-48EB-9470-FD501CC54851}" srcOrd="3" destOrd="0" presId="urn:microsoft.com/office/officeart/2008/layout/HalfCircleOrganizationChart"/>
    <dgm:cxn modelId="{5102F420-DAD9-46B2-9CAD-F818528385E0}" type="presParOf" srcId="{46E525A8-C89E-4605-8507-3C42347353DB}" destId="{14FAA0A6-6288-4964-B0D6-0EFA5541FE14}" srcOrd="1" destOrd="0" presId="urn:microsoft.com/office/officeart/2008/layout/HalfCircleOrganizationChart"/>
    <dgm:cxn modelId="{C9351C2B-51D6-4CE8-A416-302DE4476889}" type="presParOf" srcId="{14FAA0A6-6288-4964-B0D6-0EFA5541FE14}" destId="{B3F39336-8DFC-48C7-A9BC-64E1D089732B}" srcOrd="0" destOrd="0" presId="urn:microsoft.com/office/officeart/2008/layout/HalfCircleOrganizationChart"/>
    <dgm:cxn modelId="{E471D1B0-D97E-49E7-B1C3-943E66F1BF4C}" type="presParOf" srcId="{14FAA0A6-6288-4964-B0D6-0EFA5541FE14}" destId="{0ABEFAAE-A2B0-4215-9948-B79F15D46B44}" srcOrd="1" destOrd="0" presId="urn:microsoft.com/office/officeart/2008/layout/HalfCircleOrganizationChart"/>
    <dgm:cxn modelId="{8B1BE576-A6A1-4E54-A656-80BEE3CB9250}" type="presParOf" srcId="{0ABEFAAE-A2B0-4215-9948-B79F15D46B44}" destId="{42EC9DA1-61F6-45F0-AB42-0A83397D4606}" srcOrd="0" destOrd="0" presId="urn:microsoft.com/office/officeart/2008/layout/HalfCircleOrganizationChart"/>
    <dgm:cxn modelId="{2F45423F-6308-47BD-B287-507E3D21BB6B}" type="presParOf" srcId="{42EC9DA1-61F6-45F0-AB42-0A83397D4606}" destId="{3AB74C5F-63F5-45AF-8116-A373EEDD4150}" srcOrd="0" destOrd="0" presId="urn:microsoft.com/office/officeart/2008/layout/HalfCircleOrganizationChart"/>
    <dgm:cxn modelId="{D90D512E-2E35-455C-89FE-F290DC94AA82}" type="presParOf" srcId="{42EC9DA1-61F6-45F0-AB42-0A83397D4606}" destId="{E14AE857-34DE-403B-AEB0-D99183FACA2C}" srcOrd="1" destOrd="0" presId="urn:microsoft.com/office/officeart/2008/layout/HalfCircleOrganizationChart"/>
    <dgm:cxn modelId="{7330C1CD-76F7-4684-8C2F-AA7F58DADA68}" type="presParOf" srcId="{42EC9DA1-61F6-45F0-AB42-0A83397D4606}" destId="{0868D938-EAEF-4747-A9C5-EE5CF9977CF3}" srcOrd="2" destOrd="0" presId="urn:microsoft.com/office/officeart/2008/layout/HalfCircleOrganizationChart"/>
    <dgm:cxn modelId="{1583AEB3-E291-4D74-903E-0D17503089A1}" type="presParOf" srcId="{42EC9DA1-61F6-45F0-AB42-0A83397D4606}" destId="{C046D4E5-5626-4480-A3CD-02B64DFE53D9}" srcOrd="3" destOrd="0" presId="urn:microsoft.com/office/officeart/2008/layout/HalfCircleOrganizationChart"/>
    <dgm:cxn modelId="{D156DECA-206F-4C35-8AB7-6878DAEB0100}" type="presParOf" srcId="{0ABEFAAE-A2B0-4215-9948-B79F15D46B44}" destId="{48B14199-4242-4A88-BA1D-946BC5BE8A2B}" srcOrd="1" destOrd="0" presId="urn:microsoft.com/office/officeart/2008/layout/HalfCircleOrganizationChart"/>
    <dgm:cxn modelId="{8F488CE5-0610-4AF6-999F-666C6CAF6271}" type="presParOf" srcId="{0ABEFAAE-A2B0-4215-9948-B79F15D46B44}" destId="{064DF77F-88D4-44B1-BEE5-F96502F7E32D}" srcOrd="2" destOrd="0" presId="urn:microsoft.com/office/officeart/2008/layout/HalfCircleOrganizationChart"/>
    <dgm:cxn modelId="{38FFD2F0-718B-492B-A67B-F285380921D0}" type="presParOf" srcId="{46E525A8-C89E-4605-8507-3C42347353DB}" destId="{DEB3199D-75D6-45F7-B91B-8D1747F792CA}" srcOrd="2" destOrd="0" presId="urn:microsoft.com/office/officeart/2008/layout/HalfCircleOrganizationChart"/>
    <dgm:cxn modelId="{FE0BC0B2-7ABC-4365-A3C7-6690FFBA7A4B}" type="presParOf" srcId="{555120CC-7D3B-4B79-97CD-9ED9C85B0A82}" destId="{BD759862-CCC2-4809-8B34-33C7F822DE5B}" srcOrd="6" destOrd="0" presId="urn:microsoft.com/office/officeart/2008/layout/HalfCircleOrganizationChart"/>
    <dgm:cxn modelId="{7404F0D6-EADA-4F96-BD8E-F6F17DAD18CA}" type="presParOf" srcId="{555120CC-7D3B-4B79-97CD-9ED9C85B0A82}" destId="{4572F302-1EA7-4E3E-851C-CD55B4834E6A}" srcOrd="7" destOrd="0" presId="urn:microsoft.com/office/officeart/2008/layout/HalfCircleOrganizationChart"/>
    <dgm:cxn modelId="{0F035BA5-08F4-4B48-92FA-3B136DAEF00B}" type="presParOf" srcId="{4572F302-1EA7-4E3E-851C-CD55B4834E6A}" destId="{E1BA6ECC-EA67-400D-A75D-3BEB12800AB2}" srcOrd="0" destOrd="0" presId="urn:microsoft.com/office/officeart/2008/layout/HalfCircleOrganizationChart"/>
    <dgm:cxn modelId="{B52612F9-28B9-459F-8BC9-E4F395B72F91}" type="presParOf" srcId="{E1BA6ECC-EA67-400D-A75D-3BEB12800AB2}" destId="{A1B77D96-5AE5-4FF5-84CB-6E231FE3DA08}" srcOrd="0" destOrd="0" presId="urn:microsoft.com/office/officeart/2008/layout/HalfCircleOrganizationChart"/>
    <dgm:cxn modelId="{38D634D7-EB85-44DC-BB49-7B2092CB1F2E}" type="presParOf" srcId="{E1BA6ECC-EA67-400D-A75D-3BEB12800AB2}" destId="{1ED167B5-6420-458B-913C-92A2B6E6DB70}" srcOrd="1" destOrd="0" presId="urn:microsoft.com/office/officeart/2008/layout/HalfCircleOrganizationChart"/>
    <dgm:cxn modelId="{CE0E8942-C2DE-4754-B38E-F264B8B9965C}" type="presParOf" srcId="{E1BA6ECC-EA67-400D-A75D-3BEB12800AB2}" destId="{8D428537-9FFE-4FF7-8754-298BB0FA7F6E}" srcOrd="2" destOrd="0" presId="urn:microsoft.com/office/officeart/2008/layout/HalfCircleOrganizationChart"/>
    <dgm:cxn modelId="{CAD275DC-6D93-4BEA-A4C9-03FA2A679BFF}" type="presParOf" srcId="{E1BA6ECC-EA67-400D-A75D-3BEB12800AB2}" destId="{40E8345E-A260-47FA-850D-A38FE2BBFE97}" srcOrd="3" destOrd="0" presId="urn:microsoft.com/office/officeart/2008/layout/HalfCircleOrganizationChart"/>
    <dgm:cxn modelId="{67BBF615-24A4-4A8D-863B-96FABB28C76C}" type="presParOf" srcId="{4572F302-1EA7-4E3E-851C-CD55B4834E6A}" destId="{FE14C495-1DA0-43AC-9EAA-29F3AD3573AD}" srcOrd="1" destOrd="0" presId="urn:microsoft.com/office/officeart/2008/layout/HalfCircleOrganizationChart"/>
    <dgm:cxn modelId="{33F743F6-A2E4-41C1-A9D5-47861CEC2D83}" type="presParOf" srcId="{4572F302-1EA7-4E3E-851C-CD55B4834E6A}" destId="{87EC5DB0-1FA1-420D-AE42-F2B3F0519269}" srcOrd="2" destOrd="0" presId="urn:microsoft.com/office/officeart/2008/layout/HalfCircleOrganizationChart"/>
    <dgm:cxn modelId="{BB49DB46-FE9C-483E-BC91-F6FF1703F666}" type="presParOf" srcId="{555120CC-7D3B-4B79-97CD-9ED9C85B0A82}" destId="{3FB0DAFD-1645-47F5-B0D5-9221931917D4}" srcOrd="8" destOrd="0" presId="urn:microsoft.com/office/officeart/2008/layout/HalfCircleOrganizationChart"/>
    <dgm:cxn modelId="{764E801D-5202-447C-8CDA-9FB74E94D74C}" type="presParOf" srcId="{555120CC-7D3B-4B79-97CD-9ED9C85B0A82}" destId="{85D17363-043E-4FEF-BE3E-586060381C98}" srcOrd="9" destOrd="0" presId="urn:microsoft.com/office/officeart/2008/layout/HalfCircleOrganizationChart"/>
    <dgm:cxn modelId="{060FCB59-31A1-4510-AE81-CFBECF6AAADE}" type="presParOf" srcId="{85D17363-043E-4FEF-BE3E-586060381C98}" destId="{B44182E6-A10C-4F8B-A938-06EC5CBDECEB}" srcOrd="0" destOrd="0" presId="urn:microsoft.com/office/officeart/2008/layout/HalfCircleOrganizationChart"/>
    <dgm:cxn modelId="{AC72EED5-F776-4F5A-A041-283D45737844}" type="presParOf" srcId="{B44182E6-A10C-4F8B-A938-06EC5CBDECEB}" destId="{3B1EBAD0-B755-45E5-B26E-40FB5F13C819}" srcOrd="0" destOrd="0" presId="urn:microsoft.com/office/officeart/2008/layout/HalfCircleOrganizationChart"/>
    <dgm:cxn modelId="{9B8B9219-B41B-4B30-B992-BC080B1CAF20}" type="presParOf" srcId="{B44182E6-A10C-4F8B-A938-06EC5CBDECEB}" destId="{F88A4912-B6C4-4B7A-B6F6-24E5D4284958}" srcOrd="1" destOrd="0" presId="urn:microsoft.com/office/officeart/2008/layout/HalfCircleOrganizationChart"/>
    <dgm:cxn modelId="{EDA5B372-7546-486A-95F6-1FCCFB3C4092}" type="presParOf" srcId="{B44182E6-A10C-4F8B-A938-06EC5CBDECEB}" destId="{BB02159D-C69E-42FC-BAE7-9CFB6E03F713}" srcOrd="2" destOrd="0" presId="urn:microsoft.com/office/officeart/2008/layout/HalfCircleOrganizationChart"/>
    <dgm:cxn modelId="{D69410FF-EF36-4AE2-AAC1-E3BB93F86E64}" type="presParOf" srcId="{B44182E6-A10C-4F8B-A938-06EC5CBDECEB}" destId="{30B6961D-6515-491B-83D7-BAF26686F5C1}" srcOrd="3" destOrd="0" presId="urn:microsoft.com/office/officeart/2008/layout/HalfCircleOrganizationChart"/>
    <dgm:cxn modelId="{793C3FD8-1C0B-44E6-8D81-327715474F69}" type="presParOf" srcId="{85D17363-043E-4FEF-BE3E-586060381C98}" destId="{02BB379D-35D5-4F7C-8300-6F8C5A5E7961}" srcOrd="1" destOrd="0" presId="urn:microsoft.com/office/officeart/2008/layout/HalfCircleOrganizationChart"/>
    <dgm:cxn modelId="{870EA2F1-C651-475E-B1AD-47BD9EC8142F}" type="presParOf" srcId="{85D17363-043E-4FEF-BE3E-586060381C98}" destId="{186E93AA-00F8-4E54-AAD5-AA7124B26FD5}" srcOrd="2" destOrd="0" presId="urn:microsoft.com/office/officeart/2008/layout/HalfCircleOrganizationChart"/>
    <dgm:cxn modelId="{2582DBC6-E89C-4DA3-99CD-0DD1B4F78E88}" type="presParOf" srcId="{BE172D6D-F623-4B11-8709-E88EB6155FDD}" destId="{BF359FC6-C95C-417C-A105-58BB46DFB7B9}" srcOrd="2" destOrd="0" presId="urn:microsoft.com/office/officeart/2008/layout/HalfCircleOrganizationChart"/>
  </dgm:cxnLst>
  <dgm:bg/>
  <dgm:whole>
    <a:ln w="19050">
      <a:solidFill>
        <a:schemeClr val="bg2">
          <a:lumMod val="75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49CB5D-40E4-49FB-942E-43B582705062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3DDCFA2-F039-4A44-B646-197E93AD1023}">
      <dgm:prSet phldrT="[Text]" custT="1"/>
      <dgm:spPr/>
      <dgm:t>
        <a:bodyPr/>
        <a:lstStyle/>
        <a:p>
          <a:r>
            <a:rPr lang="en-US" sz="1800" noProof="0" dirty="0" err="1" smtClean="0"/>
            <a:t>BusinessContext</a:t>
          </a:r>
          <a:endParaRPr lang="en-US" sz="1800" noProof="0" dirty="0"/>
        </a:p>
      </dgm:t>
    </dgm:pt>
    <dgm:pt modelId="{D5797AB7-E3B9-481B-A37F-02F4C737A73E}" type="parTrans" cxnId="{ECCCBED1-CB21-4909-8CFC-E0961A3B976D}">
      <dgm:prSet/>
      <dgm:spPr/>
      <dgm:t>
        <a:bodyPr/>
        <a:lstStyle/>
        <a:p>
          <a:endParaRPr lang="en-US"/>
        </a:p>
      </dgm:t>
    </dgm:pt>
    <dgm:pt modelId="{6BF136BE-F1FB-4509-9638-16C5B10CC08C}" type="sibTrans" cxnId="{ECCCBED1-CB21-4909-8CFC-E0961A3B976D}">
      <dgm:prSet/>
      <dgm:spPr/>
      <dgm:t>
        <a:bodyPr/>
        <a:lstStyle/>
        <a:p>
          <a:endParaRPr lang="en-US"/>
        </a:p>
      </dgm:t>
    </dgm:pt>
    <dgm:pt modelId="{409AC933-99D3-4175-86A4-27C4D003C83C}">
      <dgm:prSet phldrT="[Text]" custT="1"/>
      <dgm:spPr/>
      <dgm:t>
        <a:bodyPr/>
        <a:lstStyle/>
        <a:p>
          <a:r>
            <a:rPr lang="de-DE" sz="1700" dirty="0" err="1" smtClean="0"/>
            <a:t>DataEconomy</a:t>
          </a:r>
          <a:endParaRPr lang="en-US" sz="1700" dirty="0"/>
        </a:p>
      </dgm:t>
    </dgm:pt>
    <dgm:pt modelId="{E45B861A-0F8C-43F8-92EB-B5EC4282D899}" type="parTrans" cxnId="{346786C4-43AB-4EBD-916E-CFE5F71D3C72}">
      <dgm:prSet/>
      <dgm:spPr/>
      <dgm:t>
        <a:bodyPr/>
        <a:lstStyle/>
        <a:p>
          <a:endParaRPr lang="en-US"/>
        </a:p>
      </dgm:t>
    </dgm:pt>
    <dgm:pt modelId="{C0631B26-A027-47E4-893E-8E4804A80EAC}" type="sibTrans" cxnId="{346786C4-43AB-4EBD-916E-CFE5F71D3C72}">
      <dgm:prSet/>
      <dgm:spPr/>
      <dgm:t>
        <a:bodyPr/>
        <a:lstStyle/>
        <a:p>
          <a:endParaRPr lang="en-US"/>
        </a:p>
      </dgm:t>
    </dgm:pt>
    <dgm:pt modelId="{771DC17E-FD4E-473C-BAF4-3CB76F135C11}">
      <dgm:prSet phldrT="[Text]" custT="1"/>
      <dgm:spPr/>
      <dgm:t>
        <a:bodyPr lIns="0" tIns="0" rIns="0" bIns="0"/>
        <a:lstStyle/>
        <a:p>
          <a:r>
            <a:rPr lang="en-US" sz="1700" noProof="0" dirty="0" err="1" smtClean="0"/>
            <a:t>BusinessSustainablity</a:t>
          </a:r>
          <a:endParaRPr lang="en-US" sz="1700" noProof="0" dirty="0"/>
        </a:p>
      </dgm:t>
    </dgm:pt>
    <dgm:pt modelId="{6842992F-7C80-42D8-AEE0-DFA751437CD2}" type="parTrans" cxnId="{5105E5D2-F24A-498C-A444-C8157625F051}">
      <dgm:prSet/>
      <dgm:spPr/>
      <dgm:t>
        <a:bodyPr/>
        <a:lstStyle/>
        <a:p>
          <a:endParaRPr lang="en-US"/>
        </a:p>
      </dgm:t>
    </dgm:pt>
    <dgm:pt modelId="{8C8CE5B3-5E96-4862-A605-0E4E00816782}" type="sibTrans" cxnId="{5105E5D2-F24A-498C-A444-C8157625F051}">
      <dgm:prSet/>
      <dgm:spPr/>
      <dgm:t>
        <a:bodyPr/>
        <a:lstStyle/>
        <a:p>
          <a:endParaRPr lang="en-US"/>
        </a:p>
      </dgm:t>
    </dgm:pt>
    <dgm:pt modelId="{7E54437D-06F1-4C31-816C-6EEDD2EB1AB4}">
      <dgm:prSet phldrT="[Text]" custT="1"/>
      <dgm:spPr/>
      <dgm:t>
        <a:bodyPr/>
        <a:lstStyle/>
        <a:p>
          <a:r>
            <a:rPr lang="en-US" sz="1700" noProof="0" dirty="0" err="1" smtClean="0"/>
            <a:t>Vendorlocking</a:t>
          </a:r>
          <a:endParaRPr lang="en-US" sz="1700" noProof="0" dirty="0"/>
        </a:p>
      </dgm:t>
    </dgm:pt>
    <dgm:pt modelId="{8FBE8062-E951-4D7F-B7BB-5CBBC8D24205}" type="parTrans" cxnId="{747FA936-D406-4135-BCC9-F3728EAE80BC}">
      <dgm:prSet/>
      <dgm:spPr/>
      <dgm:t>
        <a:bodyPr/>
        <a:lstStyle/>
        <a:p>
          <a:endParaRPr lang="en-US"/>
        </a:p>
      </dgm:t>
    </dgm:pt>
    <dgm:pt modelId="{88B71B18-0862-4E49-AE79-5899EBAEAA30}" type="sibTrans" cxnId="{747FA936-D406-4135-BCC9-F3728EAE80BC}">
      <dgm:prSet/>
      <dgm:spPr/>
      <dgm:t>
        <a:bodyPr/>
        <a:lstStyle/>
        <a:p>
          <a:endParaRPr lang="en-US"/>
        </a:p>
      </dgm:t>
    </dgm:pt>
    <dgm:pt modelId="{FBAC512C-54B7-4C56-AA54-8BAA927ED98D}">
      <dgm:prSet phldrT="[Text]" custT="1"/>
      <dgm:spPr/>
      <dgm:t>
        <a:bodyPr/>
        <a:lstStyle/>
        <a:p>
          <a:r>
            <a:rPr lang="en-US" sz="1700" noProof="0" dirty="0" smtClean="0"/>
            <a:t>Governance</a:t>
          </a:r>
          <a:endParaRPr lang="en-US" sz="1700" noProof="0" dirty="0"/>
        </a:p>
      </dgm:t>
    </dgm:pt>
    <dgm:pt modelId="{A63F8712-02F8-4129-B429-2C3E50924706}" type="parTrans" cxnId="{EE871014-AFB4-4754-B82F-302FE0EC4236}">
      <dgm:prSet/>
      <dgm:spPr/>
      <dgm:t>
        <a:bodyPr/>
        <a:lstStyle/>
        <a:p>
          <a:endParaRPr lang="en-US"/>
        </a:p>
      </dgm:t>
    </dgm:pt>
    <dgm:pt modelId="{1C160052-7B7C-4052-84C1-6931EC95E337}" type="sibTrans" cxnId="{EE871014-AFB4-4754-B82F-302FE0EC4236}">
      <dgm:prSet/>
      <dgm:spPr/>
      <dgm:t>
        <a:bodyPr/>
        <a:lstStyle/>
        <a:p>
          <a:endParaRPr lang="en-US"/>
        </a:p>
      </dgm:t>
    </dgm:pt>
    <dgm:pt modelId="{0711F7A8-2A1F-4675-A203-C441AEAABDE7}">
      <dgm:prSet phldrT="[Text]" custT="1"/>
      <dgm:spPr/>
      <dgm:t>
        <a:bodyPr/>
        <a:lstStyle/>
        <a:p>
          <a:r>
            <a:rPr lang="de-DE" sz="1700" dirty="0" err="1" smtClean="0"/>
            <a:t>DataMarkets</a:t>
          </a:r>
          <a:endParaRPr lang="en-US" sz="1700" dirty="0"/>
        </a:p>
      </dgm:t>
    </dgm:pt>
    <dgm:pt modelId="{1D0EB991-E529-41A5-9147-C0885B2CD869}" type="parTrans" cxnId="{B9C053FE-B4FF-4523-8645-63A9BF64DA0D}">
      <dgm:prSet/>
      <dgm:spPr/>
      <dgm:t>
        <a:bodyPr/>
        <a:lstStyle/>
        <a:p>
          <a:endParaRPr lang="en-US"/>
        </a:p>
      </dgm:t>
    </dgm:pt>
    <dgm:pt modelId="{5C6551BF-9A41-4734-A22F-3909A42D4F1D}" type="sibTrans" cxnId="{B9C053FE-B4FF-4523-8645-63A9BF64DA0D}">
      <dgm:prSet/>
      <dgm:spPr/>
      <dgm:t>
        <a:bodyPr/>
        <a:lstStyle/>
        <a:p>
          <a:endParaRPr lang="en-US"/>
        </a:p>
      </dgm:t>
    </dgm:pt>
    <dgm:pt modelId="{5112B33A-E331-444A-AD85-8CB48A7F3FA5}" type="pres">
      <dgm:prSet presAssocID="{4D49CB5D-40E4-49FB-942E-43B58270506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E172D6D-F623-4B11-8709-E88EB6155FDD}" type="pres">
      <dgm:prSet presAssocID="{33DDCFA2-F039-4A44-B646-197E93AD1023}" presName="hierRoot1" presStyleCnt="0">
        <dgm:presLayoutVars>
          <dgm:hierBranch val="init"/>
        </dgm:presLayoutVars>
      </dgm:prSet>
      <dgm:spPr/>
    </dgm:pt>
    <dgm:pt modelId="{5FB801EC-CCF3-449E-A9C4-AEAEA1AC516F}" type="pres">
      <dgm:prSet presAssocID="{33DDCFA2-F039-4A44-B646-197E93AD1023}" presName="rootComposite1" presStyleCnt="0"/>
      <dgm:spPr/>
    </dgm:pt>
    <dgm:pt modelId="{9DE30450-26B0-405D-AE9B-DF3CBC351CCD}" type="pres">
      <dgm:prSet presAssocID="{33DDCFA2-F039-4A44-B646-197E93AD1023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0DA1F3-E650-41DB-A45B-D19045E25EF9}" type="pres">
      <dgm:prSet presAssocID="{33DDCFA2-F039-4A44-B646-197E93AD1023}" presName="topArc1" presStyleLbl="parChTrans1D1" presStyleIdx="0" presStyleCnt="12"/>
      <dgm:spPr/>
    </dgm:pt>
    <dgm:pt modelId="{C246DF56-4710-4DEF-8DF1-6848A06769B2}" type="pres">
      <dgm:prSet presAssocID="{33DDCFA2-F039-4A44-B646-197E93AD1023}" presName="bottomArc1" presStyleLbl="parChTrans1D1" presStyleIdx="1" presStyleCnt="12"/>
      <dgm:spPr/>
    </dgm:pt>
    <dgm:pt modelId="{E3D90DA2-0DCB-4CBE-B126-E6C344859D66}" type="pres">
      <dgm:prSet presAssocID="{33DDCFA2-F039-4A44-B646-197E93AD1023}" presName="topConnNode1" presStyleLbl="node1" presStyleIdx="0" presStyleCnt="0"/>
      <dgm:spPr/>
      <dgm:t>
        <a:bodyPr/>
        <a:lstStyle/>
        <a:p>
          <a:endParaRPr lang="en-US"/>
        </a:p>
      </dgm:t>
    </dgm:pt>
    <dgm:pt modelId="{555120CC-7D3B-4B79-97CD-9ED9C85B0A82}" type="pres">
      <dgm:prSet presAssocID="{33DDCFA2-F039-4A44-B646-197E93AD1023}" presName="hierChild2" presStyleCnt="0"/>
      <dgm:spPr/>
    </dgm:pt>
    <dgm:pt modelId="{454A48BE-C332-4AA1-920A-786FEF26DE97}" type="pres">
      <dgm:prSet presAssocID="{E45B861A-0F8C-43F8-92EB-B5EC4282D899}" presName="Name28" presStyleLbl="parChTrans1D2" presStyleIdx="0" presStyleCnt="4"/>
      <dgm:spPr/>
      <dgm:t>
        <a:bodyPr/>
        <a:lstStyle/>
        <a:p>
          <a:endParaRPr lang="en-US"/>
        </a:p>
      </dgm:t>
    </dgm:pt>
    <dgm:pt modelId="{4E8E2D43-B3D8-42D6-AA6A-19FB9E5B2816}" type="pres">
      <dgm:prSet presAssocID="{409AC933-99D3-4175-86A4-27C4D003C83C}" presName="hierRoot2" presStyleCnt="0">
        <dgm:presLayoutVars>
          <dgm:hierBranch val="init"/>
        </dgm:presLayoutVars>
      </dgm:prSet>
      <dgm:spPr/>
    </dgm:pt>
    <dgm:pt modelId="{322CE8E0-BF06-4BA5-BE75-1E60EC3F072C}" type="pres">
      <dgm:prSet presAssocID="{409AC933-99D3-4175-86A4-27C4D003C83C}" presName="rootComposite2" presStyleCnt="0"/>
      <dgm:spPr/>
    </dgm:pt>
    <dgm:pt modelId="{969278A9-2910-49C0-86FD-360E0A380496}" type="pres">
      <dgm:prSet presAssocID="{409AC933-99D3-4175-86A4-27C4D003C83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139FCB-5A62-416A-BC43-59EA478EF154}" type="pres">
      <dgm:prSet presAssocID="{409AC933-99D3-4175-86A4-27C4D003C83C}" presName="topArc2" presStyleLbl="parChTrans1D1" presStyleIdx="2" presStyleCnt="12"/>
      <dgm:spPr/>
    </dgm:pt>
    <dgm:pt modelId="{80778518-2339-49AA-BCFB-ADD17B7A499E}" type="pres">
      <dgm:prSet presAssocID="{409AC933-99D3-4175-86A4-27C4D003C83C}" presName="bottomArc2" presStyleLbl="parChTrans1D1" presStyleIdx="3" presStyleCnt="12"/>
      <dgm:spPr/>
    </dgm:pt>
    <dgm:pt modelId="{2847CD66-F91B-414F-ABF8-955B9B9BC9BF}" type="pres">
      <dgm:prSet presAssocID="{409AC933-99D3-4175-86A4-27C4D003C83C}" presName="topConnNode2" presStyleLbl="node2" presStyleIdx="0" presStyleCnt="0"/>
      <dgm:spPr/>
      <dgm:t>
        <a:bodyPr/>
        <a:lstStyle/>
        <a:p>
          <a:endParaRPr lang="en-US"/>
        </a:p>
      </dgm:t>
    </dgm:pt>
    <dgm:pt modelId="{5F8BD335-8280-4769-A9DB-E016206902D4}" type="pres">
      <dgm:prSet presAssocID="{409AC933-99D3-4175-86A4-27C4D003C83C}" presName="hierChild4" presStyleCnt="0"/>
      <dgm:spPr/>
    </dgm:pt>
    <dgm:pt modelId="{0D0CBD49-8968-4EE6-8604-E8984CC1327A}" type="pres">
      <dgm:prSet presAssocID="{1D0EB991-E529-41A5-9147-C0885B2CD869}" presName="Name28" presStyleLbl="parChTrans1D3" presStyleIdx="0" presStyleCnt="1"/>
      <dgm:spPr/>
      <dgm:t>
        <a:bodyPr/>
        <a:lstStyle/>
        <a:p>
          <a:endParaRPr lang="en-US"/>
        </a:p>
      </dgm:t>
    </dgm:pt>
    <dgm:pt modelId="{23267597-AE8F-480D-A42A-788D5FF043CE}" type="pres">
      <dgm:prSet presAssocID="{0711F7A8-2A1F-4675-A203-C441AEAABDE7}" presName="hierRoot2" presStyleCnt="0">
        <dgm:presLayoutVars>
          <dgm:hierBranch val="init"/>
        </dgm:presLayoutVars>
      </dgm:prSet>
      <dgm:spPr/>
    </dgm:pt>
    <dgm:pt modelId="{E7C3E771-419D-443E-BF72-0297A1A1C771}" type="pres">
      <dgm:prSet presAssocID="{0711F7A8-2A1F-4675-A203-C441AEAABDE7}" presName="rootComposite2" presStyleCnt="0"/>
      <dgm:spPr/>
    </dgm:pt>
    <dgm:pt modelId="{8E097408-CF83-4570-A0C8-D5A12B40EA2F}" type="pres">
      <dgm:prSet presAssocID="{0711F7A8-2A1F-4675-A203-C441AEAABDE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3F3292-5655-4987-BA26-970A2E51F899}" type="pres">
      <dgm:prSet presAssocID="{0711F7A8-2A1F-4675-A203-C441AEAABDE7}" presName="topArc2" presStyleLbl="parChTrans1D1" presStyleIdx="4" presStyleCnt="12"/>
      <dgm:spPr/>
    </dgm:pt>
    <dgm:pt modelId="{7730210B-A471-4493-B365-28FC1631618B}" type="pres">
      <dgm:prSet presAssocID="{0711F7A8-2A1F-4675-A203-C441AEAABDE7}" presName="bottomArc2" presStyleLbl="parChTrans1D1" presStyleIdx="5" presStyleCnt="12"/>
      <dgm:spPr/>
    </dgm:pt>
    <dgm:pt modelId="{33BD3FC0-1A39-4510-9112-320A6016A34F}" type="pres">
      <dgm:prSet presAssocID="{0711F7A8-2A1F-4675-A203-C441AEAABDE7}" presName="topConnNode2" presStyleLbl="node3" presStyleIdx="0" presStyleCnt="0"/>
      <dgm:spPr/>
      <dgm:t>
        <a:bodyPr/>
        <a:lstStyle/>
        <a:p>
          <a:endParaRPr lang="en-US"/>
        </a:p>
      </dgm:t>
    </dgm:pt>
    <dgm:pt modelId="{66F33807-4DCC-41B9-827B-6860FE2D369F}" type="pres">
      <dgm:prSet presAssocID="{0711F7A8-2A1F-4675-A203-C441AEAABDE7}" presName="hierChild4" presStyleCnt="0"/>
      <dgm:spPr/>
    </dgm:pt>
    <dgm:pt modelId="{45DB85B3-5D1E-4FF6-AEDC-155610CAA317}" type="pres">
      <dgm:prSet presAssocID="{0711F7A8-2A1F-4675-A203-C441AEAABDE7}" presName="hierChild5" presStyleCnt="0"/>
      <dgm:spPr/>
    </dgm:pt>
    <dgm:pt modelId="{024EA8E1-6D92-4F1C-9C23-CB0E12EF8483}" type="pres">
      <dgm:prSet presAssocID="{409AC933-99D3-4175-86A4-27C4D003C83C}" presName="hierChild5" presStyleCnt="0"/>
      <dgm:spPr/>
    </dgm:pt>
    <dgm:pt modelId="{87AFF7EB-E098-4D07-80A0-D716233E687E}" type="pres">
      <dgm:prSet presAssocID="{6842992F-7C80-42D8-AEE0-DFA751437CD2}" presName="Name28" presStyleLbl="parChTrans1D2" presStyleIdx="1" presStyleCnt="4"/>
      <dgm:spPr/>
      <dgm:t>
        <a:bodyPr/>
        <a:lstStyle/>
        <a:p>
          <a:endParaRPr lang="en-US"/>
        </a:p>
      </dgm:t>
    </dgm:pt>
    <dgm:pt modelId="{F74D8C06-53BA-433F-B51B-97D6024ADCEA}" type="pres">
      <dgm:prSet presAssocID="{771DC17E-FD4E-473C-BAF4-3CB76F135C11}" presName="hierRoot2" presStyleCnt="0">
        <dgm:presLayoutVars>
          <dgm:hierBranch val="init"/>
        </dgm:presLayoutVars>
      </dgm:prSet>
      <dgm:spPr/>
    </dgm:pt>
    <dgm:pt modelId="{001A40C6-1EE3-416B-A517-9BBCFBF2578D}" type="pres">
      <dgm:prSet presAssocID="{771DC17E-FD4E-473C-BAF4-3CB76F135C11}" presName="rootComposite2" presStyleCnt="0"/>
      <dgm:spPr/>
    </dgm:pt>
    <dgm:pt modelId="{2DD40DC7-3D7A-47B0-946D-801ACD6A384C}" type="pres">
      <dgm:prSet presAssocID="{771DC17E-FD4E-473C-BAF4-3CB76F135C11}" presName="rootText2" presStyleLbl="alignAcc1" presStyleIdx="0" presStyleCnt="0" custScaleX="98386" custScaleY="1000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CE036F-6245-4922-BCAF-F9E03413F412}" type="pres">
      <dgm:prSet presAssocID="{771DC17E-FD4E-473C-BAF4-3CB76F135C11}" presName="topArc2" presStyleLbl="parChTrans1D1" presStyleIdx="6" presStyleCnt="12"/>
      <dgm:spPr/>
    </dgm:pt>
    <dgm:pt modelId="{10C48172-6552-441C-B277-AD887D5564AC}" type="pres">
      <dgm:prSet presAssocID="{771DC17E-FD4E-473C-BAF4-3CB76F135C11}" presName="bottomArc2" presStyleLbl="parChTrans1D1" presStyleIdx="7" presStyleCnt="12"/>
      <dgm:spPr/>
    </dgm:pt>
    <dgm:pt modelId="{EEDC94F5-E879-40FE-A89E-C6723DB98410}" type="pres">
      <dgm:prSet presAssocID="{771DC17E-FD4E-473C-BAF4-3CB76F135C11}" presName="topConnNode2" presStyleLbl="node2" presStyleIdx="0" presStyleCnt="0"/>
      <dgm:spPr/>
      <dgm:t>
        <a:bodyPr/>
        <a:lstStyle/>
        <a:p>
          <a:endParaRPr lang="en-US"/>
        </a:p>
      </dgm:t>
    </dgm:pt>
    <dgm:pt modelId="{1177B667-A8EE-4A8F-A634-01E80F7DA8B1}" type="pres">
      <dgm:prSet presAssocID="{771DC17E-FD4E-473C-BAF4-3CB76F135C11}" presName="hierChild4" presStyleCnt="0"/>
      <dgm:spPr/>
    </dgm:pt>
    <dgm:pt modelId="{A8EEAF26-EE83-4406-BEF1-15F1A41F9441}" type="pres">
      <dgm:prSet presAssocID="{771DC17E-FD4E-473C-BAF4-3CB76F135C11}" presName="hierChild5" presStyleCnt="0"/>
      <dgm:spPr/>
    </dgm:pt>
    <dgm:pt modelId="{7E680EEF-E69C-4EBA-AB4D-14EFD9BCB9DE}" type="pres">
      <dgm:prSet presAssocID="{8FBE8062-E951-4D7F-B7BB-5CBBC8D24205}" presName="Name28" presStyleLbl="parChTrans1D2" presStyleIdx="2" presStyleCnt="4"/>
      <dgm:spPr/>
      <dgm:t>
        <a:bodyPr/>
        <a:lstStyle/>
        <a:p>
          <a:endParaRPr lang="en-US"/>
        </a:p>
      </dgm:t>
    </dgm:pt>
    <dgm:pt modelId="{46E525A8-C89E-4605-8507-3C42347353DB}" type="pres">
      <dgm:prSet presAssocID="{7E54437D-06F1-4C31-816C-6EEDD2EB1AB4}" presName="hierRoot2" presStyleCnt="0">
        <dgm:presLayoutVars>
          <dgm:hierBranch val="init"/>
        </dgm:presLayoutVars>
      </dgm:prSet>
      <dgm:spPr/>
    </dgm:pt>
    <dgm:pt modelId="{4840249D-1BD1-4FEF-AD9B-69771A2E0EA4}" type="pres">
      <dgm:prSet presAssocID="{7E54437D-06F1-4C31-816C-6EEDD2EB1AB4}" presName="rootComposite2" presStyleCnt="0"/>
      <dgm:spPr/>
    </dgm:pt>
    <dgm:pt modelId="{0C45F41D-B1ED-4C6F-B727-049B1058554A}" type="pres">
      <dgm:prSet presAssocID="{7E54437D-06F1-4C31-816C-6EEDD2EB1AB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4A02A4-8DAC-4FC6-9961-B074379B95DD}" type="pres">
      <dgm:prSet presAssocID="{7E54437D-06F1-4C31-816C-6EEDD2EB1AB4}" presName="topArc2" presStyleLbl="parChTrans1D1" presStyleIdx="8" presStyleCnt="12"/>
      <dgm:spPr/>
    </dgm:pt>
    <dgm:pt modelId="{05D1A857-4EF2-40ED-9B02-B055F3D7E3E0}" type="pres">
      <dgm:prSet presAssocID="{7E54437D-06F1-4C31-816C-6EEDD2EB1AB4}" presName="bottomArc2" presStyleLbl="parChTrans1D1" presStyleIdx="9" presStyleCnt="12"/>
      <dgm:spPr/>
    </dgm:pt>
    <dgm:pt modelId="{A51AAE35-9B14-48EB-9470-FD501CC54851}" type="pres">
      <dgm:prSet presAssocID="{7E54437D-06F1-4C31-816C-6EEDD2EB1AB4}" presName="topConnNode2" presStyleLbl="node2" presStyleIdx="0" presStyleCnt="0"/>
      <dgm:spPr/>
      <dgm:t>
        <a:bodyPr/>
        <a:lstStyle/>
        <a:p>
          <a:endParaRPr lang="en-US"/>
        </a:p>
      </dgm:t>
    </dgm:pt>
    <dgm:pt modelId="{14FAA0A6-6288-4964-B0D6-0EFA5541FE14}" type="pres">
      <dgm:prSet presAssocID="{7E54437D-06F1-4C31-816C-6EEDD2EB1AB4}" presName="hierChild4" presStyleCnt="0"/>
      <dgm:spPr/>
    </dgm:pt>
    <dgm:pt modelId="{DEB3199D-75D6-45F7-B91B-8D1747F792CA}" type="pres">
      <dgm:prSet presAssocID="{7E54437D-06F1-4C31-816C-6EEDD2EB1AB4}" presName="hierChild5" presStyleCnt="0"/>
      <dgm:spPr/>
    </dgm:pt>
    <dgm:pt modelId="{BD759862-CCC2-4809-8B34-33C7F822DE5B}" type="pres">
      <dgm:prSet presAssocID="{A63F8712-02F8-4129-B429-2C3E50924706}" presName="Name28" presStyleLbl="parChTrans1D2" presStyleIdx="3" presStyleCnt="4"/>
      <dgm:spPr/>
      <dgm:t>
        <a:bodyPr/>
        <a:lstStyle/>
        <a:p>
          <a:endParaRPr lang="en-US"/>
        </a:p>
      </dgm:t>
    </dgm:pt>
    <dgm:pt modelId="{4572F302-1EA7-4E3E-851C-CD55B4834E6A}" type="pres">
      <dgm:prSet presAssocID="{FBAC512C-54B7-4C56-AA54-8BAA927ED98D}" presName="hierRoot2" presStyleCnt="0">
        <dgm:presLayoutVars>
          <dgm:hierBranch val="init"/>
        </dgm:presLayoutVars>
      </dgm:prSet>
      <dgm:spPr/>
    </dgm:pt>
    <dgm:pt modelId="{E1BA6ECC-EA67-400D-A75D-3BEB12800AB2}" type="pres">
      <dgm:prSet presAssocID="{FBAC512C-54B7-4C56-AA54-8BAA927ED98D}" presName="rootComposite2" presStyleCnt="0"/>
      <dgm:spPr/>
    </dgm:pt>
    <dgm:pt modelId="{A1B77D96-5AE5-4FF5-84CB-6E231FE3DA08}" type="pres">
      <dgm:prSet presAssocID="{FBAC512C-54B7-4C56-AA54-8BAA927ED98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D167B5-6420-458B-913C-92A2B6E6DB70}" type="pres">
      <dgm:prSet presAssocID="{FBAC512C-54B7-4C56-AA54-8BAA927ED98D}" presName="topArc2" presStyleLbl="parChTrans1D1" presStyleIdx="10" presStyleCnt="12"/>
      <dgm:spPr/>
    </dgm:pt>
    <dgm:pt modelId="{8D428537-9FFE-4FF7-8754-298BB0FA7F6E}" type="pres">
      <dgm:prSet presAssocID="{FBAC512C-54B7-4C56-AA54-8BAA927ED98D}" presName="bottomArc2" presStyleLbl="parChTrans1D1" presStyleIdx="11" presStyleCnt="12"/>
      <dgm:spPr/>
    </dgm:pt>
    <dgm:pt modelId="{40E8345E-A260-47FA-850D-A38FE2BBFE97}" type="pres">
      <dgm:prSet presAssocID="{FBAC512C-54B7-4C56-AA54-8BAA927ED98D}" presName="topConnNode2" presStyleLbl="node2" presStyleIdx="0" presStyleCnt="0"/>
      <dgm:spPr/>
      <dgm:t>
        <a:bodyPr/>
        <a:lstStyle/>
        <a:p>
          <a:endParaRPr lang="en-US"/>
        </a:p>
      </dgm:t>
    </dgm:pt>
    <dgm:pt modelId="{FE14C495-1DA0-43AC-9EAA-29F3AD3573AD}" type="pres">
      <dgm:prSet presAssocID="{FBAC512C-54B7-4C56-AA54-8BAA927ED98D}" presName="hierChild4" presStyleCnt="0"/>
      <dgm:spPr/>
    </dgm:pt>
    <dgm:pt modelId="{87EC5DB0-1FA1-420D-AE42-F2B3F0519269}" type="pres">
      <dgm:prSet presAssocID="{FBAC512C-54B7-4C56-AA54-8BAA927ED98D}" presName="hierChild5" presStyleCnt="0"/>
      <dgm:spPr/>
    </dgm:pt>
    <dgm:pt modelId="{BF359FC6-C95C-417C-A105-58BB46DFB7B9}" type="pres">
      <dgm:prSet presAssocID="{33DDCFA2-F039-4A44-B646-197E93AD1023}" presName="hierChild3" presStyleCnt="0"/>
      <dgm:spPr/>
    </dgm:pt>
  </dgm:ptLst>
  <dgm:cxnLst>
    <dgm:cxn modelId="{E370D6FD-9BE6-467B-91CE-63463EE1104E}" type="presOf" srcId="{0711F7A8-2A1F-4675-A203-C441AEAABDE7}" destId="{8E097408-CF83-4570-A0C8-D5A12B40EA2F}" srcOrd="0" destOrd="0" presId="urn:microsoft.com/office/officeart/2008/layout/HalfCircleOrganizationChart"/>
    <dgm:cxn modelId="{5617551A-DACA-4B12-BEB6-09258B3FB605}" type="presOf" srcId="{6842992F-7C80-42D8-AEE0-DFA751437CD2}" destId="{87AFF7EB-E098-4D07-80A0-D716233E687E}" srcOrd="0" destOrd="0" presId="urn:microsoft.com/office/officeart/2008/layout/HalfCircleOrganizationChart"/>
    <dgm:cxn modelId="{7C0D1681-9C6D-4C31-8A6C-94268C0D620C}" type="presOf" srcId="{1D0EB991-E529-41A5-9147-C0885B2CD869}" destId="{0D0CBD49-8968-4EE6-8604-E8984CC1327A}" srcOrd="0" destOrd="0" presId="urn:microsoft.com/office/officeart/2008/layout/HalfCircleOrganizationChart"/>
    <dgm:cxn modelId="{38E9E85B-8EE1-4063-92B5-64B0A8532605}" type="presOf" srcId="{A63F8712-02F8-4129-B429-2C3E50924706}" destId="{BD759862-CCC2-4809-8B34-33C7F822DE5B}" srcOrd="0" destOrd="0" presId="urn:microsoft.com/office/officeart/2008/layout/HalfCircleOrganizationChart"/>
    <dgm:cxn modelId="{865EFD0B-1C5C-477B-903B-8CB4D4C789D8}" type="presOf" srcId="{409AC933-99D3-4175-86A4-27C4D003C83C}" destId="{2847CD66-F91B-414F-ABF8-955B9B9BC9BF}" srcOrd="1" destOrd="0" presId="urn:microsoft.com/office/officeart/2008/layout/HalfCircleOrganizationChart"/>
    <dgm:cxn modelId="{49D1AC78-96AD-440A-B3BB-A11077E83EE8}" type="presOf" srcId="{4D49CB5D-40E4-49FB-942E-43B582705062}" destId="{5112B33A-E331-444A-AD85-8CB48A7F3FA5}" srcOrd="0" destOrd="0" presId="urn:microsoft.com/office/officeart/2008/layout/HalfCircleOrganizationChart"/>
    <dgm:cxn modelId="{A9F73421-FE5F-417E-82E2-8590AA61F543}" type="presOf" srcId="{FBAC512C-54B7-4C56-AA54-8BAA927ED98D}" destId="{A1B77D96-5AE5-4FF5-84CB-6E231FE3DA08}" srcOrd="0" destOrd="0" presId="urn:microsoft.com/office/officeart/2008/layout/HalfCircleOrganizationChart"/>
    <dgm:cxn modelId="{747FA936-D406-4135-BCC9-F3728EAE80BC}" srcId="{33DDCFA2-F039-4A44-B646-197E93AD1023}" destId="{7E54437D-06F1-4C31-816C-6EEDD2EB1AB4}" srcOrd="2" destOrd="0" parTransId="{8FBE8062-E951-4D7F-B7BB-5CBBC8D24205}" sibTransId="{88B71B18-0862-4E49-AE79-5899EBAEAA30}"/>
    <dgm:cxn modelId="{7C3577C3-9F5B-4600-846A-02D3332C0001}" type="presOf" srcId="{7E54437D-06F1-4C31-816C-6EEDD2EB1AB4}" destId="{A51AAE35-9B14-48EB-9470-FD501CC54851}" srcOrd="1" destOrd="0" presId="urn:microsoft.com/office/officeart/2008/layout/HalfCircleOrganizationChart"/>
    <dgm:cxn modelId="{B9C053FE-B4FF-4523-8645-63A9BF64DA0D}" srcId="{409AC933-99D3-4175-86A4-27C4D003C83C}" destId="{0711F7A8-2A1F-4675-A203-C441AEAABDE7}" srcOrd="0" destOrd="0" parTransId="{1D0EB991-E529-41A5-9147-C0885B2CD869}" sibTransId="{5C6551BF-9A41-4734-A22F-3909A42D4F1D}"/>
    <dgm:cxn modelId="{F6060D13-6D07-416C-8FF2-6767BD4D2889}" type="presOf" srcId="{771DC17E-FD4E-473C-BAF4-3CB76F135C11}" destId="{2DD40DC7-3D7A-47B0-946D-801ACD6A384C}" srcOrd="0" destOrd="0" presId="urn:microsoft.com/office/officeart/2008/layout/HalfCircleOrganizationChart"/>
    <dgm:cxn modelId="{5FD9D317-B173-4A76-AB1F-197163647EB3}" type="presOf" srcId="{8FBE8062-E951-4D7F-B7BB-5CBBC8D24205}" destId="{7E680EEF-E69C-4EBA-AB4D-14EFD9BCB9DE}" srcOrd="0" destOrd="0" presId="urn:microsoft.com/office/officeart/2008/layout/HalfCircleOrganizationChart"/>
    <dgm:cxn modelId="{E09540CE-A7CB-456D-AB69-0BDCD57D49F3}" type="presOf" srcId="{0711F7A8-2A1F-4675-A203-C441AEAABDE7}" destId="{33BD3FC0-1A39-4510-9112-320A6016A34F}" srcOrd="1" destOrd="0" presId="urn:microsoft.com/office/officeart/2008/layout/HalfCircleOrganizationChart"/>
    <dgm:cxn modelId="{5105E5D2-F24A-498C-A444-C8157625F051}" srcId="{33DDCFA2-F039-4A44-B646-197E93AD1023}" destId="{771DC17E-FD4E-473C-BAF4-3CB76F135C11}" srcOrd="1" destOrd="0" parTransId="{6842992F-7C80-42D8-AEE0-DFA751437CD2}" sibTransId="{8C8CE5B3-5E96-4862-A605-0E4E00816782}"/>
    <dgm:cxn modelId="{ECCCBED1-CB21-4909-8CFC-E0961A3B976D}" srcId="{4D49CB5D-40E4-49FB-942E-43B582705062}" destId="{33DDCFA2-F039-4A44-B646-197E93AD1023}" srcOrd="0" destOrd="0" parTransId="{D5797AB7-E3B9-481B-A37F-02F4C737A73E}" sibTransId="{6BF136BE-F1FB-4509-9638-16C5B10CC08C}"/>
    <dgm:cxn modelId="{8742435A-B48E-47FC-8E3B-F76797E46D0A}" type="presOf" srcId="{FBAC512C-54B7-4C56-AA54-8BAA927ED98D}" destId="{40E8345E-A260-47FA-850D-A38FE2BBFE97}" srcOrd="1" destOrd="0" presId="urn:microsoft.com/office/officeart/2008/layout/HalfCircleOrganizationChart"/>
    <dgm:cxn modelId="{5B045069-4C26-4A8C-855E-18E48DD6FED2}" type="presOf" srcId="{409AC933-99D3-4175-86A4-27C4D003C83C}" destId="{969278A9-2910-49C0-86FD-360E0A380496}" srcOrd="0" destOrd="0" presId="urn:microsoft.com/office/officeart/2008/layout/HalfCircleOrganizationChart"/>
    <dgm:cxn modelId="{9578CACD-56FC-472D-8005-7439578502BE}" type="presOf" srcId="{E45B861A-0F8C-43F8-92EB-B5EC4282D899}" destId="{454A48BE-C332-4AA1-920A-786FEF26DE97}" srcOrd="0" destOrd="0" presId="urn:microsoft.com/office/officeart/2008/layout/HalfCircleOrganizationChart"/>
    <dgm:cxn modelId="{4F37FC47-548A-44D3-929D-1EDEB8C58ECE}" type="presOf" srcId="{33DDCFA2-F039-4A44-B646-197E93AD1023}" destId="{9DE30450-26B0-405D-AE9B-DF3CBC351CCD}" srcOrd="0" destOrd="0" presId="urn:microsoft.com/office/officeart/2008/layout/HalfCircleOrganizationChart"/>
    <dgm:cxn modelId="{346786C4-43AB-4EBD-916E-CFE5F71D3C72}" srcId="{33DDCFA2-F039-4A44-B646-197E93AD1023}" destId="{409AC933-99D3-4175-86A4-27C4D003C83C}" srcOrd="0" destOrd="0" parTransId="{E45B861A-0F8C-43F8-92EB-B5EC4282D899}" sibTransId="{C0631B26-A027-47E4-893E-8E4804A80EAC}"/>
    <dgm:cxn modelId="{15CEA23E-691D-4CC6-A108-ED02C2CB9F22}" type="presOf" srcId="{771DC17E-FD4E-473C-BAF4-3CB76F135C11}" destId="{EEDC94F5-E879-40FE-A89E-C6723DB98410}" srcOrd="1" destOrd="0" presId="urn:microsoft.com/office/officeart/2008/layout/HalfCircleOrganizationChart"/>
    <dgm:cxn modelId="{EE871014-AFB4-4754-B82F-302FE0EC4236}" srcId="{33DDCFA2-F039-4A44-B646-197E93AD1023}" destId="{FBAC512C-54B7-4C56-AA54-8BAA927ED98D}" srcOrd="3" destOrd="0" parTransId="{A63F8712-02F8-4129-B429-2C3E50924706}" sibTransId="{1C160052-7B7C-4052-84C1-6931EC95E337}"/>
    <dgm:cxn modelId="{6D24A708-9AAC-40B5-99C6-28E0F55FF89C}" type="presOf" srcId="{33DDCFA2-F039-4A44-B646-197E93AD1023}" destId="{E3D90DA2-0DCB-4CBE-B126-E6C344859D66}" srcOrd="1" destOrd="0" presId="urn:microsoft.com/office/officeart/2008/layout/HalfCircleOrganizationChart"/>
    <dgm:cxn modelId="{856DAD96-BA57-44C6-93EC-274F1E18B31A}" type="presOf" srcId="{7E54437D-06F1-4C31-816C-6EEDD2EB1AB4}" destId="{0C45F41D-B1ED-4C6F-B727-049B1058554A}" srcOrd="0" destOrd="0" presId="urn:microsoft.com/office/officeart/2008/layout/HalfCircleOrganizationChart"/>
    <dgm:cxn modelId="{75B2BE19-2CAD-48B2-975E-E014836E55C8}" type="presParOf" srcId="{5112B33A-E331-444A-AD85-8CB48A7F3FA5}" destId="{BE172D6D-F623-4B11-8709-E88EB6155FDD}" srcOrd="0" destOrd="0" presId="urn:microsoft.com/office/officeart/2008/layout/HalfCircleOrganizationChart"/>
    <dgm:cxn modelId="{D825263A-DDB3-4834-B32C-7FDC89D5F942}" type="presParOf" srcId="{BE172D6D-F623-4B11-8709-E88EB6155FDD}" destId="{5FB801EC-CCF3-449E-A9C4-AEAEA1AC516F}" srcOrd="0" destOrd="0" presId="urn:microsoft.com/office/officeart/2008/layout/HalfCircleOrganizationChart"/>
    <dgm:cxn modelId="{19354681-AE05-41FD-AB97-A4400AD0B93D}" type="presParOf" srcId="{5FB801EC-CCF3-449E-A9C4-AEAEA1AC516F}" destId="{9DE30450-26B0-405D-AE9B-DF3CBC351CCD}" srcOrd="0" destOrd="0" presId="urn:microsoft.com/office/officeart/2008/layout/HalfCircleOrganizationChart"/>
    <dgm:cxn modelId="{7ABBB74C-745E-4A44-9930-B5E3CE6F0AB7}" type="presParOf" srcId="{5FB801EC-CCF3-449E-A9C4-AEAEA1AC516F}" destId="{460DA1F3-E650-41DB-A45B-D19045E25EF9}" srcOrd="1" destOrd="0" presId="urn:microsoft.com/office/officeart/2008/layout/HalfCircleOrganizationChart"/>
    <dgm:cxn modelId="{DE60F92C-014F-49B8-8D8B-7B2B6ACC3693}" type="presParOf" srcId="{5FB801EC-CCF3-449E-A9C4-AEAEA1AC516F}" destId="{C246DF56-4710-4DEF-8DF1-6848A06769B2}" srcOrd="2" destOrd="0" presId="urn:microsoft.com/office/officeart/2008/layout/HalfCircleOrganizationChart"/>
    <dgm:cxn modelId="{6805680D-76E5-4261-99CD-0BF40A528861}" type="presParOf" srcId="{5FB801EC-CCF3-449E-A9C4-AEAEA1AC516F}" destId="{E3D90DA2-0DCB-4CBE-B126-E6C344859D66}" srcOrd="3" destOrd="0" presId="urn:microsoft.com/office/officeart/2008/layout/HalfCircleOrganizationChart"/>
    <dgm:cxn modelId="{3278DC42-FB4F-469D-A52B-CAA7D32E9C3A}" type="presParOf" srcId="{BE172D6D-F623-4B11-8709-E88EB6155FDD}" destId="{555120CC-7D3B-4B79-97CD-9ED9C85B0A82}" srcOrd="1" destOrd="0" presId="urn:microsoft.com/office/officeart/2008/layout/HalfCircleOrganizationChart"/>
    <dgm:cxn modelId="{DB3B5635-AB7F-4F28-830D-0C8659AE1AD1}" type="presParOf" srcId="{555120CC-7D3B-4B79-97CD-9ED9C85B0A82}" destId="{454A48BE-C332-4AA1-920A-786FEF26DE97}" srcOrd="0" destOrd="0" presId="urn:microsoft.com/office/officeart/2008/layout/HalfCircleOrganizationChart"/>
    <dgm:cxn modelId="{FF3523E6-8224-4AF1-973B-443F4732F69C}" type="presParOf" srcId="{555120CC-7D3B-4B79-97CD-9ED9C85B0A82}" destId="{4E8E2D43-B3D8-42D6-AA6A-19FB9E5B2816}" srcOrd="1" destOrd="0" presId="urn:microsoft.com/office/officeart/2008/layout/HalfCircleOrganizationChart"/>
    <dgm:cxn modelId="{D16231F4-F583-4A40-8210-CF737C7BE561}" type="presParOf" srcId="{4E8E2D43-B3D8-42D6-AA6A-19FB9E5B2816}" destId="{322CE8E0-BF06-4BA5-BE75-1E60EC3F072C}" srcOrd="0" destOrd="0" presId="urn:microsoft.com/office/officeart/2008/layout/HalfCircleOrganizationChart"/>
    <dgm:cxn modelId="{084302E3-4075-45E5-B2AD-2065EA700D3A}" type="presParOf" srcId="{322CE8E0-BF06-4BA5-BE75-1E60EC3F072C}" destId="{969278A9-2910-49C0-86FD-360E0A380496}" srcOrd="0" destOrd="0" presId="urn:microsoft.com/office/officeart/2008/layout/HalfCircleOrganizationChart"/>
    <dgm:cxn modelId="{1867B81D-C32D-4E88-A243-AAE40DC2EA95}" type="presParOf" srcId="{322CE8E0-BF06-4BA5-BE75-1E60EC3F072C}" destId="{BF139FCB-5A62-416A-BC43-59EA478EF154}" srcOrd="1" destOrd="0" presId="urn:microsoft.com/office/officeart/2008/layout/HalfCircleOrganizationChart"/>
    <dgm:cxn modelId="{08E9817F-49AE-4255-A561-06CF838824BA}" type="presParOf" srcId="{322CE8E0-BF06-4BA5-BE75-1E60EC3F072C}" destId="{80778518-2339-49AA-BCFB-ADD17B7A499E}" srcOrd="2" destOrd="0" presId="urn:microsoft.com/office/officeart/2008/layout/HalfCircleOrganizationChart"/>
    <dgm:cxn modelId="{2A6D3205-4B61-4143-8A40-DEBDF841BC6B}" type="presParOf" srcId="{322CE8E0-BF06-4BA5-BE75-1E60EC3F072C}" destId="{2847CD66-F91B-414F-ABF8-955B9B9BC9BF}" srcOrd="3" destOrd="0" presId="urn:microsoft.com/office/officeart/2008/layout/HalfCircleOrganizationChart"/>
    <dgm:cxn modelId="{ADF1195A-FB59-4FBD-91A8-0F79B158CEAD}" type="presParOf" srcId="{4E8E2D43-B3D8-42D6-AA6A-19FB9E5B2816}" destId="{5F8BD335-8280-4769-A9DB-E016206902D4}" srcOrd="1" destOrd="0" presId="urn:microsoft.com/office/officeart/2008/layout/HalfCircleOrganizationChart"/>
    <dgm:cxn modelId="{AF5C2678-EEC9-46FB-B759-3C56CAEFAB54}" type="presParOf" srcId="{5F8BD335-8280-4769-A9DB-E016206902D4}" destId="{0D0CBD49-8968-4EE6-8604-E8984CC1327A}" srcOrd="0" destOrd="0" presId="urn:microsoft.com/office/officeart/2008/layout/HalfCircleOrganizationChart"/>
    <dgm:cxn modelId="{D08BC442-F152-4376-A6A8-E849DAE146B8}" type="presParOf" srcId="{5F8BD335-8280-4769-A9DB-E016206902D4}" destId="{23267597-AE8F-480D-A42A-788D5FF043CE}" srcOrd="1" destOrd="0" presId="urn:microsoft.com/office/officeart/2008/layout/HalfCircleOrganizationChart"/>
    <dgm:cxn modelId="{369FCB04-7E44-4BE7-AEE6-42ADEC2D64C9}" type="presParOf" srcId="{23267597-AE8F-480D-A42A-788D5FF043CE}" destId="{E7C3E771-419D-443E-BF72-0297A1A1C771}" srcOrd="0" destOrd="0" presId="urn:microsoft.com/office/officeart/2008/layout/HalfCircleOrganizationChart"/>
    <dgm:cxn modelId="{BB95D2A5-5FCC-4E9A-B075-E5CDCF719DD4}" type="presParOf" srcId="{E7C3E771-419D-443E-BF72-0297A1A1C771}" destId="{8E097408-CF83-4570-A0C8-D5A12B40EA2F}" srcOrd="0" destOrd="0" presId="urn:microsoft.com/office/officeart/2008/layout/HalfCircleOrganizationChart"/>
    <dgm:cxn modelId="{0E864A58-F1FB-4B6C-A16C-3537560EA1EE}" type="presParOf" srcId="{E7C3E771-419D-443E-BF72-0297A1A1C771}" destId="{4D3F3292-5655-4987-BA26-970A2E51F899}" srcOrd="1" destOrd="0" presId="urn:microsoft.com/office/officeart/2008/layout/HalfCircleOrganizationChart"/>
    <dgm:cxn modelId="{DD7450BA-7F12-482B-8F2B-A992176CBB46}" type="presParOf" srcId="{E7C3E771-419D-443E-BF72-0297A1A1C771}" destId="{7730210B-A471-4493-B365-28FC1631618B}" srcOrd="2" destOrd="0" presId="urn:microsoft.com/office/officeart/2008/layout/HalfCircleOrganizationChart"/>
    <dgm:cxn modelId="{EE1E06CF-AD91-4629-B26C-836842203AAC}" type="presParOf" srcId="{E7C3E771-419D-443E-BF72-0297A1A1C771}" destId="{33BD3FC0-1A39-4510-9112-320A6016A34F}" srcOrd="3" destOrd="0" presId="urn:microsoft.com/office/officeart/2008/layout/HalfCircleOrganizationChart"/>
    <dgm:cxn modelId="{98A9E724-5490-4DED-BA48-A30EB5BBBE72}" type="presParOf" srcId="{23267597-AE8F-480D-A42A-788D5FF043CE}" destId="{66F33807-4DCC-41B9-827B-6860FE2D369F}" srcOrd="1" destOrd="0" presId="urn:microsoft.com/office/officeart/2008/layout/HalfCircleOrganizationChart"/>
    <dgm:cxn modelId="{3EA6A02F-0AFA-493A-9B9A-42B53AC0C8B5}" type="presParOf" srcId="{23267597-AE8F-480D-A42A-788D5FF043CE}" destId="{45DB85B3-5D1E-4FF6-AEDC-155610CAA317}" srcOrd="2" destOrd="0" presId="urn:microsoft.com/office/officeart/2008/layout/HalfCircleOrganizationChart"/>
    <dgm:cxn modelId="{A5278E63-BCB7-47C8-9FE0-C74D3485CFA4}" type="presParOf" srcId="{4E8E2D43-B3D8-42D6-AA6A-19FB9E5B2816}" destId="{024EA8E1-6D92-4F1C-9C23-CB0E12EF8483}" srcOrd="2" destOrd="0" presId="urn:microsoft.com/office/officeart/2008/layout/HalfCircleOrganizationChart"/>
    <dgm:cxn modelId="{38497941-039A-47AE-91C4-963EDA5D2A64}" type="presParOf" srcId="{555120CC-7D3B-4B79-97CD-9ED9C85B0A82}" destId="{87AFF7EB-E098-4D07-80A0-D716233E687E}" srcOrd="2" destOrd="0" presId="urn:microsoft.com/office/officeart/2008/layout/HalfCircleOrganizationChart"/>
    <dgm:cxn modelId="{8242A0EE-6F71-4016-8B8B-3F9DBA16B208}" type="presParOf" srcId="{555120CC-7D3B-4B79-97CD-9ED9C85B0A82}" destId="{F74D8C06-53BA-433F-B51B-97D6024ADCEA}" srcOrd="3" destOrd="0" presId="urn:microsoft.com/office/officeart/2008/layout/HalfCircleOrganizationChart"/>
    <dgm:cxn modelId="{BC98D95C-1C65-444A-8EC1-43C5E81836C4}" type="presParOf" srcId="{F74D8C06-53BA-433F-B51B-97D6024ADCEA}" destId="{001A40C6-1EE3-416B-A517-9BBCFBF2578D}" srcOrd="0" destOrd="0" presId="urn:microsoft.com/office/officeart/2008/layout/HalfCircleOrganizationChart"/>
    <dgm:cxn modelId="{DFA0FACF-A90C-4293-B7D3-96260FC3F22E}" type="presParOf" srcId="{001A40C6-1EE3-416B-A517-9BBCFBF2578D}" destId="{2DD40DC7-3D7A-47B0-946D-801ACD6A384C}" srcOrd="0" destOrd="0" presId="urn:microsoft.com/office/officeart/2008/layout/HalfCircleOrganizationChart"/>
    <dgm:cxn modelId="{DAD9B761-AD69-41E3-89F3-9DF842E33396}" type="presParOf" srcId="{001A40C6-1EE3-416B-A517-9BBCFBF2578D}" destId="{8FCE036F-6245-4922-BCAF-F9E03413F412}" srcOrd="1" destOrd="0" presId="urn:microsoft.com/office/officeart/2008/layout/HalfCircleOrganizationChart"/>
    <dgm:cxn modelId="{9BC80FA9-CBB9-48DB-8D89-129F9B98386D}" type="presParOf" srcId="{001A40C6-1EE3-416B-A517-9BBCFBF2578D}" destId="{10C48172-6552-441C-B277-AD887D5564AC}" srcOrd="2" destOrd="0" presId="urn:microsoft.com/office/officeart/2008/layout/HalfCircleOrganizationChart"/>
    <dgm:cxn modelId="{DC2D174A-3F76-48D2-B4FD-3AFA2D5E503C}" type="presParOf" srcId="{001A40C6-1EE3-416B-A517-9BBCFBF2578D}" destId="{EEDC94F5-E879-40FE-A89E-C6723DB98410}" srcOrd="3" destOrd="0" presId="urn:microsoft.com/office/officeart/2008/layout/HalfCircleOrganizationChart"/>
    <dgm:cxn modelId="{7625D7F2-4480-4772-95D9-7E7711C2ECE6}" type="presParOf" srcId="{F74D8C06-53BA-433F-B51B-97D6024ADCEA}" destId="{1177B667-A8EE-4A8F-A634-01E80F7DA8B1}" srcOrd="1" destOrd="0" presId="urn:microsoft.com/office/officeart/2008/layout/HalfCircleOrganizationChart"/>
    <dgm:cxn modelId="{6A6E9DA4-2174-4F7F-B5A8-861E8493F570}" type="presParOf" srcId="{F74D8C06-53BA-433F-B51B-97D6024ADCEA}" destId="{A8EEAF26-EE83-4406-BEF1-15F1A41F9441}" srcOrd="2" destOrd="0" presId="urn:microsoft.com/office/officeart/2008/layout/HalfCircleOrganizationChart"/>
    <dgm:cxn modelId="{888F92E6-4CF0-45F7-A843-0259489CD8A0}" type="presParOf" srcId="{555120CC-7D3B-4B79-97CD-9ED9C85B0A82}" destId="{7E680EEF-E69C-4EBA-AB4D-14EFD9BCB9DE}" srcOrd="4" destOrd="0" presId="urn:microsoft.com/office/officeart/2008/layout/HalfCircleOrganizationChart"/>
    <dgm:cxn modelId="{2DC0AE9F-5152-406F-80C8-C5E8351EFE06}" type="presParOf" srcId="{555120CC-7D3B-4B79-97CD-9ED9C85B0A82}" destId="{46E525A8-C89E-4605-8507-3C42347353DB}" srcOrd="5" destOrd="0" presId="urn:microsoft.com/office/officeart/2008/layout/HalfCircleOrganizationChart"/>
    <dgm:cxn modelId="{2157262F-119B-4C67-B87D-434780814D3F}" type="presParOf" srcId="{46E525A8-C89E-4605-8507-3C42347353DB}" destId="{4840249D-1BD1-4FEF-AD9B-69771A2E0EA4}" srcOrd="0" destOrd="0" presId="urn:microsoft.com/office/officeart/2008/layout/HalfCircleOrganizationChart"/>
    <dgm:cxn modelId="{BA890F17-9BEA-47F9-A0BD-B4D4F676EF35}" type="presParOf" srcId="{4840249D-1BD1-4FEF-AD9B-69771A2E0EA4}" destId="{0C45F41D-B1ED-4C6F-B727-049B1058554A}" srcOrd="0" destOrd="0" presId="urn:microsoft.com/office/officeart/2008/layout/HalfCircleOrganizationChart"/>
    <dgm:cxn modelId="{EED4B549-FB3E-46D0-AD16-368260EC5E9E}" type="presParOf" srcId="{4840249D-1BD1-4FEF-AD9B-69771A2E0EA4}" destId="{884A02A4-8DAC-4FC6-9961-B074379B95DD}" srcOrd="1" destOrd="0" presId="urn:microsoft.com/office/officeart/2008/layout/HalfCircleOrganizationChart"/>
    <dgm:cxn modelId="{7E92CCFB-518A-4015-AC89-B58222D2B45D}" type="presParOf" srcId="{4840249D-1BD1-4FEF-AD9B-69771A2E0EA4}" destId="{05D1A857-4EF2-40ED-9B02-B055F3D7E3E0}" srcOrd="2" destOrd="0" presId="urn:microsoft.com/office/officeart/2008/layout/HalfCircleOrganizationChart"/>
    <dgm:cxn modelId="{09424402-9CC5-4665-8A7F-12394BE36F55}" type="presParOf" srcId="{4840249D-1BD1-4FEF-AD9B-69771A2E0EA4}" destId="{A51AAE35-9B14-48EB-9470-FD501CC54851}" srcOrd="3" destOrd="0" presId="urn:microsoft.com/office/officeart/2008/layout/HalfCircleOrganizationChart"/>
    <dgm:cxn modelId="{E4C22A42-16E6-4480-89F3-89D3D2568CCD}" type="presParOf" srcId="{46E525A8-C89E-4605-8507-3C42347353DB}" destId="{14FAA0A6-6288-4964-B0D6-0EFA5541FE14}" srcOrd="1" destOrd="0" presId="urn:microsoft.com/office/officeart/2008/layout/HalfCircleOrganizationChart"/>
    <dgm:cxn modelId="{76915AB4-9982-4EBB-9E23-1E33DB2E4485}" type="presParOf" srcId="{46E525A8-C89E-4605-8507-3C42347353DB}" destId="{DEB3199D-75D6-45F7-B91B-8D1747F792CA}" srcOrd="2" destOrd="0" presId="urn:microsoft.com/office/officeart/2008/layout/HalfCircleOrganizationChart"/>
    <dgm:cxn modelId="{ECB39C91-7C7D-4567-9330-9313AB01443B}" type="presParOf" srcId="{555120CC-7D3B-4B79-97CD-9ED9C85B0A82}" destId="{BD759862-CCC2-4809-8B34-33C7F822DE5B}" srcOrd="6" destOrd="0" presId="urn:microsoft.com/office/officeart/2008/layout/HalfCircleOrganizationChart"/>
    <dgm:cxn modelId="{E7EEA47F-F09E-4DF5-98AF-014C60DEAD31}" type="presParOf" srcId="{555120CC-7D3B-4B79-97CD-9ED9C85B0A82}" destId="{4572F302-1EA7-4E3E-851C-CD55B4834E6A}" srcOrd="7" destOrd="0" presId="urn:microsoft.com/office/officeart/2008/layout/HalfCircleOrganizationChart"/>
    <dgm:cxn modelId="{79A7B3C5-A184-43E7-9A34-04C29DAF7ED9}" type="presParOf" srcId="{4572F302-1EA7-4E3E-851C-CD55B4834E6A}" destId="{E1BA6ECC-EA67-400D-A75D-3BEB12800AB2}" srcOrd="0" destOrd="0" presId="urn:microsoft.com/office/officeart/2008/layout/HalfCircleOrganizationChart"/>
    <dgm:cxn modelId="{7526E49B-0500-462E-B740-B932CADC272F}" type="presParOf" srcId="{E1BA6ECC-EA67-400D-A75D-3BEB12800AB2}" destId="{A1B77D96-5AE5-4FF5-84CB-6E231FE3DA08}" srcOrd="0" destOrd="0" presId="urn:microsoft.com/office/officeart/2008/layout/HalfCircleOrganizationChart"/>
    <dgm:cxn modelId="{1AD32263-F395-493E-8C54-A1F28FB0D48D}" type="presParOf" srcId="{E1BA6ECC-EA67-400D-A75D-3BEB12800AB2}" destId="{1ED167B5-6420-458B-913C-92A2B6E6DB70}" srcOrd="1" destOrd="0" presId="urn:microsoft.com/office/officeart/2008/layout/HalfCircleOrganizationChart"/>
    <dgm:cxn modelId="{BFA2E610-E767-40F9-B2B0-1DE8218C992B}" type="presParOf" srcId="{E1BA6ECC-EA67-400D-A75D-3BEB12800AB2}" destId="{8D428537-9FFE-4FF7-8754-298BB0FA7F6E}" srcOrd="2" destOrd="0" presId="urn:microsoft.com/office/officeart/2008/layout/HalfCircleOrganizationChart"/>
    <dgm:cxn modelId="{E0AFD38C-40A6-4EBF-8F59-FDD1746CEC50}" type="presParOf" srcId="{E1BA6ECC-EA67-400D-A75D-3BEB12800AB2}" destId="{40E8345E-A260-47FA-850D-A38FE2BBFE97}" srcOrd="3" destOrd="0" presId="urn:microsoft.com/office/officeart/2008/layout/HalfCircleOrganizationChart"/>
    <dgm:cxn modelId="{9B66A9E5-0DE6-4A2F-91B0-826A37459450}" type="presParOf" srcId="{4572F302-1EA7-4E3E-851C-CD55B4834E6A}" destId="{FE14C495-1DA0-43AC-9EAA-29F3AD3573AD}" srcOrd="1" destOrd="0" presId="urn:microsoft.com/office/officeart/2008/layout/HalfCircleOrganizationChart"/>
    <dgm:cxn modelId="{396DFB34-034A-421B-A5B1-A5AC69118AA4}" type="presParOf" srcId="{4572F302-1EA7-4E3E-851C-CD55B4834E6A}" destId="{87EC5DB0-1FA1-420D-AE42-F2B3F0519269}" srcOrd="2" destOrd="0" presId="urn:microsoft.com/office/officeart/2008/layout/HalfCircleOrganizationChart"/>
    <dgm:cxn modelId="{07848737-704D-4935-BAEE-D67D78D709EF}" type="presParOf" srcId="{BE172D6D-F623-4B11-8709-E88EB6155FDD}" destId="{BF359FC6-C95C-417C-A105-58BB46DFB7B9}" srcOrd="2" destOrd="0" presId="urn:microsoft.com/office/officeart/2008/layout/HalfCircleOrganizationChart"/>
  </dgm:cxnLst>
  <dgm:bg/>
  <dgm:whole>
    <a:ln w="19050">
      <a:solidFill>
        <a:schemeClr val="bg2">
          <a:lumMod val="75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49CB5D-40E4-49FB-942E-43B582705062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3DDCFA2-F039-4A44-B646-197E93AD1023}">
      <dgm:prSet phldrT="[Text]" custT="1"/>
      <dgm:spPr/>
      <dgm:t>
        <a:bodyPr/>
        <a:lstStyle/>
        <a:p>
          <a:r>
            <a:rPr lang="en-US" sz="1800" noProof="0" dirty="0" err="1" smtClean="0"/>
            <a:t>IoT</a:t>
          </a:r>
          <a:endParaRPr lang="en-US" sz="1800" noProof="0" dirty="0"/>
        </a:p>
      </dgm:t>
    </dgm:pt>
    <dgm:pt modelId="{D5797AB7-E3B9-481B-A37F-02F4C737A73E}" type="parTrans" cxnId="{ECCCBED1-CB21-4909-8CFC-E0961A3B976D}">
      <dgm:prSet/>
      <dgm:spPr/>
      <dgm:t>
        <a:bodyPr/>
        <a:lstStyle/>
        <a:p>
          <a:endParaRPr lang="en-US"/>
        </a:p>
      </dgm:t>
    </dgm:pt>
    <dgm:pt modelId="{6BF136BE-F1FB-4509-9638-16C5B10CC08C}" type="sibTrans" cxnId="{ECCCBED1-CB21-4909-8CFC-E0961A3B976D}">
      <dgm:prSet/>
      <dgm:spPr/>
      <dgm:t>
        <a:bodyPr/>
        <a:lstStyle/>
        <a:p>
          <a:endParaRPr lang="en-US"/>
        </a:p>
      </dgm:t>
    </dgm:pt>
    <dgm:pt modelId="{409AC933-99D3-4175-86A4-27C4D003C83C}">
      <dgm:prSet phldrT="[Text]" custT="1"/>
      <dgm:spPr/>
      <dgm:t>
        <a:bodyPr/>
        <a:lstStyle/>
        <a:p>
          <a:r>
            <a:rPr lang="de-DE" sz="1700" dirty="0" err="1" smtClean="0"/>
            <a:t>ThingMobility</a:t>
          </a:r>
          <a:endParaRPr lang="en-US" sz="1700" dirty="0"/>
        </a:p>
      </dgm:t>
    </dgm:pt>
    <dgm:pt modelId="{E45B861A-0F8C-43F8-92EB-B5EC4282D899}" type="parTrans" cxnId="{346786C4-43AB-4EBD-916E-CFE5F71D3C72}">
      <dgm:prSet/>
      <dgm:spPr/>
      <dgm:t>
        <a:bodyPr/>
        <a:lstStyle/>
        <a:p>
          <a:endParaRPr lang="en-US"/>
        </a:p>
      </dgm:t>
    </dgm:pt>
    <dgm:pt modelId="{C0631B26-A027-47E4-893E-8E4804A80EAC}" type="sibTrans" cxnId="{346786C4-43AB-4EBD-916E-CFE5F71D3C72}">
      <dgm:prSet/>
      <dgm:spPr/>
      <dgm:t>
        <a:bodyPr/>
        <a:lstStyle/>
        <a:p>
          <a:endParaRPr lang="en-US"/>
        </a:p>
      </dgm:t>
    </dgm:pt>
    <dgm:pt modelId="{771DC17E-FD4E-473C-BAF4-3CB76F135C11}">
      <dgm:prSet phldrT="[Text]" custT="1"/>
      <dgm:spPr/>
      <dgm:t>
        <a:bodyPr lIns="0" tIns="0" rIns="0" bIns="0"/>
        <a:lstStyle/>
        <a:p>
          <a:r>
            <a:rPr lang="en-US" sz="1700" noProof="0" dirty="0" err="1" smtClean="0"/>
            <a:t>ThingRepresentation</a:t>
          </a:r>
          <a:endParaRPr lang="en-US" sz="1700" noProof="0" dirty="0"/>
        </a:p>
      </dgm:t>
    </dgm:pt>
    <dgm:pt modelId="{6842992F-7C80-42D8-AEE0-DFA751437CD2}" type="parTrans" cxnId="{5105E5D2-F24A-498C-A444-C8157625F051}">
      <dgm:prSet/>
      <dgm:spPr/>
      <dgm:t>
        <a:bodyPr/>
        <a:lstStyle/>
        <a:p>
          <a:endParaRPr lang="en-US"/>
        </a:p>
      </dgm:t>
    </dgm:pt>
    <dgm:pt modelId="{8C8CE5B3-5E96-4862-A605-0E4E00816782}" type="sibTrans" cxnId="{5105E5D2-F24A-498C-A444-C8157625F051}">
      <dgm:prSet/>
      <dgm:spPr/>
      <dgm:t>
        <a:bodyPr/>
        <a:lstStyle/>
        <a:p>
          <a:endParaRPr lang="en-US"/>
        </a:p>
      </dgm:t>
    </dgm:pt>
    <dgm:pt modelId="{7E54437D-06F1-4C31-816C-6EEDD2EB1AB4}">
      <dgm:prSet phldrT="[Text]" custT="1"/>
      <dgm:spPr/>
      <dgm:t>
        <a:bodyPr/>
        <a:lstStyle/>
        <a:p>
          <a:r>
            <a:rPr lang="en-US" sz="1700" noProof="0" dirty="0" err="1" smtClean="0"/>
            <a:t>ConstrainedDevices</a:t>
          </a:r>
          <a:endParaRPr lang="en-US" sz="1700" noProof="0" dirty="0"/>
        </a:p>
      </dgm:t>
    </dgm:pt>
    <dgm:pt modelId="{8FBE8062-E951-4D7F-B7BB-5CBBC8D24205}" type="parTrans" cxnId="{747FA936-D406-4135-BCC9-F3728EAE80BC}">
      <dgm:prSet/>
      <dgm:spPr/>
      <dgm:t>
        <a:bodyPr/>
        <a:lstStyle/>
        <a:p>
          <a:endParaRPr lang="en-US"/>
        </a:p>
      </dgm:t>
    </dgm:pt>
    <dgm:pt modelId="{88B71B18-0862-4E49-AE79-5899EBAEAA30}" type="sibTrans" cxnId="{747FA936-D406-4135-BCC9-F3728EAE80BC}">
      <dgm:prSet/>
      <dgm:spPr/>
      <dgm:t>
        <a:bodyPr/>
        <a:lstStyle/>
        <a:p>
          <a:endParaRPr lang="en-US"/>
        </a:p>
      </dgm:t>
    </dgm:pt>
    <dgm:pt modelId="{0711F7A8-2A1F-4675-A203-C441AEAABDE7}">
      <dgm:prSet phldrT="[Text]" custT="1"/>
      <dgm:spPr/>
      <dgm:t>
        <a:bodyPr/>
        <a:lstStyle/>
        <a:p>
          <a:r>
            <a:rPr lang="de-DE" sz="1700" dirty="0" err="1" smtClean="0"/>
            <a:t>SpartialModeling</a:t>
          </a:r>
          <a:endParaRPr lang="en-US" sz="1700" dirty="0"/>
        </a:p>
      </dgm:t>
    </dgm:pt>
    <dgm:pt modelId="{1D0EB991-E529-41A5-9147-C0885B2CD869}" type="parTrans" cxnId="{B9C053FE-B4FF-4523-8645-63A9BF64DA0D}">
      <dgm:prSet/>
      <dgm:spPr/>
      <dgm:t>
        <a:bodyPr/>
        <a:lstStyle/>
        <a:p>
          <a:endParaRPr lang="en-US"/>
        </a:p>
      </dgm:t>
    </dgm:pt>
    <dgm:pt modelId="{5C6551BF-9A41-4734-A22F-3909A42D4F1D}" type="sibTrans" cxnId="{B9C053FE-B4FF-4523-8645-63A9BF64DA0D}">
      <dgm:prSet/>
      <dgm:spPr/>
      <dgm:t>
        <a:bodyPr/>
        <a:lstStyle/>
        <a:p>
          <a:endParaRPr lang="en-US"/>
        </a:p>
      </dgm:t>
    </dgm:pt>
    <dgm:pt modelId="{EF53A00A-2836-4773-B52E-DBB9C8F4CCF6}">
      <dgm:prSet phldrT="[Text]" custT="1"/>
      <dgm:spPr/>
      <dgm:t>
        <a:bodyPr/>
        <a:lstStyle/>
        <a:p>
          <a:r>
            <a:rPr lang="de-DE" sz="1700" noProof="0" dirty="0" err="1" smtClean="0"/>
            <a:t>EnergyEfficiency</a:t>
          </a:r>
          <a:endParaRPr lang="en-US" sz="1700" noProof="0" dirty="0"/>
        </a:p>
      </dgm:t>
    </dgm:pt>
    <dgm:pt modelId="{B7EF97E0-B7BD-489F-86FC-239DB5133876}" type="parTrans" cxnId="{8306193D-E770-4636-99E5-07D525C77F71}">
      <dgm:prSet/>
      <dgm:spPr/>
      <dgm:t>
        <a:bodyPr/>
        <a:lstStyle/>
        <a:p>
          <a:endParaRPr lang="en-US"/>
        </a:p>
      </dgm:t>
    </dgm:pt>
    <dgm:pt modelId="{2EDA68E1-099D-4E25-9DAC-A2E5C628B821}" type="sibTrans" cxnId="{8306193D-E770-4636-99E5-07D525C77F71}">
      <dgm:prSet/>
      <dgm:spPr/>
      <dgm:t>
        <a:bodyPr/>
        <a:lstStyle/>
        <a:p>
          <a:endParaRPr lang="en-US"/>
        </a:p>
      </dgm:t>
    </dgm:pt>
    <dgm:pt modelId="{5112B33A-E331-444A-AD85-8CB48A7F3FA5}" type="pres">
      <dgm:prSet presAssocID="{4D49CB5D-40E4-49FB-942E-43B58270506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E172D6D-F623-4B11-8709-E88EB6155FDD}" type="pres">
      <dgm:prSet presAssocID="{33DDCFA2-F039-4A44-B646-197E93AD1023}" presName="hierRoot1" presStyleCnt="0">
        <dgm:presLayoutVars>
          <dgm:hierBranch val="init"/>
        </dgm:presLayoutVars>
      </dgm:prSet>
      <dgm:spPr/>
    </dgm:pt>
    <dgm:pt modelId="{5FB801EC-CCF3-449E-A9C4-AEAEA1AC516F}" type="pres">
      <dgm:prSet presAssocID="{33DDCFA2-F039-4A44-B646-197E93AD1023}" presName="rootComposite1" presStyleCnt="0"/>
      <dgm:spPr/>
    </dgm:pt>
    <dgm:pt modelId="{9DE30450-26B0-405D-AE9B-DF3CBC351CCD}" type="pres">
      <dgm:prSet presAssocID="{33DDCFA2-F039-4A44-B646-197E93AD1023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0DA1F3-E650-41DB-A45B-D19045E25EF9}" type="pres">
      <dgm:prSet presAssocID="{33DDCFA2-F039-4A44-B646-197E93AD1023}" presName="topArc1" presStyleLbl="parChTrans1D1" presStyleIdx="0" presStyleCnt="12"/>
      <dgm:spPr/>
    </dgm:pt>
    <dgm:pt modelId="{C246DF56-4710-4DEF-8DF1-6848A06769B2}" type="pres">
      <dgm:prSet presAssocID="{33DDCFA2-F039-4A44-B646-197E93AD1023}" presName="bottomArc1" presStyleLbl="parChTrans1D1" presStyleIdx="1" presStyleCnt="12"/>
      <dgm:spPr/>
    </dgm:pt>
    <dgm:pt modelId="{E3D90DA2-0DCB-4CBE-B126-E6C344859D66}" type="pres">
      <dgm:prSet presAssocID="{33DDCFA2-F039-4A44-B646-197E93AD1023}" presName="topConnNode1" presStyleLbl="node1" presStyleIdx="0" presStyleCnt="0"/>
      <dgm:spPr/>
      <dgm:t>
        <a:bodyPr/>
        <a:lstStyle/>
        <a:p>
          <a:endParaRPr lang="en-US"/>
        </a:p>
      </dgm:t>
    </dgm:pt>
    <dgm:pt modelId="{555120CC-7D3B-4B79-97CD-9ED9C85B0A82}" type="pres">
      <dgm:prSet presAssocID="{33DDCFA2-F039-4A44-B646-197E93AD1023}" presName="hierChild2" presStyleCnt="0"/>
      <dgm:spPr/>
    </dgm:pt>
    <dgm:pt modelId="{454A48BE-C332-4AA1-920A-786FEF26DE97}" type="pres">
      <dgm:prSet presAssocID="{E45B861A-0F8C-43F8-92EB-B5EC4282D899}" presName="Name28" presStyleLbl="parChTrans1D2" presStyleIdx="0" presStyleCnt="3"/>
      <dgm:spPr/>
      <dgm:t>
        <a:bodyPr/>
        <a:lstStyle/>
        <a:p>
          <a:endParaRPr lang="en-US"/>
        </a:p>
      </dgm:t>
    </dgm:pt>
    <dgm:pt modelId="{4E8E2D43-B3D8-42D6-AA6A-19FB9E5B2816}" type="pres">
      <dgm:prSet presAssocID="{409AC933-99D3-4175-86A4-27C4D003C83C}" presName="hierRoot2" presStyleCnt="0">
        <dgm:presLayoutVars>
          <dgm:hierBranch val="init"/>
        </dgm:presLayoutVars>
      </dgm:prSet>
      <dgm:spPr/>
    </dgm:pt>
    <dgm:pt modelId="{322CE8E0-BF06-4BA5-BE75-1E60EC3F072C}" type="pres">
      <dgm:prSet presAssocID="{409AC933-99D3-4175-86A4-27C4D003C83C}" presName="rootComposite2" presStyleCnt="0"/>
      <dgm:spPr/>
    </dgm:pt>
    <dgm:pt modelId="{969278A9-2910-49C0-86FD-360E0A380496}" type="pres">
      <dgm:prSet presAssocID="{409AC933-99D3-4175-86A4-27C4D003C83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139FCB-5A62-416A-BC43-59EA478EF154}" type="pres">
      <dgm:prSet presAssocID="{409AC933-99D3-4175-86A4-27C4D003C83C}" presName="topArc2" presStyleLbl="parChTrans1D1" presStyleIdx="2" presStyleCnt="12"/>
      <dgm:spPr/>
    </dgm:pt>
    <dgm:pt modelId="{80778518-2339-49AA-BCFB-ADD17B7A499E}" type="pres">
      <dgm:prSet presAssocID="{409AC933-99D3-4175-86A4-27C4D003C83C}" presName="bottomArc2" presStyleLbl="parChTrans1D1" presStyleIdx="3" presStyleCnt="12"/>
      <dgm:spPr/>
    </dgm:pt>
    <dgm:pt modelId="{2847CD66-F91B-414F-ABF8-955B9B9BC9BF}" type="pres">
      <dgm:prSet presAssocID="{409AC933-99D3-4175-86A4-27C4D003C83C}" presName="topConnNode2" presStyleLbl="node2" presStyleIdx="0" presStyleCnt="0"/>
      <dgm:spPr/>
      <dgm:t>
        <a:bodyPr/>
        <a:lstStyle/>
        <a:p>
          <a:endParaRPr lang="en-US"/>
        </a:p>
      </dgm:t>
    </dgm:pt>
    <dgm:pt modelId="{5F8BD335-8280-4769-A9DB-E016206902D4}" type="pres">
      <dgm:prSet presAssocID="{409AC933-99D3-4175-86A4-27C4D003C83C}" presName="hierChild4" presStyleCnt="0"/>
      <dgm:spPr/>
    </dgm:pt>
    <dgm:pt modelId="{0D0CBD49-8968-4EE6-8604-E8984CC1327A}" type="pres">
      <dgm:prSet presAssocID="{1D0EB991-E529-41A5-9147-C0885B2CD869}" presName="Name28" presStyleLbl="parChTrans1D3" presStyleIdx="0" presStyleCnt="2"/>
      <dgm:spPr/>
      <dgm:t>
        <a:bodyPr/>
        <a:lstStyle/>
        <a:p>
          <a:endParaRPr lang="en-US"/>
        </a:p>
      </dgm:t>
    </dgm:pt>
    <dgm:pt modelId="{23267597-AE8F-480D-A42A-788D5FF043CE}" type="pres">
      <dgm:prSet presAssocID="{0711F7A8-2A1F-4675-A203-C441AEAABDE7}" presName="hierRoot2" presStyleCnt="0">
        <dgm:presLayoutVars>
          <dgm:hierBranch val="init"/>
        </dgm:presLayoutVars>
      </dgm:prSet>
      <dgm:spPr/>
    </dgm:pt>
    <dgm:pt modelId="{E7C3E771-419D-443E-BF72-0297A1A1C771}" type="pres">
      <dgm:prSet presAssocID="{0711F7A8-2A1F-4675-A203-C441AEAABDE7}" presName="rootComposite2" presStyleCnt="0"/>
      <dgm:spPr/>
    </dgm:pt>
    <dgm:pt modelId="{8E097408-CF83-4570-A0C8-D5A12B40EA2F}" type="pres">
      <dgm:prSet presAssocID="{0711F7A8-2A1F-4675-A203-C441AEAABDE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3F3292-5655-4987-BA26-970A2E51F899}" type="pres">
      <dgm:prSet presAssocID="{0711F7A8-2A1F-4675-A203-C441AEAABDE7}" presName="topArc2" presStyleLbl="parChTrans1D1" presStyleIdx="4" presStyleCnt="12"/>
      <dgm:spPr/>
    </dgm:pt>
    <dgm:pt modelId="{7730210B-A471-4493-B365-28FC1631618B}" type="pres">
      <dgm:prSet presAssocID="{0711F7A8-2A1F-4675-A203-C441AEAABDE7}" presName="bottomArc2" presStyleLbl="parChTrans1D1" presStyleIdx="5" presStyleCnt="12"/>
      <dgm:spPr/>
    </dgm:pt>
    <dgm:pt modelId="{33BD3FC0-1A39-4510-9112-320A6016A34F}" type="pres">
      <dgm:prSet presAssocID="{0711F7A8-2A1F-4675-A203-C441AEAABDE7}" presName="topConnNode2" presStyleLbl="node3" presStyleIdx="0" presStyleCnt="0"/>
      <dgm:spPr/>
      <dgm:t>
        <a:bodyPr/>
        <a:lstStyle/>
        <a:p>
          <a:endParaRPr lang="en-US"/>
        </a:p>
      </dgm:t>
    </dgm:pt>
    <dgm:pt modelId="{66F33807-4DCC-41B9-827B-6860FE2D369F}" type="pres">
      <dgm:prSet presAssocID="{0711F7A8-2A1F-4675-A203-C441AEAABDE7}" presName="hierChild4" presStyleCnt="0"/>
      <dgm:spPr/>
    </dgm:pt>
    <dgm:pt modelId="{45DB85B3-5D1E-4FF6-AEDC-155610CAA317}" type="pres">
      <dgm:prSet presAssocID="{0711F7A8-2A1F-4675-A203-C441AEAABDE7}" presName="hierChild5" presStyleCnt="0"/>
      <dgm:spPr/>
    </dgm:pt>
    <dgm:pt modelId="{024EA8E1-6D92-4F1C-9C23-CB0E12EF8483}" type="pres">
      <dgm:prSet presAssocID="{409AC933-99D3-4175-86A4-27C4D003C83C}" presName="hierChild5" presStyleCnt="0"/>
      <dgm:spPr/>
    </dgm:pt>
    <dgm:pt modelId="{87AFF7EB-E098-4D07-80A0-D716233E687E}" type="pres">
      <dgm:prSet presAssocID="{6842992F-7C80-42D8-AEE0-DFA751437CD2}" presName="Name28" presStyleLbl="parChTrans1D2" presStyleIdx="1" presStyleCnt="3"/>
      <dgm:spPr/>
      <dgm:t>
        <a:bodyPr/>
        <a:lstStyle/>
        <a:p>
          <a:endParaRPr lang="en-US"/>
        </a:p>
      </dgm:t>
    </dgm:pt>
    <dgm:pt modelId="{F74D8C06-53BA-433F-B51B-97D6024ADCEA}" type="pres">
      <dgm:prSet presAssocID="{771DC17E-FD4E-473C-BAF4-3CB76F135C11}" presName="hierRoot2" presStyleCnt="0">
        <dgm:presLayoutVars>
          <dgm:hierBranch val="init"/>
        </dgm:presLayoutVars>
      </dgm:prSet>
      <dgm:spPr/>
    </dgm:pt>
    <dgm:pt modelId="{001A40C6-1EE3-416B-A517-9BBCFBF2578D}" type="pres">
      <dgm:prSet presAssocID="{771DC17E-FD4E-473C-BAF4-3CB76F135C11}" presName="rootComposite2" presStyleCnt="0"/>
      <dgm:spPr/>
    </dgm:pt>
    <dgm:pt modelId="{2DD40DC7-3D7A-47B0-946D-801ACD6A384C}" type="pres">
      <dgm:prSet presAssocID="{771DC17E-FD4E-473C-BAF4-3CB76F135C11}" presName="rootText2" presStyleLbl="alignAcc1" presStyleIdx="0" presStyleCnt="0" custScaleX="98386" custScaleY="1000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CE036F-6245-4922-BCAF-F9E03413F412}" type="pres">
      <dgm:prSet presAssocID="{771DC17E-FD4E-473C-BAF4-3CB76F135C11}" presName="topArc2" presStyleLbl="parChTrans1D1" presStyleIdx="6" presStyleCnt="12"/>
      <dgm:spPr/>
    </dgm:pt>
    <dgm:pt modelId="{10C48172-6552-441C-B277-AD887D5564AC}" type="pres">
      <dgm:prSet presAssocID="{771DC17E-FD4E-473C-BAF4-3CB76F135C11}" presName="bottomArc2" presStyleLbl="parChTrans1D1" presStyleIdx="7" presStyleCnt="12"/>
      <dgm:spPr/>
    </dgm:pt>
    <dgm:pt modelId="{EEDC94F5-E879-40FE-A89E-C6723DB98410}" type="pres">
      <dgm:prSet presAssocID="{771DC17E-FD4E-473C-BAF4-3CB76F135C11}" presName="topConnNode2" presStyleLbl="node2" presStyleIdx="0" presStyleCnt="0"/>
      <dgm:spPr/>
      <dgm:t>
        <a:bodyPr/>
        <a:lstStyle/>
        <a:p>
          <a:endParaRPr lang="en-US"/>
        </a:p>
      </dgm:t>
    </dgm:pt>
    <dgm:pt modelId="{1177B667-A8EE-4A8F-A634-01E80F7DA8B1}" type="pres">
      <dgm:prSet presAssocID="{771DC17E-FD4E-473C-BAF4-3CB76F135C11}" presName="hierChild4" presStyleCnt="0"/>
      <dgm:spPr/>
    </dgm:pt>
    <dgm:pt modelId="{A8EEAF26-EE83-4406-BEF1-15F1A41F9441}" type="pres">
      <dgm:prSet presAssocID="{771DC17E-FD4E-473C-BAF4-3CB76F135C11}" presName="hierChild5" presStyleCnt="0"/>
      <dgm:spPr/>
    </dgm:pt>
    <dgm:pt modelId="{7E680EEF-E69C-4EBA-AB4D-14EFD9BCB9DE}" type="pres">
      <dgm:prSet presAssocID="{8FBE8062-E951-4D7F-B7BB-5CBBC8D24205}" presName="Name28" presStyleLbl="parChTrans1D2" presStyleIdx="2" presStyleCnt="3"/>
      <dgm:spPr/>
      <dgm:t>
        <a:bodyPr/>
        <a:lstStyle/>
        <a:p>
          <a:endParaRPr lang="en-US"/>
        </a:p>
      </dgm:t>
    </dgm:pt>
    <dgm:pt modelId="{46E525A8-C89E-4605-8507-3C42347353DB}" type="pres">
      <dgm:prSet presAssocID="{7E54437D-06F1-4C31-816C-6EEDD2EB1AB4}" presName="hierRoot2" presStyleCnt="0">
        <dgm:presLayoutVars>
          <dgm:hierBranch val="init"/>
        </dgm:presLayoutVars>
      </dgm:prSet>
      <dgm:spPr/>
    </dgm:pt>
    <dgm:pt modelId="{4840249D-1BD1-4FEF-AD9B-69771A2E0EA4}" type="pres">
      <dgm:prSet presAssocID="{7E54437D-06F1-4C31-816C-6EEDD2EB1AB4}" presName="rootComposite2" presStyleCnt="0"/>
      <dgm:spPr/>
    </dgm:pt>
    <dgm:pt modelId="{0C45F41D-B1ED-4C6F-B727-049B1058554A}" type="pres">
      <dgm:prSet presAssocID="{7E54437D-06F1-4C31-816C-6EEDD2EB1AB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4A02A4-8DAC-4FC6-9961-B074379B95DD}" type="pres">
      <dgm:prSet presAssocID="{7E54437D-06F1-4C31-816C-6EEDD2EB1AB4}" presName="topArc2" presStyleLbl="parChTrans1D1" presStyleIdx="8" presStyleCnt="12"/>
      <dgm:spPr/>
    </dgm:pt>
    <dgm:pt modelId="{05D1A857-4EF2-40ED-9B02-B055F3D7E3E0}" type="pres">
      <dgm:prSet presAssocID="{7E54437D-06F1-4C31-816C-6EEDD2EB1AB4}" presName="bottomArc2" presStyleLbl="parChTrans1D1" presStyleIdx="9" presStyleCnt="12"/>
      <dgm:spPr/>
    </dgm:pt>
    <dgm:pt modelId="{A51AAE35-9B14-48EB-9470-FD501CC54851}" type="pres">
      <dgm:prSet presAssocID="{7E54437D-06F1-4C31-816C-6EEDD2EB1AB4}" presName="topConnNode2" presStyleLbl="node2" presStyleIdx="0" presStyleCnt="0"/>
      <dgm:spPr/>
      <dgm:t>
        <a:bodyPr/>
        <a:lstStyle/>
        <a:p>
          <a:endParaRPr lang="en-US"/>
        </a:p>
      </dgm:t>
    </dgm:pt>
    <dgm:pt modelId="{14FAA0A6-6288-4964-B0D6-0EFA5541FE14}" type="pres">
      <dgm:prSet presAssocID="{7E54437D-06F1-4C31-816C-6EEDD2EB1AB4}" presName="hierChild4" presStyleCnt="0"/>
      <dgm:spPr/>
    </dgm:pt>
    <dgm:pt modelId="{0F4548D5-C9CD-4351-A7D3-4B559D6184F6}" type="pres">
      <dgm:prSet presAssocID="{B7EF97E0-B7BD-489F-86FC-239DB5133876}" presName="Name28" presStyleLbl="parChTrans1D3" presStyleIdx="1" presStyleCnt="2"/>
      <dgm:spPr/>
      <dgm:t>
        <a:bodyPr/>
        <a:lstStyle/>
        <a:p>
          <a:endParaRPr lang="en-US"/>
        </a:p>
      </dgm:t>
    </dgm:pt>
    <dgm:pt modelId="{1767926F-4F46-498A-8282-2E378E7D9FD7}" type="pres">
      <dgm:prSet presAssocID="{EF53A00A-2836-4773-B52E-DBB9C8F4CCF6}" presName="hierRoot2" presStyleCnt="0">
        <dgm:presLayoutVars>
          <dgm:hierBranch val="init"/>
        </dgm:presLayoutVars>
      </dgm:prSet>
      <dgm:spPr/>
    </dgm:pt>
    <dgm:pt modelId="{53C7AA63-8F21-4E8E-8EF6-05C3D06E80CE}" type="pres">
      <dgm:prSet presAssocID="{EF53A00A-2836-4773-B52E-DBB9C8F4CCF6}" presName="rootComposite2" presStyleCnt="0"/>
      <dgm:spPr/>
    </dgm:pt>
    <dgm:pt modelId="{CE31E957-C29C-4029-B178-CE00D805E200}" type="pres">
      <dgm:prSet presAssocID="{EF53A00A-2836-4773-B52E-DBB9C8F4CCF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172634-2E2B-4501-8CFD-71274F22D6BE}" type="pres">
      <dgm:prSet presAssocID="{EF53A00A-2836-4773-B52E-DBB9C8F4CCF6}" presName="topArc2" presStyleLbl="parChTrans1D1" presStyleIdx="10" presStyleCnt="12"/>
      <dgm:spPr/>
    </dgm:pt>
    <dgm:pt modelId="{8852B5A4-952D-4C18-A870-D7B346ED85A1}" type="pres">
      <dgm:prSet presAssocID="{EF53A00A-2836-4773-B52E-DBB9C8F4CCF6}" presName="bottomArc2" presStyleLbl="parChTrans1D1" presStyleIdx="11" presStyleCnt="12"/>
      <dgm:spPr/>
    </dgm:pt>
    <dgm:pt modelId="{F16A70D2-875C-4A0A-A44A-23F979C4EF80}" type="pres">
      <dgm:prSet presAssocID="{EF53A00A-2836-4773-B52E-DBB9C8F4CCF6}" presName="topConnNode2" presStyleLbl="node3" presStyleIdx="0" presStyleCnt="0"/>
      <dgm:spPr/>
      <dgm:t>
        <a:bodyPr/>
        <a:lstStyle/>
        <a:p>
          <a:endParaRPr lang="en-US"/>
        </a:p>
      </dgm:t>
    </dgm:pt>
    <dgm:pt modelId="{F6DAF2B6-7B5F-433F-BE25-BD231D932395}" type="pres">
      <dgm:prSet presAssocID="{EF53A00A-2836-4773-B52E-DBB9C8F4CCF6}" presName="hierChild4" presStyleCnt="0"/>
      <dgm:spPr/>
    </dgm:pt>
    <dgm:pt modelId="{F070EF1A-2353-4224-AEAE-7B9035784291}" type="pres">
      <dgm:prSet presAssocID="{EF53A00A-2836-4773-B52E-DBB9C8F4CCF6}" presName="hierChild5" presStyleCnt="0"/>
      <dgm:spPr/>
    </dgm:pt>
    <dgm:pt modelId="{DEB3199D-75D6-45F7-B91B-8D1747F792CA}" type="pres">
      <dgm:prSet presAssocID="{7E54437D-06F1-4C31-816C-6EEDD2EB1AB4}" presName="hierChild5" presStyleCnt="0"/>
      <dgm:spPr/>
    </dgm:pt>
    <dgm:pt modelId="{BF359FC6-C95C-417C-A105-58BB46DFB7B9}" type="pres">
      <dgm:prSet presAssocID="{33DDCFA2-F039-4A44-B646-197E93AD1023}" presName="hierChild3" presStyleCnt="0"/>
      <dgm:spPr/>
    </dgm:pt>
  </dgm:ptLst>
  <dgm:cxnLst>
    <dgm:cxn modelId="{82110A2A-2B4B-456A-9D66-F58B6E6C22AD}" type="presOf" srcId="{7E54437D-06F1-4C31-816C-6EEDD2EB1AB4}" destId="{A51AAE35-9B14-48EB-9470-FD501CC54851}" srcOrd="1" destOrd="0" presId="urn:microsoft.com/office/officeart/2008/layout/HalfCircleOrganizationChart"/>
    <dgm:cxn modelId="{06FFC089-8E03-4C95-89BC-0DE48DED33CC}" type="presOf" srcId="{EF53A00A-2836-4773-B52E-DBB9C8F4CCF6}" destId="{F16A70D2-875C-4A0A-A44A-23F979C4EF80}" srcOrd="1" destOrd="0" presId="urn:microsoft.com/office/officeart/2008/layout/HalfCircleOrganizationChart"/>
    <dgm:cxn modelId="{560967CC-D297-44ED-967A-7EABBD0E354A}" type="presOf" srcId="{8FBE8062-E951-4D7F-B7BB-5CBBC8D24205}" destId="{7E680EEF-E69C-4EBA-AB4D-14EFD9BCB9DE}" srcOrd="0" destOrd="0" presId="urn:microsoft.com/office/officeart/2008/layout/HalfCircleOrganizationChart"/>
    <dgm:cxn modelId="{B3514504-9C3A-4E75-B94F-3B613E7BA1BB}" type="presOf" srcId="{0711F7A8-2A1F-4675-A203-C441AEAABDE7}" destId="{33BD3FC0-1A39-4510-9112-320A6016A34F}" srcOrd="1" destOrd="0" presId="urn:microsoft.com/office/officeart/2008/layout/HalfCircleOrganizationChart"/>
    <dgm:cxn modelId="{42ED784D-4F66-45D3-A35B-BCAF5B114C9A}" type="presOf" srcId="{771DC17E-FD4E-473C-BAF4-3CB76F135C11}" destId="{EEDC94F5-E879-40FE-A89E-C6723DB98410}" srcOrd="1" destOrd="0" presId="urn:microsoft.com/office/officeart/2008/layout/HalfCircleOrganizationChart"/>
    <dgm:cxn modelId="{8306193D-E770-4636-99E5-07D525C77F71}" srcId="{7E54437D-06F1-4C31-816C-6EEDD2EB1AB4}" destId="{EF53A00A-2836-4773-B52E-DBB9C8F4CCF6}" srcOrd="0" destOrd="0" parTransId="{B7EF97E0-B7BD-489F-86FC-239DB5133876}" sibTransId="{2EDA68E1-099D-4E25-9DAC-A2E5C628B821}"/>
    <dgm:cxn modelId="{D4958D20-502C-468F-A317-F8734AEDCB54}" type="presOf" srcId="{409AC933-99D3-4175-86A4-27C4D003C83C}" destId="{2847CD66-F91B-414F-ABF8-955B9B9BC9BF}" srcOrd="1" destOrd="0" presId="urn:microsoft.com/office/officeart/2008/layout/HalfCircleOrganizationChart"/>
    <dgm:cxn modelId="{747FA936-D406-4135-BCC9-F3728EAE80BC}" srcId="{33DDCFA2-F039-4A44-B646-197E93AD1023}" destId="{7E54437D-06F1-4C31-816C-6EEDD2EB1AB4}" srcOrd="2" destOrd="0" parTransId="{8FBE8062-E951-4D7F-B7BB-5CBBC8D24205}" sibTransId="{88B71B18-0862-4E49-AE79-5899EBAEAA30}"/>
    <dgm:cxn modelId="{B9C053FE-B4FF-4523-8645-63A9BF64DA0D}" srcId="{409AC933-99D3-4175-86A4-27C4D003C83C}" destId="{0711F7A8-2A1F-4675-A203-C441AEAABDE7}" srcOrd="0" destOrd="0" parTransId="{1D0EB991-E529-41A5-9147-C0885B2CD869}" sibTransId="{5C6551BF-9A41-4734-A22F-3909A42D4F1D}"/>
    <dgm:cxn modelId="{5C2A939C-DF7E-46B3-A0D2-95C94C78B069}" type="presOf" srcId="{33DDCFA2-F039-4A44-B646-197E93AD1023}" destId="{E3D90DA2-0DCB-4CBE-B126-E6C344859D66}" srcOrd="1" destOrd="0" presId="urn:microsoft.com/office/officeart/2008/layout/HalfCircleOrganizationChart"/>
    <dgm:cxn modelId="{B058E52F-6DB7-4332-8CA9-4602F7B04D84}" type="presOf" srcId="{409AC933-99D3-4175-86A4-27C4D003C83C}" destId="{969278A9-2910-49C0-86FD-360E0A380496}" srcOrd="0" destOrd="0" presId="urn:microsoft.com/office/officeart/2008/layout/HalfCircleOrganizationChart"/>
    <dgm:cxn modelId="{585259A2-6FA3-4B63-9F6D-C2BC4E83B0E8}" type="presOf" srcId="{E45B861A-0F8C-43F8-92EB-B5EC4282D899}" destId="{454A48BE-C332-4AA1-920A-786FEF26DE97}" srcOrd="0" destOrd="0" presId="urn:microsoft.com/office/officeart/2008/layout/HalfCircleOrganizationChart"/>
    <dgm:cxn modelId="{46631022-FE84-443C-9472-3AAFB24E9B92}" type="presOf" srcId="{4D49CB5D-40E4-49FB-942E-43B582705062}" destId="{5112B33A-E331-444A-AD85-8CB48A7F3FA5}" srcOrd="0" destOrd="0" presId="urn:microsoft.com/office/officeart/2008/layout/HalfCircleOrganizationChart"/>
    <dgm:cxn modelId="{A262BD0F-7FED-418F-84BB-80EFF95D3A7E}" type="presOf" srcId="{6842992F-7C80-42D8-AEE0-DFA751437CD2}" destId="{87AFF7EB-E098-4D07-80A0-D716233E687E}" srcOrd="0" destOrd="0" presId="urn:microsoft.com/office/officeart/2008/layout/HalfCircleOrganizationChart"/>
    <dgm:cxn modelId="{5105E5D2-F24A-498C-A444-C8157625F051}" srcId="{33DDCFA2-F039-4A44-B646-197E93AD1023}" destId="{771DC17E-FD4E-473C-BAF4-3CB76F135C11}" srcOrd="1" destOrd="0" parTransId="{6842992F-7C80-42D8-AEE0-DFA751437CD2}" sibTransId="{8C8CE5B3-5E96-4862-A605-0E4E00816782}"/>
    <dgm:cxn modelId="{FA0AC833-734F-4D15-87BF-CDF71820C34E}" type="presOf" srcId="{B7EF97E0-B7BD-489F-86FC-239DB5133876}" destId="{0F4548D5-C9CD-4351-A7D3-4B559D6184F6}" srcOrd="0" destOrd="0" presId="urn:microsoft.com/office/officeart/2008/layout/HalfCircleOrganizationChart"/>
    <dgm:cxn modelId="{FEED48BC-9B7A-4B0D-81C5-679A045080EA}" type="presOf" srcId="{0711F7A8-2A1F-4675-A203-C441AEAABDE7}" destId="{8E097408-CF83-4570-A0C8-D5A12B40EA2F}" srcOrd="0" destOrd="0" presId="urn:microsoft.com/office/officeart/2008/layout/HalfCircleOrganizationChart"/>
    <dgm:cxn modelId="{B82117CD-173F-4F3D-B2E5-EB51548B08A8}" type="presOf" srcId="{EF53A00A-2836-4773-B52E-DBB9C8F4CCF6}" destId="{CE31E957-C29C-4029-B178-CE00D805E200}" srcOrd="0" destOrd="0" presId="urn:microsoft.com/office/officeart/2008/layout/HalfCircleOrganizationChart"/>
    <dgm:cxn modelId="{4FB394E3-C663-481A-A36D-874A740C5C52}" type="presOf" srcId="{7E54437D-06F1-4C31-816C-6EEDD2EB1AB4}" destId="{0C45F41D-B1ED-4C6F-B727-049B1058554A}" srcOrd="0" destOrd="0" presId="urn:microsoft.com/office/officeart/2008/layout/HalfCircleOrganizationChart"/>
    <dgm:cxn modelId="{A424B910-591B-42F9-A2AD-699DE82799C8}" type="presOf" srcId="{1D0EB991-E529-41A5-9147-C0885B2CD869}" destId="{0D0CBD49-8968-4EE6-8604-E8984CC1327A}" srcOrd="0" destOrd="0" presId="urn:microsoft.com/office/officeart/2008/layout/HalfCircleOrganizationChart"/>
    <dgm:cxn modelId="{ECCCBED1-CB21-4909-8CFC-E0961A3B976D}" srcId="{4D49CB5D-40E4-49FB-942E-43B582705062}" destId="{33DDCFA2-F039-4A44-B646-197E93AD1023}" srcOrd="0" destOrd="0" parTransId="{D5797AB7-E3B9-481B-A37F-02F4C737A73E}" sibTransId="{6BF136BE-F1FB-4509-9638-16C5B10CC08C}"/>
    <dgm:cxn modelId="{F7185654-27CF-4A19-81E2-123B35630552}" type="presOf" srcId="{33DDCFA2-F039-4A44-B646-197E93AD1023}" destId="{9DE30450-26B0-405D-AE9B-DF3CBC351CCD}" srcOrd="0" destOrd="0" presId="urn:microsoft.com/office/officeart/2008/layout/HalfCircleOrganizationChart"/>
    <dgm:cxn modelId="{4624FC46-BCDB-4725-9FF5-3A2BF43DF5F7}" type="presOf" srcId="{771DC17E-FD4E-473C-BAF4-3CB76F135C11}" destId="{2DD40DC7-3D7A-47B0-946D-801ACD6A384C}" srcOrd="0" destOrd="0" presId="urn:microsoft.com/office/officeart/2008/layout/HalfCircleOrganizationChart"/>
    <dgm:cxn modelId="{346786C4-43AB-4EBD-916E-CFE5F71D3C72}" srcId="{33DDCFA2-F039-4A44-B646-197E93AD1023}" destId="{409AC933-99D3-4175-86A4-27C4D003C83C}" srcOrd="0" destOrd="0" parTransId="{E45B861A-0F8C-43F8-92EB-B5EC4282D899}" sibTransId="{C0631B26-A027-47E4-893E-8E4804A80EAC}"/>
    <dgm:cxn modelId="{CE3003B8-EF09-49DD-8E30-14AA61B69465}" type="presParOf" srcId="{5112B33A-E331-444A-AD85-8CB48A7F3FA5}" destId="{BE172D6D-F623-4B11-8709-E88EB6155FDD}" srcOrd="0" destOrd="0" presId="urn:microsoft.com/office/officeart/2008/layout/HalfCircleOrganizationChart"/>
    <dgm:cxn modelId="{BDEB0EE5-1CC3-4414-A29F-34BBEE599896}" type="presParOf" srcId="{BE172D6D-F623-4B11-8709-E88EB6155FDD}" destId="{5FB801EC-CCF3-449E-A9C4-AEAEA1AC516F}" srcOrd="0" destOrd="0" presId="urn:microsoft.com/office/officeart/2008/layout/HalfCircleOrganizationChart"/>
    <dgm:cxn modelId="{2845D3B5-244C-4727-BA11-B67ED0E9C139}" type="presParOf" srcId="{5FB801EC-CCF3-449E-A9C4-AEAEA1AC516F}" destId="{9DE30450-26B0-405D-AE9B-DF3CBC351CCD}" srcOrd="0" destOrd="0" presId="urn:microsoft.com/office/officeart/2008/layout/HalfCircleOrganizationChart"/>
    <dgm:cxn modelId="{5E6D187B-C370-487A-B8D3-2AC423BCBE4A}" type="presParOf" srcId="{5FB801EC-CCF3-449E-A9C4-AEAEA1AC516F}" destId="{460DA1F3-E650-41DB-A45B-D19045E25EF9}" srcOrd="1" destOrd="0" presId="urn:microsoft.com/office/officeart/2008/layout/HalfCircleOrganizationChart"/>
    <dgm:cxn modelId="{B643989C-EDC3-4C74-9E4E-58BBD05DB2F2}" type="presParOf" srcId="{5FB801EC-CCF3-449E-A9C4-AEAEA1AC516F}" destId="{C246DF56-4710-4DEF-8DF1-6848A06769B2}" srcOrd="2" destOrd="0" presId="urn:microsoft.com/office/officeart/2008/layout/HalfCircleOrganizationChart"/>
    <dgm:cxn modelId="{4A5852A7-52A2-4A35-A41C-0F1EE069F4FE}" type="presParOf" srcId="{5FB801EC-CCF3-449E-A9C4-AEAEA1AC516F}" destId="{E3D90DA2-0DCB-4CBE-B126-E6C344859D66}" srcOrd="3" destOrd="0" presId="urn:microsoft.com/office/officeart/2008/layout/HalfCircleOrganizationChart"/>
    <dgm:cxn modelId="{FE7B4101-BABC-46E5-8809-54704D23A98E}" type="presParOf" srcId="{BE172D6D-F623-4B11-8709-E88EB6155FDD}" destId="{555120CC-7D3B-4B79-97CD-9ED9C85B0A82}" srcOrd="1" destOrd="0" presId="urn:microsoft.com/office/officeart/2008/layout/HalfCircleOrganizationChart"/>
    <dgm:cxn modelId="{59C556CC-EDF9-42D9-8CEE-FBC0077F9ECC}" type="presParOf" srcId="{555120CC-7D3B-4B79-97CD-9ED9C85B0A82}" destId="{454A48BE-C332-4AA1-920A-786FEF26DE97}" srcOrd="0" destOrd="0" presId="urn:microsoft.com/office/officeart/2008/layout/HalfCircleOrganizationChart"/>
    <dgm:cxn modelId="{FFCC9A5A-C33B-4008-A96F-9557D9E674F5}" type="presParOf" srcId="{555120CC-7D3B-4B79-97CD-9ED9C85B0A82}" destId="{4E8E2D43-B3D8-42D6-AA6A-19FB9E5B2816}" srcOrd="1" destOrd="0" presId="urn:microsoft.com/office/officeart/2008/layout/HalfCircleOrganizationChart"/>
    <dgm:cxn modelId="{DE6205E4-A2AF-4FEB-ACD0-145E87A11DAB}" type="presParOf" srcId="{4E8E2D43-B3D8-42D6-AA6A-19FB9E5B2816}" destId="{322CE8E0-BF06-4BA5-BE75-1E60EC3F072C}" srcOrd="0" destOrd="0" presId="urn:microsoft.com/office/officeart/2008/layout/HalfCircleOrganizationChart"/>
    <dgm:cxn modelId="{5400F87E-DEC3-4C5B-A119-CA00722126D5}" type="presParOf" srcId="{322CE8E0-BF06-4BA5-BE75-1E60EC3F072C}" destId="{969278A9-2910-49C0-86FD-360E0A380496}" srcOrd="0" destOrd="0" presId="urn:microsoft.com/office/officeart/2008/layout/HalfCircleOrganizationChart"/>
    <dgm:cxn modelId="{EA30F042-930E-45BE-9223-457F6CF969BB}" type="presParOf" srcId="{322CE8E0-BF06-4BA5-BE75-1E60EC3F072C}" destId="{BF139FCB-5A62-416A-BC43-59EA478EF154}" srcOrd="1" destOrd="0" presId="urn:microsoft.com/office/officeart/2008/layout/HalfCircleOrganizationChart"/>
    <dgm:cxn modelId="{64B7065E-FAC8-4BF8-B868-55C4ACCBCB9B}" type="presParOf" srcId="{322CE8E0-BF06-4BA5-BE75-1E60EC3F072C}" destId="{80778518-2339-49AA-BCFB-ADD17B7A499E}" srcOrd="2" destOrd="0" presId="urn:microsoft.com/office/officeart/2008/layout/HalfCircleOrganizationChart"/>
    <dgm:cxn modelId="{58D00939-4A85-4342-9994-E8C60FCB6A79}" type="presParOf" srcId="{322CE8E0-BF06-4BA5-BE75-1E60EC3F072C}" destId="{2847CD66-F91B-414F-ABF8-955B9B9BC9BF}" srcOrd="3" destOrd="0" presId="urn:microsoft.com/office/officeart/2008/layout/HalfCircleOrganizationChart"/>
    <dgm:cxn modelId="{438764A3-F649-4E83-9ECC-F2D82D3A999F}" type="presParOf" srcId="{4E8E2D43-B3D8-42D6-AA6A-19FB9E5B2816}" destId="{5F8BD335-8280-4769-A9DB-E016206902D4}" srcOrd="1" destOrd="0" presId="urn:microsoft.com/office/officeart/2008/layout/HalfCircleOrganizationChart"/>
    <dgm:cxn modelId="{02971428-B655-41EE-AA4D-41D4EC0840CE}" type="presParOf" srcId="{5F8BD335-8280-4769-A9DB-E016206902D4}" destId="{0D0CBD49-8968-4EE6-8604-E8984CC1327A}" srcOrd="0" destOrd="0" presId="urn:microsoft.com/office/officeart/2008/layout/HalfCircleOrganizationChart"/>
    <dgm:cxn modelId="{258A0B81-9A14-43A8-AA30-4BBA802F89A4}" type="presParOf" srcId="{5F8BD335-8280-4769-A9DB-E016206902D4}" destId="{23267597-AE8F-480D-A42A-788D5FF043CE}" srcOrd="1" destOrd="0" presId="urn:microsoft.com/office/officeart/2008/layout/HalfCircleOrganizationChart"/>
    <dgm:cxn modelId="{4A047E43-4FE8-4ABF-85FB-704B298F7D34}" type="presParOf" srcId="{23267597-AE8F-480D-A42A-788D5FF043CE}" destId="{E7C3E771-419D-443E-BF72-0297A1A1C771}" srcOrd="0" destOrd="0" presId="urn:microsoft.com/office/officeart/2008/layout/HalfCircleOrganizationChart"/>
    <dgm:cxn modelId="{D4A0559D-D805-4BA8-A31C-CC7CEFC9648A}" type="presParOf" srcId="{E7C3E771-419D-443E-BF72-0297A1A1C771}" destId="{8E097408-CF83-4570-A0C8-D5A12B40EA2F}" srcOrd="0" destOrd="0" presId="urn:microsoft.com/office/officeart/2008/layout/HalfCircleOrganizationChart"/>
    <dgm:cxn modelId="{F2224DCA-E2F2-4C6C-88FA-98B7098C2349}" type="presParOf" srcId="{E7C3E771-419D-443E-BF72-0297A1A1C771}" destId="{4D3F3292-5655-4987-BA26-970A2E51F899}" srcOrd="1" destOrd="0" presId="urn:microsoft.com/office/officeart/2008/layout/HalfCircleOrganizationChart"/>
    <dgm:cxn modelId="{54017992-FF4E-4B8E-A3A9-C2374B6981B7}" type="presParOf" srcId="{E7C3E771-419D-443E-BF72-0297A1A1C771}" destId="{7730210B-A471-4493-B365-28FC1631618B}" srcOrd="2" destOrd="0" presId="urn:microsoft.com/office/officeart/2008/layout/HalfCircleOrganizationChart"/>
    <dgm:cxn modelId="{9DD29933-9ABE-443F-BF6D-D7B5B2A2EA60}" type="presParOf" srcId="{E7C3E771-419D-443E-BF72-0297A1A1C771}" destId="{33BD3FC0-1A39-4510-9112-320A6016A34F}" srcOrd="3" destOrd="0" presId="urn:microsoft.com/office/officeart/2008/layout/HalfCircleOrganizationChart"/>
    <dgm:cxn modelId="{BC760D36-0AE5-4309-843B-C1C7260410D4}" type="presParOf" srcId="{23267597-AE8F-480D-A42A-788D5FF043CE}" destId="{66F33807-4DCC-41B9-827B-6860FE2D369F}" srcOrd="1" destOrd="0" presId="urn:microsoft.com/office/officeart/2008/layout/HalfCircleOrganizationChart"/>
    <dgm:cxn modelId="{6CCAB25A-6C49-42B7-B908-1AF4C9F7E7D5}" type="presParOf" srcId="{23267597-AE8F-480D-A42A-788D5FF043CE}" destId="{45DB85B3-5D1E-4FF6-AEDC-155610CAA317}" srcOrd="2" destOrd="0" presId="urn:microsoft.com/office/officeart/2008/layout/HalfCircleOrganizationChart"/>
    <dgm:cxn modelId="{1B2197F8-D917-4687-82E2-6F7CC4A07A92}" type="presParOf" srcId="{4E8E2D43-B3D8-42D6-AA6A-19FB9E5B2816}" destId="{024EA8E1-6D92-4F1C-9C23-CB0E12EF8483}" srcOrd="2" destOrd="0" presId="urn:microsoft.com/office/officeart/2008/layout/HalfCircleOrganizationChart"/>
    <dgm:cxn modelId="{A9FBDB59-4689-4A7C-92F0-6F959F18E39A}" type="presParOf" srcId="{555120CC-7D3B-4B79-97CD-9ED9C85B0A82}" destId="{87AFF7EB-E098-4D07-80A0-D716233E687E}" srcOrd="2" destOrd="0" presId="urn:microsoft.com/office/officeart/2008/layout/HalfCircleOrganizationChart"/>
    <dgm:cxn modelId="{0AD0F14E-5ADD-416B-8D91-19C5543D739D}" type="presParOf" srcId="{555120CC-7D3B-4B79-97CD-9ED9C85B0A82}" destId="{F74D8C06-53BA-433F-B51B-97D6024ADCEA}" srcOrd="3" destOrd="0" presId="urn:microsoft.com/office/officeart/2008/layout/HalfCircleOrganizationChart"/>
    <dgm:cxn modelId="{ABAD70F4-D0A1-46D6-9436-47D2D074A096}" type="presParOf" srcId="{F74D8C06-53BA-433F-B51B-97D6024ADCEA}" destId="{001A40C6-1EE3-416B-A517-9BBCFBF2578D}" srcOrd="0" destOrd="0" presId="urn:microsoft.com/office/officeart/2008/layout/HalfCircleOrganizationChart"/>
    <dgm:cxn modelId="{3805E398-907F-48BA-80BB-747D58EA3BB6}" type="presParOf" srcId="{001A40C6-1EE3-416B-A517-9BBCFBF2578D}" destId="{2DD40DC7-3D7A-47B0-946D-801ACD6A384C}" srcOrd="0" destOrd="0" presId="urn:microsoft.com/office/officeart/2008/layout/HalfCircleOrganizationChart"/>
    <dgm:cxn modelId="{D39FB80E-F610-499D-A878-7658E98E8B75}" type="presParOf" srcId="{001A40C6-1EE3-416B-A517-9BBCFBF2578D}" destId="{8FCE036F-6245-4922-BCAF-F9E03413F412}" srcOrd="1" destOrd="0" presId="urn:microsoft.com/office/officeart/2008/layout/HalfCircleOrganizationChart"/>
    <dgm:cxn modelId="{88159960-15C9-4FDC-BC68-1DEDB1D297E1}" type="presParOf" srcId="{001A40C6-1EE3-416B-A517-9BBCFBF2578D}" destId="{10C48172-6552-441C-B277-AD887D5564AC}" srcOrd="2" destOrd="0" presId="urn:microsoft.com/office/officeart/2008/layout/HalfCircleOrganizationChart"/>
    <dgm:cxn modelId="{7F571D3F-2A1D-4C7F-BEF2-49AC4DEB8F7C}" type="presParOf" srcId="{001A40C6-1EE3-416B-A517-9BBCFBF2578D}" destId="{EEDC94F5-E879-40FE-A89E-C6723DB98410}" srcOrd="3" destOrd="0" presId="urn:microsoft.com/office/officeart/2008/layout/HalfCircleOrganizationChart"/>
    <dgm:cxn modelId="{F09AF9A5-6628-401E-B1F2-71A1E818A2B3}" type="presParOf" srcId="{F74D8C06-53BA-433F-B51B-97D6024ADCEA}" destId="{1177B667-A8EE-4A8F-A634-01E80F7DA8B1}" srcOrd="1" destOrd="0" presId="urn:microsoft.com/office/officeart/2008/layout/HalfCircleOrganizationChart"/>
    <dgm:cxn modelId="{5546DBBD-D437-4BDA-9CE2-C7408F697836}" type="presParOf" srcId="{F74D8C06-53BA-433F-B51B-97D6024ADCEA}" destId="{A8EEAF26-EE83-4406-BEF1-15F1A41F9441}" srcOrd="2" destOrd="0" presId="urn:microsoft.com/office/officeart/2008/layout/HalfCircleOrganizationChart"/>
    <dgm:cxn modelId="{28577A4C-730E-4AE0-8927-F10D1036E1B5}" type="presParOf" srcId="{555120CC-7D3B-4B79-97CD-9ED9C85B0A82}" destId="{7E680EEF-E69C-4EBA-AB4D-14EFD9BCB9DE}" srcOrd="4" destOrd="0" presId="urn:microsoft.com/office/officeart/2008/layout/HalfCircleOrganizationChart"/>
    <dgm:cxn modelId="{C80B3EF5-95F1-462F-8A49-A0A0BAE1A4A6}" type="presParOf" srcId="{555120CC-7D3B-4B79-97CD-9ED9C85B0A82}" destId="{46E525A8-C89E-4605-8507-3C42347353DB}" srcOrd="5" destOrd="0" presId="urn:microsoft.com/office/officeart/2008/layout/HalfCircleOrganizationChart"/>
    <dgm:cxn modelId="{38559365-BBF1-4284-A826-EF3D7518F551}" type="presParOf" srcId="{46E525A8-C89E-4605-8507-3C42347353DB}" destId="{4840249D-1BD1-4FEF-AD9B-69771A2E0EA4}" srcOrd="0" destOrd="0" presId="urn:microsoft.com/office/officeart/2008/layout/HalfCircleOrganizationChart"/>
    <dgm:cxn modelId="{1C21A9DE-7099-4C96-86DE-C690CE4A773C}" type="presParOf" srcId="{4840249D-1BD1-4FEF-AD9B-69771A2E0EA4}" destId="{0C45F41D-B1ED-4C6F-B727-049B1058554A}" srcOrd="0" destOrd="0" presId="urn:microsoft.com/office/officeart/2008/layout/HalfCircleOrganizationChart"/>
    <dgm:cxn modelId="{419C76CD-9307-422D-A925-2763F203C760}" type="presParOf" srcId="{4840249D-1BD1-4FEF-AD9B-69771A2E0EA4}" destId="{884A02A4-8DAC-4FC6-9961-B074379B95DD}" srcOrd="1" destOrd="0" presId="urn:microsoft.com/office/officeart/2008/layout/HalfCircleOrganizationChart"/>
    <dgm:cxn modelId="{0AD9792A-AB87-4882-8B25-0121E8D007E5}" type="presParOf" srcId="{4840249D-1BD1-4FEF-AD9B-69771A2E0EA4}" destId="{05D1A857-4EF2-40ED-9B02-B055F3D7E3E0}" srcOrd="2" destOrd="0" presId="urn:microsoft.com/office/officeart/2008/layout/HalfCircleOrganizationChart"/>
    <dgm:cxn modelId="{297CEEE5-4D92-4CF3-9219-CE7CE405D8F2}" type="presParOf" srcId="{4840249D-1BD1-4FEF-AD9B-69771A2E0EA4}" destId="{A51AAE35-9B14-48EB-9470-FD501CC54851}" srcOrd="3" destOrd="0" presId="urn:microsoft.com/office/officeart/2008/layout/HalfCircleOrganizationChart"/>
    <dgm:cxn modelId="{E54AEA40-0708-4177-83AC-E12AEC492855}" type="presParOf" srcId="{46E525A8-C89E-4605-8507-3C42347353DB}" destId="{14FAA0A6-6288-4964-B0D6-0EFA5541FE14}" srcOrd="1" destOrd="0" presId="urn:microsoft.com/office/officeart/2008/layout/HalfCircleOrganizationChart"/>
    <dgm:cxn modelId="{E7D22E79-8337-4FB7-AD1B-348E83541417}" type="presParOf" srcId="{14FAA0A6-6288-4964-B0D6-0EFA5541FE14}" destId="{0F4548D5-C9CD-4351-A7D3-4B559D6184F6}" srcOrd="0" destOrd="0" presId="urn:microsoft.com/office/officeart/2008/layout/HalfCircleOrganizationChart"/>
    <dgm:cxn modelId="{74CC3023-D4E3-4307-BB39-7D84195105BE}" type="presParOf" srcId="{14FAA0A6-6288-4964-B0D6-0EFA5541FE14}" destId="{1767926F-4F46-498A-8282-2E378E7D9FD7}" srcOrd="1" destOrd="0" presId="urn:microsoft.com/office/officeart/2008/layout/HalfCircleOrganizationChart"/>
    <dgm:cxn modelId="{AF108707-9347-4C81-8F70-24A2983CD18D}" type="presParOf" srcId="{1767926F-4F46-498A-8282-2E378E7D9FD7}" destId="{53C7AA63-8F21-4E8E-8EF6-05C3D06E80CE}" srcOrd="0" destOrd="0" presId="urn:microsoft.com/office/officeart/2008/layout/HalfCircleOrganizationChart"/>
    <dgm:cxn modelId="{02594CE1-2F85-416B-9283-3BF14AB23996}" type="presParOf" srcId="{53C7AA63-8F21-4E8E-8EF6-05C3D06E80CE}" destId="{CE31E957-C29C-4029-B178-CE00D805E200}" srcOrd="0" destOrd="0" presId="urn:microsoft.com/office/officeart/2008/layout/HalfCircleOrganizationChart"/>
    <dgm:cxn modelId="{85C96716-8633-4EC6-8129-B7B996A5DA5C}" type="presParOf" srcId="{53C7AA63-8F21-4E8E-8EF6-05C3D06E80CE}" destId="{2A172634-2E2B-4501-8CFD-71274F22D6BE}" srcOrd="1" destOrd="0" presId="urn:microsoft.com/office/officeart/2008/layout/HalfCircleOrganizationChart"/>
    <dgm:cxn modelId="{72E6E90A-3410-42C1-801F-25B5391432D9}" type="presParOf" srcId="{53C7AA63-8F21-4E8E-8EF6-05C3D06E80CE}" destId="{8852B5A4-952D-4C18-A870-D7B346ED85A1}" srcOrd="2" destOrd="0" presId="urn:microsoft.com/office/officeart/2008/layout/HalfCircleOrganizationChart"/>
    <dgm:cxn modelId="{6EAD9EB3-009E-4370-9E26-CFA087607EA4}" type="presParOf" srcId="{53C7AA63-8F21-4E8E-8EF6-05C3D06E80CE}" destId="{F16A70D2-875C-4A0A-A44A-23F979C4EF80}" srcOrd="3" destOrd="0" presId="urn:microsoft.com/office/officeart/2008/layout/HalfCircleOrganizationChart"/>
    <dgm:cxn modelId="{FF6AF31A-A687-4E69-8CF1-A7FECB410381}" type="presParOf" srcId="{1767926F-4F46-498A-8282-2E378E7D9FD7}" destId="{F6DAF2B6-7B5F-433F-BE25-BD231D932395}" srcOrd="1" destOrd="0" presId="urn:microsoft.com/office/officeart/2008/layout/HalfCircleOrganizationChart"/>
    <dgm:cxn modelId="{5412F394-3441-48FA-8CED-53D4A4B806F1}" type="presParOf" srcId="{1767926F-4F46-498A-8282-2E378E7D9FD7}" destId="{F070EF1A-2353-4224-AEAE-7B9035784291}" srcOrd="2" destOrd="0" presId="urn:microsoft.com/office/officeart/2008/layout/HalfCircleOrganizationChart"/>
    <dgm:cxn modelId="{C0BB8634-8A31-4BBC-9AA9-1B0105BE23F6}" type="presParOf" srcId="{46E525A8-C89E-4605-8507-3C42347353DB}" destId="{DEB3199D-75D6-45F7-B91B-8D1747F792CA}" srcOrd="2" destOrd="0" presId="urn:microsoft.com/office/officeart/2008/layout/HalfCircleOrganizationChart"/>
    <dgm:cxn modelId="{4A66AAFC-6A28-400C-BFD3-9AF714F4681B}" type="presParOf" srcId="{BE172D6D-F623-4B11-8709-E88EB6155FDD}" destId="{BF359FC6-C95C-417C-A105-58BB46DFB7B9}" srcOrd="2" destOrd="0" presId="urn:microsoft.com/office/officeart/2008/layout/HalfCircleOrganizationChart"/>
  </dgm:cxnLst>
  <dgm:bg/>
  <dgm:whole>
    <a:ln w="19050">
      <a:solidFill>
        <a:schemeClr val="bg2">
          <a:lumMod val="75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B7258D-D56B-40A6-9DC2-1994866DE409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64D68DE9-90B2-443F-8A9A-5E8ECCE0583F}">
      <dgm:prSet phldrT="[Text]" custT="1"/>
      <dgm:spPr/>
      <dgm:t>
        <a:bodyPr lIns="0" tIns="0" rIns="0" bIns="0"/>
        <a:lstStyle/>
        <a:p>
          <a:r>
            <a:rPr lang="de-DE" sz="2800" b="1" dirty="0" err="1" smtClean="0"/>
            <a:t>IIoT</a:t>
          </a:r>
          <a:r>
            <a:rPr lang="de-DE" sz="2800" b="1" dirty="0" smtClean="0"/>
            <a:t> </a:t>
          </a:r>
        </a:p>
        <a:p>
          <a:r>
            <a:rPr lang="de-DE" sz="2800" b="1" dirty="0" smtClean="0"/>
            <a:t>INITIATIVE</a:t>
          </a:r>
          <a:endParaRPr lang="en-US" sz="2800" b="1" dirty="0"/>
        </a:p>
      </dgm:t>
    </dgm:pt>
    <dgm:pt modelId="{6C1A374F-4F1F-4179-910E-6DFFEF7A97DF}" type="parTrans" cxnId="{7FB41A06-5230-4075-9135-CB301607DCB4}">
      <dgm:prSet/>
      <dgm:spPr/>
      <dgm:t>
        <a:bodyPr/>
        <a:lstStyle/>
        <a:p>
          <a:endParaRPr lang="en-US"/>
        </a:p>
      </dgm:t>
    </dgm:pt>
    <dgm:pt modelId="{32508CB1-FAB5-4340-B234-075F21584D9B}" type="sibTrans" cxnId="{7FB41A06-5230-4075-9135-CB301607DCB4}">
      <dgm:prSet/>
      <dgm:spPr/>
      <dgm:t>
        <a:bodyPr/>
        <a:lstStyle/>
        <a:p>
          <a:endParaRPr lang="en-US"/>
        </a:p>
      </dgm:t>
    </dgm:pt>
    <dgm:pt modelId="{C64A1D59-9AE2-4947-B334-1E04FB1C239E}">
      <dgm:prSet phldrT="[Text]" custT="1"/>
      <dgm:spPr>
        <a:solidFill>
          <a:schemeClr val="bg2">
            <a:lumMod val="7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 lIns="0" tIns="0" rIns="0" bIns="0"/>
        <a:lstStyle/>
        <a:p>
          <a:r>
            <a:rPr lang="de-DE" sz="1500" b="1" dirty="0" smtClean="0">
              <a:solidFill>
                <a:schemeClr val="bg1"/>
              </a:solidFill>
            </a:rPr>
            <a:t>CONCERNS 1</a:t>
          </a:r>
          <a:endParaRPr lang="en-US" sz="1500" b="1" dirty="0">
            <a:solidFill>
              <a:schemeClr val="bg1"/>
            </a:solidFill>
          </a:endParaRPr>
        </a:p>
      </dgm:t>
    </dgm:pt>
    <dgm:pt modelId="{0B27D223-357E-4413-A507-E5D178A9CD59}" type="parTrans" cxnId="{CA158432-ADA5-4E87-8590-114D794F625D}">
      <dgm:prSet/>
      <dgm:spPr/>
      <dgm:t>
        <a:bodyPr/>
        <a:lstStyle/>
        <a:p>
          <a:endParaRPr lang="en-US"/>
        </a:p>
      </dgm:t>
    </dgm:pt>
    <dgm:pt modelId="{3505E018-644F-4E62-828B-27D0DBD6E710}" type="sibTrans" cxnId="{CA158432-ADA5-4E87-8590-114D794F625D}">
      <dgm:prSet/>
      <dgm:spPr/>
      <dgm:t>
        <a:bodyPr/>
        <a:lstStyle/>
        <a:p>
          <a:endParaRPr lang="en-US"/>
        </a:p>
      </dgm:t>
    </dgm:pt>
    <dgm:pt modelId="{84B97496-CD1D-411A-A16B-345363C0AC7E}">
      <dgm:prSet phldrT="[Text]" custT="1"/>
      <dgm:spPr>
        <a:solidFill>
          <a:schemeClr val="bg2">
            <a:lumMod val="75000"/>
          </a:schemeClr>
        </a:solidFill>
      </dgm:spPr>
      <dgm:t>
        <a:bodyPr lIns="0" tIns="0" rIns="0" bIns="0"/>
        <a:lstStyle/>
        <a:p>
          <a:r>
            <a:rPr lang="de-DE" sz="1500" b="1" dirty="0" smtClean="0"/>
            <a:t>CONCERNS 2</a:t>
          </a:r>
          <a:endParaRPr lang="en-US" sz="1500" b="1" dirty="0"/>
        </a:p>
      </dgm:t>
    </dgm:pt>
    <dgm:pt modelId="{4755BBBB-292D-48E2-94AB-18F6543154C6}" type="parTrans" cxnId="{E0320376-C662-487C-9999-CCECD1097AE9}">
      <dgm:prSet/>
      <dgm:spPr/>
      <dgm:t>
        <a:bodyPr/>
        <a:lstStyle/>
        <a:p>
          <a:endParaRPr lang="en-US"/>
        </a:p>
      </dgm:t>
    </dgm:pt>
    <dgm:pt modelId="{8FDE71D5-5FCC-4ECE-A85A-C39E54F8F21B}" type="sibTrans" cxnId="{E0320376-C662-487C-9999-CCECD1097AE9}">
      <dgm:prSet/>
      <dgm:spPr/>
      <dgm:t>
        <a:bodyPr/>
        <a:lstStyle/>
        <a:p>
          <a:endParaRPr lang="en-US"/>
        </a:p>
      </dgm:t>
    </dgm:pt>
    <dgm:pt modelId="{2716DE31-F2B0-4757-97A6-37F7308B215B}">
      <dgm:prSet phldrT="[Text]" custT="1"/>
      <dgm:spPr>
        <a:solidFill>
          <a:srgbClr val="AF99B1"/>
        </a:solidFill>
      </dgm:spPr>
      <dgm:t>
        <a:bodyPr lIns="0" tIns="0" rIns="0" bIns="0"/>
        <a:lstStyle/>
        <a:p>
          <a:r>
            <a:rPr lang="de-DE" sz="1200" b="1" dirty="0" smtClean="0"/>
            <a:t>FRAMEWORK 1</a:t>
          </a:r>
          <a:endParaRPr lang="en-US" sz="1200" b="1" dirty="0"/>
        </a:p>
      </dgm:t>
    </dgm:pt>
    <dgm:pt modelId="{29BFDEBD-E9BE-46FA-938D-C5569F336BC4}" type="parTrans" cxnId="{08254874-DF96-4DF4-B460-648C09E03610}">
      <dgm:prSet/>
      <dgm:spPr/>
      <dgm:t>
        <a:bodyPr/>
        <a:lstStyle/>
        <a:p>
          <a:endParaRPr lang="en-US"/>
        </a:p>
      </dgm:t>
    </dgm:pt>
    <dgm:pt modelId="{6EA337DD-C511-4F69-BBE7-C965E48FA876}" type="sibTrans" cxnId="{08254874-DF96-4DF4-B460-648C09E03610}">
      <dgm:prSet/>
      <dgm:spPr/>
      <dgm:t>
        <a:bodyPr/>
        <a:lstStyle/>
        <a:p>
          <a:endParaRPr lang="en-US"/>
        </a:p>
      </dgm:t>
    </dgm:pt>
    <dgm:pt modelId="{3BDE996C-8DE7-46CE-AE9D-ABED838B78BC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 lIns="0" tIns="0" rIns="0" bIns="0"/>
        <a:lstStyle/>
        <a:p>
          <a:r>
            <a:rPr lang="de-DE" sz="1500" b="1" dirty="0" smtClean="0"/>
            <a:t>STANDARDS 1</a:t>
          </a:r>
          <a:endParaRPr lang="en-US" sz="1500" b="1" dirty="0"/>
        </a:p>
      </dgm:t>
    </dgm:pt>
    <dgm:pt modelId="{0A541E4A-5F16-4A38-8DDF-CA18F4BE421D}" type="parTrans" cxnId="{D6624E62-21C4-436A-9505-4B2541B3403E}">
      <dgm:prSet/>
      <dgm:spPr/>
      <dgm:t>
        <a:bodyPr/>
        <a:lstStyle/>
        <a:p>
          <a:endParaRPr lang="en-US"/>
        </a:p>
      </dgm:t>
    </dgm:pt>
    <dgm:pt modelId="{5405EC22-6984-46F4-9777-E0D04506313A}" type="sibTrans" cxnId="{D6624E62-21C4-436A-9505-4B2541B3403E}">
      <dgm:prSet/>
      <dgm:spPr/>
      <dgm:t>
        <a:bodyPr/>
        <a:lstStyle/>
        <a:p>
          <a:endParaRPr lang="en-US"/>
        </a:p>
      </dgm:t>
    </dgm:pt>
    <dgm:pt modelId="{F281E2F9-20EC-4785-A4E4-858B0E2D6423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 lIns="0" tIns="0" rIns="0" bIns="0"/>
        <a:lstStyle/>
        <a:p>
          <a:r>
            <a:rPr lang="de-DE" sz="1500" b="1" dirty="0" smtClean="0"/>
            <a:t>STANDARDS 2</a:t>
          </a:r>
          <a:endParaRPr lang="en-US" sz="1500" b="1" dirty="0"/>
        </a:p>
      </dgm:t>
    </dgm:pt>
    <dgm:pt modelId="{00018E13-3E89-494A-B5B3-13442E7BE243}" type="parTrans" cxnId="{D9887E36-5A4F-44DF-89C2-7954911EE249}">
      <dgm:prSet/>
      <dgm:spPr/>
      <dgm:t>
        <a:bodyPr/>
        <a:lstStyle/>
        <a:p>
          <a:endParaRPr lang="en-US"/>
        </a:p>
      </dgm:t>
    </dgm:pt>
    <dgm:pt modelId="{91C0FA0D-5E44-4D3E-A21C-1EC16E2C9A78}" type="sibTrans" cxnId="{D9887E36-5A4F-44DF-89C2-7954911EE249}">
      <dgm:prSet/>
      <dgm:spPr/>
      <dgm:t>
        <a:bodyPr/>
        <a:lstStyle/>
        <a:p>
          <a:endParaRPr lang="en-US"/>
        </a:p>
      </dgm:t>
    </dgm:pt>
    <dgm:pt modelId="{0F843CD1-29C8-40DF-9D25-0670E6F67AA6}" type="pres">
      <dgm:prSet presAssocID="{60B7258D-D56B-40A6-9DC2-1994866DE409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1E30EB00-1F86-43F2-9670-2CBCAA47AC1E}" type="pres">
      <dgm:prSet presAssocID="{64D68DE9-90B2-443F-8A9A-5E8ECCE0583F}" presName="Parent" presStyleLbl="node0" presStyleIdx="0" presStyleCnt="1" custScaleX="111618" custScaleY="111599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619FCBF5-3DFD-4FA0-A73D-C79975ED95A8}" type="pres">
      <dgm:prSet presAssocID="{64D68DE9-90B2-443F-8A9A-5E8ECCE0583F}" presName="Accent2" presStyleLbl="node1" presStyleIdx="0" presStyleCnt="19"/>
      <dgm:spPr>
        <a:solidFill>
          <a:schemeClr val="tx2">
            <a:lumMod val="60000"/>
            <a:lumOff val="40000"/>
          </a:schemeClr>
        </a:solidFill>
      </dgm:spPr>
    </dgm:pt>
    <dgm:pt modelId="{3C70D14F-152F-45DD-A2AA-C2BEF3D28CD4}" type="pres">
      <dgm:prSet presAssocID="{64D68DE9-90B2-443F-8A9A-5E8ECCE0583F}" presName="Accent3" presStyleLbl="node1" presStyleIdx="1" presStyleCnt="19"/>
      <dgm:spPr/>
    </dgm:pt>
    <dgm:pt modelId="{EC7501CE-2114-40F7-9CAC-3A2B35BF6277}" type="pres">
      <dgm:prSet presAssocID="{64D68DE9-90B2-443F-8A9A-5E8ECCE0583F}" presName="Accent4" presStyleLbl="node1" presStyleIdx="2" presStyleCnt="19"/>
      <dgm:spPr/>
    </dgm:pt>
    <dgm:pt modelId="{4E601771-49E0-406D-811F-D53197267E42}" type="pres">
      <dgm:prSet presAssocID="{64D68DE9-90B2-443F-8A9A-5E8ECCE0583F}" presName="Accent5" presStyleLbl="node1" presStyleIdx="3" presStyleCnt="19"/>
      <dgm:spPr>
        <a:solidFill>
          <a:schemeClr val="tx2">
            <a:lumMod val="60000"/>
            <a:lumOff val="40000"/>
          </a:schemeClr>
        </a:solidFill>
      </dgm:spPr>
    </dgm:pt>
    <dgm:pt modelId="{7A33D2BC-42B7-4CE8-B474-CB4739760D41}" type="pres">
      <dgm:prSet presAssocID="{64D68DE9-90B2-443F-8A9A-5E8ECCE0583F}" presName="Accent6" presStyleLbl="node1" presStyleIdx="4" presStyleCnt="19"/>
      <dgm:spPr/>
    </dgm:pt>
    <dgm:pt modelId="{E8F4A428-FEC7-48AD-878F-56CA22ABE85C}" type="pres">
      <dgm:prSet presAssocID="{C64A1D59-9AE2-4947-B334-1E04FB1C239E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E43172E-874A-4D46-9AA0-FDEBB3DAEB9B}" type="pres">
      <dgm:prSet presAssocID="{C64A1D59-9AE2-4947-B334-1E04FB1C239E}" presName="Accent7" presStyleCnt="0"/>
      <dgm:spPr/>
    </dgm:pt>
    <dgm:pt modelId="{941D2CA6-C70E-47AF-BCFD-D8B23F16C562}" type="pres">
      <dgm:prSet presAssocID="{C64A1D59-9AE2-4947-B334-1E04FB1C239E}" presName="AccentHold1" presStyleLbl="node1" presStyleIdx="6" presStyleCnt="19"/>
      <dgm:spPr>
        <a:solidFill>
          <a:srgbClr val="AF99B1"/>
        </a:solidFill>
      </dgm:spPr>
    </dgm:pt>
    <dgm:pt modelId="{36F17485-CAD4-46D6-B91B-4678CD298B9D}" type="pres">
      <dgm:prSet presAssocID="{C64A1D59-9AE2-4947-B334-1E04FB1C239E}" presName="Accent8" presStyleCnt="0"/>
      <dgm:spPr/>
    </dgm:pt>
    <dgm:pt modelId="{3F34A219-2444-413B-8B5E-ED06056CE00A}" type="pres">
      <dgm:prSet presAssocID="{C64A1D59-9AE2-4947-B334-1E04FB1C239E}" presName="AccentHold2" presStyleLbl="node1" presStyleIdx="7" presStyleCnt="19"/>
      <dgm:spPr/>
    </dgm:pt>
    <dgm:pt modelId="{4A19A116-2650-493E-AF73-EC811428C105}" type="pres">
      <dgm:prSet presAssocID="{84B97496-CD1D-411A-A16B-345363C0AC7E}" presName="Child2" presStyleLbl="node1" presStyleIdx="8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B03D131-4D84-492F-9B92-E0503C89D315}" type="pres">
      <dgm:prSet presAssocID="{84B97496-CD1D-411A-A16B-345363C0AC7E}" presName="Accent9" presStyleCnt="0"/>
      <dgm:spPr/>
    </dgm:pt>
    <dgm:pt modelId="{0706CB8E-5875-4816-BEC1-5D6FA50CC87F}" type="pres">
      <dgm:prSet presAssocID="{84B97496-CD1D-411A-A16B-345363C0AC7E}" presName="AccentHold1" presStyleLbl="node1" presStyleIdx="9" presStyleCnt="19"/>
      <dgm:spPr>
        <a:solidFill>
          <a:srgbClr val="AF99B1"/>
        </a:solidFill>
      </dgm:spPr>
    </dgm:pt>
    <dgm:pt modelId="{F7BCD09B-E82F-4433-A02E-8C2161C43855}" type="pres">
      <dgm:prSet presAssocID="{84B97496-CD1D-411A-A16B-345363C0AC7E}" presName="Accent10" presStyleCnt="0"/>
      <dgm:spPr/>
    </dgm:pt>
    <dgm:pt modelId="{A7C8FE30-DD42-432F-A7CA-B8B2F679A7F2}" type="pres">
      <dgm:prSet presAssocID="{84B97496-CD1D-411A-A16B-345363C0AC7E}" presName="AccentHold2" presStyleLbl="node1" presStyleIdx="10" presStyleCnt="19"/>
      <dgm:spPr/>
    </dgm:pt>
    <dgm:pt modelId="{6B628C11-F7F0-4400-BF8C-E022DBAB0D6B}" type="pres">
      <dgm:prSet presAssocID="{84B97496-CD1D-411A-A16B-345363C0AC7E}" presName="Accent11" presStyleCnt="0"/>
      <dgm:spPr/>
    </dgm:pt>
    <dgm:pt modelId="{E70AA647-FBCD-4712-8D87-058176E5993E}" type="pres">
      <dgm:prSet presAssocID="{84B97496-CD1D-411A-A16B-345363C0AC7E}" presName="AccentHold3" presStyleLbl="node1" presStyleIdx="11" presStyleCnt="19"/>
      <dgm:spPr/>
    </dgm:pt>
    <dgm:pt modelId="{758466DC-CAE4-488F-B37E-FBBA03AFA082}" type="pres">
      <dgm:prSet presAssocID="{2716DE31-F2B0-4757-97A6-37F7308B215B}" presName="Child3" presStyleLbl="node1" presStyleIdx="12" presStyleCnt="19" custLinFactNeighborX="-90812" custLinFactNeighborY="1278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A5B3053-9B34-4C9A-941D-42A0D5E6E420}" type="pres">
      <dgm:prSet presAssocID="{2716DE31-F2B0-4757-97A6-37F7308B215B}" presName="Accent12" presStyleCnt="0"/>
      <dgm:spPr/>
    </dgm:pt>
    <dgm:pt modelId="{E2DA565A-E458-4E0D-BDB6-DE7941C23959}" type="pres">
      <dgm:prSet presAssocID="{2716DE31-F2B0-4757-97A6-37F7308B215B}" presName="AccentHold1" presStyleLbl="node1" presStyleIdx="13" presStyleCnt="19"/>
      <dgm:spPr/>
    </dgm:pt>
    <dgm:pt modelId="{B750089F-38E2-4701-880D-2F620C4A7BE8}" type="pres">
      <dgm:prSet presAssocID="{3BDE996C-8DE7-46CE-AE9D-ABED838B78BC}" presName="Child4" presStyleLbl="node1" presStyleIdx="14" presStyleCnt="19" custScaleX="116826" custScaleY="116812" custLinFactNeighborX="322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9FB352F-CFF5-4257-822A-97B9460B8FFF}" type="pres">
      <dgm:prSet presAssocID="{3BDE996C-8DE7-46CE-AE9D-ABED838B78BC}" presName="Accent13" presStyleCnt="0"/>
      <dgm:spPr/>
    </dgm:pt>
    <dgm:pt modelId="{BFFA8B1D-8DF2-4345-9111-AC301CEC27B4}" type="pres">
      <dgm:prSet presAssocID="{3BDE996C-8DE7-46CE-AE9D-ABED838B78BC}" presName="AccentHold1" presStyleLbl="node1" presStyleIdx="15" presStyleCnt="19"/>
      <dgm:spPr/>
    </dgm:pt>
    <dgm:pt modelId="{B8942476-772D-4C36-8D03-ABEFBB710EAD}" type="pres">
      <dgm:prSet presAssocID="{F281E2F9-20EC-4785-A4E4-858B0E2D6423}" presName="Child5" presStyleLbl="node1" presStyleIdx="16" presStyleCnt="19" custScaleX="112682" custScaleY="10808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4C5F45F-5F11-4A10-B27A-BF639AC2D846}" type="pres">
      <dgm:prSet presAssocID="{F281E2F9-20EC-4785-A4E4-858B0E2D6423}" presName="Accent15" presStyleCnt="0"/>
      <dgm:spPr/>
    </dgm:pt>
    <dgm:pt modelId="{64B70EEB-82D0-410E-87EB-06FB67916DF5}" type="pres">
      <dgm:prSet presAssocID="{F281E2F9-20EC-4785-A4E4-858B0E2D6423}" presName="AccentHold2" presStyleLbl="node1" presStyleIdx="17" presStyleCnt="19"/>
      <dgm:spPr/>
    </dgm:pt>
    <dgm:pt modelId="{54492C98-AC5D-4F18-89D5-1D07F7E210B5}" type="pres">
      <dgm:prSet presAssocID="{F281E2F9-20EC-4785-A4E4-858B0E2D6423}" presName="Accent16" presStyleCnt="0"/>
      <dgm:spPr/>
    </dgm:pt>
    <dgm:pt modelId="{20AA50C2-743C-4F47-846E-CE241DED4EBC}" type="pres">
      <dgm:prSet presAssocID="{F281E2F9-20EC-4785-A4E4-858B0E2D6423}" presName="AccentHold3" presStyleLbl="node1" presStyleIdx="18" presStyleCnt="19"/>
      <dgm:spPr/>
    </dgm:pt>
  </dgm:ptLst>
  <dgm:cxnLst>
    <dgm:cxn modelId="{5DA453D4-2BB9-4F56-8E91-E8CC21E8E401}" type="presOf" srcId="{C64A1D59-9AE2-4947-B334-1E04FB1C239E}" destId="{E8F4A428-FEC7-48AD-878F-56CA22ABE85C}" srcOrd="0" destOrd="0" presId="urn:microsoft.com/office/officeart/2009/3/layout/CircleRelationship"/>
    <dgm:cxn modelId="{7FB41A06-5230-4075-9135-CB301607DCB4}" srcId="{60B7258D-D56B-40A6-9DC2-1994866DE409}" destId="{64D68DE9-90B2-443F-8A9A-5E8ECCE0583F}" srcOrd="0" destOrd="0" parTransId="{6C1A374F-4F1F-4179-910E-6DFFEF7A97DF}" sibTransId="{32508CB1-FAB5-4340-B234-075F21584D9B}"/>
    <dgm:cxn modelId="{10A89CCB-1B33-4356-9353-09E9990206C6}" type="presOf" srcId="{2716DE31-F2B0-4757-97A6-37F7308B215B}" destId="{758466DC-CAE4-488F-B37E-FBBA03AFA082}" srcOrd="0" destOrd="0" presId="urn:microsoft.com/office/officeart/2009/3/layout/CircleRelationship"/>
    <dgm:cxn modelId="{5FF7D7AB-7CD1-40DB-A086-84AFE75ACECB}" type="presOf" srcId="{64D68DE9-90B2-443F-8A9A-5E8ECCE0583F}" destId="{1E30EB00-1F86-43F2-9670-2CBCAA47AC1E}" srcOrd="0" destOrd="0" presId="urn:microsoft.com/office/officeart/2009/3/layout/CircleRelationship"/>
    <dgm:cxn modelId="{08254874-DF96-4DF4-B460-648C09E03610}" srcId="{64D68DE9-90B2-443F-8A9A-5E8ECCE0583F}" destId="{2716DE31-F2B0-4757-97A6-37F7308B215B}" srcOrd="2" destOrd="0" parTransId="{29BFDEBD-E9BE-46FA-938D-C5569F336BC4}" sibTransId="{6EA337DD-C511-4F69-BBE7-C965E48FA876}"/>
    <dgm:cxn modelId="{CA158432-ADA5-4E87-8590-114D794F625D}" srcId="{64D68DE9-90B2-443F-8A9A-5E8ECCE0583F}" destId="{C64A1D59-9AE2-4947-B334-1E04FB1C239E}" srcOrd="0" destOrd="0" parTransId="{0B27D223-357E-4413-A507-E5D178A9CD59}" sibTransId="{3505E018-644F-4E62-828B-27D0DBD6E710}"/>
    <dgm:cxn modelId="{B6292F9E-DC28-4DD5-8837-81D6C96EA185}" type="presOf" srcId="{60B7258D-D56B-40A6-9DC2-1994866DE409}" destId="{0F843CD1-29C8-40DF-9D25-0670E6F67AA6}" srcOrd="0" destOrd="0" presId="urn:microsoft.com/office/officeart/2009/3/layout/CircleRelationship"/>
    <dgm:cxn modelId="{E2DEA33E-9B41-46D6-8B18-F80CFAAD31B7}" type="presOf" srcId="{3BDE996C-8DE7-46CE-AE9D-ABED838B78BC}" destId="{B750089F-38E2-4701-880D-2F620C4A7BE8}" srcOrd="0" destOrd="0" presId="urn:microsoft.com/office/officeart/2009/3/layout/CircleRelationship"/>
    <dgm:cxn modelId="{1D290B71-D45A-4E81-893B-1F01B7D944B4}" type="presOf" srcId="{84B97496-CD1D-411A-A16B-345363C0AC7E}" destId="{4A19A116-2650-493E-AF73-EC811428C105}" srcOrd="0" destOrd="0" presId="urn:microsoft.com/office/officeart/2009/3/layout/CircleRelationship"/>
    <dgm:cxn modelId="{E0320376-C662-487C-9999-CCECD1097AE9}" srcId="{64D68DE9-90B2-443F-8A9A-5E8ECCE0583F}" destId="{84B97496-CD1D-411A-A16B-345363C0AC7E}" srcOrd="1" destOrd="0" parTransId="{4755BBBB-292D-48E2-94AB-18F6543154C6}" sibTransId="{8FDE71D5-5FCC-4ECE-A85A-C39E54F8F21B}"/>
    <dgm:cxn modelId="{D9887E36-5A4F-44DF-89C2-7954911EE249}" srcId="{64D68DE9-90B2-443F-8A9A-5E8ECCE0583F}" destId="{F281E2F9-20EC-4785-A4E4-858B0E2D6423}" srcOrd="4" destOrd="0" parTransId="{00018E13-3E89-494A-B5B3-13442E7BE243}" sibTransId="{91C0FA0D-5E44-4D3E-A21C-1EC16E2C9A78}"/>
    <dgm:cxn modelId="{D6624E62-21C4-436A-9505-4B2541B3403E}" srcId="{64D68DE9-90B2-443F-8A9A-5E8ECCE0583F}" destId="{3BDE996C-8DE7-46CE-AE9D-ABED838B78BC}" srcOrd="3" destOrd="0" parTransId="{0A541E4A-5F16-4A38-8DDF-CA18F4BE421D}" sibTransId="{5405EC22-6984-46F4-9777-E0D04506313A}"/>
    <dgm:cxn modelId="{6D7D8043-E95F-46EC-BF26-E3FF8F2994E7}" type="presOf" srcId="{F281E2F9-20EC-4785-A4E4-858B0E2D6423}" destId="{B8942476-772D-4C36-8D03-ABEFBB710EAD}" srcOrd="0" destOrd="0" presId="urn:microsoft.com/office/officeart/2009/3/layout/CircleRelationship"/>
    <dgm:cxn modelId="{EC852E3F-9C7D-45BD-AB37-1B3EBEF45E45}" type="presParOf" srcId="{0F843CD1-29C8-40DF-9D25-0670E6F67AA6}" destId="{1E30EB00-1F86-43F2-9670-2CBCAA47AC1E}" srcOrd="0" destOrd="0" presId="urn:microsoft.com/office/officeart/2009/3/layout/CircleRelationship"/>
    <dgm:cxn modelId="{9D04422D-BA05-4C8D-877B-A030CCB5DC62}" type="presParOf" srcId="{0F843CD1-29C8-40DF-9D25-0670E6F67AA6}" destId="{619FCBF5-3DFD-4FA0-A73D-C79975ED95A8}" srcOrd="1" destOrd="0" presId="urn:microsoft.com/office/officeart/2009/3/layout/CircleRelationship"/>
    <dgm:cxn modelId="{FA4EF14E-5AC5-495C-8A86-6E5161AAB243}" type="presParOf" srcId="{0F843CD1-29C8-40DF-9D25-0670E6F67AA6}" destId="{3C70D14F-152F-45DD-A2AA-C2BEF3D28CD4}" srcOrd="2" destOrd="0" presId="urn:microsoft.com/office/officeart/2009/3/layout/CircleRelationship"/>
    <dgm:cxn modelId="{14F4714F-44FA-4B2F-B006-C8384AB99A57}" type="presParOf" srcId="{0F843CD1-29C8-40DF-9D25-0670E6F67AA6}" destId="{EC7501CE-2114-40F7-9CAC-3A2B35BF6277}" srcOrd="3" destOrd="0" presId="urn:microsoft.com/office/officeart/2009/3/layout/CircleRelationship"/>
    <dgm:cxn modelId="{6945DC03-9043-4AA4-AF0C-14948A56D110}" type="presParOf" srcId="{0F843CD1-29C8-40DF-9D25-0670E6F67AA6}" destId="{4E601771-49E0-406D-811F-D53197267E42}" srcOrd="4" destOrd="0" presId="urn:microsoft.com/office/officeart/2009/3/layout/CircleRelationship"/>
    <dgm:cxn modelId="{86D57327-FF10-4F54-B51A-CA7703B61ED4}" type="presParOf" srcId="{0F843CD1-29C8-40DF-9D25-0670E6F67AA6}" destId="{7A33D2BC-42B7-4CE8-B474-CB4739760D41}" srcOrd="5" destOrd="0" presId="urn:microsoft.com/office/officeart/2009/3/layout/CircleRelationship"/>
    <dgm:cxn modelId="{6E942BC6-0B66-4A35-B607-FF495B4D5374}" type="presParOf" srcId="{0F843CD1-29C8-40DF-9D25-0670E6F67AA6}" destId="{E8F4A428-FEC7-48AD-878F-56CA22ABE85C}" srcOrd="6" destOrd="0" presId="urn:microsoft.com/office/officeart/2009/3/layout/CircleRelationship"/>
    <dgm:cxn modelId="{5D5C650B-DFA0-450A-A998-58BCF9D0C641}" type="presParOf" srcId="{0F843CD1-29C8-40DF-9D25-0670E6F67AA6}" destId="{6E43172E-874A-4D46-9AA0-FDEBB3DAEB9B}" srcOrd="7" destOrd="0" presId="urn:microsoft.com/office/officeart/2009/3/layout/CircleRelationship"/>
    <dgm:cxn modelId="{64BFC47F-3FF5-460C-A3E5-372F5C552245}" type="presParOf" srcId="{6E43172E-874A-4D46-9AA0-FDEBB3DAEB9B}" destId="{941D2CA6-C70E-47AF-BCFD-D8B23F16C562}" srcOrd="0" destOrd="0" presId="urn:microsoft.com/office/officeart/2009/3/layout/CircleRelationship"/>
    <dgm:cxn modelId="{6A399E01-9855-4B57-9DB6-1D5F64EF4DD0}" type="presParOf" srcId="{0F843CD1-29C8-40DF-9D25-0670E6F67AA6}" destId="{36F17485-CAD4-46D6-B91B-4678CD298B9D}" srcOrd="8" destOrd="0" presId="urn:microsoft.com/office/officeart/2009/3/layout/CircleRelationship"/>
    <dgm:cxn modelId="{C09AEFC1-5A20-438A-A424-2C69646228EA}" type="presParOf" srcId="{36F17485-CAD4-46D6-B91B-4678CD298B9D}" destId="{3F34A219-2444-413B-8B5E-ED06056CE00A}" srcOrd="0" destOrd="0" presId="urn:microsoft.com/office/officeart/2009/3/layout/CircleRelationship"/>
    <dgm:cxn modelId="{51614B6B-EA7B-4E0B-A1E7-BB9D682BA7A7}" type="presParOf" srcId="{0F843CD1-29C8-40DF-9D25-0670E6F67AA6}" destId="{4A19A116-2650-493E-AF73-EC811428C105}" srcOrd="9" destOrd="0" presId="urn:microsoft.com/office/officeart/2009/3/layout/CircleRelationship"/>
    <dgm:cxn modelId="{749BBD1A-E925-4378-BAD1-5B80E3EF422E}" type="presParOf" srcId="{0F843CD1-29C8-40DF-9D25-0670E6F67AA6}" destId="{BB03D131-4D84-492F-9B92-E0503C89D315}" srcOrd="10" destOrd="0" presId="urn:microsoft.com/office/officeart/2009/3/layout/CircleRelationship"/>
    <dgm:cxn modelId="{77E5A39D-D8CC-4287-AA76-23A923E37BD7}" type="presParOf" srcId="{BB03D131-4D84-492F-9B92-E0503C89D315}" destId="{0706CB8E-5875-4816-BEC1-5D6FA50CC87F}" srcOrd="0" destOrd="0" presId="urn:microsoft.com/office/officeart/2009/3/layout/CircleRelationship"/>
    <dgm:cxn modelId="{F53E4B74-C2A2-4738-939A-E45D902F7031}" type="presParOf" srcId="{0F843CD1-29C8-40DF-9D25-0670E6F67AA6}" destId="{F7BCD09B-E82F-4433-A02E-8C2161C43855}" srcOrd="11" destOrd="0" presId="urn:microsoft.com/office/officeart/2009/3/layout/CircleRelationship"/>
    <dgm:cxn modelId="{EB2D4EFC-0988-4C2D-B9C9-C4A80E92E2AB}" type="presParOf" srcId="{F7BCD09B-E82F-4433-A02E-8C2161C43855}" destId="{A7C8FE30-DD42-432F-A7CA-B8B2F679A7F2}" srcOrd="0" destOrd="0" presId="urn:microsoft.com/office/officeart/2009/3/layout/CircleRelationship"/>
    <dgm:cxn modelId="{C8393B82-49A9-4056-8CDB-72D927C146AE}" type="presParOf" srcId="{0F843CD1-29C8-40DF-9D25-0670E6F67AA6}" destId="{6B628C11-F7F0-4400-BF8C-E022DBAB0D6B}" srcOrd="12" destOrd="0" presId="urn:microsoft.com/office/officeart/2009/3/layout/CircleRelationship"/>
    <dgm:cxn modelId="{7195B1BD-1AF1-4DA2-AA7B-292AB50303A5}" type="presParOf" srcId="{6B628C11-F7F0-4400-BF8C-E022DBAB0D6B}" destId="{E70AA647-FBCD-4712-8D87-058176E5993E}" srcOrd="0" destOrd="0" presId="urn:microsoft.com/office/officeart/2009/3/layout/CircleRelationship"/>
    <dgm:cxn modelId="{DBB6B6F3-D09E-4086-A4BB-B145ED372913}" type="presParOf" srcId="{0F843CD1-29C8-40DF-9D25-0670E6F67AA6}" destId="{758466DC-CAE4-488F-B37E-FBBA03AFA082}" srcOrd="13" destOrd="0" presId="urn:microsoft.com/office/officeart/2009/3/layout/CircleRelationship"/>
    <dgm:cxn modelId="{A12D0651-EF27-49D3-9473-27890A4624F1}" type="presParOf" srcId="{0F843CD1-29C8-40DF-9D25-0670E6F67AA6}" destId="{BA5B3053-9B34-4C9A-941D-42A0D5E6E420}" srcOrd="14" destOrd="0" presId="urn:microsoft.com/office/officeart/2009/3/layout/CircleRelationship"/>
    <dgm:cxn modelId="{8EE25CD3-948C-4E93-B717-C4664E51B2AE}" type="presParOf" srcId="{BA5B3053-9B34-4C9A-941D-42A0D5E6E420}" destId="{E2DA565A-E458-4E0D-BDB6-DE7941C23959}" srcOrd="0" destOrd="0" presId="urn:microsoft.com/office/officeart/2009/3/layout/CircleRelationship"/>
    <dgm:cxn modelId="{9DF5851C-B06F-4FCB-BE8D-1F4BDD9A3945}" type="presParOf" srcId="{0F843CD1-29C8-40DF-9D25-0670E6F67AA6}" destId="{B750089F-38E2-4701-880D-2F620C4A7BE8}" srcOrd="15" destOrd="0" presId="urn:microsoft.com/office/officeart/2009/3/layout/CircleRelationship"/>
    <dgm:cxn modelId="{ED45F3B9-37B2-4E76-A912-49D68277DF00}" type="presParOf" srcId="{0F843CD1-29C8-40DF-9D25-0670E6F67AA6}" destId="{F9FB352F-CFF5-4257-822A-97B9460B8FFF}" srcOrd="16" destOrd="0" presId="urn:microsoft.com/office/officeart/2009/3/layout/CircleRelationship"/>
    <dgm:cxn modelId="{E4C53C67-BBAA-464E-816A-DD3C6F1516E0}" type="presParOf" srcId="{F9FB352F-CFF5-4257-822A-97B9460B8FFF}" destId="{BFFA8B1D-8DF2-4345-9111-AC301CEC27B4}" srcOrd="0" destOrd="0" presId="urn:microsoft.com/office/officeart/2009/3/layout/CircleRelationship"/>
    <dgm:cxn modelId="{C96F84E5-C91D-4104-B6D2-ED84BE630375}" type="presParOf" srcId="{0F843CD1-29C8-40DF-9D25-0670E6F67AA6}" destId="{B8942476-772D-4C36-8D03-ABEFBB710EAD}" srcOrd="17" destOrd="0" presId="urn:microsoft.com/office/officeart/2009/3/layout/CircleRelationship"/>
    <dgm:cxn modelId="{E1719A80-9A3F-4302-9CD3-B3910A62DE8B}" type="presParOf" srcId="{0F843CD1-29C8-40DF-9D25-0670E6F67AA6}" destId="{E4C5F45F-5F11-4A10-B27A-BF639AC2D846}" srcOrd="18" destOrd="0" presId="urn:microsoft.com/office/officeart/2009/3/layout/CircleRelationship"/>
    <dgm:cxn modelId="{7BE14561-3A69-4BF3-94AB-0C264BE5D805}" type="presParOf" srcId="{E4C5F45F-5F11-4A10-B27A-BF639AC2D846}" destId="{64B70EEB-82D0-410E-87EB-06FB67916DF5}" srcOrd="0" destOrd="0" presId="urn:microsoft.com/office/officeart/2009/3/layout/CircleRelationship"/>
    <dgm:cxn modelId="{1C210EE6-D22C-46F7-853C-FAF7A7985926}" type="presParOf" srcId="{0F843CD1-29C8-40DF-9D25-0670E6F67AA6}" destId="{54492C98-AC5D-4F18-89D5-1D07F7E210B5}" srcOrd="19" destOrd="0" presId="urn:microsoft.com/office/officeart/2009/3/layout/CircleRelationship"/>
    <dgm:cxn modelId="{D2C03A70-F771-4310-93AE-296F80DA7ABB}" type="presParOf" srcId="{54492C98-AC5D-4F18-89D5-1D07F7E210B5}" destId="{20AA50C2-743C-4F47-846E-CE241DED4EB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53DBD-99E6-419E-89D6-1127240734ED}">
      <dsp:nvSpPr>
        <dsp:cNvPr id="0" name=""/>
        <dsp:cNvSpPr/>
      </dsp:nvSpPr>
      <dsp:spPr>
        <a:xfrm>
          <a:off x="613" y="0"/>
          <a:ext cx="2638883" cy="1939597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Management</a:t>
          </a:r>
          <a:endParaRPr lang="en-US" sz="2100" kern="1200" dirty="0"/>
        </a:p>
      </dsp:txBody>
      <dsp:txXfrm rot="16200000">
        <a:off x="-530733" y="531346"/>
        <a:ext cx="1590469" cy="527776"/>
      </dsp:txXfrm>
    </dsp:sp>
    <dsp:sp modelId="{86F8B57F-D500-430F-848B-61680217BC74}">
      <dsp:nvSpPr>
        <dsp:cNvPr id="0" name=""/>
        <dsp:cNvSpPr/>
      </dsp:nvSpPr>
      <dsp:spPr>
        <a:xfrm>
          <a:off x="528390" y="0"/>
          <a:ext cx="1965968" cy="1939597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noProof="0" dirty="0" smtClean="0"/>
            <a:t>Information on status of assembly line and current order which is used for better planning and optimize operational cost</a:t>
          </a:r>
          <a:endParaRPr lang="en-US" sz="1600" kern="1200" noProof="0" dirty="0"/>
        </a:p>
      </dsp:txBody>
      <dsp:txXfrm>
        <a:off x="528390" y="0"/>
        <a:ext cx="1965968" cy="1939597"/>
      </dsp:txXfrm>
    </dsp:sp>
    <dsp:sp modelId="{13DB5053-C07A-4B31-BD77-319B8D8D1993}">
      <dsp:nvSpPr>
        <dsp:cNvPr id="0" name=""/>
        <dsp:cNvSpPr/>
      </dsp:nvSpPr>
      <dsp:spPr>
        <a:xfrm>
          <a:off x="2731858" y="0"/>
          <a:ext cx="2638883" cy="1939597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	R&amp;D</a:t>
          </a:r>
          <a:endParaRPr lang="en-US" sz="2100" kern="1200" dirty="0"/>
        </a:p>
      </dsp:txBody>
      <dsp:txXfrm rot="16200000">
        <a:off x="2200511" y="531346"/>
        <a:ext cx="1590469" cy="527776"/>
      </dsp:txXfrm>
    </dsp:sp>
    <dsp:sp modelId="{2C79EDE0-8B6F-4AA1-AB9D-DB5F6FA668C8}">
      <dsp:nvSpPr>
        <dsp:cNvPr id="0" name=""/>
        <dsp:cNvSpPr/>
      </dsp:nvSpPr>
      <dsp:spPr>
        <a:xfrm rot="5400000">
          <a:off x="2602475" y="1465480"/>
          <a:ext cx="285153" cy="395832"/>
        </a:xfrm>
        <a:prstGeom prst="flowChartExtra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B73F0-D0F9-4531-8DC1-4BA915377CCA}">
      <dsp:nvSpPr>
        <dsp:cNvPr id="0" name=""/>
        <dsp:cNvSpPr/>
      </dsp:nvSpPr>
      <dsp:spPr>
        <a:xfrm>
          <a:off x="3259634" y="0"/>
          <a:ext cx="1965968" cy="1939597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noProof="0" dirty="0" smtClean="0"/>
            <a:t>Operation and service information from field is used to analyze deterioration rate of the equipment which </a:t>
          </a:r>
          <a:r>
            <a:rPr lang="en-US" sz="1600" kern="1200" noProof="0" dirty="0" smtClean="0"/>
            <a:t>is in </a:t>
          </a:r>
          <a:r>
            <a:rPr lang="en-US" sz="1600" kern="1200" noProof="0" dirty="0" smtClean="0"/>
            <a:t>turn used for reengineering and future design</a:t>
          </a:r>
          <a:endParaRPr lang="en-US" sz="1600" kern="1200" noProof="0" dirty="0"/>
        </a:p>
      </dsp:txBody>
      <dsp:txXfrm>
        <a:off x="3259634" y="0"/>
        <a:ext cx="1965968" cy="1939597"/>
      </dsp:txXfrm>
    </dsp:sp>
    <dsp:sp modelId="{9C95E8FA-8487-4420-AB5D-9F70E7943894}">
      <dsp:nvSpPr>
        <dsp:cNvPr id="0" name=""/>
        <dsp:cNvSpPr/>
      </dsp:nvSpPr>
      <dsp:spPr>
        <a:xfrm>
          <a:off x="5463102" y="0"/>
          <a:ext cx="2638883" cy="1939597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Field Service</a:t>
          </a:r>
          <a:endParaRPr lang="en-US" sz="2100" kern="1200" dirty="0"/>
        </a:p>
      </dsp:txBody>
      <dsp:txXfrm rot="16200000">
        <a:off x="4931756" y="531346"/>
        <a:ext cx="1590469" cy="527776"/>
      </dsp:txXfrm>
    </dsp:sp>
    <dsp:sp modelId="{F7E63ABF-0CEE-42BF-9214-EBDCE0BFAAAC}">
      <dsp:nvSpPr>
        <dsp:cNvPr id="0" name=""/>
        <dsp:cNvSpPr/>
      </dsp:nvSpPr>
      <dsp:spPr>
        <a:xfrm rot="5400000">
          <a:off x="5333720" y="1465480"/>
          <a:ext cx="285153" cy="395832"/>
        </a:xfrm>
        <a:prstGeom prst="flowChartExtra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F4F385-9A4A-4826-8C05-25D6B6B8F12B}">
      <dsp:nvSpPr>
        <dsp:cNvPr id="0" name=""/>
        <dsp:cNvSpPr/>
      </dsp:nvSpPr>
      <dsp:spPr>
        <a:xfrm>
          <a:off x="5990879" y="0"/>
          <a:ext cx="1965968" cy="1939597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noProof="0" dirty="0" smtClean="0"/>
            <a:t>Operational information from field is used for alerting and suggesting predictive based maintenance to minimize failure and service cost</a:t>
          </a:r>
          <a:endParaRPr lang="en-US" sz="1600" kern="1200" noProof="0" dirty="0"/>
        </a:p>
      </dsp:txBody>
      <dsp:txXfrm>
        <a:off x="5990879" y="0"/>
        <a:ext cx="1965968" cy="19395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C5B2-9B11-467A-A5D1-4E431F1694B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79E4-379E-472A-8B26-723679834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0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C5B2-9B11-467A-A5D1-4E431F1694B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79E4-379E-472A-8B26-723679834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5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C5B2-9B11-467A-A5D1-4E431F1694B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79E4-379E-472A-8B26-723679834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4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C5B2-9B11-467A-A5D1-4E431F1694B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79E4-379E-472A-8B26-723679834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0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C5B2-9B11-467A-A5D1-4E431F1694B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79E4-379E-472A-8B26-723679834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1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C5B2-9B11-467A-A5D1-4E431F1694B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79E4-379E-472A-8B26-723679834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5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C5B2-9B11-467A-A5D1-4E431F1694B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79E4-379E-472A-8B26-723679834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1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C5B2-9B11-467A-A5D1-4E431F1694B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79E4-379E-472A-8B26-723679834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3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C5B2-9B11-467A-A5D1-4E431F1694B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79E4-379E-472A-8B26-723679834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C5B2-9B11-467A-A5D1-4E431F1694B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79E4-379E-472A-8B26-723679834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C5B2-9B11-467A-A5D1-4E431F1694B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79E4-379E-472A-8B26-723679834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1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1C5B2-9B11-467A-A5D1-4E431F1694B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779E4-379E-472A-8B26-723679834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29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3.png"/><Relationship Id="rId7" Type="http://schemas.openxmlformats.org/officeDocument/2006/relationships/image" Target="../media/image3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22.png"/><Relationship Id="rId1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21.png"/><Relationship Id="rId17" Type="http://schemas.openxmlformats.org/officeDocument/2006/relationships/image" Target="../media/image25.png"/><Relationship Id="rId2" Type="http://schemas.openxmlformats.org/officeDocument/2006/relationships/image" Target="../media/image16.png"/><Relationship Id="rId16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11" Type="http://schemas.openxmlformats.org/officeDocument/2006/relationships/image" Target="../media/image20.png"/><Relationship Id="rId5" Type="http://schemas.openxmlformats.org/officeDocument/2006/relationships/image" Target="../media/image19.png"/><Relationship Id="rId15" Type="http://schemas.openxmlformats.org/officeDocument/2006/relationships/image" Target="../media/image24.jpeg"/><Relationship Id="rId10" Type="http://schemas.microsoft.com/office/2007/relationships/diagramDrawing" Target="../diagrams/drawing1.xml"/><Relationship Id="rId19" Type="http://schemas.openxmlformats.org/officeDocument/2006/relationships/image" Target="../media/image27.png"/><Relationship Id="rId4" Type="http://schemas.openxmlformats.org/officeDocument/2006/relationships/image" Target="../media/image18.jpeg"/><Relationship Id="rId9" Type="http://schemas.openxmlformats.org/officeDocument/2006/relationships/diagramColors" Target="../diagrams/colors1.xml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31" y="965795"/>
            <a:ext cx="848075" cy="848075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665" y="2066078"/>
            <a:ext cx="1053456" cy="605737"/>
          </a:xfrm>
        </p:spPr>
      </p:pic>
      <p:grpSp>
        <p:nvGrpSpPr>
          <p:cNvPr id="7" name="Group 6"/>
          <p:cNvGrpSpPr/>
          <p:nvPr/>
        </p:nvGrpSpPr>
        <p:grpSpPr>
          <a:xfrm>
            <a:off x="2107441" y="275221"/>
            <a:ext cx="2211166" cy="2828499"/>
            <a:chOff x="2107441" y="275221"/>
            <a:chExt cx="2211166" cy="2828499"/>
          </a:xfrm>
        </p:grpSpPr>
        <p:sp>
          <p:nvSpPr>
            <p:cNvPr id="8" name="Rectangle 7"/>
            <p:cNvSpPr/>
            <p:nvPr/>
          </p:nvSpPr>
          <p:spPr>
            <a:xfrm>
              <a:off x="2107441" y="643711"/>
              <a:ext cx="2211166" cy="24600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07441" y="275221"/>
              <a:ext cx="221116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</a:rPr>
                <a:t>FIELD DEVICES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1" r="18266"/>
          <a:stretch/>
        </p:blipFill>
        <p:spPr>
          <a:xfrm>
            <a:off x="3431502" y="1952900"/>
            <a:ext cx="796885" cy="6956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968" y="925752"/>
            <a:ext cx="1675438" cy="163944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319" y="875358"/>
            <a:ext cx="1253532" cy="125353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398" y="1731825"/>
            <a:ext cx="1188792" cy="118879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217" y="4527162"/>
            <a:ext cx="954333" cy="954333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157005" y="275221"/>
            <a:ext cx="2211166" cy="2828499"/>
            <a:chOff x="5157005" y="275221"/>
            <a:chExt cx="2211166" cy="2828499"/>
          </a:xfrm>
        </p:grpSpPr>
        <p:sp>
          <p:nvSpPr>
            <p:cNvPr id="27" name="Rectangle 26"/>
            <p:cNvSpPr/>
            <p:nvPr/>
          </p:nvSpPr>
          <p:spPr>
            <a:xfrm>
              <a:off x="5157005" y="643711"/>
              <a:ext cx="2211166" cy="24600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57005" y="275221"/>
              <a:ext cx="221116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</a:rPr>
                <a:t>GATEWAYS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206569" y="275221"/>
            <a:ext cx="2211166" cy="2828499"/>
            <a:chOff x="8206569" y="275221"/>
            <a:chExt cx="2211166" cy="2828499"/>
          </a:xfrm>
        </p:grpSpPr>
        <p:sp>
          <p:nvSpPr>
            <p:cNvPr id="30" name="Rectangle 29"/>
            <p:cNvSpPr/>
            <p:nvPr/>
          </p:nvSpPr>
          <p:spPr>
            <a:xfrm>
              <a:off x="8206569" y="643711"/>
              <a:ext cx="2211166" cy="24600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06569" y="275221"/>
              <a:ext cx="221116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</a:rPr>
                <a:t>ANALYTICS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61752" y="3854412"/>
            <a:ext cx="2211166" cy="2828499"/>
            <a:chOff x="5161752" y="3854412"/>
            <a:chExt cx="2211166" cy="2828499"/>
          </a:xfrm>
        </p:grpSpPr>
        <p:sp>
          <p:nvSpPr>
            <p:cNvPr id="33" name="Rectangle 32"/>
            <p:cNvSpPr/>
            <p:nvPr/>
          </p:nvSpPr>
          <p:spPr>
            <a:xfrm>
              <a:off x="5161752" y="4222902"/>
              <a:ext cx="2211166" cy="24600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61752" y="3854412"/>
              <a:ext cx="221116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</a:rPr>
                <a:t>USER INTERFACE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18" y="5364506"/>
            <a:ext cx="962301" cy="96230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4050963" y="913458"/>
            <a:ext cx="1435434" cy="0"/>
          </a:xfrm>
          <a:prstGeom prst="straightConnector1">
            <a:avLst/>
          </a:prstGeom>
          <a:ln w="508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091406" y="913458"/>
            <a:ext cx="1435434" cy="0"/>
          </a:xfrm>
          <a:prstGeom prst="straightConnector1">
            <a:avLst/>
          </a:prstGeom>
          <a:ln w="508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531151" y="3305200"/>
            <a:ext cx="962302" cy="571870"/>
          </a:xfrm>
          <a:prstGeom prst="straightConnector1">
            <a:avLst/>
          </a:prstGeom>
          <a:ln w="508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066883" y="2730888"/>
            <a:ext cx="1435434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058019" y="2733160"/>
            <a:ext cx="1435434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08962" y="654147"/>
            <a:ext cx="1210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 smtClean="0"/>
              <a:t>SENSOR SIGNAL</a:t>
            </a:r>
            <a:endParaRPr lang="en-US" sz="14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4015698" y="2471576"/>
            <a:ext cx="1435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 smtClean="0"/>
              <a:t>ACTUATOR COMMANDS</a:t>
            </a:r>
            <a:endParaRPr lang="en-US" sz="14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6095718" y="3182736"/>
            <a:ext cx="1435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 smtClean="0"/>
              <a:t>USER COMMANDS</a:t>
            </a:r>
            <a:endParaRPr lang="en-US" sz="14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7077350" y="2462473"/>
            <a:ext cx="1435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 smtClean="0"/>
              <a:t>ACTUATOR COMMANDS</a:t>
            </a:r>
            <a:endParaRPr lang="en-US" sz="1400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7195636" y="656419"/>
            <a:ext cx="1210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 smtClean="0"/>
              <a:t>SIGNAL</a:t>
            </a:r>
            <a:endParaRPr lang="en-US" sz="14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7775736" y="3579990"/>
            <a:ext cx="1210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 smtClean="0"/>
              <a:t>STATISTICS</a:t>
            </a:r>
            <a:endParaRPr lang="en-US" sz="1400" i="1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245907" y="3120919"/>
            <a:ext cx="0" cy="700457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798521" y="28932"/>
            <a:ext cx="8923283" cy="689473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6965" y="74846"/>
            <a:ext cx="12056765" cy="6625494"/>
            <a:chOff x="106965" y="74846"/>
            <a:chExt cx="12056765" cy="6625494"/>
          </a:xfrm>
        </p:grpSpPr>
        <p:pic>
          <p:nvPicPr>
            <p:cNvPr id="1026" name="Picture 2" descr="https://www.kelsiem.com/hs-fs/hubfs/Analytics-icon.png?width=1484&amp;name=Analytics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7995" y="355870"/>
              <a:ext cx="2255735" cy="2061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/>
            <p:cNvGrpSpPr/>
            <p:nvPr/>
          </p:nvGrpSpPr>
          <p:grpSpPr>
            <a:xfrm>
              <a:off x="3685846" y="3664802"/>
              <a:ext cx="2211166" cy="2828500"/>
              <a:chOff x="3685846" y="3664802"/>
              <a:chExt cx="2211166" cy="28285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3685846" y="3664802"/>
                <a:ext cx="2211166" cy="2828500"/>
                <a:chOff x="838200" y="600500"/>
                <a:chExt cx="2901287" cy="2828500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838200" y="968991"/>
                  <a:ext cx="2901287" cy="246000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38200" y="600500"/>
                  <a:ext cx="2901287" cy="6147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de-DE" sz="1600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RESOURCE DESCRIPTION FRAMEWORK</a:t>
                  </a:r>
                  <a:endParaRPr lang="en-US" sz="16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8026" y="4345902"/>
                <a:ext cx="1746805" cy="2081099"/>
              </a:xfrm>
              <a:prstGeom prst="rect">
                <a:avLst/>
              </a:prstGeom>
            </p:spPr>
          </p:pic>
        </p:grp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6348" y="2332211"/>
              <a:ext cx="2647245" cy="2997616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3134054" y="232506"/>
              <a:ext cx="2211166" cy="2828500"/>
              <a:chOff x="838200" y="600500"/>
              <a:chExt cx="2901287" cy="28285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38200" y="968991"/>
                <a:ext cx="2901287" cy="246000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38200" y="600500"/>
                <a:ext cx="2901287" cy="6147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de-DE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ONTOLOGY</a:t>
                </a:r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92141" y="1457835"/>
              <a:ext cx="1477380" cy="141058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990479" y="5566153"/>
              <a:ext cx="240337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</a:rPr>
                <a:t>KNOWLEDGE GRAPH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205437" y="2060792"/>
              <a:ext cx="166085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</a:rPr>
                <a:t>ANALYTICS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2178" y="4896278"/>
              <a:ext cx="1309835" cy="1281694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0191565" y="6213307"/>
              <a:ext cx="166085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</a:rPr>
                <a:t>QUERYING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78638" y="1936776"/>
              <a:ext cx="2211166" cy="2828499"/>
              <a:chOff x="357468" y="1999840"/>
              <a:chExt cx="2211166" cy="2828499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57468" y="1999840"/>
                <a:ext cx="2211166" cy="2828499"/>
                <a:chOff x="838200" y="600501"/>
                <a:chExt cx="2901287" cy="2828499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838200" y="968991"/>
                  <a:ext cx="2901287" cy="246000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838200" y="600501"/>
                  <a:ext cx="2901287" cy="615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de-DE" sz="1600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DATA SOURCE</a:t>
                  </a:r>
                  <a:endParaRPr lang="en-US" sz="16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488" y="2653338"/>
                <a:ext cx="1240745" cy="1240745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0068" y="3518948"/>
                <a:ext cx="1028689" cy="1028689"/>
              </a:xfrm>
              <a:prstGeom prst="rect">
                <a:avLst/>
              </a:prstGeom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2565215" y="2590066"/>
              <a:ext cx="509193" cy="405992"/>
              <a:chOff x="5559900" y="2400270"/>
              <a:chExt cx="509193" cy="405992"/>
            </a:xfrm>
          </p:grpSpPr>
          <p:sp>
            <p:nvSpPr>
              <p:cNvPr id="26" name="Chevron 25"/>
              <p:cNvSpPr/>
              <p:nvPr/>
            </p:nvSpPr>
            <p:spPr>
              <a:xfrm>
                <a:off x="5559900" y="2405529"/>
                <a:ext cx="293729" cy="400733"/>
              </a:xfrm>
              <a:prstGeom prst="chevron">
                <a:avLst>
                  <a:gd name="adj" fmla="val 62310"/>
                </a:avLst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sp>
          <p:sp>
            <p:nvSpPr>
              <p:cNvPr id="31" name="Chevron 30"/>
              <p:cNvSpPr/>
              <p:nvPr/>
            </p:nvSpPr>
            <p:spPr>
              <a:xfrm>
                <a:off x="5775364" y="2400270"/>
                <a:ext cx="293729" cy="400733"/>
              </a:xfrm>
              <a:prstGeom prst="chevron">
                <a:avLst>
                  <a:gd name="adj" fmla="val 62310"/>
                </a:avLst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sp>
        </p:grpSp>
        <p:grpSp>
          <p:nvGrpSpPr>
            <p:cNvPr id="33" name="Group 32"/>
            <p:cNvGrpSpPr/>
            <p:nvPr/>
          </p:nvGrpSpPr>
          <p:grpSpPr>
            <a:xfrm>
              <a:off x="6200041" y="3861822"/>
              <a:ext cx="509193" cy="405992"/>
              <a:chOff x="5559900" y="2400270"/>
              <a:chExt cx="509193" cy="405992"/>
            </a:xfrm>
          </p:grpSpPr>
          <p:sp>
            <p:nvSpPr>
              <p:cNvPr id="34" name="Chevron 33"/>
              <p:cNvSpPr/>
              <p:nvPr/>
            </p:nvSpPr>
            <p:spPr>
              <a:xfrm>
                <a:off x="5559900" y="2405529"/>
                <a:ext cx="293729" cy="400733"/>
              </a:xfrm>
              <a:prstGeom prst="chevron">
                <a:avLst>
                  <a:gd name="adj" fmla="val 62310"/>
                </a:avLst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sp>
          <p:sp>
            <p:nvSpPr>
              <p:cNvPr id="35" name="Chevron 34"/>
              <p:cNvSpPr/>
              <p:nvPr/>
            </p:nvSpPr>
            <p:spPr>
              <a:xfrm>
                <a:off x="5775364" y="2400270"/>
                <a:ext cx="293729" cy="400733"/>
              </a:xfrm>
              <a:prstGeom prst="chevron">
                <a:avLst>
                  <a:gd name="adj" fmla="val 62310"/>
                </a:avLst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sp>
        </p:grpSp>
        <p:grpSp>
          <p:nvGrpSpPr>
            <p:cNvPr id="36" name="Group 35"/>
            <p:cNvGrpSpPr/>
            <p:nvPr/>
          </p:nvGrpSpPr>
          <p:grpSpPr>
            <a:xfrm rot="1819758">
              <a:off x="9749295" y="4642841"/>
              <a:ext cx="509193" cy="405992"/>
              <a:chOff x="5559900" y="2400270"/>
              <a:chExt cx="509193" cy="405992"/>
            </a:xfrm>
          </p:grpSpPr>
          <p:sp>
            <p:nvSpPr>
              <p:cNvPr id="37" name="Chevron 36"/>
              <p:cNvSpPr/>
              <p:nvPr/>
            </p:nvSpPr>
            <p:spPr>
              <a:xfrm>
                <a:off x="5559900" y="2405529"/>
                <a:ext cx="293729" cy="400733"/>
              </a:xfrm>
              <a:prstGeom prst="chevron">
                <a:avLst>
                  <a:gd name="adj" fmla="val 62310"/>
                </a:avLst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sp>
          <p:sp>
            <p:nvSpPr>
              <p:cNvPr id="38" name="Chevron 37"/>
              <p:cNvSpPr/>
              <p:nvPr/>
            </p:nvSpPr>
            <p:spPr>
              <a:xfrm>
                <a:off x="5775364" y="2400270"/>
                <a:ext cx="293729" cy="400733"/>
              </a:xfrm>
              <a:prstGeom prst="chevron">
                <a:avLst>
                  <a:gd name="adj" fmla="val 62310"/>
                </a:avLst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sp>
        </p:grpSp>
        <p:grpSp>
          <p:nvGrpSpPr>
            <p:cNvPr id="39" name="Group 38"/>
            <p:cNvGrpSpPr/>
            <p:nvPr/>
          </p:nvGrpSpPr>
          <p:grpSpPr>
            <a:xfrm rot="20307693">
              <a:off x="9342055" y="1910294"/>
              <a:ext cx="509193" cy="405992"/>
              <a:chOff x="5559900" y="2400270"/>
              <a:chExt cx="509193" cy="405992"/>
            </a:xfrm>
          </p:grpSpPr>
          <p:sp>
            <p:nvSpPr>
              <p:cNvPr id="40" name="Chevron 39"/>
              <p:cNvSpPr/>
              <p:nvPr/>
            </p:nvSpPr>
            <p:spPr>
              <a:xfrm>
                <a:off x="5559900" y="2405529"/>
                <a:ext cx="293729" cy="400733"/>
              </a:xfrm>
              <a:prstGeom prst="chevron">
                <a:avLst>
                  <a:gd name="adj" fmla="val 62310"/>
                </a:avLst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sp>
          <p:sp>
            <p:nvSpPr>
              <p:cNvPr id="41" name="Chevron 40"/>
              <p:cNvSpPr/>
              <p:nvPr/>
            </p:nvSpPr>
            <p:spPr>
              <a:xfrm>
                <a:off x="5775364" y="2400270"/>
                <a:ext cx="293729" cy="400733"/>
              </a:xfrm>
              <a:prstGeom prst="chevron">
                <a:avLst>
                  <a:gd name="adj" fmla="val 62310"/>
                </a:avLst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sp>
        </p:grpSp>
        <p:grpSp>
          <p:nvGrpSpPr>
            <p:cNvPr id="42" name="Group 41"/>
            <p:cNvGrpSpPr/>
            <p:nvPr/>
          </p:nvGrpSpPr>
          <p:grpSpPr>
            <a:xfrm rot="5400000">
              <a:off x="4398166" y="3147377"/>
              <a:ext cx="509193" cy="405992"/>
              <a:chOff x="5559900" y="2400270"/>
              <a:chExt cx="509193" cy="405992"/>
            </a:xfrm>
          </p:grpSpPr>
          <p:sp>
            <p:nvSpPr>
              <p:cNvPr id="43" name="Chevron 42"/>
              <p:cNvSpPr/>
              <p:nvPr/>
            </p:nvSpPr>
            <p:spPr>
              <a:xfrm>
                <a:off x="5559900" y="2405529"/>
                <a:ext cx="293729" cy="400733"/>
              </a:xfrm>
              <a:prstGeom prst="chevron">
                <a:avLst>
                  <a:gd name="adj" fmla="val 62310"/>
                </a:avLst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sp>
          <p:sp>
            <p:nvSpPr>
              <p:cNvPr id="44" name="Chevron 43"/>
              <p:cNvSpPr/>
              <p:nvPr/>
            </p:nvSpPr>
            <p:spPr>
              <a:xfrm>
                <a:off x="5775364" y="2400270"/>
                <a:ext cx="293729" cy="400733"/>
              </a:xfrm>
              <a:prstGeom prst="chevron">
                <a:avLst>
                  <a:gd name="adj" fmla="val 62310"/>
                </a:avLst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sp>
        </p:grp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9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4170" y="872702"/>
              <a:ext cx="772267" cy="110323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106965" y="74846"/>
              <a:ext cx="11934031" cy="662549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967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9906944"/>
              </p:ext>
            </p:extLst>
          </p:nvPr>
        </p:nvGraphicFramePr>
        <p:xfrm>
          <a:off x="315314" y="157660"/>
          <a:ext cx="10042435" cy="5971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16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53975"/>
              </p:ext>
            </p:extLst>
          </p:nvPr>
        </p:nvGraphicFramePr>
        <p:xfrm>
          <a:off x="315314" y="157670"/>
          <a:ext cx="10042435" cy="466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449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4860381"/>
              </p:ext>
            </p:extLst>
          </p:nvPr>
        </p:nvGraphicFramePr>
        <p:xfrm>
          <a:off x="677920" y="409918"/>
          <a:ext cx="10205285" cy="5770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95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-209550" y="-599172"/>
            <a:ext cx="14306550" cy="10657589"/>
            <a:chOff x="-209550" y="-156719"/>
            <a:chExt cx="14306550" cy="10657589"/>
          </a:xfrm>
        </p:grpSpPr>
        <p:sp>
          <p:nvSpPr>
            <p:cNvPr id="60" name="Rectangle 59"/>
            <p:cNvSpPr/>
            <p:nvPr/>
          </p:nvSpPr>
          <p:spPr>
            <a:xfrm>
              <a:off x="-209550" y="-156719"/>
              <a:ext cx="14306550" cy="106575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046598" y="54497"/>
              <a:ext cx="4482546" cy="1805831"/>
              <a:chOff x="2107441" y="275221"/>
              <a:chExt cx="2211166" cy="180583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07441" y="738308"/>
                <a:ext cx="2211166" cy="134274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DE" sz="2000" dirty="0" err="1" smtClean="0">
                    <a:solidFill>
                      <a:schemeClr val="tx1"/>
                    </a:solidFill>
                  </a:rPr>
                  <a:t>rdfs:label:string</a:t>
                </a:r>
                <a:endParaRPr lang="de-DE" sz="2000" dirty="0" smtClean="0">
                  <a:solidFill>
                    <a:schemeClr val="tx1"/>
                  </a:solidFill>
                </a:endParaRPr>
              </a:p>
              <a:p>
                <a:r>
                  <a:rPr lang="de-DE" sz="2000" dirty="0" err="1" smtClean="0">
                    <a:solidFill>
                      <a:schemeClr val="tx1"/>
                    </a:solidFill>
                  </a:rPr>
                  <a:t>rdfs:comment:langstring</a:t>
                </a:r>
                <a:endParaRPr lang="de-DE" sz="2000" dirty="0" smtClean="0">
                  <a:solidFill>
                    <a:schemeClr val="tx1"/>
                  </a:solidFill>
                </a:endParaRPr>
              </a:p>
              <a:p>
                <a:r>
                  <a:rPr lang="de-DE" sz="2000" dirty="0" err="1" smtClean="0">
                    <a:solidFill>
                      <a:schemeClr val="tx1"/>
                    </a:solidFill>
                  </a:rPr>
                  <a:t>sto:hasofficialResource:URI</a:t>
                </a:r>
                <a:endParaRPr lang="de-DE" sz="2000" dirty="0" smtClean="0">
                  <a:solidFill>
                    <a:schemeClr val="tx1"/>
                  </a:solidFill>
                </a:endParaRPr>
              </a:p>
              <a:p>
                <a:r>
                  <a:rPr lang="de-DE" sz="2000" dirty="0" err="1" smtClean="0">
                    <a:solidFill>
                      <a:schemeClr val="tx1"/>
                    </a:solidFill>
                  </a:rPr>
                  <a:t>rdfs:isDefinedBy:URI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107441" y="275221"/>
                <a:ext cx="2211166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 err="1">
                    <a:solidFill>
                      <a:schemeClr val="accent5">
                        <a:lumMod val="50000"/>
                      </a:schemeClr>
                    </a:solidFill>
                  </a:rPr>
                  <a:t>s</a:t>
                </a:r>
                <a:r>
                  <a:rPr lang="de-DE" sz="24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to:StandardizationFramework</a:t>
                </a:r>
                <a:endParaRPr lang="en-US" sz="2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044225" y="3268533"/>
              <a:ext cx="4482546" cy="1805831"/>
              <a:chOff x="2107441" y="275221"/>
              <a:chExt cx="2211166" cy="1805831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107441" y="738308"/>
                <a:ext cx="2211166" cy="134274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DE" sz="2000" dirty="0" err="1" smtClean="0">
                    <a:solidFill>
                      <a:schemeClr val="tx1"/>
                    </a:solidFill>
                  </a:rPr>
                  <a:t>rdfs:label:string</a:t>
                </a:r>
                <a:endParaRPr lang="de-DE" sz="2000" dirty="0" smtClean="0">
                  <a:solidFill>
                    <a:schemeClr val="tx1"/>
                  </a:solidFill>
                </a:endParaRPr>
              </a:p>
              <a:p>
                <a:r>
                  <a:rPr lang="de-DE" sz="2000" dirty="0" err="1" smtClean="0">
                    <a:solidFill>
                      <a:schemeClr val="tx1"/>
                    </a:solidFill>
                  </a:rPr>
                  <a:t>rdfs:comment:langstring</a:t>
                </a:r>
                <a:endParaRPr lang="de-DE" sz="2000" dirty="0" smtClean="0">
                  <a:solidFill>
                    <a:schemeClr val="tx1"/>
                  </a:solidFill>
                </a:endParaRPr>
              </a:p>
              <a:p>
                <a:r>
                  <a:rPr lang="de-DE" sz="2000" dirty="0" err="1" smtClean="0">
                    <a:solidFill>
                      <a:schemeClr val="tx1"/>
                    </a:solidFill>
                  </a:rPr>
                  <a:t>sto:hasofficialResource:URI</a:t>
                </a:r>
                <a:endParaRPr lang="de-DE" sz="2000" dirty="0" smtClean="0">
                  <a:solidFill>
                    <a:schemeClr val="tx1"/>
                  </a:solidFill>
                </a:endParaRPr>
              </a:p>
              <a:p>
                <a:r>
                  <a:rPr lang="de-DE" sz="2000" dirty="0" err="1" smtClean="0">
                    <a:solidFill>
                      <a:schemeClr val="tx1"/>
                    </a:solidFill>
                  </a:rPr>
                  <a:t>rdfs:isDefinedBy:URI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107441" y="275221"/>
                <a:ext cx="2211166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sto:StandardClassification</a:t>
                </a:r>
                <a:endParaRPr lang="en-US" sz="2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0" y="6521462"/>
              <a:ext cx="4482546" cy="1152030"/>
              <a:chOff x="2107441" y="275221"/>
              <a:chExt cx="2211166" cy="115203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107441" y="738308"/>
                <a:ext cx="2211166" cy="68894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DE" sz="2000" dirty="0" err="1" smtClean="0">
                    <a:solidFill>
                      <a:schemeClr val="tx1"/>
                    </a:solidFill>
                  </a:rPr>
                  <a:t>sto:haswikipediaArticle:URI</a:t>
                </a:r>
                <a:endParaRPr lang="de-DE" sz="2000" dirty="0" smtClean="0">
                  <a:solidFill>
                    <a:schemeClr val="tx1"/>
                  </a:solidFill>
                </a:endParaRPr>
              </a:p>
              <a:p>
                <a:r>
                  <a:rPr lang="de-DE" sz="2000" dirty="0" err="1" smtClean="0">
                    <a:solidFill>
                      <a:schemeClr val="tx1"/>
                    </a:solidFill>
                  </a:rPr>
                  <a:t>sto:hasDbpediaResource:URI</a:t>
                </a:r>
                <a:endParaRPr lang="de-DE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107441" y="275221"/>
                <a:ext cx="2211166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sto:Standard</a:t>
                </a:r>
                <a:endParaRPr lang="en-US" sz="2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688330" y="6516202"/>
              <a:ext cx="4482546" cy="1152030"/>
              <a:chOff x="2107441" y="275221"/>
              <a:chExt cx="2211166" cy="115203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107441" y="738308"/>
                <a:ext cx="2211166" cy="68894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DE" sz="2000" dirty="0" err="1" smtClean="0">
                    <a:solidFill>
                      <a:schemeClr val="tx1"/>
                    </a:solidFill>
                  </a:rPr>
                  <a:t>sto:haswikipediaArticle:URI</a:t>
                </a:r>
                <a:endParaRPr lang="de-DE" sz="2000" dirty="0" smtClean="0">
                  <a:solidFill>
                    <a:schemeClr val="tx1"/>
                  </a:solidFill>
                </a:endParaRPr>
              </a:p>
              <a:p>
                <a:r>
                  <a:rPr lang="de-DE" sz="2000" dirty="0" err="1" smtClean="0">
                    <a:solidFill>
                      <a:schemeClr val="tx1"/>
                    </a:solidFill>
                  </a:rPr>
                  <a:t>sto:hasDbpediaResource:URI</a:t>
                </a:r>
                <a:endParaRPr lang="de-DE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07441" y="275221"/>
                <a:ext cx="2211166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sto:Concern</a:t>
                </a:r>
                <a:endParaRPr lang="en-US" sz="2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683070" y="8999248"/>
              <a:ext cx="4482546" cy="1152030"/>
              <a:chOff x="2107441" y="275221"/>
              <a:chExt cx="2211166" cy="115203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07441" y="738308"/>
                <a:ext cx="2211166" cy="68894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DE" sz="2000" dirty="0" err="1" smtClean="0">
                    <a:solidFill>
                      <a:schemeClr val="tx1"/>
                    </a:solidFill>
                  </a:rPr>
                  <a:t>sto:haswikipediaArticle:URI</a:t>
                </a:r>
                <a:endParaRPr lang="de-DE" sz="2000" dirty="0" smtClean="0">
                  <a:solidFill>
                    <a:schemeClr val="tx1"/>
                  </a:solidFill>
                </a:endParaRPr>
              </a:p>
              <a:p>
                <a:r>
                  <a:rPr lang="de-DE" sz="2000" dirty="0" err="1" smtClean="0">
                    <a:solidFill>
                      <a:schemeClr val="tx1"/>
                    </a:solidFill>
                  </a:rPr>
                  <a:t>sto:hasDbpediaResource:URI</a:t>
                </a:r>
                <a:endParaRPr lang="de-DE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107441" y="275221"/>
                <a:ext cx="2211166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sto:Stakeholder</a:t>
                </a:r>
                <a:endParaRPr lang="en-US" sz="2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23" name="Straight Arrow Connector 22"/>
            <p:cNvCxnSpPr>
              <a:stCxn id="7" idx="0"/>
              <a:endCxn id="3" idx="2"/>
            </p:cNvCxnSpPr>
            <p:nvPr/>
          </p:nvCxnSpPr>
          <p:spPr>
            <a:xfrm flipV="1">
              <a:off x="6285498" y="1860328"/>
              <a:ext cx="2373" cy="14082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470629" y="2412126"/>
              <a:ext cx="173420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DE" i="1" dirty="0" err="1"/>
                <a:t>s</a:t>
              </a:r>
              <a:r>
                <a:rPr lang="de-DE" i="1" dirty="0" err="1" smtClean="0"/>
                <a:t>to:isDescribedIn</a:t>
              </a:r>
              <a:endParaRPr lang="en-US" i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75388" y="2884944"/>
              <a:ext cx="570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smtClean="0"/>
                <a:t>0..*</a:t>
              </a:r>
              <a:endParaRPr lang="en-US" sz="2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69732" y="190697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smtClean="0"/>
                <a:t>1</a:t>
              </a:r>
              <a:endParaRPr lang="en-US" sz="2000" dirty="0"/>
            </a:p>
          </p:txBody>
        </p:sp>
        <p:cxnSp>
          <p:nvCxnSpPr>
            <p:cNvPr id="28" name="Elbow Connector 27"/>
            <p:cNvCxnSpPr>
              <a:stCxn id="7" idx="3"/>
              <a:endCxn id="6" idx="3"/>
            </p:cNvCxnSpPr>
            <p:nvPr/>
          </p:nvCxnSpPr>
          <p:spPr>
            <a:xfrm>
              <a:off x="8526771" y="3499366"/>
              <a:ext cx="12700" cy="903626"/>
            </a:xfrm>
            <a:prstGeom prst="bentConnector3">
              <a:avLst>
                <a:gd name="adj1" fmla="val 7013787"/>
              </a:avLst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602710" y="3794684"/>
              <a:ext cx="173420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DE" i="1" dirty="0" err="1" smtClean="0"/>
                <a:t>sto:alignsWith</a:t>
              </a:r>
              <a:endParaRPr lang="en-US" i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524604" y="3116174"/>
              <a:ext cx="570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smtClean="0"/>
                <a:t>0..*</a:t>
              </a:r>
              <a:endParaRPr lang="en-US" sz="2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550876" y="4387930"/>
              <a:ext cx="570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smtClean="0"/>
                <a:t>0..*</a:t>
              </a:r>
              <a:endParaRPr lang="en-US" sz="2000" dirty="0"/>
            </a:p>
          </p:txBody>
        </p:sp>
        <p:cxnSp>
          <p:nvCxnSpPr>
            <p:cNvPr id="37" name="Elbow Connector 36"/>
            <p:cNvCxnSpPr>
              <a:stCxn id="10" idx="0"/>
              <a:endCxn id="6" idx="1"/>
            </p:cNvCxnSpPr>
            <p:nvPr/>
          </p:nvCxnSpPr>
          <p:spPr>
            <a:xfrm rot="5400000" flipH="1" flipV="1">
              <a:off x="2083514" y="4560751"/>
              <a:ext cx="2118470" cy="180295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308864" y="5362833"/>
              <a:ext cx="189153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DE" i="1" dirty="0" err="1" smtClean="0"/>
                <a:t>sto:hasclassification</a:t>
              </a:r>
              <a:endParaRPr lang="en-US" i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88021" y="6183797"/>
              <a:ext cx="570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smtClean="0"/>
                <a:t>0..*</a:t>
              </a:r>
              <a:endParaRPr 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32743" y="4018672"/>
              <a:ext cx="570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smtClean="0"/>
                <a:t>0..*</a:t>
              </a:r>
              <a:endParaRPr lang="en-US" sz="2000" dirty="0"/>
            </a:p>
          </p:txBody>
        </p:sp>
        <p:cxnSp>
          <p:nvCxnSpPr>
            <p:cNvPr id="42" name="Straight Arrow Connector 41"/>
            <p:cNvCxnSpPr>
              <a:stCxn id="6" idx="2"/>
              <a:endCxn id="16" idx="0"/>
            </p:cNvCxnSpPr>
            <p:nvPr/>
          </p:nvCxnSpPr>
          <p:spPr>
            <a:xfrm>
              <a:off x="6285498" y="5074364"/>
              <a:ext cx="3644105" cy="1441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425707" y="5551659"/>
              <a:ext cx="11744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DE" i="1" dirty="0" err="1" smtClean="0"/>
                <a:t>sto:frames</a:t>
              </a:r>
              <a:endParaRPr lang="en-US" i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44157" y="5097370"/>
              <a:ext cx="570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smtClean="0"/>
                <a:t>0..*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854155" y="6148411"/>
              <a:ext cx="570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smtClean="0"/>
                <a:t>1..*</a:t>
              </a:r>
              <a:endParaRPr lang="en-US" sz="2000" dirty="0"/>
            </a:p>
          </p:txBody>
        </p:sp>
        <p:cxnSp>
          <p:nvCxnSpPr>
            <p:cNvPr id="47" name="Straight Arrow Connector 46"/>
            <p:cNvCxnSpPr>
              <a:stCxn id="9" idx="3"/>
              <a:endCxn id="15" idx="1"/>
            </p:cNvCxnSpPr>
            <p:nvPr/>
          </p:nvCxnSpPr>
          <p:spPr>
            <a:xfrm flipV="1">
              <a:off x="4482546" y="7323761"/>
              <a:ext cx="3205784" cy="52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258877" y="7006790"/>
              <a:ext cx="1662175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DE" i="1" dirty="0" err="1" smtClean="0"/>
                <a:t>sto_iot:hasTargetConcern</a:t>
              </a:r>
              <a:endParaRPr lang="en-US" i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57489" y="6966828"/>
              <a:ext cx="570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smtClean="0"/>
                <a:t>0..*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179681" y="7339947"/>
              <a:ext cx="570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smtClean="0"/>
                <a:t>0..*</a:t>
              </a:r>
              <a:endParaRPr lang="en-US" sz="2000" dirty="0"/>
            </a:p>
          </p:txBody>
        </p:sp>
        <p:cxnSp>
          <p:nvCxnSpPr>
            <p:cNvPr id="52" name="Straight Arrow Connector 51"/>
            <p:cNvCxnSpPr>
              <a:stCxn id="15" idx="2"/>
              <a:endCxn id="19" idx="0"/>
            </p:cNvCxnSpPr>
            <p:nvPr/>
          </p:nvCxnSpPr>
          <p:spPr>
            <a:xfrm flipH="1">
              <a:off x="9924343" y="7668232"/>
              <a:ext cx="5260" cy="13310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868058" y="8149037"/>
              <a:ext cx="197448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DE" i="1" dirty="0" err="1" smtClean="0"/>
                <a:t>sto:hasStakeholder</a:t>
              </a:r>
              <a:endParaRPr lang="en-US" i="1" dirty="0"/>
            </a:p>
          </p:txBody>
        </p:sp>
        <p:cxnSp>
          <p:nvCxnSpPr>
            <p:cNvPr id="57" name="Elbow Connector 56"/>
            <p:cNvCxnSpPr>
              <a:stCxn id="16" idx="3"/>
              <a:endCxn id="15" idx="3"/>
            </p:cNvCxnSpPr>
            <p:nvPr/>
          </p:nvCxnSpPr>
          <p:spPr>
            <a:xfrm>
              <a:off x="12170876" y="6747035"/>
              <a:ext cx="12700" cy="576726"/>
            </a:xfrm>
            <a:prstGeom prst="bentConnector3">
              <a:avLst>
                <a:gd name="adj1" fmla="val 458709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2311607" y="6896707"/>
              <a:ext cx="166217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de-DE" i="1" dirty="0" err="1" smtClean="0"/>
                <a:t>sto_iot:supports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744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6667"/>
            <a:ext cx="12192000" cy="488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5613439"/>
              </p:ext>
            </p:extLst>
          </p:nvPr>
        </p:nvGraphicFramePr>
        <p:xfrm>
          <a:off x="-7678449" y="110835"/>
          <a:ext cx="27548898" cy="6636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687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7596752"/>
              </p:ext>
            </p:extLst>
          </p:nvPr>
        </p:nvGraphicFramePr>
        <p:xfrm>
          <a:off x="-7678449" y="110836"/>
          <a:ext cx="27548898" cy="6636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34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010099"/>
              </p:ext>
            </p:extLst>
          </p:nvPr>
        </p:nvGraphicFramePr>
        <p:xfrm>
          <a:off x="-376670" y="105424"/>
          <a:ext cx="12945340" cy="6647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40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7589896"/>
              </p:ext>
            </p:extLst>
          </p:nvPr>
        </p:nvGraphicFramePr>
        <p:xfrm>
          <a:off x="-376670" y="105424"/>
          <a:ext cx="12945340" cy="6647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512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071" y="0"/>
            <a:ext cx="8871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7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444" y="0"/>
            <a:ext cx="7073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1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613491"/>
              </p:ext>
            </p:extLst>
          </p:nvPr>
        </p:nvGraphicFramePr>
        <p:xfrm>
          <a:off x="631711" y="848065"/>
          <a:ext cx="4222977" cy="3828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8978387"/>
              </p:ext>
            </p:extLst>
          </p:nvPr>
        </p:nvGraphicFramePr>
        <p:xfrm>
          <a:off x="6632461" y="848065"/>
          <a:ext cx="4222977" cy="3828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78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430" y="0"/>
            <a:ext cx="6111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0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710005"/>
              </p:ext>
            </p:extLst>
          </p:nvPr>
        </p:nvGraphicFramePr>
        <p:xfrm>
          <a:off x="1194827" y="1285593"/>
          <a:ext cx="9802346" cy="428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284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5769302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32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5274857" y="731028"/>
            <a:ext cx="6840732" cy="5306576"/>
            <a:chOff x="5274857" y="731028"/>
            <a:chExt cx="6840732" cy="5306576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2"/>
            <a:srcRect l="11294" r="16787"/>
            <a:stretch/>
          </p:blipFill>
          <p:spPr>
            <a:xfrm>
              <a:off x="5274857" y="1528558"/>
              <a:ext cx="1404094" cy="134204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2"/>
            <a:srcRect l="11294" r="16787"/>
            <a:stretch/>
          </p:blipFill>
          <p:spPr>
            <a:xfrm>
              <a:off x="5274857" y="2910978"/>
              <a:ext cx="1595800" cy="152527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2"/>
            <a:srcRect l="11294" r="16787"/>
            <a:stretch/>
          </p:blipFill>
          <p:spPr>
            <a:xfrm>
              <a:off x="6112803" y="893433"/>
              <a:ext cx="1595800" cy="152527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2"/>
            <a:srcRect l="11294" r="16787"/>
            <a:stretch/>
          </p:blipFill>
          <p:spPr>
            <a:xfrm>
              <a:off x="7009302" y="731028"/>
              <a:ext cx="2238499" cy="213957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2"/>
            <a:srcRect l="11294" r="16787"/>
            <a:stretch/>
          </p:blipFill>
          <p:spPr>
            <a:xfrm>
              <a:off x="5982125" y="1864144"/>
              <a:ext cx="2238499" cy="213957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2"/>
            <a:srcRect l="11294" r="16787"/>
            <a:stretch/>
          </p:blipFill>
          <p:spPr>
            <a:xfrm>
              <a:off x="6654165" y="2356414"/>
              <a:ext cx="3176473" cy="3036092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"/>
            <a:srcRect l="11294" r="16787"/>
            <a:stretch/>
          </p:blipFill>
          <p:spPr>
            <a:xfrm>
              <a:off x="8264190" y="904750"/>
              <a:ext cx="2706973" cy="258734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/>
            <a:srcRect l="11294" r="16787"/>
            <a:stretch/>
          </p:blipFill>
          <p:spPr>
            <a:xfrm>
              <a:off x="8264190" y="2356414"/>
              <a:ext cx="3851399" cy="3681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677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84841" y="141904"/>
            <a:ext cx="12023078" cy="6227364"/>
            <a:chOff x="-57053" y="141904"/>
            <a:chExt cx="12023078" cy="6227364"/>
          </a:xfrm>
        </p:grpSpPr>
        <p:sp>
          <p:nvSpPr>
            <p:cNvPr id="30" name="Trapezoid 29"/>
            <p:cNvSpPr/>
            <p:nvPr/>
          </p:nvSpPr>
          <p:spPr>
            <a:xfrm rot="5400000">
              <a:off x="1385325" y="-1074082"/>
              <a:ext cx="6038189" cy="8659353"/>
            </a:xfrm>
            <a:prstGeom prst="trapezoid">
              <a:avLst>
                <a:gd name="adj" fmla="val 4564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32190" y="5582176"/>
              <a:ext cx="240337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 smtClean="0">
                  <a:solidFill>
                    <a:schemeClr val="accent5">
                      <a:lumMod val="50000"/>
                    </a:schemeClr>
                  </a:solidFill>
                </a:rPr>
                <a:t>IIoT</a:t>
              </a:r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</a:rPr>
                <a:t> RESOURCES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25852" y="5582176"/>
              <a:ext cx="240337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 smtClean="0">
                  <a:solidFill>
                    <a:schemeClr val="accent5">
                      <a:lumMod val="50000"/>
                    </a:schemeClr>
                  </a:solidFill>
                </a:rPr>
                <a:t>IIoT</a:t>
              </a:r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</a:rPr>
                <a:t> STAKEHOLDERS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194007" y="2877694"/>
              <a:ext cx="1404000" cy="1620000"/>
              <a:chOff x="5945800" y="331482"/>
              <a:chExt cx="1701229" cy="1939401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 l="13553" t="2839" r="13639" b="6444"/>
              <a:stretch/>
            </p:blipFill>
            <p:spPr>
              <a:xfrm>
                <a:off x="5945800" y="331482"/>
                <a:ext cx="1701229" cy="1939401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445588" y="410120"/>
                <a:ext cx="59158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5000" b="1" dirty="0" smtClean="0">
                    <a:solidFill>
                      <a:schemeClr val="bg1"/>
                    </a:solidFill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?</a:t>
                </a:r>
                <a:endParaRPr lang="en-US" sz="5000" b="1" dirty="0">
                  <a:solidFill>
                    <a:schemeClr val="bg1"/>
                  </a:solidFill>
                  <a:latin typeface="Adobe Devanagari" panose="02040503050201020203" pitchFamily="18" charset="0"/>
                  <a:cs typeface="Adobe Devanagari" panose="02040503050201020203" pitchFamily="18" charset="0"/>
                </a:endParaRPr>
              </a:p>
            </p:txBody>
          </p:sp>
        </p:grpSp>
        <p:sp>
          <p:nvSpPr>
            <p:cNvPr id="32" name="Cloud Callout 31"/>
            <p:cNvSpPr/>
            <p:nvPr/>
          </p:nvSpPr>
          <p:spPr>
            <a:xfrm>
              <a:off x="9126553" y="1542373"/>
              <a:ext cx="1761042" cy="846505"/>
            </a:xfrm>
            <a:prstGeom prst="cloudCallout">
              <a:avLst>
                <a:gd name="adj1" fmla="val -46760"/>
                <a:gd name="adj2" fmla="val 10479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RELEVANT CONCERNS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Cloud Callout 32"/>
            <p:cNvSpPr/>
            <p:nvPr/>
          </p:nvSpPr>
          <p:spPr>
            <a:xfrm>
              <a:off x="7435688" y="1533734"/>
              <a:ext cx="1761042" cy="846505"/>
            </a:xfrm>
            <a:prstGeom prst="cloudCallout">
              <a:avLst>
                <a:gd name="adj1" fmla="val 24859"/>
                <a:gd name="adj2" fmla="val 10106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INFORMATION CLUTTERING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Cloud Callout 33"/>
            <p:cNvSpPr/>
            <p:nvPr/>
          </p:nvSpPr>
          <p:spPr>
            <a:xfrm>
              <a:off x="9802699" y="2237033"/>
              <a:ext cx="2038643" cy="846505"/>
            </a:xfrm>
            <a:prstGeom prst="cloudCallout">
              <a:avLst>
                <a:gd name="adj1" fmla="val -75739"/>
                <a:gd name="adj2" fmla="val 563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DOCUMENTATION </a:t>
              </a:r>
              <a:r>
                <a:rPr lang="de-DE" sz="1400" dirty="0" smtClean="0">
                  <a:solidFill>
                    <a:schemeClr val="tx1"/>
                  </a:solidFill>
                </a:rPr>
                <a:t>SOURCE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Cloud Callout 34"/>
            <p:cNvSpPr/>
            <p:nvPr/>
          </p:nvSpPr>
          <p:spPr>
            <a:xfrm>
              <a:off x="10042030" y="3078045"/>
              <a:ext cx="1750577" cy="846505"/>
            </a:xfrm>
            <a:prstGeom prst="cloudCallout">
              <a:avLst>
                <a:gd name="adj1" fmla="val -88886"/>
                <a:gd name="adj2" fmla="val -1440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IIoT</a:t>
              </a:r>
              <a:r>
                <a:rPr lang="de-DE" sz="1400" dirty="0" smtClean="0">
                  <a:solidFill>
                    <a:schemeClr val="tx1"/>
                  </a:solidFill>
                </a:rPr>
                <a:t> TECHNOLOGY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Cloud Callout 35"/>
            <p:cNvSpPr/>
            <p:nvPr/>
          </p:nvSpPr>
          <p:spPr>
            <a:xfrm>
              <a:off x="6327986" y="2096876"/>
              <a:ext cx="1761042" cy="846505"/>
            </a:xfrm>
            <a:prstGeom prst="cloudCallout">
              <a:avLst>
                <a:gd name="adj1" fmla="val 70516"/>
                <a:gd name="adj2" fmla="val 5636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RELEVANT </a:t>
              </a:r>
              <a:r>
                <a:rPr lang="de-DE" sz="1400" dirty="0" smtClean="0">
                  <a:solidFill>
                    <a:schemeClr val="tx1"/>
                  </a:solidFill>
                </a:rPr>
                <a:t>STANDARDS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Cloud Callout 36"/>
            <p:cNvSpPr/>
            <p:nvPr/>
          </p:nvSpPr>
          <p:spPr>
            <a:xfrm>
              <a:off x="6172010" y="2992601"/>
              <a:ext cx="1761042" cy="846505"/>
            </a:xfrm>
            <a:prstGeom prst="cloudCallout">
              <a:avLst>
                <a:gd name="adj1" fmla="val 80364"/>
                <a:gd name="adj2" fmla="val -881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SUITABLE FRAMEWORK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77" y="1140515"/>
              <a:ext cx="5347704" cy="4151381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-57053" y="141904"/>
              <a:ext cx="12023078" cy="6227364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52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2065283" y="-3581399"/>
            <a:ext cx="8245365" cy="15659100"/>
            <a:chOff x="2065283" y="-3581399"/>
            <a:chExt cx="8245365" cy="15659100"/>
          </a:xfrm>
        </p:grpSpPr>
        <p:sp>
          <p:nvSpPr>
            <p:cNvPr id="3" name="Trapezoid 2"/>
            <p:cNvSpPr/>
            <p:nvPr/>
          </p:nvSpPr>
          <p:spPr>
            <a:xfrm rot="10800000">
              <a:off x="3958600" y="-3370601"/>
              <a:ext cx="4619899" cy="2423906"/>
            </a:xfrm>
            <a:prstGeom prst="trapezoid">
              <a:avLst>
                <a:gd name="adj" fmla="val 5999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1254" y="-3320466"/>
              <a:ext cx="2942140" cy="228396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1" name="Group 10"/>
            <p:cNvGrpSpPr/>
            <p:nvPr/>
          </p:nvGrpSpPr>
          <p:grpSpPr>
            <a:xfrm>
              <a:off x="3899088" y="-167123"/>
              <a:ext cx="4809910" cy="1743825"/>
              <a:chOff x="3957144" y="3528577"/>
              <a:chExt cx="4809910" cy="174382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957144" y="3528577"/>
                <a:ext cx="4751009" cy="17438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3702" y="3767873"/>
                <a:ext cx="993597" cy="11880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8588" y="3767873"/>
                <a:ext cx="993600" cy="11880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1085" y="3767873"/>
                <a:ext cx="1123198" cy="118800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4189468" y="4903070"/>
                <a:ext cx="1107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REPORTS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713476" y="4882044"/>
                <a:ext cx="13021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ROADMAPS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05955" y="4861018"/>
                <a:ext cx="15610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WHITE PAPERS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177146" y="2264999"/>
              <a:ext cx="2194486" cy="2454650"/>
              <a:chOff x="5334453" y="5981427"/>
              <a:chExt cx="1834263" cy="173769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20930" y="6152707"/>
                <a:ext cx="1477380" cy="1410586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5334453" y="5981427"/>
                <a:ext cx="1834263" cy="1737696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971007" y="5407946"/>
              <a:ext cx="2595089" cy="2305627"/>
              <a:chOff x="686273" y="803476"/>
              <a:chExt cx="2595089" cy="2305627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847260" y="941439"/>
                <a:ext cx="2323878" cy="2036134"/>
                <a:chOff x="847260" y="941439"/>
                <a:chExt cx="2323878" cy="2036134"/>
              </a:xfrm>
            </p:grpSpPr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7260" y="941439"/>
                  <a:ext cx="1079418" cy="1285991"/>
                </a:xfrm>
                <a:prstGeom prst="rect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59281" y="1144603"/>
                  <a:ext cx="1079418" cy="1285991"/>
                </a:xfrm>
                <a:prstGeom prst="rect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71302" y="1428820"/>
                  <a:ext cx="1079418" cy="1285991"/>
                </a:xfrm>
                <a:prstGeom prst="rect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91720" y="1691582"/>
                  <a:ext cx="1079418" cy="1285991"/>
                </a:xfrm>
                <a:prstGeom prst="rect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</p:pic>
          </p:grpSp>
          <p:sp>
            <p:nvSpPr>
              <p:cNvPr id="40" name="Rectangle 39"/>
              <p:cNvSpPr/>
              <p:nvPr/>
            </p:nvSpPr>
            <p:spPr>
              <a:xfrm>
                <a:off x="686273" y="803476"/>
                <a:ext cx="2595089" cy="23056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05408" y="8791308"/>
              <a:ext cx="2285277" cy="2587740"/>
            </a:xfrm>
            <a:prstGeom prst="rect">
              <a:avLst/>
            </a:prstGeom>
          </p:spPr>
        </p:pic>
        <p:cxnSp>
          <p:nvCxnSpPr>
            <p:cNvPr id="45" name="Straight Arrow Connector 44"/>
            <p:cNvCxnSpPr>
              <a:stCxn id="3" idx="0"/>
              <a:endCxn id="4" idx="0"/>
            </p:cNvCxnSpPr>
            <p:nvPr/>
          </p:nvCxnSpPr>
          <p:spPr>
            <a:xfrm>
              <a:off x="6268549" y="-946695"/>
              <a:ext cx="6044" cy="779572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281204" y="-842010"/>
              <a:ext cx="24277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FILTERING </a:t>
              </a:r>
              <a:r>
                <a:rPr lang="de-DE" sz="1600" dirty="0" err="1" smtClean="0"/>
                <a:t>IIoT</a:t>
              </a:r>
              <a:r>
                <a:rPr lang="de-DE" sz="1600" dirty="0" smtClean="0"/>
                <a:t> RELEVANT RESOURCE</a:t>
              </a:r>
              <a:endParaRPr lang="en-US" sz="1600" dirty="0"/>
            </a:p>
          </p:txBody>
        </p:sp>
        <p:cxnSp>
          <p:nvCxnSpPr>
            <p:cNvPr id="49" name="Straight Arrow Connector 48"/>
            <p:cNvCxnSpPr>
              <a:stCxn id="4" idx="2"/>
              <a:endCxn id="13" idx="0"/>
            </p:cNvCxnSpPr>
            <p:nvPr/>
          </p:nvCxnSpPr>
          <p:spPr>
            <a:xfrm flipH="1">
              <a:off x="6274389" y="1576702"/>
              <a:ext cx="204" cy="688297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274389" y="1629448"/>
              <a:ext cx="14090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EXTRACTING SCHEMA</a:t>
              </a:r>
              <a:endParaRPr lang="en-US" sz="1600" dirty="0"/>
            </a:p>
          </p:txBody>
        </p:sp>
        <p:cxnSp>
          <p:nvCxnSpPr>
            <p:cNvPr id="52" name="Straight Arrow Connector 51"/>
            <p:cNvCxnSpPr>
              <a:stCxn id="13" idx="2"/>
              <a:endCxn id="40" idx="0"/>
            </p:cNvCxnSpPr>
            <p:nvPr/>
          </p:nvCxnSpPr>
          <p:spPr>
            <a:xfrm flipH="1">
              <a:off x="6268552" y="4719649"/>
              <a:ext cx="5837" cy="688297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289629" y="4776508"/>
              <a:ext cx="21686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POPULATING KNOWLEDGE GRAPH</a:t>
              </a:r>
              <a:endParaRPr lang="en-US" sz="16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51122" y="8034650"/>
              <a:ext cx="22085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QUERYING DATA USING SPARQL &amp; ANALYSIS</a:t>
              </a:r>
              <a:endParaRPr lang="en-US" sz="1600" dirty="0"/>
            </a:p>
          </p:txBody>
        </p:sp>
        <p:cxnSp>
          <p:nvCxnSpPr>
            <p:cNvPr id="56" name="Straight Arrow Connector 55"/>
            <p:cNvCxnSpPr>
              <a:stCxn id="40" idx="2"/>
              <a:endCxn id="63" idx="0"/>
            </p:cNvCxnSpPr>
            <p:nvPr/>
          </p:nvCxnSpPr>
          <p:spPr>
            <a:xfrm>
              <a:off x="6268552" y="7713573"/>
              <a:ext cx="2008101" cy="1232569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0" idx="2"/>
              <a:endCxn id="42" idx="0"/>
            </p:cNvCxnSpPr>
            <p:nvPr/>
          </p:nvCxnSpPr>
          <p:spPr>
            <a:xfrm flipH="1">
              <a:off x="4148047" y="7713573"/>
              <a:ext cx="2120505" cy="1077735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664823" y="8098552"/>
              <a:ext cx="17723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VISUALISATION</a:t>
              </a:r>
              <a:endParaRPr lang="en-US" sz="1600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57888" y="8946142"/>
              <a:ext cx="2037530" cy="2286542"/>
            </a:xfrm>
            <a:prstGeom prst="rect">
              <a:avLst/>
            </a:prstGeom>
            <a:ln w="15875">
              <a:solidFill>
                <a:schemeClr val="tx2">
                  <a:lumMod val="60000"/>
                  <a:lumOff val="40000"/>
                </a:schemeClr>
              </a:solidFill>
            </a:ln>
          </p:spPr>
        </p:pic>
        <p:sp>
          <p:nvSpPr>
            <p:cNvPr id="65" name="Flowchart: Process 64"/>
            <p:cNvSpPr/>
            <p:nvPr/>
          </p:nvSpPr>
          <p:spPr>
            <a:xfrm>
              <a:off x="2065283" y="-3581399"/>
              <a:ext cx="8245365" cy="15659100"/>
            </a:xfrm>
            <a:prstGeom prst="flowChartProcess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862296" y="-1913290"/>
              <a:ext cx="1783118" cy="3497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</a:rPr>
                <a:t>WEB RESOURCES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772451" y="556635"/>
              <a:ext cx="1339683" cy="3497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</a:rPr>
                <a:t>DOCUMENTS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451796" y="3121168"/>
              <a:ext cx="1006524" cy="3497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</a:rPr>
                <a:t>SCHEMA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793387" y="6505503"/>
              <a:ext cx="2107358" cy="3497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</a:rPr>
                <a:t>RDF REPRESENTATION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999252" y="11560941"/>
              <a:ext cx="946324" cy="3497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</a:rPr>
                <a:t>RESULTS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10538" y="11550469"/>
              <a:ext cx="2009685" cy="3497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</a:rPr>
                <a:t>KNOWLDGE GRAPH</a:t>
              </a:r>
              <a:endParaRPr 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402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771370"/>
              </p:ext>
            </p:extLst>
          </p:nvPr>
        </p:nvGraphicFramePr>
        <p:xfrm>
          <a:off x="425004" y="122829"/>
          <a:ext cx="10370376" cy="6469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474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2" t="8832" r="5658" b="46951"/>
          <a:stretch/>
        </p:blipFill>
        <p:spPr>
          <a:xfrm flipH="1">
            <a:off x="491317" y="341194"/>
            <a:ext cx="3548419" cy="1072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2" t="56429" r="5658" b="5242"/>
          <a:stretch/>
        </p:blipFill>
        <p:spPr>
          <a:xfrm flipH="1">
            <a:off x="6522867" y="4171173"/>
            <a:ext cx="4337715" cy="1136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888187" y="0"/>
            <a:ext cx="3415322" cy="33159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2E2E2">
                  <a:alpha val="91373"/>
                </a:srgbClr>
              </a:clrFrom>
              <a:clrTo>
                <a:srgbClr val="E2E2E2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rcRect t="63955"/>
          <a:stretch/>
        </p:blipFill>
        <p:spPr>
          <a:xfrm flipH="1">
            <a:off x="854173" y="1281699"/>
            <a:ext cx="3548419" cy="1241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115" y="958073"/>
            <a:ext cx="7620000" cy="64262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075763" y="5012794"/>
            <a:ext cx="1624847" cy="1753294"/>
            <a:chOff x="3353553" y="4338679"/>
            <a:chExt cx="1624847" cy="175329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092"/>
            <a:stretch/>
          </p:blipFill>
          <p:spPr>
            <a:xfrm>
              <a:off x="3353553" y="4338679"/>
              <a:ext cx="1624847" cy="172426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30" r="69092" b="28639"/>
            <a:stretch/>
          </p:blipFill>
          <p:spPr>
            <a:xfrm>
              <a:off x="3486580" y="5515973"/>
              <a:ext cx="1358791" cy="57600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4038313" y="2695472"/>
            <a:ext cx="4115374" cy="1467055"/>
            <a:chOff x="4038313" y="2695472"/>
            <a:chExt cx="4115374" cy="146705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313" y="2695472"/>
              <a:ext cx="4115374" cy="146705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30" r="69092" b="28639"/>
            <a:stretch/>
          </p:blipFill>
          <p:spPr>
            <a:xfrm>
              <a:off x="4188898" y="2860994"/>
              <a:ext cx="1019094" cy="432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30" r="69092" b="28639"/>
            <a:stretch/>
          </p:blipFill>
          <p:spPr>
            <a:xfrm>
              <a:off x="5197642" y="2868254"/>
              <a:ext cx="1019094" cy="432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30" r="69092" b="28639"/>
            <a:stretch/>
          </p:blipFill>
          <p:spPr>
            <a:xfrm>
              <a:off x="6162846" y="2860998"/>
              <a:ext cx="1019094" cy="432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30" r="69092" b="28639"/>
            <a:stretch/>
          </p:blipFill>
          <p:spPr>
            <a:xfrm>
              <a:off x="6170106" y="3347222"/>
              <a:ext cx="1019094" cy="432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30" r="69092" b="28639"/>
            <a:stretch/>
          </p:blipFill>
          <p:spPr>
            <a:xfrm>
              <a:off x="5175876" y="3339968"/>
              <a:ext cx="1019094" cy="432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30" r="69092" b="28639"/>
            <a:stretch/>
          </p:blipFill>
          <p:spPr>
            <a:xfrm>
              <a:off x="4196163" y="3347224"/>
              <a:ext cx="1019094" cy="432000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8073264" y="4869544"/>
            <a:ext cx="631371" cy="631371"/>
            <a:chOff x="8073264" y="4869544"/>
            <a:chExt cx="631371" cy="631371"/>
          </a:xfrm>
        </p:grpSpPr>
        <p:sp>
          <p:nvSpPr>
            <p:cNvPr id="21" name="Arc 20"/>
            <p:cNvSpPr/>
            <p:nvPr/>
          </p:nvSpPr>
          <p:spPr>
            <a:xfrm>
              <a:off x="8211150" y="5007427"/>
              <a:ext cx="360000" cy="360000"/>
            </a:xfrm>
            <a:prstGeom prst="arc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>
              <a:off x="8073264" y="4869544"/>
              <a:ext cx="631371" cy="631371"/>
            </a:xfrm>
            <a:prstGeom prst="arc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>
              <a:off x="8276462" y="5116286"/>
              <a:ext cx="180000" cy="180000"/>
            </a:xfrm>
            <a:prstGeom prst="arc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465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31140"/>
            <a:ext cx="12192000" cy="6761686"/>
            <a:chOff x="0" y="31140"/>
            <a:chExt cx="12192000" cy="6761686"/>
          </a:xfrm>
        </p:grpSpPr>
        <p:grpSp>
          <p:nvGrpSpPr>
            <p:cNvPr id="94" name="Group 93"/>
            <p:cNvGrpSpPr/>
            <p:nvPr/>
          </p:nvGrpSpPr>
          <p:grpSpPr>
            <a:xfrm>
              <a:off x="168789" y="175735"/>
              <a:ext cx="11869916" cy="6450584"/>
              <a:chOff x="233184" y="175735"/>
              <a:chExt cx="11869916" cy="645058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9778714" y="2524056"/>
                <a:ext cx="2194731" cy="1567665"/>
                <a:chOff x="9306476" y="2495387"/>
                <a:chExt cx="2194731" cy="1567665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8F8F8"/>
                    </a:clrFrom>
                    <a:clrTo>
                      <a:srgbClr val="F8F8F8">
                        <a:alpha val="0"/>
                      </a:srgbClr>
                    </a:clrTo>
                  </a:clrChange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9306476" y="2495387"/>
                  <a:ext cx="2194731" cy="156766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flipH="1">
                  <a:off x="10017311" y="3099805"/>
                  <a:ext cx="216000" cy="216000"/>
                </a:xfrm>
                <a:prstGeom prst="rect">
                  <a:avLst/>
                </a:prstGeom>
              </p:spPr>
            </p:pic>
            <p:pic>
              <p:nvPicPr>
                <p:cNvPr id="42" name="Picture 4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98122" y="3123890"/>
                  <a:ext cx="216000" cy="216000"/>
                </a:xfrm>
                <a:prstGeom prst="rect">
                  <a:avLst/>
                </a:prstGeom>
              </p:spPr>
            </p:pic>
          </p:grpSp>
          <p:pic>
            <p:nvPicPr>
              <p:cNvPr id="74" name="Picture 73"/>
              <p:cNvPicPr>
                <a:picLocks noChangeAspect="1"/>
              </p:cNvPicPr>
              <p:nvPr/>
            </p:nvPicPr>
            <p:blipFill rotWithShape="1"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741"/>
              <a:stretch/>
            </p:blipFill>
            <p:spPr>
              <a:xfrm>
                <a:off x="11543862" y="175735"/>
                <a:ext cx="437498" cy="421748"/>
              </a:xfrm>
              <a:prstGeom prst="rect">
                <a:avLst/>
              </a:prstGeom>
            </p:spPr>
          </p:pic>
          <p:grpSp>
            <p:nvGrpSpPr>
              <p:cNvPr id="76" name="Group 75"/>
              <p:cNvGrpSpPr/>
              <p:nvPr/>
            </p:nvGrpSpPr>
            <p:grpSpPr>
              <a:xfrm>
                <a:off x="7161911" y="235665"/>
                <a:ext cx="3309920" cy="1167917"/>
                <a:chOff x="7243780" y="450670"/>
                <a:chExt cx="4121253" cy="1535420"/>
              </a:xfrm>
            </p:grpSpPr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43780" y="516827"/>
                  <a:ext cx="4121253" cy="1469263"/>
                </a:xfrm>
                <a:prstGeom prst="rect">
                  <a:avLst/>
                </a:prstGeom>
              </p:spPr>
            </p:pic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937042" y="450670"/>
                  <a:ext cx="216000" cy="216000"/>
                </a:xfrm>
                <a:prstGeom prst="rect">
                  <a:avLst/>
                </a:prstGeom>
              </p:spPr>
            </p:pic>
          </p:grpSp>
          <p:sp>
            <p:nvSpPr>
              <p:cNvPr id="77" name="Line Callout 2 76"/>
              <p:cNvSpPr/>
              <p:nvPr/>
            </p:nvSpPr>
            <p:spPr>
              <a:xfrm>
                <a:off x="9766014" y="1446233"/>
                <a:ext cx="2215346" cy="796829"/>
              </a:xfrm>
              <a:prstGeom prst="borderCallout2">
                <a:avLst>
                  <a:gd name="adj1" fmla="val 58595"/>
                  <a:gd name="adj2" fmla="val -2522"/>
                  <a:gd name="adj3" fmla="val 58595"/>
                  <a:gd name="adj4" fmla="val -13791"/>
                  <a:gd name="adj5" fmla="val -1193"/>
                  <a:gd name="adj6" fmla="val -6569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Inventory tracking to optimize supply and reduce shared cost in the value chain</a:t>
                </a:r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8" name="Line Callout 2 77"/>
              <p:cNvSpPr/>
              <p:nvPr/>
            </p:nvSpPr>
            <p:spPr>
              <a:xfrm>
                <a:off x="7298512" y="2502074"/>
                <a:ext cx="2215346" cy="796829"/>
              </a:xfrm>
              <a:prstGeom prst="borderCallout2">
                <a:avLst>
                  <a:gd name="adj1" fmla="val 61783"/>
                  <a:gd name="adj2" fmla="val 102387"/>
                  <a:gd name="adj3" fmla="val 61783"/>
                  <a:gd name="adj4" fmla="val 115769"/>
                  <a:gd name="adj5" fmla="val 89654"/>
                  <a:gd name="adj6" fmla="val 14240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Operational information to OEM and to service center for remote service, alerts and suggesting predictive maintenance</a:t>
                </a:r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193111" y="2385078"/>
                <a:ext cx="4909989" cy="1916991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894472" y="4443514"/>
                <a:ext cx="8381702" cy="218280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82" name="Diagram 81"/>
              <p:cNvGraphicFramePr/>
              <p:nvPr>
                <p:extLst>
                  <p:ext uri="{D42A27DB-BD31-4B8C-83A1-F6EECF244321}">
                    <p14:modId xmlns:p14="http://schemas.microsoft.com/office/powerpoint/2010/main" val="4031190483"/>
                  </p:ext>
                </p:extLst>
              </p:nvPr>
            </p:nvGraphicFramePr>
            <p:xfrm>
              <a:off x="2032000" y="4565285"/>
              <a:ext cx="8102600" cy="193959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6" r:lo="rId7" r:qs="rId8" r:cs="rId9"/>
              </a:graphicData>
            </a:graphic>
          </p:graphicFrame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8835" y="6213121"/>
                <a:ext cx="216000" cy="216000"/>
              </a:xfrm>
              <a:prstGeom prst="rect">
                <a:avLst/>
              </a:prstGeom>
            </p:spPr>
          </p:pic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9335" y="6200421"/>
                <a:ext cx="216000" cy="216000"/>
              </a:xfrm>
              <a:prstGeom prst="rect">
                <a:avLst/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57135" y="6213121"/>
                <a:ext cx="216000" cy="216000"/>
              </a:xfrm>
              <a:prstGeom prst="rect">
                <a:avLst/>
              </a:prstGeom>
            </p:spPr>
          </p:pic>
          <p:sp>
            <p:nvSpPr>
              <p:cNvPr id="86" name="TextBox 85"/>
              <p:cNvSpPr txBox="1"/>
              <p:nvPr/>
            </p:nvSpPr>
            <p:spPr>
              <a:xfrm>
                <a:off x="308198" y="5276450"/>
                <a:ext cx="1517509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GLOBAL OPERATIONS</a:t>
                </a:r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0437102" y="728123"/>
                <a:ext cx="166085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LOGISTICS</a:t>
                </a:r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7265872" y="3860497"/>
                <a:ext cx="166085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CUSTOMER</a:t>
                </a:r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233184" y="190501"/>
                <a:ext cx="6840715" cy="4259500"/>
                <a:chOff x="233184" y="190501"/>
                <a:chExt cx="6840715" cy="4259500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233184" y="190501"/>
                  <a:ext cx="6840715" cy="4111568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" name="Group 58"/>
                <p:cNvGrpSpPr/>
                <p:nvPr/>
              </p:nvGrpSpPr>
              <p:grpSpPr>
                <a:xfrm>
                  <a:off x="308199" y="3181909"/>
                  <a:ext cx="2192192" cy="1268092"/>
                  <a:chOff x="498699" y="2762809"/>
                  <a:chExt cx="2192192" cy="1268092"/>
                </a:xfrm>
              </p:grpSpPr>
              <p:pic>
                <p:nvPicPr>
                  <p:cNvPr id="9" name="Picture 8"/>
                  <p:cNvPicPr>
                    <a:picLocks noChangeAspect="1"/>
                  </p:cNvPicPr>
                  <p:nvPr/>
                </p:nvPicPr>
                <p:blipFill rotWithShape="1">
                  <a:blip r:embed="rId11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5928" r="63476"/>
                  <a:stretch/>
                </p:blipFill>
                <p:spPr>
                  <a:xfrm>
                    <a:off x="498699" y="3002787"/>
                    <a:ext cx="1611673" cy="1028114"/>
                  </a:xfrm>
                  <a:prstGeom prst="rect">
                    <a:avLst/>
                  </a:prstGeom>
                </p:spPr>
              </p:pic>
              <p:sp>
                <p:nvSpPr>
                  <p:cNvPr id="14" name="Rectangular Callout 13"/>
                  <p:cNvSpPr/>
                  <p:nvPr/>
                </p:nvSpPr>
                <p:spPr>
                  <a:xfrm>
                    <a:off x="923482" y="2762809"/>
                    <a:ext cx="683014" cy="190408"/>
                  </a:xfrm>
                  <a:prstGeom prst="wedgeRectCallout">
                    <a:avLst>
                      <a:gd name="adj1" fmla="val 74054"/>
                      <a:gd name="adj2" fmla="val 174181"/>
                    </a:avLst>
                  </a:prstGeom>
                  <a:blipFill dpi="0" rotWithShape="1">
                    <a:blip r:embed="rId12"/>
                    <a:srcRect/>
                    <a:stretch>
                      <a:fillRect l="5009" t="-23102" r="25000" b="35000"/>
                    </a:stretch>
                  </a:blip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blipFill dpi="0" rotWithShape="1">
                        <a:blip r:embed="rId13"/>
                        <a:srcRect/>
                        <a:tile tx="0" ty="0" sx="100000" sy="100000" flip="none" algn="tl"/>
                      </a:blipFill>
                    </a:endParaRPr>
                  </a:p>
                </p:txBody>
              </p:sp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clrChange>
                      <a:clrFrom>
                        <a:srgbClr val="000000">
                          <a:alpha val="0"/>
                        </a:srgbClr>
                      </a:clrFrom>
                      <a:clrTo>
                        <a:srgbClr val="000000">
                          <a:alpha val="0"/>
                        </a:srgbClr>
                      </a:clrTo>
                    </a:clrChange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883185" y="2959245"/>
                    <a:ext cx="807706" cy="807706"/>
                  </a:xfrm>
                  <a:prstGeom prst="rect">
                    <a:avLst/>
                  </a:prstGeom>
                </p:spPr>
              </p:pic>
              <p:pic>
                <p:nvPicPr>
                  <p:cNvPr id="35" name="Picture 34"/>
                  <p:cNvPicPr>
                    <a:picLocks noChangeAspect="1"/>
                  </p:cNvPicPr>
                  <p:nvPr/>
                </p:nvPicPr>
                <p:blipFill rotWithShape="1"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686" t="22646" r="18914" b="29524"/>
                  <a:stretch/>
                </p:blipFill>
                <p:spPr>
                  <a:xfrm>
                    <a:off x="1774468" y="3189220"/>
                    <a:ext cx="217434" cy="18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8" name="Group 47"/>
                <p:cNvGrpSpPr/>
                <p:nvPr/>
              </p:nvGrpSpPr>
              <p:grpSpPr>
                <a:xfrm>
                  <a:off x="1028699" y="1016895"/>
                  <a:ext cx="1942022" cy="1255377"/>
                  <a:chOff x="736599" y="369195"/>
                  <a:chExt cx="1942022" cy="1255377"/>
                </a:xfrm>
              </p:grpSpPr>
              <p:pic>
                <p:nvPicPr>
                  <p:cNvPr id="2" name="Picture 1"/>
                  <p:cNvPicPr>
                    <a:picLocks noChangeAspect="1"/>
                  </p:cNvPicPr>
                  <p:nvPr/>
                </p:nvPicPr>
                <p:blipFill rotWithShape="1">
                  <a:blip r:embed="rId16" cstate="print">
                    <a:clrChange>
                      <a:clrFrom>
                        <a:srgbClr val="EFEFEF"/>
                      </a:clrFrom>
                      <a:clrTo>
                        <a:srgbClr val="EFEFEF">
                          <a:alpha val="0"/>
                        </a:srgbClr>
                      </a:clrTo>
                    </a:clrChange>
                    <a:duotone>
                      <a:prstClr val="black"/>
                      <a:schemeClr val="tx1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6951" t="8832" r="13671" b="46951"/>
                  <a:stretch/>
                </p:blipFill>
                <p:spPr>
                  <a:xfrm flipH="1">
                    <a:off x="736599" y="369195"/>
                    <a:ext cx="1823563" cy="1255377"/>
                  </a:xfrm>
                  <a:prstGeom prst="rect">
                    <a:avLst/>
                  </a:prstGeom>
                </p:spPr>
              </p:pic>
              <p:pic>
                <p:nvPicPr>
                  <p:cNvPr id="36" name="Picture 35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462621" y="784778"/>
                    <a:ext cx="216000" cy="216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13635" y="3622321"/>
                  <a:ext cx="216000" cy="216000"/>
                </a:xfrm>
                <a:prstGeom prst="rect">
                  <a:avLst/>
                </a:prstGeom>
              </p:spPr>
            </p:pic>
            <p:grpSp>
              <p:nvGrpSpPr>
                <p:cNvPr id="60" name="Group 59"/>
                <p:cNvGrpSpPr/>
                <p:nvPr/>
              </p:nvGrpSpPr>
              <p:grpSpPr>
                <a:xfrm>
                  <a:off x="4032017" y="3380856"/>
                  <a:ext cx="1913966" cy="946613"/>
                  <a:chOff x="4311417" y="3304656"/>
                  <a:chExt cx="1913966" cy="946613"/>
                </a:xfrm>
              </p:grpSpPr>
              <p:pic>
                <p:nvPicPr>
                  <p:cNvPr id="11" name="Picture 10"/>
                  <p:cNvPicPr>
                    <a:picLocks noChangeAspect="1"/>
                  </p:cNvPicPr>
                  <p:nvPr/>
                </p:nvPicPr>
                <p:blipFill rotWithShape="1">
                  <a:blip r:embed="rId17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6065" r="60108" b="20403"/>
                  <a:stretch/>
                </p:blipFill>
                <p:spPr>
                  <a:xfrm>
                    <a:off x="4311417" y="3317325"/>
                    <a:ext cx="1913966" cy="933944"/>
                  </a:xfrm>
                  <a:prstGeom prst="rect">
                    <a:avLst/>
                  </a:prstGeom>
                </p:spPr>
              </p:pic>
              <p:pic>
                <p:nvPicPr>
                  <p:cNvPr id="38" name="Picture 37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 flipH="1">
                    <a:off x="5558545" y="3304656"/>
                    <a:ext cx="216000" cy="216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5970586" y="1393513"/>
                  <a:ext cx="1081569" cy="1323652"/>
                  <a:chOff x="4870203" y="1140382"/>
                  <a:chExt cx="1081569" cy="1323652"/>
                </a:xfrm>
              </p:grpSpPr>
              <p:pic>
                <p:nvPicPr>
                  <p:cNvPr id="24" name="Picture 23"/>
                  <p:cNvPicPr>
                    <a:picLocks noChangeAspect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870203" y="1301448"/>
                    <a:ext cx="1081569" cy="1162586"/>
                  </a:xfrm>
                  <a:prstGeom prst="rect">
                    <a:avLst/>
                  </a:prstGeom>
                </p:spPr>
              </p:pic>
              <p:pic>
                <p:nvPicPr>
                  <p:cNvPr id="39" name="Picture 38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 flipH="1">
                    <a:off x="5125987" y="1140382"/>
                    <a:ext cx="216000" cy="216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3857877" y="994358"/>
                  <a:ext cx="1899451" cy="1180125"/>
                  <a:chOff x="3150078" y="369195"/>
                  <a:chExt cx="1899451" cy="1180125"/>
                </a:xfrm>
              </p:grpSpPr>
              <p:pic>
                <p:nvPicPr>
                  <p:cNvPr id="3" name="Picture 2"/>
                  <p:cNvPicPr>
                    <a:picLocks noChangeAspect="1"/>
                  </p:cNvPicPr>
                  <p:nvPr/>
                </p:nvPicPr>
                <p:blipFill rotWithShape="1">
                  <a:blip r:embed="rId16" cstate="print">
                    <a:clrChange>
                      <a:clrFrom>
                        <a:srgbClr val="EFEFEF"/>
                      </a:clrFrom>
                      <a:clrTo>
                        <a:srgbClr val="EFEFEF">
                          <a:alpha val="0"/>
                        </a:srgbClr>
                      </a:clrTo>
                    </a:clrChange>
                    <a:duotone>
                      <a:prstClr val="black"/>
                      <a:schemeClr val="tx1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238" t="56429" r="13940" b="5242"/>
                  <a:stretch/>
                </p:blipFill>
                <p:spPr>
                  <a:xfrm flipH="1">
                    <a:off x="3150078" y="369195"/>
                    <a:ext cx="1899451" cy="1180125"/>
                  </a:xfrm>
                  <a:prstGeom prst="rect">
                    <a:avLst/>
                  </a:prstGeom>
                </p:spPr>
              </p:pic>
              <p:pic>
                <p:nvPicPr>
                  <p:cNvPr id="40" name="Picture 3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 flipH="1">
                    <a:off x="3347985" y="857352"/>
                    <a:ext cx="216000" cy="216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>
                <a:blip r:embed="rId14" cstate="print">
                  <a:clrChange>
                    <a:clrFrom>
                      <a:srgbClr val="000000">
                        <a:alpha val="0"/>
                      </a:srgbClr>
                    </a:clrFrom>
                    <a:clrTo>
                      <a:srgbClr val="000000">
                        <a:alpha val="0"/>
                      </a:srgbClr>
                    </a:clrTo>
                  </a:clrChange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069662" y="1955103"/>
                  <a:ext cx="807706" cy="807706"/>
                </a:xfrm>
                <a:prstGeom prst="rect">
                  <a:avLst/>
                </a:prstGeom>
              </p:spPr>
            </p:pic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flipH="1">
                  <a:off x="852189" y="1262887"/>
                  <a:ext cx="216000" cy="216000"/>
                </a:xfrm>
                <a:prstGeom prst="rect">
                  <a:avLst/>
                </a:prstGeom>
              </p:spPr>
            </p:pic>
            <p:pic>
              <p:nvPicPr>
                <p:cNvPr id="50" name="Picture 4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2818" y="1441320"/>
                  <a:ext cx="216000" cy="216000"/>
                </a:xfrm>
                <a:prstGeom prst="rect">
                  <a:avLst/>
                </a:prstGeom>
              </p:spPr>
            </p:pic>
            <p:pic>
              <p:nvPicPr>
                <p:cNvPr id="51" name="Picture 50"/>
                <p:cNvPicPr>
                  <a:picLocks noChangeAspect="1"/>
                </p:cNvPicPr>
                <p:nvPr/>
              </p:nvPicPr>
              <p:blipFill rotWithShape="1">
                <a:blip r:embed="rId16" cstate="print">
                  <a:clrChange>
                    <a:clrFrom>
                      <a:srgbClr val="EFEFEF"/>
                    </a:clrFrom>
                    <a:clrTo>
                      <a:srgbClr val="EFEFEF">
                        <a:alpha val="0"/>
                      </a:srgbClr>
                    </a:clrTo>
                  </a:clrChange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5986" t="8832" r="5658" b="46951"/>
                <a:stretch/>
              </p:blipFill>
              <p:spPr>
                <a:xfrm flipH="1">
                  <a:off x="321196" y="912789"/>
                  <a:ext cx="386956" cy="1255377"/>
                </a:xfrm>
                <a:prstGeom prst="rect">
                  <a:avLst/>
                </a:prstGeom>
              </p:spPr>
            </p:pic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 rotWithShape="1">
                <a:blip r:embed="rId19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8426" r="65395" b="25661"/>
                <a:stretch/>
              </p:blipFill>
              <p:spPr>
                <a:xfrm flipH="1">
                  <a:off x="2261908" y="2166991"/>
                  <a:ext cx="243984" cy="588909"/>
                </a:xfrm>
                <a:prstGeom prst="rect">
                  <a:avLst/>
                </a:prstGeom>
              </p:spPr>
            </p:pic>
            <p:sp>
              <p:nvSpPr>
                <p:cNvPr id="55" name="Line Callout 2 54"/>
                <p:cNvSpPr/>
                <p:nvPr/>
              </p:nvSpPr>
              <p:spPr>
                <a:xfrm>
                  <a:off x="1193445" y="315434"/>
                  <a:ext cx="2276972" cy="612423"/>
                </a:xfrm>
                <a:prstGeom prst="borderCallout2">
                  <a:avLst>
                    <a:gd name="adj1" fmla="val 18750"/>
                    <a:gd name="adj2" fmla="val -1886"/>
                    <a:gd name="adj3" fmla="val 18750"/>
                    <a:gd name="adj4" fmla="val -9974"/>
                    <a:gd name="adj5" fmla="val 170565"/>
                    <a:gd name="adj6" fmla="val -24914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Production/Assembly flow real time monitor to eliminate defects </a:t>
                  </a:r>
                  <a:endParaRPr lang="en-US" sz="12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6" name="Line Callout 2 55"/>
                <p:cNvSpPr/>
                <p:nvPr/>
              </p:nvSpPr>
              <p:spPr>
                <a:xfrm>
                  <a:off x="4343045" y="340834"/>
                  <a:ext cx="2276972" cy="612423"/>
                </a:xfrm>
                <a:prstGeom prst="borderCallout2">
                  <a:avLst>
                    <a:gd name="adj1" fmla="val 18750"/>
                    <a:gd name="adj2" fmla="val -1886"/>
                    <a:gd name="adj3" fmla="val 18750"/>
                    <a:gd name="adj4" fmla="val -9974"/>
                    <a:gd name="adj5" fmla="val 185081"/>
                    <a:gd name="adj6" fmla="val -60053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Manage </a:t>
                  </a:r>
                  <a:r>
                    <a:rPr lang="en-US" sz="1200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equipments </a:t>
                  </a:r>
                  <a:r>
                    <a:rPr lang="en-US" sz="1200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remotely, using control parameters to conserve energy and reduce costs</a:t>
                  </a:r>
                  <a:endParaRPr lang="en-US" sz="12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7" name="Line Callout 2 56"/>
                <p:cNvSpPr/>
                <p:nvPr/>
              </p:nvSpPr>
              <p:spPr>
                <a:xfrm>
                  <a:off x="3313119" y="1991077"/>
                  <a:ext cx="1996597" cy="796829"/>
                </a:xfrm>
                <a:prstGeom prst="borderCallout2">
                  <a:avLst>
                    <a:gd name="adj1" fmla="val 18750"/>
                    <a:gd name="adj2" fmla="val -1886"/>
                    <a:gd name="adj3" fmla="val 18750"/>
                    <a:gd name="adj4" fmla="val -9974"/>
                    <a:gd name="adj5" fmla="val 48215"/>
                    <a:gd name="adj6" fmla="val -19894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Predictive </a:t>
                  </a:r>
                  <a:r>
                    <a:rPr lang="en-US" sz="1200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maintenance </a:t>
                  </a:r>
                  <a:r>
                    <a:rPr lang="en-US" sz="1200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to eliminate machine down-time and increase output rate</a:t>
                  </a:r>
                  <a:endParaRPr lang="en-US" sz="12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54721" y="2194478"/>
                  <a:ext cx="216000" cy="216000"/>
                </a:xfrm>
                <a:prstGeom prst="rect">
                  <a:avLst/>
                </a:prstGeom>
              </p:spPr>
            </p:pic>
            <p:sp>
              <p:nvSpPr>
                <p:cNvPr id="61" name="Line Callout 2 60"/>
                <p:cNvSpPr/>
                <p:nvPr/>
              </p:nvSpPr>
              <p:spPr>
                <a:xfrm>
                  <a:off x="2595501" y="2870149"/>
                  <a:ext cx="2082694" cy="636127"/>
                </a:xfrm>
                <a:prstGeom prst="borderCallout2">
                  <a:avLst>
                    <a:gd name="adj1" fmla="val 18750"/>
                    <a:gd name="adj2" fmla="val -1886"/>
                    <a:gd name="adj3" fmla="val 18750"/>
                    <a:gd name="adj4" fmla="val -9974"/>
                    <a:gd name="adj5" fmla="val 82155"/>
                    <a:gd name="adj6" fmla="val -51384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Tracking information and quality parameters to monitor and reduce quality issues</a:t>
                  </a:r>
                  <a:endParaRPr lang="en-US" sz="12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63" name="Elbow Connector 62"/>
                <p:cNvCxnSpPr/>
                <p:nvPr/>
              </p:nvCxnSpPr>
              <p:spPr>
                <a:xfrm>
                  <a:off x="4704781" y="3000795"/>
                  <a:ext cx="483822" cy="428205"/>
                </a:xfrm>
                <a:prstGeom prst="bentConnector3">
                  <a:avLst>
                    <a:gd name="adj1" fmla="val 50000"/>
                  </a:avLst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TextBox 88"/>
                <p:cNvSpPr txBox="1"/>
                <p:nvPr/>
              </p:nvSpPr>
              <p:spPr>
                <a:xfrm>
                  <a:off x="5336378" y="2845565"/>
                  <a:ext cx="1660852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ASSEMBLY SITE</a:t>
                  </a:r>
                  <a:endParaRPr lang="en-US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90" name="Chevron 89"/>
                <p:cNvSpPr/>
                <p:nvPr/>
              </p:nvSpPr>
              <p:spPr>
                <a:xfrm>
                  <a:off x="3320591" y="1350437"/>
                  <a:ext cx="231331" cy="338369"/>
                </a:xfrm>
                <a:prstGeom prst="chevron">
                  <a:avLst>
                    <a:gd name="adj" fmla="val 62310"/>
                  </a:avLst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</p:sp>
            <p:sp>
              <p:nvSpPr>
                <p:cNvPr id="91" name="Chevron 90"/>
                <p:cNvSpPr/>
                <p:nvPr/>
              </p:nvSpPr>
              <p:spPr>
                <a:xfrm>
                  <a:off x="3327246" y="3652870"/>
                  <a:ext cx="231331" cy="338369"/>
                </a:xfrm>
                <a:prstGeom prst="chevron">
                  <a:avLst>
                    <a:gd name="adj" fmla="val 62310"/>
                  </a:avLst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</p:sp>
            <p:sp>
              <p:nvSpPr>
                <p:cNvPr id="92" name="Chevron 91"/>
                <p:cNvSpPr/>
                <p:nvPr/>
              </p:nvSpPr>
              <p:spPr>
                <a:xfrm>
                  <a:off x="5625910" y="2412870"/>
                  <a:ext cx="231331" cy="338369"/>
                </a:xfrm>
                <a:prstGeom prst="chevron">
                  <a:avLst>
                    <a:gd name="adj" fmla="val 62310"/>
                  </a:avLst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</p:sp>
          </p:grpSp>
        </p:grpSp>
        <p:sp>
          <p:nvSpPr>
            <p:cNvPr id="4" name="Rectangle 3"/>
            <p:cNvSpPr/>
            <p:nvPr/>
          </p:nvSpPr>
          <p:spPr>
            <a:xfrm>
              <a:off x="0" y="31140"/>
              <a:ext cx="12192000" cy="676168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378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32738" y="-94593"/>
            <a:ext cx="7850124" cy="7788166"/>
            <a:chOff x="1332738" y="-94593"/>
            <a:chExt cx="7850124" cy="7788166"/>
          </a:xfrm>
        </p:grpSpPr>
        <p:grpSp>
          <p:nvGrpSpPr>
            <p:cNvPr id="88" name="Group 87"/>
            <p:cNvGrpSpPr/>
            <p:nvPr/>
          </p:nvGrpSpPr>
          <p:grpSpPr>
            <a:xfrm>
              <a:off x="1504604" y="69215"/>
              <a:ext cx="7508014" cy="7482107"/>
              <a:chOff x="1504604" y="69215"/>
              <a:chExt cx="7508014" cy="7482107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2467310" y="5351381"/>
                <a:ext cx="60946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200" dirty="0" smtClean="0"/>
                  <a:t>1..*</a:t>
                </a:r>
                <a:endParaRPr lang="en-US" sz="22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04606" y="69215"/>
                <a:ext cx="2009105" cy="99167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System-of-Interest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003513" y="82354"/>
                <a:ext cx="2009105" cy="99167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Architecture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003513" y="2241452"/>
                <a:ext cx="2009105" cy="99167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Architecture Description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04606" y="2228313"/>
                <a:ext cx="2009105" cy="99167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Stakeholder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04605" y="4387411"/>
                <a:ext cx="2009105" cy="99167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Concern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04604" y="6546509"/>
                <a:ext cx="2009105" cy="99167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Architecture Viewpoint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003512" y="6559648"/>
                <a:ext cx="2009105" cy="99167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Architecture View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/>
              <p:cNvCxnSpPr>
                <a:stCxn id="9" idx="3"/>
                <a:endCxn id="7" idx="1"/>
              </p:cNvCxnSpPr>
              <p:nvPr/>
            </p:nvCxnSpPr>
            <p:spPr>
              <a:xfrm flipV="1">
                <a:off x="3513710" y="2737289"/>
                <a:ext cx="3489803" cy="214595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11" idx="0"/>
              </p:cNvCxnSpPr>
              <p:nvPr/>
            </p:nvCxnSpPr>
            <p:spPr>
              <a:xfrm>
                <a:off x="3513708" y="5291210"/>
                <a:ext cx="4494357" cy="12684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1" idx="0"/>
                <a:endCxn id="7" idx="2"/>
              </p:cNvCxnSpPr>
              <p:nvPr/>
            </p:nvCxnSpPr>
            <p:spPr>
              <a:xfrm flipV="1">
                <a:off x="8008065" y="3233126"/>
                <a:ext cx="1" cy="3326522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tailEnd type="diamond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2876550" y="3246265"/>
                <a:ext cx="4781550" cy="3300244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diamond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0" idx="0"/>
                <a:endCxn id="9" idx="2"/>
              </p:cNvCxnSpPr>
              <p:nvPr/>
            </p:nvCxnSpPr>
            <p:spPr>
              <a:xfrm flipV="1">
                <a:off x="2509157" y="5379085"/>
                <a:ext cx="1" cy="11674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9" idx="0"/>
                <a:endCxn id="8" idx="2"/>
              </p:cNvCxnSpPr>
              <p:nvPr/>
            </p:nvCxnSpPr>
            <p:spPr>
              <a:xfrm flipV="1">
                <a:off x="2509158" y="3219987"/>
                <a:ext cx="1" cy="11674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8" idx="0"/>
                <a:endCxn id="5" idx="2"/>
              </p:cNvCxnSpPr>
              <p:nvPr/>
            </p:nvCxnSpPr>
            <p:spPr>
              <a:xfrm flipV="1">
                <a:off x="2509159" y="1060889"/>
                <a:ext cx="0" cy="11674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5" idx="3"/>
                <a:endCxn id="6" idx="1"/>
              </p:cNvCxnSpPr>
              <p:nvPr/>
            </p:nvCxnSpPr>
            <p:spPr>
              <a:xfrm>
                <a:off x="3513711" y="565052"/>
                <a:ext cx="3489802" cy="1313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7" idx="0"/>
                <a:endCxn id="6" idx="2"/>
              </p:cNvCxnSpPr>
              <p:nvPr/>
            </p:nvCxnSpPr>
            <p:spPr>
              <a:xfrm flipV="1">
                <a:off x="8008066" y="1074028"/>
                <a:ext cx="0" cy="11674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7" idx="1"/>
              </p:cNvCxnSpPr>
              <p:nvPr/>
            </p:nvCxnSpPr>
            <p:spPr>
              <a:xfrm flipH="1" flipV="1">
                <a:off x="3513708" y="877033"/>
                <a:ext cx="3489805" cy="18602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11" idx="1"/>
                <a:endCxn id="10" idx="3"/>
              </p:cNvCxnSpPr>
              <p:nvPr/>
            </p:nvCxnSpPr>
            <p:spPr>
              <a:xfrm flipH="1" flipV="1">
                <a:off x="3513709" y="7042346"/>
                <a:ext cx="3489803" cy="1313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7" idx="1"/>
                <a:endCxn id="8" idx="3"/>
              </p:cNvCxnSpPr>
              <p:nvPr/>
            </p:nvCxnSpPr>
            <p:spPr>
              <a:xfrm flipH="1" flipV="1">
                <a:off x="3513711" y="2724150"/>
                <a:ext cx="3489802" cy="131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lowchart: Extract 50"/>
              <p:cNvSpPr/>
              <p:nvPr/>
            </p:nvSpPr>
            <p:spPr>
              <a:xfrm rot="-5400000">
                <a:off x="5566036" y="5551997"/>
                <a:ext cx="252000" cy="180000"/>
              </a:xfrm>
              <a:prstGeom prst="flowChartExtra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2" name="TextBox 51"/>
              <p:cNvSpPr txBox="1"/>
              <p:nvPr/>
            </p:nvSpPr>
            <p:spPr>
              <a:xfrm>
                <a:off x="5776731" y="5401231"/>
                <a:ext cx="137725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i="1" dirty="0" smtClean="0"/>
                  <a:t>addresses</a:t>
                </a:r>
                <a:endParaRPr lang="en-US" sz="2200" i="1" dirty="0"/>
              </a:p>
            </p:txBody>
          </p:sp>
          <p:sp>
            <p:nvSpPr>
              <p:cNvPr id="53" name="Flowchart: Extract 52"/>
              <p:cNvSpPr/>
              <p:nvPr/>
            </p:nvSpPr>
            <p:spPr>
              <a:xfrm rot="-5400000">
                <a:off x="3870586" y="3627947"/>
                <a:ext cx="252000" cy="180000"/>
              </a:xfrm>
              <a:prstGeom prst="flowChartExtra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4" name="TextBox 53"/>
              <p:cNvSpPr txBox="1"/>
              <p:nvPr/>
            </p:nvSpPr>
            <p:spPr>
              <a:xfrm>
                <a:off x="2804930" y="1324531"/>
                <a:ext cx="178424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i="1" dirty="0" smtClean="0"/>
                  <a:t>has interest in</a:t>
                </a:r>
                <a:endParaRPr lang="en-US" sz="2200" i="1" dirty="0"/>
              </a:p>
            </p:txBody>
          </p:sp>
          <p:sp>
            <p:nvSpPr>
              <p:cNvPr id="55" name="Flowchart: Extract 54"/>
              <p:cNvSpPr/>
              <p:nvPr/>
            </p:nvSpPr>
            <p:spPr>
              <a:xfrm rot="-5400000">
                <a:off x="4346836" y="2427797"/>
                <a:ext cx="252000" cy="180000"/>
              </a:xfrm>
              <a:prstGeom prst="flowChartExtra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6" name="TextBox 55"/>
              <p:cNvSpPr txBox="1"/>
              <p:nvPr/>
            </p:nvSpPr>
            <p:spPr>
              <a:xfrm>
                <a:off x="4557531" y="2315131"/>
                <a:ext cx="124262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i="1" dirty="0" smtClean="0"/>
                  <a:t>identifies</a:t>
                </a:r>
                <a:endParaRPr lang="en-US" sz="2200" i="1" dirty="0"/>
              </a:p>
            </p:txBody>
          </p:sp>
          <p:sp>
            <p:nvSpPr>
              <p:cNvPr id="57" name="Flowchart: Extract 56"/>
              <p:cNvSpPr/>
              <p:nvPr/>
            </p:nvSpPr>
            <p:spPr>
              <a:xfrm rot="-5400000">
                <a:off x="5051686" y="1360997"/>
                <a:ext cx="252000" cy="180000"/>
              </a:xfrm>
              <a:prstGeom prst="flowChartExtra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8" name="TextBox 57"/>
              <p:cNvSpPr txBox="1"/>
              <p:nvPr/>
            </p:nvSpPr>
            <p:spPr>
              <a:xfrm>
                <a:off x="5262381" y="1267381"/>
                <a:ext cx="124262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i="1" dirty="0" smtClean="0"/>
                  <a:t>identifies</a:t>
                </a:r>
                <a:endParaRPr lang="en-US" sz="2200" i="1" dirty="0"/>
              </a:p>
            </p:txBody>
          </p:sp>
          <p:sp>
            <p:nvSpPr>
              <p:cNvPr id="59" name="Flowchart: Extract 58"/>
              <p:cNvSpPr/>
              <p:nvPr/>
            </p:nvSpPr>
            <p:spPr>
              <a:xfrm rot="10800000">
                <a:off x="2125424" y="3821013"/>
                <a:ext cx="252000" cy="180000"/>
              </a:xfrm>
              <a:prstGeom prst="flowChartExtra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0" name="TextBox 59"/>
              <p:cNvSpPr txBox="1"/>
              <p:nvPr/>
            </p:nvSpPr>
            <p:spPr>
              <a:xfrm>
                <a:off x="1967248" y="3445481"/>
                <a:ext cx="69268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i="1" dirty="0" smtClean="0"/>
                  <a:t>has</a:t>
                </a:r>
                <a:endParaRPr lang="en-US" sz="2200" i="1" dirty="0"/>
              </a:p>
            </p:txBody>
          </p:sp>
          <p:sp>
            <p:nvSpPr>
              <p:cNvPr id="61" name="Flowchart: Extract 60"/>
              <p:cNvSpPr/>
              <p:nvPr/>
            </p:nvSpPr>
            <p:spPr>
              <a:xfrm>
                <a:off x="2156275" y="5709301"/>
                <a:ext cx="252000" cy="180000"/>
              </a:xfrm>
              <a:prstGeom prst="flowChartExtra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2" name="TextBox 61"/>
              <p:cNvSpPr txBox="1"/>
              <p:nvPr/>
            </p:nvSpPr>
            <p:spPr>
              <a:xfrm>
                <a:off x="1528732" y="5794530"/>
                <a:ext cx="101906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i="1" dirty="0" smtClean="0"/>
                  <a:t>frames</a:t>
                </a:r>
                <a:endParaRPr lang="en-US" sz="2200" i="1" dirty="0"/>
              </a:p>
            </p:txBody>
          </p:sp>
          <p:sp>
            <p:nvSpPr>
              <p:cNvPr id="63" name="Flowchart: Extract 62"/>
              <p:cNvSpPr/>
              <p:nvPr/>
            </p:nvSpPr>
            <p:spPr>
              <a:xfrm rot="5400000">
                <a:off x="5432686" y="6694997"/>
                <a:ext cx="252000" cy="180000"/>
              </a:xfrm>
              <a:prstGeom prst="flowChartExtra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4" name="TextBox 63"/>
              <p:cNvSpPr txBox="1"/>
              <p:nvPr/>
            </p:nvSpPr>
            <p:spPr>
              <a:xfrm>
                <a:off x="4401353" y="6544231"/>
                <a:ext cx="120068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i="1" dirty="0" smtClean="0"/>
                  <a:t>governs</a:t>
                </a:r>
                <a:endParaRPr lang="en-US" sz="2200" i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401353" y="181531"/>
                <a:ext cx="106733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i="1" dirty="0" smtClean="0"/>
                  <a:t>exhibits</a:t>
                </a:r>
                <a:endParaRPr lang="en-US" sz="2200" i="1" dirty="0"/>
              </a:p>
            </p:txBody>
          </p:sp>
          <p:sp>
            <p:nvSpPr>
              <p:cNvPr id="66" name="Flowchart: Extract 65"/>
              <p:cNvSpPr/>
              <p:nvPr/>
            </p:nvSpPr>
            <p:spPr>
              <a:xfrm rot="5400000">
                <a:off x="5432686" y="275147"/>
                <a:ext cx="252000" cy="180000"/>
              </a:xfrm>
              <a:prstGeom prst="flowChartExtra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7" name="Flowchart: Extract 66"/>
              <p:cNvSpPr/>
              <p:nvPr/>
            </p:nvSpPr>
            <p:spPr>
              <a:xfrm>
                <a:off x="2575375" y="1453929"/>
                <a:ext cx="252000" cy="180000"/>
              </a:xfrm>
              <a:prstGeom prst="flowChartExtra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8" name="TextBox 67"/>
              <p:cNvSpPr txBox="1"/>
              <p:nvPr/>
            </p:nvSpPr>
            <p:spPr>
              <a:xfrm>
                <a:off x="4100331" y="3515281"/>
                <a:ext cx="124262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i="1" dirty="0" smtClean="0"/>
                  <a:t>identifies</a:t>
                </a:r>
                <a:endParaRPr lang="en-US" sz="2200" i="1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8068010" y="5999081"/>
                <a:ext cx="60946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200" dirty="0" smtClean="0"/>
                  <a:t>1..*</a:t>
                </a:r>
                <a:endParaRPr lang="en-US" sz="22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7229810" y="5999081"/>
                <a:ext cx="60946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200" dirty="0" smtClean="0"/>
                  <a:t>1..*</a:t>
                </a:r>
                <a:endParaRPr lang="en-US" sz="22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286460" y="6132431"/>
                <a:ext cx="60946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200" dirty="0" smtClean="0"/>
                  <a:t>1..*</a:t>
                </a:r>
                <a:endParaRPr lang="en-US" sz="22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33910" y="6113381"/>
                <a:ext cx="60946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200" dirty="0" smtClean="0"/>
                  <a:t>1..*</a:t>
                </a:r>
                <a:endParaRPr lang="en-US" sz="22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324560" y="5313281"/>
                <a:ext cx="60946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200" dirty="0" smtClean="0"/>
                  <a:t>1..*</a:t>
                </a:r>
                <a:endParaRPr lang="en-US" sz="22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553160" y="4703681"/>
                <a:ext cx="60946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200" dirty="0" smtClean="0"/>
                  <a:t>1..*</a:t>
                </a:r>
                <a:endParaRPr lang="en-US" sz="22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524460" y="3979781"/>
                <a:ext cx="60946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200" dirty="0" smtClean="0"/>
                  <a:t>1..*</a:t>
                </a:r>
                <a:endParaRPr lang="en-US" sz="22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486360" y="3160631"/>
                <a:ext cx="60946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200" dirty="0" smtClean="0"/>
                  <a:t>1..*</a:t>
                </a:r>
                <a:endParaRPr lang="en-US" sz="22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515060" y="2741531"/>
                <a:ext cx="60946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200" dirty="0" smtClean="0"/>
                  <a:t>1..*</a:t>
                </a:r>
                <a:endParaRPr lang="en-US" sz="22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914860" y="1769981"/>
                <a:ext cx="60946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200" dirty="0" smtClean="0"/>
                  <a:t>1..*</a:t>
                </a:r>
                <a:endParaRPr lang="en-US" sz="2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505410" y="1007981"/>
                <a:ext cx="3273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200" dirty="0" smtClean="0"/>
                  <a:t>1</a:t>
                </a:r>
                <a:endParaRPr lang="en-US" sz="22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496010" y="550781"/>
                <a:ext cx="3273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200" dirty="0" smtClean="0"/>
                  <a:t>1</a:t>
                </a:r>
                <a:endParaRPr lang="en-US" sz="22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696410" y="531731"/>
                <a:ext cx="3273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200" dirty="0" smtClean="0"/>
                  <a:t>1</a:t>
                </a:r>
                <a:endParaRPr lang="en-US" sz="22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7648910" y="1046081"/>
                <a:ext cx="3273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200" dirty="0" smtClean="0"/>
                  <a:t>1</a:t>
                </a:r>
                <a:endParaRPr lang="en-US" sz="22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629860" y="1789031"/>
                <a:ext cx="3273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200" dirty="0" smtClean="0"/>
                  <a:t>1</a:t>
                </a:r>
                <a:endParaRPr lang="en-US" sz="22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429710" y="1979531"/>
                <a:ext cx="3273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200" dirty="0" smtClean="0"/>
                  <a:t>1</a:t>
                </a:r>
                <a:endParaRPr lang="en-US" sz="22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086810" y="2341481"/>
                <a:ext cx="3273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200" dirty="0" smtClean="0"/>
                  <a:t>1</a:t>
                </a:r>
                <a:endParaRPr lang="en-US" sz="22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239210" y="2684381"/>
                <a:ext cx="3273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200" dirty="0" smtClean="0"/>
                  <a:t>1</a:t>
                </a:r>
                <a:endParaRPr lang="en-US" sz="2200" dirty="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332738" y="-94593"/>
              <a:ext cx="7850124" cy="778816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508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6534149" y="1546235"/>
            <a:ext cx="3312599" cy="3744391"/>
            <a:chOff x="6534149" y="1546235"/>
            <a:chExt cx="3312599" cy="3744391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38" r="23282"/>
            <a:stretch/>
          </p:blipFill>
          <p:spPr>
            <a:xfrm>
              <a:off x="6633647" y="1999943"/>
              <a:ext cx="3213101" cy="2868340"/>
            </a:xfrm>
            <a:prstGeom prst="rect">
              <a:avLst/>
            </a:prstGeom>
          </p:spPr>
        </p:pic>
        <p:sp>
          <p:nvSpPr>
            <p:cNvPr id="9" name="Hexagon 8"/>
            <p:cNvSpPr/>
            <p:nvPr/>
          </p:nvSpPr>
          <p:spPr>
            <a:xfrm rot="5400000">
              <a:off x="6437508" y="1889825"/>
              <a:ext cx="3538333" cy="3078349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065923" y="1546235"/>
              <a:ext cx="247650" cy="247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9571924" y="2295631"/>
              <a:ext cx="247650" cy="247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572997" y="4304754"/>
              <a:ext cx="247650" cy="247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8079322" y="5042976"/>
              <a:ext cx="247650" cy="247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569427" y="4279354"/>
              <a:ext cx="247650" cy="247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534149" y="2295631"/>
              <a:ext cx="247650" cy="2476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9" idx="2"/>
            </p:cNvCxnSpPr>
            <p:nvPr/>
          </p:nvCxnSpPr>
          <p:spPr>
            <a:xfrm>
              <a:off x="6667501" y="2429420"/>
              <a:ext cx="1177571" cy="1634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5"/>
            </p:cNvCxnSpPr>
            <p:nvPr/>
          </p:nvCxnSpPr>
          <p:spPr>
            <a:xfrm flipH="1" flipV="1">
              <a:off x="7845073" y="4064000"/>
              <a:ext cx="1900775" cy="3645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9" idx="0"/>
            </p:cNvCxnSpPr>
            <p:nvPr/>
          </p:nvCxnSpPr>
          <p:spPr>
            <a:xfrm>
              <a:off x="7845073" y="4064000"/>
              <a:ext cx="361601" cy="1134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9" idx="3"/>
            </p:cNvCxnSpPr>
            <p:nvPr/>
          </p:nvCxnSpPr>
          <p:spPr>
            <a:xfrm>
              <a:off x="8206674" y="1659833"/>
              <a:ext cx="264246" cy="1285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9" idx="5"/>
            </p:cNvCxnSpPr>
            <p:nvPr/>
          </p:nvCxnSpPr>
          <p:spPr>
            <a:xfrm flipH="1" flipV="1">
              <a:off x="8470920" y="2948492"/>
              <a:ext cx="1274928" cy="1480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9" idx="4"/>
            </p:cNvCxnSpPr>
            <p:nvPr/>
          </p:nvCxnSpPr>
          <p:spPr>
            <a:xfrm flipV="1">
              <a:off x="8454324" y="2429420"/>
              <a:ext cx="1291524" cy="519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9" idx="1"/>
            </p:cNvCxnSpPr>
            <p:nvPr/>
          </p:nvCxnSpPr>
          <p:spPr>
            <a:xfrm flipV="1">
              <a:off x="6667501" y="4246289"/>
              <a:ext cx="482599" cy="182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6667499" y="3115015"/>
              <a:ext cx="228601" cy="1289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9" idx="3"/>
            </p:cNvCxnSpPr>
            <p:nvPr/>
          </p:nvCxnSpPr>
          <p:spPr>
            <a:xfrm>
              <a:off x="8206674" y="1659833"/>
              <a:ext cx="467426" cy="494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9" idx="2"/>
            </p:cNvCxnSpPr>
            <p:nvPr/>
          </p:nvCxnSpPr>
          <p:spPr>
            <a:xfrm>
              <a:off x="6667501" y="2429420"/>
              <a:ext cx="914399" cy="259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9" idx="4"/>
            </p:cNvCxnSpPr>
            <p:nvPr/>
          </p:nvCxnSpPr>
          <p:spPr>
            <a:xfrm flipH="1">
              <a:off x="9398000" y="2429420"/>
              <a:ext cx="347848" cy="685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717074" y="-282559"/>
            <a:ext cx="4556318" cy="5436340"/>
            <a:chOff x="717074" y="-282559"/>
            <a:chExt cx="4556318" cy="5436340"/>
          </a:xfrm>
        </p:grpSpPr>
        <p:grpSp>
          <p:nvGrpSpPr>
            <p:cNvPr id="60" name="Group 59"/>
            <p:cNvGrpSpPr/>
            <p:nvPr/>
          </p:nvGrpSpPr>
          <p:grpSpPr>
            <a:xfrm>
              <a:off x="2270613" y="2429420"/>
              <a:ext cx="2724361" cy="2724361"/>
              <a:chOff x="3793066" y="2438400"/>
              <a:chExt cx="2980266" cy="2980266"/>
            </a:xfrm>
          </p:grpSpPr>
          <p:sp>
            <p:nvSpPr>
              <p:cNvPr id="61" name="Shape 60"/>
              <p:cNvSpPr/>
              <p:nvPr/>
            </p:nvSpPr>
            <p:spPr>
              <a:xfrm>
                <a:off x="3793066" y="2438400"/>
                <a:ext cx="2980266" cy="2980266"/>
              </a:xfrm>
              <a:prstGeom prst="gear9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2" name="Shape 4"/>
              <p:cNvSpPr/>
              <p:nvPr/>
            </p:nvSpPr>
            <p:spPr>
              <a:xfrm>
                <a:off x="4392232" y="3136513"/>
                <a:ext cx="1781934" cy="153191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5880" tIns="55880" rIns="55880" bIns="55880" numCol="1" spcCol="1270" anchor="ctr" anchorCtr="0">
                <a:noAutofit/>
              </a:bodyPr>
              <a:lstStyle/>
              <a:p>
                <a:pPr lvl="0" algn="ctr" defTabSz="1955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800" kern="1200" noProof="0" dirty="0" smtClean="0"/>
                  <a:t>OBJECT</a:t>
                </a:r>
                <a:endParaRPr lang="en-US" sz="3800" kern="1200" noProof="0" dirty="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846414" y="1575143"/>
              <a:ext cx="2055503" cy="2055503"/>
              <a:chOff x="2059093" y="1733973"/>
              <a:chExt cx="2167466" cy="2167466"/>
            </a:xfrm>
          </p:grpSpPr>
          <p:sp>
            <p:nvSpPr>
              <p:cNvPr id="64" name="Shape 63"/>
              <p:cNvSpPr/>
              <p:nvPr/>
            </p:nvSpPr>
            <p:spPr>
              <a:xfrm>
                <a:off x="2059093" y="1733973"/>
                <a:ext cx="2167466" cy="2167466"/>
              </a:xfrm>
              <a:prstGeom prst="gear6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5" name="Shape 4"/>
              <p:cNvSpPr/>
              <p:nvPr/>
            </p:nvSpPr>
            <p:spPr>
              <a:xfrm>
                <a:off x="2478213" y="2282937"/>
                <a:ext cx="1328632" cy="11008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6830" tIns="36830" rIns="36830" bIns="36830" numCol="1" spcCol="1270" anchor="ctr" anchorCtr="0">
                <a:noAutofit/>
              </a:bodyPr>
              <a:lstStyle/>
              <a:p>
                <a:pPr lvl="0"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100" kern="1200" noProof="0" dirty="0" smtClean="0"/>
                  <a:t>PREDICATE</a:t>
                </a:r>
                <a:endParaRPr lang="en-US" sz="2100" kern="1200" noProof="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984068" y="-282559"/>
              <a:ext cx="2724361" cy="2724361"/>
              <a:chOff x="3793066" y="2438400"/>
              <a:chExt cx="2980266" cy="2980266"/>
            </a:xfrm>
          </p:grpSpPr>
          <p:sp>
            <p:nvSpPr>
              <p:cNvPr id="67" name="Shape 66"/>
              <p:cNvSpPr/>
              <p:nvPr/>
            </p:nvSpPr>
            <p:spPr>
              <a:xfrm>
                <a:off x="3793066" y="2438400"/>
                <a:ext cx="2980266" cy="2980266"/>
              </a:xfrm>
              <a:prstGeom prst="gear9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8" name="Shape 4"/>
              <p:cNvSpPr/>
              <p:nvPr/>
            </p:nvSpPr>
            <p:spPr>
              <a:xfrm>
                <a:off x="4300576" y="3136512"/>
                <a:ext cx="1969078" cy="153191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5880" tIns="55880" rIns="55880" bIns="55880" numCol="1" spcCol="1270" anchor="ctr" anchorCtr="0">
                <a:noAutofit/>
              </a:bodyPr>
              <a:lstStyle/>
              <a:p>
                <a:pPr lvl="0" algn="ctr" defTabSz="1955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800" kern="1200" noProof="0" dirty="0" smtClean="0"/>
                  <a:t>SUBJECT</a:t>
                </a:r>
                <a:endParaRPr lang="en-US" sz="3800" kern="1200" noProof="0" dirty="0"/>
              </a:p>
            </p:txBody>
          </p:sp>
        </p:grpSp>
        <p:sp>
          <p:nvSpPr>
            <p:cNvPr id="70" name="Shape 69"/>
            <p:cNvSpPr/>
            <p:nvPr/>
          </p:nvSpPr>
          <p:spPr>
            <a:xfrm rot="183062">
              <a:off x="717074" y="1688501"/>
              <a:ext cx="1329642" cy="1329642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Circular Arrow 70"/>
            <p:cNvSpPr/>
            <p:nvPr/>
          </p:nvSpPr>
          <p:spPr>
            <a:xfrm rot="19992506">
              <a:off x="3164376" y="2413295"/>
              <a:ext cx="2109016" cy="2109016"/>
            </a:xfrm>
            <a:prstGeom prst="circularArrow">
              <a:avLst>
                <a:gd name="adj1" fmla="val 4688"/>
                <a:gd name="adj2" fmla="val 299029"/>
                <a:gd name="adj3" fmla="val 2539295"/>
                <a:gd name="adj4" fmla="val 18843645"/>
                <a:gd name="adj5" fmla="val 5469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Circular Arrow 71"/>
            <p:cNvSpPr/>
            <p:nvPr/>
          </p:nvSpPr>
          <p:spPr>
            <a:xfrm rot="21079766">
              <a:off x="1807885" y="298640"/>
              <a:ext cx="1204947" cy="1204947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9522964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801" y="472468"/>
            <a:ext cx="1344296" cy="1283519"/>
          </a:xfrm>
          <a:prstGeom prst="rect">
            <a:avLst/>
          </a:prstGeom>
        </p:spPr>
      </p:pic>
      <p:grpSp>
        <p:nvGrpSpPr>
          <p:cNvPr id="75" name="Group 74"/>
          <p:cNvGrpSpPr/>
          <p:nvPr/>
        </p:nvGrpSpPr>
        <p:grpSpPr>
          <a:xfrm>
            <a:off x="8087178" y="17837"/>
            <a:ext cx="7870078" cy="7533485"/>
            <a:chOff x="1213412" y="17837"/>
            <a:chExt cx="7870078" cy="7533485"/>
          </a:xfrm>
        </p:grpSpPr>
        <p:grpSp>
          <p:nvGrpSpPr>
            <p:cNvPr id="76" name="Group 75"/>
            <p:cNvGrpSpPr/>
            <p:nvPr/>
          </p:nvGrpSpPr>
          <p:grpSpPr>
            <a:xfrm>
              <a:off x="6932632" y="17837"/>
              <a:ext cx="2150858" cy="1028244"/>
              <a:chOff x="3251199" y="2113816"/>
              <a:chExt cx="1625600" cy="1625600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3251199" y="2113816"/>
                <a:ext cx="1625600" cy="1625600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2400" dirty="0" smtClean="0"/>
                  <a:t>Architecture</a:t>
                </a:r>
                <a:endParaRPr lang="en-US" sz="2400" dirty="0"/>
              </a:p>
            </p:txBody>
          </p:sp>
          <p:sp>
            <p:nvSpPr>
              <p:cNvPr id="133" name="Rounded Rectangle 4"/>
              <p:cNvSpPr/>
              <p:nvPr/>
            </p:nvSpPr>
            <p:spPr>
              <a:xfrm>
                <a:off x="3330554" y="2193171"/>
                <a:ext cx="1466890" cy="14668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600" kern="1200"/>
              </a:p>
            </p:txBody>
          </p:sp>
        </p:grpSp>
        <p:sp>
          <p:nvSpPr>
            <p:cNvPr id="77" name="Snip Single Corner Rectangle 76"/>
            <p:cNvSpPr/>
            <p:nvPr/>
          </p:nvSpPr>
          <p:spPr>
            <a:xfrm>
              <a:off x="1504606" y="69215"/>
              <a:ext cx="2009105" cy="991674"/>
            </a:xfrm>
            <a:prstGeom prst="snip1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System-of-Interest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8" name="Snip Diagonal Corner Rectangle 77"/>
            <p:cNvSpPr/>
            <p:nvPr/>
          </p:nvSpPr>
          <p:spPr>
            <a:xfrm>
              <a:off x="7003513" y="2241452"/>
              <a:ext cx="2009105" cy="991674"/>
            </a:xfrm>
            <a:prstGeom prst="snip2Diag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Architecture Description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504606" y="2228313"/>
              <a:ext cx="2009105" cy="99167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Stakeholder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0" name="Round Diagonal Corner Rectangle 79"/>
            <p:cNvSpPr/>
            <p:nvPr/>
          </p:nvSpPr>
          <p:spPr>
            <a:xfrm>
              <a:off x="1504605" y="4387411"/>
              <a:ext cx="2009105" cy="991674"/>
            </a:xfrm>
            <a:prstGeom prst="round2Diag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Concern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504604" y="6546509"/>
              <a:ext cx="2009105" cy="99167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Architecture Viewpoint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7003512" y="6559648"/>
              <a:ext cx="2009105" cy="991674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Architecture View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 flipV="1">
              <a:off x="3513710" y="2737289"/>
              <a:ext cx="3489803" cy="21459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513708" y="5291210"/>
              <a:ext cx="4494357" cy="126843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8008065" y="3233126"/>
              <a:ext cx="1" cy="3326522"/>
            </a:xfrm>
            <a:prstGeom prst="line">
              <a:avLst/>
            </a:prstGeom>
            <a:ln w="28575" cap="sq"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2876550" y="3246265"/>
              <a:ext cx="4781550" cy="3300244"/>
            </a:xfrm>
            <a:prstGeom prst="line">
              <a:avLst/>
            </a:prstGeom>
            <a:ln w="28575"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81" idx="0"/>
            </p:cNvCxnSpPr>
            <p:nvPr/>
          </p:nvCxnSpPr>
          <p:spPr>
            <a:xfrm flipV="1">
              <a:off x="2509157" y="5379085"/>
              <a:ext cx="1" cy="11674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79" idx="2"/>
            </p:cNvCxnSpPr>
            <p:nvPr/>
          </p:nvCxnSpPr>
          <p:spPr>
            <a:xfrm flipV="1">
              <a:off x="2509158" y="3219987"/>
              <a:ext cx="1" cy="11674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9" idx="0"/>
            </p:cNvCxnSpPr>
            <p:nvPr/>
          </p:nvCxnSpPr>
          <p:spPr>
            <a:xfrm flipV="1">
              <a:off x="2509159" y="1060889"/>
              <a:ext cx="0" cy="11674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3513711" y="552275"/>
              <a:ext cx="3544148" cy="127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endCxn id="132" idx="2"/>
            </p:cNvCxnSpPr>
            <p:nvPr/>
          </p:nvCxnSpPr>
          <p:spPr>
            <a:xfrm flipH="1" flipV="1">
              <a:off x="8008061" y="1046081"/>
              <a:ext cx="5" cy="11953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 flipV="1">
              <a:off x="3513708" y="877033"/>
              <a:ext cx="3489805" cy="18602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81" idx="3"/>
            </p:cNvCxnSpPr>
            <p:nvPr/>
          </p:nvCxnSpPr>
          <p:spPr>
            <a:xfrm flipH="1" flipV="1">
              <a:off x="3513709" y="7042346"/>
              <a:ext cx="3489803" cy="131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79" idx="3"/>
            </p:cNvCxnSpPr>
            <p:nvPr/>
          </p:nvCxnSpPr>
          <p:spPr>
            <a:xfrm flipH="1" flipV="1">
              <a:off x="3513711" y="2724150"/>
              <a:ext cx="3489802" cy="131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Flowchart: Extract 94"/>
            <p:cNvSpPr/>
            <p:nvPr/>
          </p:nvSpPr>
          <p:spPr>
            <a:xfrm rot="16200000">
              <a:off x="5566036" y="5551997"/>
              <a:ext cx="252000" cy="180000"/>
            </a:xfrm>
            <a:prstGeom prst="flowChartExtra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6" name="TextBox 95"/>
            <p:cNvSpPr txBox="1"/>
            <p:nvPr/>
          </p:nvSpPr>
          <p:spPr>
            <a:xfrm>
              <a:off x="5776731" y="5401231"/>
              <a:ext cx="13772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 smtClean="0"/>
                <a:t>addresses</a:t>
              </a:r>
              <a:endParaRPr lang="en-US" sz="2200" i="1" dirty="0"/>
            </a:p>
          </p:txBody>
        </p:sp>
        <p:sp>
          <p:nvSpPr>
            <p:cNvPr id="97" name="Flowchart: Extract 96"/>
            <p:cNvSpPr/>
            <p:nvPr/>
          </p:nvSpPr>
          <p:spPr>
            <a:xfrm rot="16200000">
              <a:off x="3870586" y="3627947"/>
              <a:ext cx="252000" cy="180000"/>
            </a:xfrm>
            <a:prstGeom prst="flowChartExtra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8" name="TextBox 97"/>
            <p:cNvSpPr txBox="1"/>
            <p:nvPr/>
          </p:nvSpPr>
          <p:spPr>
            <a:xfrm>
              <a:off x="2804930" y="1324531"/>
              <a:ext cx="178424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 smtClean="0"/>
                <a:t>has interest in</a:t>
              </a:r>
              <a:endParaRPr lang="en-US" sz="2200" i="1" dirty="0"/>
            </a:p>
          </p:txBody>
        </p:sp>
        <p:sp>
          <p:nvSpPr>
            <p:cNvPr id="99" name="Flowchart: Extract 98"/>
            <p:cNvSpPr/>
            <p:nvPr/>
          </p:nvSpPr>
          <p:spPr>
            <a:xfrm rot="16200000">
              <a:off x="4346836" y="2427797"/>
              <a:ext cx="252000" cy="180000"/>
            </a:xfrm>
            <a:prstGeom prst="flowChartExtra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0" name="TextBox 99"/>
            <p:cNvSpPr txBox="1"/>
            <p:nvPr/>
          </p:nvSpPr>
          <p:spPr>
            <a:xfrm>
              <a:off x="4557531" y="2315131"/>
              <a:ext cx="12426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 smtClean="0"/>
                <a:t>identifies</a:t>
              </a:r>
              <a:endParaRPr lang="en-US" sz="2200" i="1" dirty="0"/>
            </a:p>
          </p:txBody>
        </p:sp>
        <p:sp>
          <p:nvSpPr>
            <p:cNvPr id="101" name="Flowchart: Extract 100"/>
            <p:cNvSpPr/>
            <p:nvPr/>
          </p:nvSpPr>
          <p:spPr>
            <a:xfrm rot="16200000">
              <a:off x="5051686" y="1360997"/>
              <a:ext cx="252000" cy="180000"/>
            </a:xfrm>
            <a:prstGeom prst="flowChartExtra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2" name="TextBox 101"/>
            <p:cNvSpPr txBox="1"/>
            <p:nvPr/>
          </p:nvSpPr>
          <p:spPr>
            <a:xfrm>
              <a:off x="5262381" y="1267381"/>
              <a:ext cx="12426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 smtClean="0"/>
                <a:t>identifies</a:t>
              </a:r>
              <a:endParaRPr lang="en-US" sz="2200" i="1" dirty="0"/>
            </a:p>
          </p:txBody>
        </p:sp>
        <p:sp>
          <p:nvSpPr>
            <p:cNvPr id="103" name="Flowchart: Extract 102"/>
            <p:cNvSpPr/>
            <p:nvPr/>
          </p:nvSpPr>
          <p:spPr>
            <a:xfrm rot="10800000">
              <a:off x="2125424" y="3821013"/>
              <a:ext cx="252000" cy="180000"/>
            </a:xfrm>
            <a:prstGeom prst="flowChartExtra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4" name="TextBox 103"/>
            <p:cNvSpPr txBox="1"/>
            <p:nvPr/>
          </p:nvSpPr>
          <p:spPr>
            <a:xfrm>
              <a:off x="1967248" y="3445481"/>
              <a:ext cx="6926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 smtClean="0"/>
                <a:t>has</a:t>
              </a:r>
              <a:endParaRPr lang="en-US" sz="2200" i="1" dirty="0"/>
            </a:p>
          </p:txBody>
        </p:sp>
        <p:sp>
          <p:nvSpPr>
            <p:cNvPr id="105" name="Flowchart: Extract 104"/>
            <p:cNvSpPr/>
            <p:nvPr/>
          </p:nvSpPr>
          <p:spPr>
            <a:xfrm>
              <a:off x="2156275" y="5835429"/>
              <a:ext cx="252000" cy="180000"/>
            </a:xfrm>
            <a:prstGeom prst="flowChartExtra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6" name="TextBox 105"/>
            <p:cNvSpPr txBox="1"/>
            <p:nvPr/>
          </p:nvSpPr>
          <p:spPr>
            <a:xfrm>
              <a:off x="1213412" y="5731481"/>
              <a:ext cx="10190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 smtClean="0"/>
                <a:t>frames</a:t>
              </a:r>
              <a:endParaRPr lang="en-US" sz="2200" i="1" dirty="0"/>
            </a:p>
          </p:txBody>
        </p:sp>
        <p:sp>
          <p:nvSpPr>
            <p:cNvPr id="107" name="Flowchart: Extract 106"/>
            <p:cNvSpPr/>
            <p:nvPr/>
          </p:nvSpPr>
          <p:spPr>
            <a:xfrm rot="5400000">
              <a:off x="5432686" y="6694997"/>
              <a:ext cx="252000" cy="180000"/>
            </a:xfrm>
            <a:prstGeom prst="flowChartExtra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8" name="TextBox 107"/>
            <p:cNvSpPr txBox="1"/>
            <p:nvPr/>
          </p:nvSpPr>
          <p:spPr>
            <a:xfrm>
              <a:off x="4401353" y="6544231"/>
              <a:ext cx="12006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 smtClean="0"/>
                <a:t>governs</a:t>
              </a:r>
              <a:endParaRPr lang="en-US" sz="2200" i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401353" y="181531"/>
              <a:ext cx="10673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 smtClean="0"/>
                <a:t>exhibits</a:t>
              </a:r>
              <a:endParaRPr lang="en-US" sz="2200" i="1" dirty="0"/>
            </a:p>
          </p:txBody>
        </p:sp>
        <p:sp>
          <p:nvSpPr>
            <p:cNvPr id="110" name="Flowchart: Extract 109"/>
            <p:cNvSpPr/>
            <p:nvPr/>
          </p:nvSpPr>
          <p:spPr>
            <a:xfrm rot="5400000">
              <a:off x="5432686" y="275147"/>
              <a:ext cx="252000" cy="180000"/>
            </a:xfrm>
            <a:prstGeom prst="flowChartExtra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1" name="Flowchart: Extract 110"/>
            <p:cNvSpPr/>
            <p:nvPr/>
          </p:nvSpPr>
          <p:spPr>
            <a:xfrm>
              <a:off x="2575375" y="1453929"/>
              <a:ext cx="252000" cy="180000"/>
            </a:xfrm>
            <a:prstGeom prst="flowChartExtra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2" name="TextBox 111"/>
            <p:cNvSpPr txBox="1"/>
            <p:nvPr/>
          </p:nvSpPr>
          <p:spPr>
            <a:xfrm>
              <a:off x="4100331" y="3515281"/>
              <a:ext cx="12426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 smtClean="0"/>
                <a:t>identifies</a:t>
              </a:r>
              <a:endParaRPr lang="en-US" sz="2200" i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068010" y="5999081"/>
              <a:ext cx="6094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dirty="0" smtClean="0"/>
                <a:t>1..*</a:t>
              </a:r>
              <a:endParaRPr lang="en-US" sz="22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229810" y="5999081"/>
              <a:ext cx="6094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dirty="0" smtClean="0"/>
                <a:t>1..*</a:t>
              </a:r>
              <a:endParaRPr lang="en-US" sz="22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286460" y="6132431"/>
              <a:ext cx="6094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dirty="0" smtClean="0"/>
                <a:t>1..*</a:t>
              </a:r>
              <a:endParaRPr lang="en-US" sz="22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933910" y="6113381"/>
              <a:ext cx="6094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dirty="0" smtClean="0"/>
                <a:t>1..*</a:t>
              </a:r>
              <a:endParaRPr lang="en-US" sz="22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467310" y="5351381"/>
              <a:ext cx="6094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dirty="0" smtClean="0"/>
                <a:t>1..*</a:t>
              </a:r>
              <a:endParaRPr lang="en-US" sz="22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324560" y="5313281"/>
              <a:ext cx="6094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dirty="0" smtClean="0"/>
                <a:t>1..*</a:t>
              </a:r>
              <a:endParaRPr lang="en-US" sz="22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553160" y="4703681"/>
              <a:ext cx="6094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dirty="0" smtClean="0"/>
                <a:t>1..*</a:t>
              </a:r>
              <a:endParaRPr lang="en-US" sz="22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524460" y="3979781"/>
              <a:ext cx="6094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dirty="0" smtClean="0"/>
                <a:t>1..*</a:t>
              </a:r>
              <a:endParaRPr lang="en-US" sz="22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486360" y="3160631"/>
              <a:ext cx="6094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dirty="0" smtClean="0"/>
                <a:t>1..*</a:t>
              </a:r>
              <a:endParaRPr lang="en-US" sz="22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515060" y="2741531"/>
              <a:ext cx="6094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dirty="0" smtClean="0"/>
                <a:t>1..*</a:t>
              </a:r>
              <a:endParaRPr lang="en-US" sz="22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914860" y="1769981"/>
              <a:ext cx="6094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dirty="0" smtClean="0"/>
                <a:t>1..*</a:t>
              </a:r>
              <a:endParaRPr lang="en-US" sz="22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505410" y="1007981"/>
              <a:ext cx="327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dirty="0" smtClean="0"/>
                <a:t>1</a:t>
              </a:r>
              <a:endParaRPr lang="en-US" sz="22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496010" y="550781"/>
              <a:ext cx="327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dirty="0" smtClean="0"/>
                <a:t>1</a:t>
              </a:r>
              <a:endParaRPr lang="en-US" sz="22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696410" y="531731"/>
              <a:ext cx="327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dirty="0" smtClean="0"/>
                <a:t>1</a:t>
              </a:r>
              <a:endParaRPr lang="en-US" sz="22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648910" y="1046081"/>
              <a:ext cx="327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dirty="0" smtClean="0"/>
                <a:t>1</a:t>
              </a:r>
              <a:endParaRPr lang="en-US" sz="22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629860" y="1789031"/>
              <a:ext cx="327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dirty="0" smtClean="0"/>
                <a:t>1</a:t>
              </a:r>
              <a:endParaRPr lang="en-US" sz="22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429710" y="1979531"/>
              <a:ext cx="327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dirty="0" smtClean="0"/>
                <a:t>1</a:t>
              </a:r>
              <a:endParaRPr lang="en-US" sz="22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086810" y="2341481"/>
              <a:ext cx="327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dirty="0" smtClean="0"/>
                <a:t>1</a:t>
              </a:r>
              <a:endParaRPr lang="en-US" sz="22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239210" y="2684381"/>
              <a:ext cx="327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dirty="0" smtClean="0"/>
                <a:t>1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8553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33869" y="128925"/>
            <a:ext cx="8569039" cy="5817114"/>
            <a:chOff x="933869" y="128925"/>
            <a:chExt cx="8569039" cy="5817114"/>
          </a:xfrm>
        </p:grpSpPr>
        <p:grpSp>
          <p:nvGrpSpPr>
            <p:cNvPr id="3" name="Group 2"/>
            <p:cNvGrpSpPr/>
            <p:nvPr/>
          </p:nvGrpSpPr>
          <p:grpSpPr>
            <a:xfrm>
              <a:off x="1122816" y="304798"/>
              <a:ext cx="8183449" cy="5428343"/>
              <a:chOff x="1122816" y="304798"/>
              <a:chExt cx="8183449" cy="5428343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1122816" y="304798"/>
                <a:ext cx="5428343" cy="5428343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dirty="0" smtClean="0"/>
                  <a:t>INTERNET OF THINGS</a:t>
                </a:r>
                <a:endParaRPr lang="en-US" dirty="0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3113314" y="1434077"/>
                <a:ext cx="3437845" cy="3169788"/>
              </a:xfrm>
              <a:prstGeom prst="ellipse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INDUSTRY INTERNET OF THINGS</a:t>
                </a:r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5907315" y="1714894"/>
                <a:ext cx="2888342" cy="2663131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  <a:alpha val="51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INDUSTRY4.0</a:t>
                </a:r>
                <a:endParaRPr lang="en-US" dirty="0"/>
              </a:p>
            </p:txBody>
          </p:sp>
          <p:sp>
            <p:nvSpPr>
              <p:cNvPr id="137" name="Round Diagonal Corner Rectangle 136"/>
              <p:cNvSpPr/>
              <p:nvPr/>
            </p:nvSpPr>
            <p:spPr>
              <a:xfrm>
                <a:off x="6040551" y="4484913"/>
                <a:ext cx="3265714" cy="1248228"/>
              </a:xfrm>
              <a:prstGeom prst="round2Diag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Some of the common concepts are Data management, Connectivity, Communication, Device Security, Secure Cloud</a:t>
                </a: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39" name="Straight Arrow Connector 138"/>
              <p:cNvCxnSpPr/>
              <p:nvPr/>
            </p:nvCxnSpPr>
            <p:spPr>
              <a:xfrm>
                <a:off x="6275388" y="3352800"/>
                <a:ext cx="275771" cy="1132113"/>
              </a:xfrm>
              <a:prstGeom prst="straightConnector1">
                <a:avLst/>
              </a:prstGeom>
              <a:ln w="22225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/>
            <p:cNvSpPr/>
            <p:nvPr/>
          </p:nvSpPr>
          <p:spPr>
            <a:xfrm>
              <a:off x="933869" y="128925"/>
              <a:ext cx="8569039" cy="581711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58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163110169"/>
              </p:ext>
            </p:extLst>
          </p:nvPr>
        </p:nvGraphicFramePr>
        <p:xfrm>
          <a:off x="2095273" y="559631"/>
          <a:ext cx="8360229" cy="5811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86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FEVSettings>
  <Version>5.5.4.11</Version>
  <Agenda>
    <Paths/>
    <title>Agenda</title>
    <emptyfirst>false</emptyfirst>
    <slidesnumber>false</slidesnumber>
    <twofocus>false</twofocus>
    <Autocollaps>false</Autocollaps>
    <insert>true</insert>
    <method1>false</method1>
    <method2>true</method2>
    <includesection>false</includesection>
    <includesublevel>false</includesublevel>
  </Agenda>
  <MyChecker/>
</FEVSettings>
</file>

<file path=customXml/itemProps1.xml><?xml version="1.0" encoding="utf-8"?>
<ds:datastoreItem xmlns:ds="http://schemas.openxmlformats.org/officeDocument/2006/customXml" ds:itemID="{CDF15894-433C-4381-9583-AD44EE14D9C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Office PowerPoint</Application>
  <PresentationFormat>Widescreen</PresentationFormat>
  <Paragraphs>218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Adobe Devanagari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FEV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Thimmaiah, Nataraj</dc:creator>
  <cp:lastModifiedBy>Thimmaiah, Nataraj</cp:lastModifiedBy>
  <cp:revision>166</cp:revision>
  <dcterms:created xsi:type="dcterms:W3CDTF">2019-11-01T12:38:16Z</dcterms:created>
  <dcterms:modified xsi:type="dcterms:W3CDTF">2019-11-28T06:38:17Z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EVSettings">
    <vt:lpwstr>{CDF15894-433C-4381-9583-AD44EE14D9C4}</vt:lpwstr>
  </property>
</Properties>
</file>